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7.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8.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0.xml" ContentType="application/vnd.openxmlformats-officedocument.themeOverride+xml"/>
  <Override PartName="/ppt/notesSlides/notesSlide12.xml" ContentType="application/vnd.openxmlformats-officedocument.presentationml.notesSlide+xml"/>
  <Override PartName="/ppt/theme/themeOverride11.xml" ContentType="application/vnd.openxmlformats-officedocument.themeOverride+xml"/>
  <Override PartName="/ppt/notesSlides/notesSlide13.xml" ContentType="application/vnd.openxmlformats-officedocument.presentationml.notesSlide+xml"/>
  <Override PartName="/ppt/theme/themeOverride12.xml" ContentType="application/vnd.openxmlformats-officedocument.themeOverride+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2.xml" ContentType="application/vnd.openxmlformats-officedocument.drawingml.chart+xml"/>
  <Override PartName="/ppt/notesSlides/notesSlide25.xml" ContentType="application/vnd.openxmlformats-officedocument.presentationml.notesSlide+xml"/>
  <Override PartName="/ppt/tags/tag12.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0"/>
  </p:notesMasterIdLst>
  <p:sldIdLst>
    <p:sldId id="259" r:id="rId3"/>
    <p:sldId id="261" r:id="rId4"/>
    <p:sldId id="263" r:id="rId5"/>
    <p:sldId id="275" r:id="rId6"/>
    <p:sldId id="301" r:id="rId7"/>
    <p:sldId id="280" r:id="rId8"/>
    <p:sldId id="293" r:id="rId9"/>
    <p:sldId id="302" r:id="rId10"/>
    <p:sldId id="311" r:id="rId11"/>
    <p:sldId id="303" r:id="rId12"/>
    <p:sldId id="304" r:id="rId13"/>
    <p:sldId id="265" r:id="rId14"/>
    <p:sldId id="274" r:id="rId15"/>
    <p:sldId id="270" r:id="rId16"/>
    <p:sldId id="312" r:id="rId17"/>
    <p:sldId id="305" r:id="rId18"/>
    <p:sldId id="306" r:id="rId19"/>
    <p:sldId id="307" r:id="rId20"/>
    <p:sldId id="308" r:id="rId21"/>
    <p:sldId id="287" r:id="rId22"/>
    <p:sldId id="313" r:id="rId23"/>
    <p:sldId id="310" r:id="rId24"/>
    <p:sldId id="264" r:id="rId25"/>
    <p:sldId id="279" r:id="rId26"/>
    <p:sldId id="309" r:id="rId27"/>
    <p:sldId id="346" r:id="rId28"/>
    <p:sldId id="347"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024"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snapToGrid="0" showGuides="1">
      <p:cViewPr>
        <p:scale>
          <a:sx n="50" d="100"/>
          <a:sy n="50" d="100"/>
        </p:scale>
        <p:origin x="-432" y="-1626"/>
      </p:cViewPr>
      <p:guideLst>
        <p:guide orient="horz" pos="2024"/>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FFD9BB"/>
            </a:solidFill>
            <a:ln>
              <a:noFill/>
            </a:ln>
            <a:effectLst/>
          </c:spPr>
          <c:invertIfNegative val="0"/>
          <c:cat>
            <c:strRef>
              <c:f>Sheet1!$A$2:$A$6</c:f>
              <c:strCache>
                <c:ptCount val="5"/>
                <c:pt idx="0">
                  <c:v>TEXT</c:v>
                </c:pt>
                <c:pt idx="1">
                  <c:v>TEXT</c:v>
                </c:pt>
                <c:pt idx="2">
                  <c:v>TEXT</c:v>
                </c:pt>
                <c:pt idx="3">
                  <c:v>TEXT</c:v>
                </c:pt>
                <c:pt idx="4">
                  <c:v>TEXT</c:v>
                </c:pt>
              </c:strCache>
            </c:strRef>
          </c:cat>
          <c:val>
            <c:numRef>
              <c:f>Sheet1!$B$2:$B$6</c:f>
              <c:numCache>
                <c:formatCode>General</c:formatCode>
                <c:ptCount val="5"/>
                <c:pt idx="0">
                  <c:v>1</c:v>
                </c:pt>
                <c:pt idx="1">
                  <c:v>2</c:v>
                </c:pt>
                <c:pt idx="2">
                  <c:v>3</c:v>
                </c:pt>
                <c:pt idx="3">
                  <c:v>4</c:v>
                </c:pt>
                <c:pt idx="4">
                  <c:v>5</c:v>
                </c:pt>
              </c:numCache>
            </c:numRef>
          </c:val>
          <c:extLst xmlns:c16r2="http://schemas.microsoft.com/office/drawing/2015/06/chart">
            <c:ext xmlns:c16="http://schemas.microsoft.com/office/drawing/2014/chart" uri="{C3380CC4-5D6E-409C-BE32-E72D297353CC}">
              <c16:uniqueId val="{00000000-9B4B-4385-A4EA-63354788DEF0}"/>
            </c:ext>
          </c:extLst>
        </c:ser>
        <c:dLbls>
          <c:showLegendKey val="0"/>
          <c:showVal val="0"/>
          <c:showCatName val="0"/>
          <c:showSerName val="0"/>
          <c:showPercent val="0"/>
          <c:showBubbleSize val="0"/>
        </c:dLbls>
        <c:gapWidth val="219"/>
        <c:overlap val="-27"/>
        <c:axId val="365545728"/>
        <c:axId val="48041984"/>
      </c:barChart>
      <c:catAx>
        <c:axId val="365545728"/>
        <c:scaling>
          <c:orientation val="minMax"/>
        </c:scaling>
        <c:delete val="0"/>
        <c:axPos val="b"/>
        <c:numFmt formatCode="General" sourceLinked="1"/>
        <c:majorTickMark val="none"/>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48041984"/>
        <c:crosses val="autoZero"/>
        <c:auto val="1"/>
        <c:lblAlgn val="ctr"/>
        <c:lblOffset val="100"/>
        <c:noMultiLvlLbl val="0"/>
      </c:catAx>
      <c:valAx>
        <c:axId val="48041984"/>
        <c:scaling>
          <c:orientation val="minMax"/>
        </c:scaling>
        <c:delete val="1"/>
        <c:axPos val="l"/>
        <c:majorGridlines>
          <c:spPr>
            <a:ln w="9525" cap="flat" cmpd="sng" algn="ctr">
              <a:solidFill>
                <a:schemeClr val="bg1">
                  <a:lumMod val="95000"/>
                </a:schemeClr>
              </a:solidFill>
              <a:prstDash val="lgDash"/>
              <a:round/>
            </a:ln>
            <a:effectLst/>
          </c:spPr>
        </c:majorGridlines>
        <c:numFmt formatCode="General" sourceLinked="1"/>
        <c:majorTickMark val="none"/>
        <c:minorTickMark val="none"/>
        <c:tickLblPos val="nextTo"/>
        <c:crossAx val="365545728"/>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类别 1</c:v>
                </c:pt>
              </c:strCache>
            </c:strRef>
          </c:tx>
          <c:spPr>
            <a:solidFill>
              <a:schemeClr val="accent1"/>
            </a:solidFill>
          </c:spPr>
          <c:invertIfNegative val="0"/>
          <c:dLbls>
            <c:dLbl>
              <c:idx val="0"/>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4CA1-4305-85EF-B4AB57F91CA6}"/>
                </c:ext>
                <c:ext xmlns:c15="http://schemas.microsoft.com/office/drawing/2012/chart" uri="{CE6537A1-D6FC-4f65-9D91-7224C49458BB}"/>
              </c:extLst>
            </c:dLbl>
            <c:dLbl>
              <c:idx val="1"/>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4CA1-4305-85EF-B4AB57F91CA6}"/>
                </c:ext>
                <c:ext xmlns:c15="http://schemas.microsoft.com/office/drawing/2012/chart" uri="{CE6537A1-D6FC-4f65-9D91-7224C49458BB}"/>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c:f>
              <c:strCache>
                <c:ptCount val="1"/>
                <c:pt idx="0">
                  <c:v>项目 1</c:v>
                </c:pt>
              </c:strCache>
            </c:strRef>
          </c:cat>
          <c:val>
            <c:numRef>
              <c:f>Sheet1!$B$2</c:f>
              <c:numCache>
                <c:formatCode>General</c:formatCode>
                <c:ptCount val="1"/>
                <c:pt idx="0">
                  <c:v>100</c:v>
                </c:pt>
              </c:numCache>
            </c:numRef>
          </c:val>
          <c:extLst xmlns:c16r2="http://schemas.microsoft.com/office/drawing/2015/06/chart">
            <c:ext xmlns:c16="http://schemas.microsoft.com/office/drawing/2014/chart" uri="{C3380CC4-5D6E-409C-BE32-E72D297353CC}">
              <c16:uniqueId val="{00000002-4CA1-4305-85EF-B4AB57F91CA6}"/>
            </c:ext>
          </c:extLst>
        </c:ser>
        <c:ser>
          <c:idx val="1"/>
          <c:order val="1"/>
          <c:tx>
            <c:strRef>
              <c:f>Sheet1!$C$1</c:f>
              <c:strCache>
                <c:ptCount val="1"/>
                <c:pt idx="0">
                  <c:v>类别 2</c:v>
                </c:pt>
              </c:strCache>
            </c:strRef>
          </c:tx>
          <c:spPr>
            <a:solidFill>
              <a:schemeClr val="accent2"/>
            </a:solidFill>
          </c:spPr>
          <c:invertIfNegative val="0"/>
          <c:dPt>
            <c:idx val="0"/>
            <c:invertIfNegative val="0"/>
            <c:bubble3D val="0"/>
            <c:extLst xmlns:c16r2="http://schemas.microsoft.com/office/drawing/2015/06/chart">
              <c:ext xmlns:c16="http://schemas.microsoft.com/office/drawing/2014/chart" uri="{C3380CC4-5D6E-409C-BE32-E72D297353CC}">
                <c16:uniqueId val="{00000003-4CA1-4305-85EF-B4AB57F91CA6}"/>
              </c:ext>
            </c:extLst>
          </c:dPt>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项目 1</c:v>
                </c:pt>
              </c:strCache>
            </c:strRef>
          </c:cat>
          <c:val>
            <c:numRef>
              <c:f>Sheet1!$C$2</c:f>
              <c:numCache>
                <c:formatCode>General</c:formatCode>
                <c:ptCount val="1"/>
                <c:pt idx="0">
                  <c:v>90</c:v>
                </c:pt>
              </c:numCache>
            </c:numRef>
          </c:val>
          <c:extLst xmlns:c16r2="http://schemas.microsoft.com/office/drawing/2015/06/chart">
            <c:ext xmlns:c16="http://schemas.microsoft.com/office/drawing/2014/chart" uri="{C3380CC4-5D6E-409C-BE32-E72D297353CC}">
              <c16:uniqueId val="{00000004-4CA1-4305-85EF-B4AB57F91CA6}"/>
            </c:ext>
          </c:extLst>
        </c:ser>
        <c:ser>
          <c:idx val="2"/>
          <c:order val="2"/>
          <c:tx>
            <c:strRef>
              <c:f>Sheet1!$D$1</c:f>
              <c:strCache>
                <c:ptCount val="1"/>
                <c:pt idx="0">
                  <c:v>类别 3</c:v>
                </c:pt>
              </c:strCache>
            </c:strRef>
          </c:tx>
          <c:spPr>
            <a:solidFill>
              <a:schemeClr val="accent3"/>
            </a:soli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5-4CA1-4305-85EF-B4AB57F91CA6}"/>
              </c:ext>
            </c:extLst>
          </c:dPt>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项目 1</c:v>
                </c:pt>
              </c:strCache>
            </c:strRef>
          </c:cat>
          <c:val>
            <c:numRef>
              <c:f>Sheet1!$D$2</c:f>
              <c:numCache>
                <c:formatCode>General</c:formatCode>
                <c:ptCount val="1"/>
                <c:pt idx="0">
                  <c:v>50</c:v>
                </c:pt>
              </c:numCache>
            </c:numRef>
          </c:val>
          <c:extLst xmlns:c16r2="http://schemas.microsoft.com/office/drawing/2015/06/chart">
            <c:ext xmlns:c16="http://schemas.microsoft.com/office/drawing/2014/chart" uri="{C3380CC4-5D6E-409C-BE32-E72D297353CC}">
              <c16:uniqueId val="{00000006-4CA1-4305-85EF-B4AB57F91CA6}"/>
            </c:ext>
          </c:extLst>
        </c:ser>
        <c:ser>
          <c:idx val="3"/>
          <c:order val="3"/>
          <c:tx>
            <c:strRef>
              <c:f>Sheet1!$E$1</c:f>
              <c:strCache>
                <c:ptCount val="1"/>
                <c:pt idx="0">
                  <c:v>类别 4</c:v>
                </c:pt>
              </c:strCache>
            </c:strRef>
          </c:tx>
          <c:spPr>
            <a:solidFill>
              <a:schemeClr val="accent4"/>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trendline>
            <c:trendlineType val="linear"/>
            <c:dispRSqr val="0"/>
            <c:dispEq val="0"/>
          </c:trendline>
          <c:cat>
            <c:strRef>
              <c:f>Sheet1!$A$2</c:f>
              <c:strCache>
                <c:ptCount val="1"/>
                <c:pt idx="0">
                  <c:v>项目 1</c:v>
                </c:pt>
              </c:strCache>
            </c:strRef>
          </c:cat>
          <c:val>
            <c:numRef>
              <c:f>Sheet1!$E$2</c:f>
              <c:numCache>
                <c:formatCode>General</c:formatCode>
                <c:ptCount val="1"/>
                <c:pt idx="0">
                  <c:v>40</c:v>
                </c:pt>
              </c:numCache>
            </c:numRef>
          </c:val>
          <c:extLst xmlns:c16r2="http://schemas.microsoft.com/office/drawing/2015/06/chart">
            <c:ext xmlns:c16="http://schemas.microsoft.com/office/drawing/2014/chart" uri="{C3380CC4-5D6E-409C-BE32-E72D297353CC}">
              <c16:uniqueId val="{00000008-4CA1-4305-85EF-B4AB57F91CA6}"/>
            </c:ext>
          </c:extLst>
        </c:ser>
        <c:dLbls>
          <c:showLegendKey val="0"/>
          <c:showVal val="0"/>
          <c:showCatName val="0"/>
          <c:showSerName val="0"/>
          <c:showPercent val="0"/>
          <c:showBubbleSize val="0"/>
        </c:dLbls>
        <c:gapWidth val="0"/>
        <c:overlap val="-20"/>
        <c:axId val="156623616"/>
        <c:axId val="156625152"/>
      </c:barChart>
      <c:catAx>
        <c:axId val="156623616"/>
        <c:scaling>
          <c:orientation val="maxMin"/>
        </c:scaling>
        <c:delete val="1"/>
        <c:axPos val="l"/>
        <c:minorGridlines>
          <c:spPr>
            <a:ln>
              <a:solidFill>
                <a:prstClr val="black">
                  <a:tint val="50000"/>
                  <a:shade val="95000"/>
                  <a:satMod val="105000"/>
                </a:prstClr>
              </a:solidFill>
              <a:prstDash val="dash"/>
            </a:ln>
          </c:spPr>
        </c:minorGridlines>
        <c:numFmt formatCode="General" sourceLinked="0"/>
        <c:majorTickMark val="out"/>
        <c:minorTickMark val="none"/>
        <c:tickLblPos val="none"/>
        <c:crossAx val="156625152"/>
        <c:crosses val="autoZero"/>
        <c:auto val="0"/>
        <c:lblAlgn val="ctr"/>
        <c:lblOffset val="100"/>
        <c:tickMarkSkip val="1"/>
        <c:noMultiLvlLbl val="0"/>
      </c:catAx>
      <c:valAx>
        <c:axId val="156625152"/>
        <c:scaling>
          <c:orientation val="minMax"/>
        </c:scaling>
        <c:delete val="1"/>
        <c:axPos val="t"/>
        <c:majorGridlines>
          <c:spPr>
            <a:ln>
              <a:solidFill>
                <a:schemeClr val="bg1"/>
              </a:solidFill>
            </a:ln>
          </c:spPr>
        </c:majorGridlines>
        <c:numFmt formatCode="0.00%" sourceLinked="0"/>
        <c:majorTickMark val="cross"/>
        <c:minorTickMark val="none"/>
        <c:tickLblPos val="none"/>
        <c:crossAx val="156623616"/>
        <c:crosses val="autoZero"/>
        <c:crossBetween val="between"/>
      </c:valAx>
      <c:spPr>
        <a:noFill/>
        <a:ln w="25400">
          <a:solidFill>
            <a:schemeClr val="bg1">
              <a:lumMod val="85000"/>
              <a:alpha val="0"/>
            </a:schemeClr>
          </a:solidFill>
        </a:ln>
      </c:spPr>
    </c:plotArea>
    <c:plotVisOnly val="1"/>
    <c:dispBlanksAs val="gap"/>
    <c:showDLblsOverMax val="0"/>
  </c:chart>
  <c:txPr>
    <a:bodyPr/>
    <a:lstStyle/>
    <a:p>
      <a:pPr>
        <a:defRPr sz="1000" b="1">
          <a:solidFill>
            <a:schemeClr val="tx1">
              <a:lumMod val="65000"/>
              <a:lumOff val="35000"/>
            </a:schemeClr>
          </a:solidFill>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286036-E3B8-4D67-A7EA-58D6FBAD7910}" type="datetimeFigureOut">
              <a:rPr lang="zh-CN" altLang="en-US" smtClean="0"/>
              <a:t>2019/6/21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153249-0526-44DD-9FFC-C580D4B13361}" type="slidenum">
              <a:rPr lang="zh-CN" altLang="en-US" smtClean="0"/>
              <a:t>‹#›</a:t>
            </a:fld>
            <a:endParaRPr lang="zh-CN" altLang="en-US"/>
          </a:p>
        </p:txBody>
      </p:sp>
    </p:spTree>
    <p:extLst>
      <p:ext uri="{BB962C8B-B14F-4D97-AF65-F5344CB8AC3E}">
        <p14:creationId xmlns:p14="http://schemas.microsoft.com/office/powerpoint/2010/main" val="3374720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4041068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45AEE55-A4C7-403A-BE2E-55BFBBAD3C2E}" type="slidenum">
              <a:rPr lang="zh-CN" altLang="en-US" smtClean="0"/>
              <a:t>10</a:t>
            </a:fld>
            <a:endParaRPr lang="zh-CN" altLang="en-US"/>
          </a:p>
        </p:txBody>
      </p:sp>
    </p:spTree>
    <p:extLst>
      <p:ext uri="{BB962C8B-B14F-4D97-AF65-F5344CB8AC3E}">
        <p14:creationId xmlns:p14="http://schemas.microsoft.com/office/powerpoint/2010/main" val="3317738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45AEE55-A4C7-403A-BE2E-55BFBBAD3C2E}" type="slidenum">
              <a:rPr lang="zh-CN" altLang="en-US" smtClean="0"/>
              <a:t>11</a:t>
            </a:fld>
            <a:endParaRPr lang="zh-CN" altLang="en-US"/>
          </a:p>
        </p:txBody>
      </p:sp>
    </p:spTree>
    <p:extLst>
      <p:ext uri="{BB962C8B-B14F-4D97-AF65-F5344CB8AC3E}">
        <p14:creationId xmlns:p14="http://schemas.microsoft.com/office/powerpoint/2010/main" val="2518212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153249-0526-44DD-9FFC-C580D4B13361}" type="slidenum">
              <a:rPr lang="zh-CN" altLang="en-US" smtClean="0"/>
              <a:t>12</a:t>
            </a:fld>
            <a:endParaRPr lang="zh-CN" altLang="en-US"/>
          </a:p>
        </p:txBody>
      </p:sp>
    </p:spTree>
    <p:extLst>
      <p:ext uri="{BB962C8B-B14F-4D97-AF65-F5344CB8AC3E}">
        <p14:creationId xmlns:p14="http://schemas.microsoft.com/office/powerpoint/2010/main" val="1354544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153249-0526-44DD-9FFC-C580D4B13361}" type="slidenum">
              <a:rPr lang="zh-CN" altLang="en-US" smtClean="0"/>
              <a:t>13</a:t>
            </a:fld>
            <a:endParaRPr lang="zh-CN" altLang="en-US"/>
          </a:p>
        </p:txBody>
      </p:sp>
    </p:spTree>
    <p:extLst>
      <p:ext uri="{BB962C8B-B14F-4D97-AF65-F5344CB8AC3E}">
        <p14:creationId xmlns:p14="http://schemas.microsoft.com/office/powerpoint/2010/main" val="24455056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153249-0526-44DD-9FFC-C580D4B13361}" type="slidenum">
              <a:rPr lang="zh-CN" altLang="en-US" smtClean="0"/>
              <a:t>14</a:t>
            </a:fld>
            <a:endParaRPr lang="zh-CN" altLang="en-US"/>
          </a:p>
        </p:txBody>
      </p:sp>
    </p:spTree>
    <p:extLst>
      <p:ext uri="{BB962C8B-B14F-4D97-AF65-F5344CB8AC3E}">
        <p14:creationId xmlns:p14="http://schemas.microsoft.com/office/powerpoint/2010/main" val="13179738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15</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9709715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45AEE55-A4C7-403A-BE2E-55BFBBAD3C2E}" type="slidenum">
              <a:rPr lang="zh-CN" altLang="en-US" smtClean="0"/>
              <a:t>16</a:t>
            </a:fld>
            <a:endParaRPr lang="zh-CN" altLang="en-US"/>
          </a:p>
        </p:txBody>
      </p:sp>
    </p:spTree>
    <p:extLst>
      <p:ext uri="{BB962C8B-B14F-4D97-AF65-F5344CB8AC3E}">
        <p14:creationId xmlns:p14="http://schemas.microsoft.com/office/powerpoint/2010/main" val="34595642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1B693-632D-4080-9CF6-EA28B66DC801}" type="slidenum">
              <a:rPr lang="zh-CN" altLang="en-US" smtClean="0"/>
              <a:t>17</a:t>
            </a:fld>
            <a:endParaRPr lang="zh-CN" altLang="en-US"/>
          </a:p>
        </p:txBody>
      </p:sp>
    </p:spTree>
    <p:extLst>
      <p:ext uri="{BB962C8B-B14F-4D97-AF65-F5344CB8AC3E}">
        <p14:creationId xmlns:p14="http://schemas.microsoft.com/office/powerpoint/2010/main" val="9497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1B693-632D-4080-9CF6-EA28B66DC801}" type="slidenum">
              <a:rPr lang="zh-CN" altLang="en-US" smtClean="0"/>
              <a:t>18</a:t>
            </a:fld>
            <a:endParaRPr lang="zh-CN" altLang="en-US"/>
          </a:p>
        </p:txBody>
      </p:sp>
    </p:spTree>
    <p:extLst>
      <p:ext uri="{BB962C8B-B14F-4D97-AF65-F5344CB8AC3E}">
        <p14:creationId xmlns:p14="http://schemas.microsoft.com/office/powerpoint/2010/main" val="4052401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1B693-632D-4080-9CF6-EA28B66DC801}" type="slidenum">
              <a:rPr lang="zh-CN" altLang="en-US" smtClean="0"/>
              <a:t>19</a:t>
            </a:fld>
            <a:endParaRPr lang="zh-CN" altLang="en-US"/>
          </a:p>
        </p:txBody>
      </p:sp>
    </p:spTree>
    <p:extLst>
      <p:ext uri="{BB962C8B-B14F-4D97-AF65-F5344CB8AC3E}">
        <p14:creationId xmlns:p14="http://schemas.microsoft.com/office/powerpoint/2010/main" val="205151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33458784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F618A2D-804C-4FA4-9F5D-5A75CC6A8392}" type="slidenum">
              <a:rPr lang="zh-CN" altLang="en-US" smtClean="0"/>
              <a:t>20</a:t>
            </a:fld>
            <a:endParaRPr lang="zh-CN" altLang="en-US"/>
          </a:p>
        </p:txBody>
      </p:sp>
    </p:spTree>
    <p:extLst>
      <p:ext uri="{BB962C8B-B14F-4D97-AF65-F5344CB8AC3E}">
        <p14:creationId xmlns:p14="http://schemas.microsoft.com/office/powerpoint/2010/main" val="27366561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9187776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ED0ADD-18DC-4976-915C-8A578947B77E}" type="slidenum">
              <a:rPr lang="zh-CN" altLang="en-US" smtClean="0"/>
              <a:t>22</a:t>
            </a:fld>
            <a:endParaRPr lang="zh-CN" altLang="en-US"/>
          </a:p>
        </p:txBody>
      </p:sp>
    </p:spTree>
    <p:extLst>
      <p:ext uri="{BB962C8B-B14F-4D97-AF65-F5344CB8AC3E}">
        <p14:creationId xmlns:p14="http://schemas.microsoft.com/office/powerpoint/2010/main" val="22328975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1B693-632D-4080-9CF6-EA28B66DC801}" type="slidenum">
              <a:rPr lang="zh-CN" altLang="en-US" smtClean="0"/>
              <a:t>23</a:t>
            </a:fld>
            <a:endParaRPr lang="zh-CN" altLang="en-US"/>
          </a:p>
        </p:txBody>
      </p:sp>
    </p:spTree>
    <p:extLst>
      <p:ext uri="{BB962C8B-B14F-4D97-AF65-F5344CB8AC3E}">
        <p14:creationId xmlns:p14="http://schemas.microsoft.com/office/powerpoint/2010/main" val="34192888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24</a:t>
            </a:fld>
            <a:endParaRPr lang="zh-CN" altLang="en-US"/>
          </a:p>
        </p:txBody>
      </p:sp>
    </p:spTree>
    <p:extLst>
      <p:ext uri="{BB962C8B-B14F-4D97-AF65-F5344CB8AC3E}">
        <p14:creationId xmlns:p14="http://schemas.microsoft.com/office/powerpoint/2010/main" val="33573730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ED0ADD-18DC-4976-915C-8A578947B77E}" type="slidenum">
              <a:rPr lang="zh-CN" altLang="en-US" smtClean="0"/>
              <a:t>25</a:t>
            </a:fld>
            <a:endParaRPr lang="zh-CN" altLang="en-US"/>
          </a:p>
        </p:txBody>
      </p:sp>
    </p:spTree>
    <p:extLst>
      <p:ext uri="{BB962C8B-B14F-4D97-AF65-F5344CB8AC3E}">
        <p14:creationId xmlns:p14="http://schemas.microsoft.com/office/powerpoint/2010/main" val="35442188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059889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19677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ED0ADD-18DC-4976-915C-8A578947B77E}" type="slidenum">
              <a:rPr lang="zh-CN" altLang="en-US" smtClean="0"/>
              <a:t>4</a:t>
            </a:fld>
            <a:endParaRPr lang="zh-CN" altLang="en-US"/>
          </a:p>
        </p:txBody>
      </p:sp>
    </p:spTree>
    <p:extLst>
      <p:ext uri="{BB962C8B-B14F-4D97-AF65-F5344CB8AC3E}">
        <p14:creationId xmlns:p14="http://schemas.microsoft.com/office/powerpoint/2010/main" val="28400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45AEE55-A4C7-403A-BE2E-55BFBBAD3C2E}" type="slidenum">
              <a:rPr lang="zh-CN" altLang="en-US" smtClean="0"/>
              <a:t>5</a:t>
            </a:fld>
            <a:endParaRPr lang="zh-CN" altLang="en-US"/>
          </a:p>
        </p:txBody>
      </p:sp>
    </p:spTree>
    <p:extLst>
      <p:ext uri="{BB962C8B-B14F-4D97-AF65-F5344CB8AC3E}">
        <p14:creationId xmlns:p14="http://schemas.microsoft.com/office/powerpoint/2010/main" val="857018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0E6B580-D68F-4541-A400-3CC39AD262AD}" type="slidenum">
              <a:rPr lang="zh-CN" altLang="en-US" smtClean="0"/>
              <a:t>6</a:t>
            </a:fld>
            <a:endParaRPr lang="zh-CN" altLang="en-US"/>
          </a:p>
        </p:txBody>
      </p:sp>
    </p:spTree>
    <p:extLst>
      <p:ext uri="{BB962C8B-B14F-4D97-AF65-F5344CB8AC3E}">
        <p14:creationId xmlns:p14="http://schemas.microsoft.com/office/powerpoint/2010/main" val="158294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45AEE55-A4C7-403A-BE2E-55BFBBAD3C2E}" type="slidenum">
              <a:rPr lang="zh-CN" altLang="en-US" smtClean="0"/>
              <a:t>7</a:t>
            </a:fld>
            <a:endParaRPr lang="zh-CN" altLang="en-US"/>
          </a:p>
        </p:txBody>
      </p:sp>
    </p:spTree>
    <p:extLst>
      <p:ext uri="{BB962C8B-B14F-4D97-AF65-F5344CB8AC3E}">
        <p14:creationId xmlns:p14="http://schemas.microsoft.com/office/powerpoint/2010/main" val="1477684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45AEE55-A4C7-403A-BE2E-55BFBBAD3C2E}" type="slidenum">
              <a:rPr lang="zh-CN" altLang="en-US" smtClean="0"/>
              <a:t>8</a:t>
            </a:fld>
            <a:endParaRPr lang="zh-CN" altLang="en-US"/>
          </a:p>
        </p:txBody>
      </p:sp>
    </p:spTree>
    <p:extLst>
      <p:ext uri="{BB962C8B-B14F-4D97-AF65-F5344CB8AC3E}">
        <p14:creationId xmlns:p14="http://schemas.microsoft.com/office/powerpoint/2010/main" val="683106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32220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77EE8C-0AB2-41C3-95D0-C96058D69967}"/>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1CFD2F30-E7EF-4F1F-B7F2-E7A949DBD3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13E127B9-D86E-4F41-A4CE-22B6E50C5704}"/>
              </a:ext>
            </a:extLst>
          </p:cNvPr>
          <p:cNvSpPr>
            <a:spLocks noGrp="1"/>
          </p:cNvSpPr>
          <p:nvPr>
            <p:ph type="dt" sz="half" idx="10"/>
          </p:nvPr>
        </p:nvSpPr>
        <p:spPr/>
        <p:txBody>
          <a:bodyPr/>
          <a:lstStyle/>
          <a:p>
            <a:fld id="{8F05E213-901B-40EF-9C75-B018E1BBC611}" type="datetimeFigureOut">
              <a:rPr lang="zh-CN" altLang="en-US" smtClean="0"/>
              <a:t>2019/6/21</a:t>
            </a:fld>
            <a:endParaRPr lang="zh-CN" altLang="en-US"/>
          </a:p>
        </p:txBody>
      </p:sp>
      <p:sp>
        <p:nvSpPr>
          <p:cNvPr id="5" name="页脚占位符 4">
            <a:extLst>
              <a:ext uri="{FF2B5EF4-FFF2-40B4-BE49-F238E27FC236}">
                <a16:creationId xmlns:a16="http://schemas.microsoft.com/office/drawing/2014/main" xmlns="" id="{34527563-E1A7-474F-93B3-9E57345AAAC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94ADB7B-5B9C-4BFD-9D6D-9EAEB8DAAF38}"/>
              </a:ext>
            </a:extLst>
          </p:cNvPr>
          <p:cNvSpPr>
            <a:spLocks noGrp="1"/>
          </p:cNvSpPr>
          <p:nvPr>
            <p:ph type="sldNum" sz="quarter" idx="12"/>
          </p:nvPr>
        </p:nvSpPr>
        <p:spPr/>
        <p:txBody>
          <a:bodyPr/>
          <a:lstStyle/>
          <a:p>
            <a:fld id="{E545D447-C0B1-4A57-983C-5CE2D9D6B32C}" type="slidenum">
              <a:rPr lang="zh-CN" altLang="en-US" smtClean="0"/>
              <a:t>‹#›</a:t>
            </a:fld>
            <a:endParaRPr lang="zh-CN" altLang="en-US"/>
          </a:p>
        </p:txBody>
      </p:sp>
    </p:spTree>
    <p:extLst>
      <p:ext uri="{BB962C8B-B14F-4D97-AF65-F5344CB8AC3E}">
        <p14:creationId xmlns:p14="http://schemas.microsoft.com/office/powerpoint/2010/main" val="2147562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F2359A0-DD30-4569-87C6-EF4960B541D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E6DD37C0-F943-450B-BB0D-B0381BF06C9D}"/>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3813776-8390-4BF3-AB6E-2CEFB488AF49}"/>
              </a:ext>
            </a:extLst>
          </p:cNvPr>
          <p:cNvSpPr>
            <a:spLocks noGrp="1"/>
          </p:cNvSpPr>
          <p:nvPr>
            <p:ph type="dt" sz="half" idx="10"/>
          </p:nvPr>
        </p:nvSpPr>
        <p:spPr/>
        <p:txBody>
          <a:bodyPr/>
          <a:lstStyle/>
          <a:p>
            <a:fld id="{8F05E213-901B-40EF-9C75-B018E1BBC611}" type="datetimeFigureOut">
              <a:rPr lang="zh-CN" altLang="en-US" smtClean="0"/>
              <a:t>2019/6/21</a:t>
            </a:fld>
            <a:endParaRPr lang="zh-CN" altLang="en-US"/>
          </a:p>
        </p:txBody>
      </p:sp>
      <p:sp>
        <p:nvSpPr>
          <p:cNvPr id="5" name="页脚占位符 4">
            <a:extLst>
              <a:ext uri="{FF2B5EF4-FFF2-40B4-BE49-F238E27FC236}">
                <a16:creationId xmlns:a16="http://schemas.microsoft.com/office/drawing/2014/main" xmlns="" id="{FE4F17B4-6786-489B-B824-F0F61D1B6E6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4C1010E-B0D2-43F9-918A-00624BA30F53}"/>
              </a:ext>
            </a:extLst>
          </p:cNvPr>
          <p:cNvSpPr>
            <a:spLocks noGrp="1"/>
          </p:cNvSpPr>
          <p:nvPr>
            <p:ph type="sldNum" sz="quarter" idx="12"/>
          </p:nvPr>
        </p:nvSpPr>
        <p:spPr/>
        <p:txBody>
          <a:bodyPr/>
          <a:lstStyle/>
          <a:p>
            <a:fld id="{E545D447-C0B1-4A57-983C-5CE2D9D6B32C}" type="slidenum">
              <a:rPr lang="zh-CN" altLang="en-US" smtClean="0"/>
              <a:t>‹#›</a:t>
            </a:fld>
            <a:endParaRPr lang="zh-CN" altLang="en-US"/>
          </a:p>
        </p:txBody>
      </p:sp>
    </p:spTree>
    <p:extLst>
      <p:ext uri="{BB962C8B-B14F-4D97-AF65-F5344CB8AC3E}">
        <p14:creationId xmlns:p14="http://schemas.microsoft.com/office/powerpoint/2010/main" val="2545440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2588193E-1B54-4867-A891-51DDEDD950D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4B42D0FD-5C0C-4509-B3DF-6DBFF738D16F}"/>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1C00D667-15A3-4950-ACCA-0BDEC61C6A68}"/>
              </a:ext>
            </a:extLst>
          </p:cNvPr>
          <p:cNvSpPr>
            <a:spLocks noGrp="1"/>
          </p:cNvSpPr>
          <p:nvPr>
            <p:ph type="dt" sz="half" idx="10"/>
          </p:nvPr>
        </p:nvSpPr>
        <p:spPr/>
        <p:txBody>
          <a:bodyPr/>
          <a:lstStyle/>
          <a:p>
            <a:fld id="{8F05E213-901B-40EF-9C75-B018E1BBC611}" type="datetimeFigureOut">
              <a:rPr lang="zh-CN" altLang="en-US" smtClean="0"/>
              <a:t>2019/6/21</a:t>
            </a:fld>
            <a:endParaRPr lang="zh-CN" altLang="en-US"/>
          </a:p>
        </p:txBody>
      </p:sp>
      <p:sp>
        <p:nvSpPr>
          <p:cNvPr id="5" name="页脚占位符 4">
            <a:extLst>
              <a:ext uri="{FF2B5EF4-FFF2-40B4-BE49-F238E27FC236}">
                <a16:creationId xmlns:a16="http://schemas.microsoft.com/office/drawing/2014/main" xmlns="" id="{C8E8E500-4B19-40D0-9F28-EF8D8ED93D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F6A1C0F-1A0F-4428-BCE1-BEA92D5CFF26}"/>
              </a:ext>
            </a:extLst>
          </p:cNvPr>
          <p:cNvSpPr>
            <a:spLocks noGrp="1"/>
          </p:cNvSpPr>
          <p:nvPr>
            <p:ph type="sldNum" sz="quarter" idx="12"/>
          </p:nvPr>
        </p:nvSpPr>
        <p:spPr/>
        <p:txBody>
          <a:bodyPr/>
          <a:lstStyle/>
          <a:p>
            <a:fld id="{E545D447-C0B1-4A57-983C-5CE2D9D6B32C}" type="slidenum">
              <a:rPr lang="zh-CN" altLang="en-US" smtClean="0"/>
              <a:t>‹#›</a:t>
            </a:fld>
            <a:endParaRPr lang="zh-CN" altLang="en-US"/>
          </a:p>
        </p:txBody>
      </p:sp>
    </p:spTree>
    <p:extLst>
      <p:ext uri="{BB962C8B-B14F-4D97-AF65-F5344CB8AC3E}">
        <p14:creationId xmlns:p14="http://schemas.microsoft.com/office/powerpoint/2010/main" val="39401648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219957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千图网海量PPT模板www.58pic.com">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4528873"/>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guide id="3" orient="horz" pos="431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36227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60357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57686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00654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03638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3100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91F2B7A-1C91-4886-899E-A78147B85B3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F36A733-EC4C-4FF4-B9FA-C64FE63CF95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427BAD49-F2EB-4F54-8AA0-E035F264776C}"/>
              </a:ext>
            </a:extLst>
          </p:cNvPr>
          <p:cNvSpPr>
            <a:spLocks noGrp="1"/>
          </p:cNvSpPr>
          <p:nvPr>
            <p:ph type="dt" sz="half" idx="10"/>
          </p:nvPr>
        </p:nvSpPr>
        <p:spPr/>
        <p:txBody>
          <a:bodyPr/>
          <a:lstStyle/>
          <a:p>
            <a:fld id="{8F05E213-901B-40EF-9C75-B018E1BBC611}" type="datetimeFigureOut">
              <a:rPr lang="zh-CN" altLang="en-US" smtClean="0"/>
              <a:t>2019/6/21</a:t>
            </a:fld>
            <a:endParaRPr lang="zh-CN" altLang="en-US"/>
          </a:p>
        </p:txBody>
      </p:sp>
      <p:sp>
        <p:nvSpPr>
          <p:cNvPr id="5" name="页脚占位符 4">
            <a:extLst>
              <a:ext uri="{FF2B5EF4-FFF2-40B4-BE49-F238E27FC236}">
                <a16:creationId xmlns:a16="http://schemas.microsoft.com/office/drawing/2014/main" xmlns="" id="{28192EAA-E00D-499B-8B83-A704C79862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94B9275-A97A-40E0-A400-D1DC7B658863}"/>
              </a:ext>
            </a:extLst>
          </p:cNvPr>
          <p:cNvSpPr>
            <a:spLocks noGrp="1"/>
          </p:cNvSpPr>
          <p:nvPr>
            <p:ph type="sldNum" sz="quarter" idx="12"/>
          </p:nvPr>
        </p:nvSpPr>
        <p:spPr/>
        <p:txBody>
          <a:bodyPr/>
          <a:lstStyle/>
          <a:p>
            <a:fld id="{E545D447-C0B1-4A57-983C-5CE2D9D6B32C}" type="slidenum">
              <a:rPr lang="zh-CN" altLang="en-US" smtClean="0"/>
              <a:t>‹#›</a:t>
            </a:fld>
            <a:endParaRPr lang="zh-CN" altLang="en-US"/>
          </a:p>
        </p:txBody>
      </p:sp>
    </p:spTree>
    <p:extLst>
      <p:ext uri="{BB962C8B-B14F-4D97-AF65-F5344CB8AC3E}">
        <p14:creationId xmlns:p14="http://schemas.microsoft.com/office/powerpoint/2010/main" val="38876424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80996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5237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42007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18679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7863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E11E188-5D0C-46A9-A011-620DFCF76AB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79E5FC59-E40C-40D1-8AB8-EF8231CAE7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3CA6684E-8BE9-49F5-95F6-90ACBCF4EC72}"/>
              </a:ext>
            </a:extLst>
          </p:cNvPr>
          <p:cNvSpPr>
            <a:spLocks noGrp="1"/>
          </p:cNvSpPr>
          <p:nvPr>
            <p:ph type="dt" sz="half" idx="10"/>
          </p:nvPr>
        </p:nvSpPr>
        <p:spPr/>
        <p:txBody>
          <a:bodyPr/>
          <a:lstStyle/>
          <a:p>
            <a:fld id="{8F05E213-901B-40EF-9C75-B018E1BBC611}" type="datetimeFigureOut">
              <a:rPr lang="zh-CN" altLang="en-US" smtClean="0"/>
              <a:t>2019/6/21</a:t>
            </a:fld>
            <a:endParaRPr lang="zh-CN" altLang="en-US"/>
          </a:p>
        </p:txBody>
      </p:sp>
      <p:sp>
        <p:nvSpPr>
          <p:cNvPr id="5" name="页脚占位符 4">
            <a:extLst>
              <a:ext uri="{FF2B5EF4-FFF2-40B4-BE49-F238E27FC236}">
                <a16:creationId xmlns:a16="http://schemas.microsoft.com/office/drawing/2014/main" xmlns="" id="{823F0826-3598-494B-9598-9950FA54D2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6AABAF5-265D-4022-BFD0-45FF39DBB366}"/>
              </a:ext>
            </a:extLst>
          </p:cNvPr>
          <p:cNvSpPr>
            <a:spLocks noGrp="1"/>
          </p:cNvSpPr>
          <p:nvPr>
            <p:ph type="sldNum" sz="quarter" idx="12"/>
          </p:nvPr>
        </p:nvSpPr>
        <p:spPr/>
        <p:txBody>
          <a:bodyPr/>
          <a:lstStyle/>
          <a:p>
            <a:fld id="{E545D447-C0B1-4A57-983C-5CE2D9D6B32C}" type="slidenum">
              <a:rPr lang="zh-CN" altLang="en-US" smtClean="0"/>
              <a:t>‹#›</a:t>
            </a:fld>
            <a:endParaRPr lang="zh-CN" altLang="en-US"/>
          </a:p>
        </p:txBody>
      </p:sp>
    </p:spTree>
    <p:extLst>
      <p:ext uri="{BB962C8B-B14F-4D97-AF65-F5344CB8AC3E}">
        <p14:creationId xmlns:p14="http://schemas.microsoft.com/office/powerpoint/2010/main" val="2700376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CAAEA41-B1CF-4A58-8FB7-9CB2E4EE122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F80DC53-0A23-4963-B126-4E8F3F89D5E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D3776D44-0ABE-4415-B1BA-2EB7014D045A}"/>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27F2D3E9-B1F7-4194-A879-069FD87D216D}"/>
              </a:ext>
            </a:extLst>
          </p:cNvPr>
          <p:cNvSpPr>
            <a:spLocks noGrp="1"/>
          </p:cNvSpPr>
          <p:nvPr>
            <p:ph type="dt" sz="half" idx="10"/>
          </p:nvPr>
        </p:nvSpPr>
        <p:spPr/>
        <p:txBody>
          <a:bodyPr/>
          <a:lstStyle/>
          <a:p>
            <a:fld id="{8F05E213-901B-40EF-9C75-B018E1BBC611}" type="datetimeFigureOut">
              <a:rPr lang="zh-CN" altLang="en-US" smtClean="0"/>
              <a:t>2019/6/21</a:t>
            </a:fld>
            <a:endParaRPr lang="zh-CN" altLang="en-US"/>
          </a:p>
        </p:txBody>
      </p:sp>
      <p:sp>
        <p:nvSpPr>
          <p:cNvPr id="6" name="页脚占位符 5">
            <a:extLst>
              <a:ext uri="{FF2B5EF4-FFF2-40B4-BE49-F238E27FC236}">
                <a16:creationId xmlns:a16="http://schemas.microsoft.com/office/drawing/2014/main" xmlns="" id="{DD831677-4125-4BE0-8FAB-EE8EE110658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B5EFBB7-D76E-4615-9DF1-FDC0EFC11BA3}"/>
              </a:ext>
            </a:extLst>
          </p:cNvPr>
          <p:cNvSpPr>
            <a:spLocks noGrp="1"/>
          </p:cNvSpPr>
          <p:nvPr>
            <p:ph type="sldNum" sz="quarter" idx="12"/>
          </p:nvPr>
        </p:nvSpPr>
        <p:spPr/>
        <p:txBody>
          <a:bodyPr/>
          <a:lstStyle/>
          <a:p>
            <a:fld id="{E545D447-C0B1-4A57-983C-5CE2D9D6B32C}" type="slidenum">
              <a:rPr lang="zh-CN" altLang="en-US" smtClean="0"/>
              <a:t>‹#›</a:t>
            </a:fld>
            <a:endParaRPr lang="zh-CN" altLang="en-US"/>
          </a:p>
        </p:txBody>
      </p:sp>
    </p:spTree>
    <p:extLst>
      <p:ext uri="{BB962C8B-B14F-4D97-AF65-F5344CB8AC3E}">
        <p14:creationId xmlns:p14="http://schemas.microsoft.com/office/powerpoint/2010/main" val="2506562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5007E45-410A-4F9F-9D30-9198A13F325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BBD7FE0-A088-4826-806B-DA737CD3D6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D8E8BFB0-9711-469D-B463-4B175047E306}"/>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A4AA7244-64EE-4EFF-9231-574ABB5481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7E12FEE9-BAB7-4FB1-A580-CD601D3C5519}"/>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A1281959-CDBE-4BD2-8015-347E3936CF9D}"/>
              </a:ext>
            </a:extLst>
          </p:cNvPr>
          <p:cNvSpPr>
            <a:spLocks noGrp="1"/>
          </p:cNvSpPr>
          <p:nvPr>
            <p:ph type="dt" sz="half" idx="10"/>
          </p:nvPr>
        </p:nvSpPr>
        <p:spPr/>
        <p:txBody>
          <a:bodyPr/>
          <a:lstStyle/>
          <a:p>
            <a:fld id="{8F05E213-901B-40EF-9C75-B018E1BBC611}" type="datetimeFigureOut">
              <a:rPr lang="zh-CN" altLang="en-US" smtClean="0"/>
              <a:t>2019/6/21</a:t>
            </a:fld>
            <a:endParaRPr lang="zh-CN" altLang="en-US"/>
          </a:p>
        </p:txBody>
      </p:sp>
      <p:sp>
        <p:nvSpPr>
          <p:cNvPr id="8" name="页脚占位符 7">
            <a:extLst>
              <a:ext uri="{FF2B5EF4-FFF2-40B4-BE49-F238E27FC236}">
                <a16:creationId xmlns:a16="http://schemas.microsoft.com/office/drawing/2014/main" xmlns="" id="{D0696B6A-5E8F-483D-981D-DCDD3267DD1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DF9D7185-030D-429C-BD05-0ED17576C4AF}"/>
              </a:ext>
            </a:extLst>
          </p:cNvPr>
          <p:cNvSpPr>
            <a:spLocks noGrp="1"/>
          </p:cNvSpPr>
          <p:nvPr>
            <p:ph type="sldNum" sz="quarter" idx="12"/>
          </p:nvPr>
        </p:nvSpPr>
        <p:spPr/>
        <p:txBody>
          <a:bodyPr/>
          <a:lstStyle/>
          <a:p>
            <a:fld id="{E545D447-C0B1-4A57-983C-5CE2D9D6B32C}" type="slidenum">
              <a:rPr lang="zh-CN" altLang="en-US" smtClean="0"/>
              <a:t>‹#›</a:t>
            </a:fld>
            <a:endParaRPr lang="zh-CN" altLang="en-US"/>
          </a:p>
        </p:txBody>
      </p:sp>
      <p:sp>
        <p:nvSpPr>
          <p:cNvPr id="11" name="矩形 10"/>
          <p:cNvSpPr/>
          <p:nvPr userDrawn="1"/>
        </p:nvSpPr>
        <p:spPr>
          <a:xfrm>
            <a:off x="8706228" y="64311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485082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3B5338-48E8-4A47-85F0-2FE67CD121D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D3791D98-FFCF-4437-8EA8-6BDA5C597B46}"/>
              </a:ext>
            </a:extLst>
          </p:cNvPr>
          <p:cNvSpPr>
            <a:spLocks noGrp="1"/>
          </p:cNvSpPr>
          <p:nvPr>
            <p:ph type="dt" sz="half" idx="10"/>
          </p:nvPr>
        </p:nvSpPr>
        <p:spPr/>
        <p:txBody>
          <a:bodyPr/>
          <a:lstStyle/>
          <a:p>
            <a:fld id="{8F05E213-901B-40EF-9C75-B018E1BBC611}" type="datetimeFigureOut">
              <a:rPr lang="zh-CN" altLang="en-US" smtClean="0"/>
              <a:t>2019/6/21</a:t>
            </a:fld>
            <a:endParaRPr lang="zh-CN" altLang="en-US"/>
          </a:p>
        </p:txBody>
      </p:sp>
      <p:sp>
        <p:nvSpPr>
          <p:cNvPr id="4" name="页脚占位符 3">
            <a:extLst>
              <a:ext uri="{FF2B5EF4-FFF2-40B4-BE49-F238E27FC236}">
                <a16:creationId xmlns:a16="http://schemas.microsoft.com/office/drawing/2014/main" xmlns="" id="{98B7C159-1C00-4704-B41C-9B38BD95B41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4CDFF970-12CD-4C19-98AA-866AC8A275CC}"/>
              </a:ext>
            </a:extLst>
          </p:cNvPr>
          <p:cNvSpPr>
            <a:spLocks noGrp="1"/>
          </p:cNvSpPr>
          <p:nvPr>
            <p:ph type="sldNum" sz="quarter" idx="12"/>
          </p:nvPr>
        </p:nvSpPr>
        <p:spPr/>
        <p:txBody>
          <a:bodyPr/>
          <a:lstStyle/>
          <a:p>
            <a:fld id="{E545D447-C0B1-4A57-983C-5CE2D9D6B32C}" type="slidenum">
              <a:rPr lang="zh-CN" altLang="en-US" smtClean="0"/>
              <a:t>‹#›</a:t>
            </a:fld>
            <a:endParaRPr lang="zh-CN" altLang="en-US"/>
          </a:p>
        </p:txBody>
      </p:sp>
    </p:spTree>
    <p:extLst>
      <p:ext uri="{BB962C8B-B14F-4D97-AF65-F5344CB8AC3E}">
        <p14:creationId xmlns:p14="http://schemas.microsoft.com/office/powerpoint/2010/main" val="3162418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1F2A917-E481-49CC-BC5A-14AB0A742C4E}"/>
              </a:ext>
            </a:extLst>
          </p:cNvPr>
          <p:cNvSpPr>
            <a:spLocks noGrp="1"/>
          </p:cNvSpPr>
          <p:nvPr>
            <p:ph type="dt" sz="half" idx="10"/>
          </p:nvPr>
        </p:nvSpPr>
        <p:spPr/>
        <p:txBody>
          <a:bodyPr/>
          <a:lstStyle/>
          <a:p>
            <a:fld id="{8F05E213-901B-40EF-9C75-B018E1BBC611}" type="datetimeFigureOut">
              <a:rPr lang="zh-CN" altLang="en-US" smtClean="0"/>
              <a:t>2019/6/21</a:t>
            </a:fld>
            <a:endParaRPr lang="zh-CN" altLang="en-US"/>
          </a:p>
        </p:txBody>
      </p:sp>
      <p:sp>
        <p:nvSpPr>
          <p:cNvPr id="3" name="页脚占位符 2">
            <a:extLst>
              <a:ext uri="{FF2B5EF4-FFF2-40B4-BE49-F238E27FC236}">
                <a16:creationId xmlns:a16="http://schemas.microsoft.com/office/drawing/2014/main" xmlns="" id="{2636FDE7-5341-4742-92C4-A19DB09A95B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110DD1C3-511A-4345-B039-3155710C3AA6}"/>
              </a:ext>
            </a:extLst>
          </p:cNvPr>
          <p:cNvSpPr>
            <a:spLocks noGrp="1"/>
          </p:cNvSpPr>
          <p:nvPr>
            <p:ph type="sldNum" sz="quarter" idx="12"/>
          </p:nvPr>
        </p:nvSpPr>
        <p:spPr/>
        <p:txBody>
          <a:bodyPr/>
          <a:lstStyle/>
          <a:p>
            <a:fld id="{E545D447-C0B1-4A57-983C-5CE2D9D6B32C}" type="slidenum">
              <a:rPr lang="zh-CN" altLang="en-US" smtClean="0"/>
              <a:t>‹#›</a:t>
            </a:fld>
            <a:endParaRPr lang="zh-CN" altLang="en-US"/>
          </a:p>
        </p:txBody>
      </p:sp>
    </p:spTree>
    <p:extLst>
      <p:ext uri="{BB962C8B-B14F-4D97-AF65-F5344CB8AC3E}">
        <p14:creationId xmlns:p14="http://schemas.microsoft.com/office/powerpoint/2010/main" val="2858891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A654FB-3C17-4473-A233-0C4301006BE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0311A01C-6A44-4B22-91E8-D7D1A84566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29C9DB14-1005-4CC4-865C-56C5F7A44B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B3894D1B-44A1-45C8-8C09-DAF25EA41A7A}"/>
              </a:ext>
            </a:extLst>
          </p:cNvPr>
          <p:cNvSpPr>
            <a:spLocks noGrp="1"/>
          </p:cNvSpPr>
          <p:nvPr>
            <p:ph type="dt" sz="half" idx="10"/>
          </p:nvPr>
        </p:nvSpPr>
        <p:spPr/>
        <p:txBody>
          <a:bodyPr/>
          <a:lstStyle/>
          <a:p>
            <a:fld id="{8F05E213-901B-40EF-9C75-B018E1BBC611}" type="datetimeFigureOut">
              <a:rPr lang="zh-CN" altLang="en-US" smtClean="0"/>
              <a:t>2019/6/21</a:t>
            </a:fld>
            <a:endParaRPr lang="zh-CN" altLang="en-US"/>
          </a:p>
        </p:txBody>
      </p:sp>
      <p:sp>
        <p:nvSpPr>
          <p:cNvPr id="6" name="页脚占位符 5">
            <a:extLst>
              <a:ext uri="{FF2B5EF4-FFF2-40B4-BE49-F238E27FC236}">
                <a16:creationId xmlns:a16="http://schemas.microsoft.com/office/drawing/2014/main" xmlns="" id="{D5E4F1A4-3E45-4A13-BFCE-90BEB635EDE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CE0CF1A-A752-4D49-B606-9838CCA78C45}"/>
              </a:ext>
            </a:extLst>
          </p:cNvPr>
          <p:cNvSpPr>
            <a:spLocks noGrp="1"/>
          </p:cNvSpPr>
          <p:nvPr>
            <p:ph type="sldNum" sz="quarter" idx="12"/>
          </p:nvPr>
        </p:nvSpPr>
        <p:spPr/>
        <p:txBody>
          <a:bodyPr/>
          <a:lstStyle/>
          <a:p>
            <a:fld id="{E545D447-C0B1-4A57-983C-5CE2D9D6B32C}" type="slidenum">
              <a:rPr lang="zh-CN" altLang="en-US" smtClean="0"/>
              <a:t>‹#›</a:t>
            </a:fld>
            <a:endParaRPr lang="zh-CN" altLang="en-US"/>
          </a:p>
        </p:txBody>
      </p:sp>
    </p:spTree>
    <p:extLst>
      <p:ext uri="{BB962C8B-B14F-4D97-AF65-F5344CB8AC3E}">
        <p14:creationId xmlns:p14="http://schemas.microsoft.com/office/powerpoint/2010/main" val="1830571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1EA17B2-D8D6-4D47-99EA-FFC63424971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208BB485-A3A4-4558-8384-6598ACA75A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197CAFFB-0B6A-49D3-8186-DDC4C152AB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8874450A-841C-4A27-A56B-ACEBBB8CBC9B}"/>
              </a:ext>
            </a:extLst>
          </p:cNvPr>
          <p:cNvSpPr>
            <a:spLocks noGrp="1"/>
          </p:cNvSpPr>
          <p:nvPr>
            <p:ph type="dt" sz="half" idx="10"/>
          </p:nvPr>
        </p:nvSpPr>
        <p:spPr/>
        <p:txBody>
          <a:bodyPr/>
          <a:lstStyle/>
          <a:p>
            <a:fld id="{8F05E213-901B-40EF-9C75-B018E1BBC611}" type="datetimeFigureOut">
              <a:rPr lang="zh-CN" altLang="en-US" smtClean="0"/>
              <a:t>2019/6/21</a:t>
            </a:fld>
            <a:endParaRPr lang="zh-CN" altLang="en-US"/>
          </a:p>
        </p:txBody>
      </p:sp>
      <p:sp>
        <p:nvSpPr>
          <p:cNvPr id="6" name="页脚占位符 5">
            <a:extLst>
              <a:ext uri="{FF2B5EF4-FFF2-40B4-BE49-F238E27FC236}">
                <a16:creationId xmlns:a16="http://schemas.microsoft.com/office/drawing/2014/main" xmlns="" id="{EA5E1EBD-EE8D-456E-9F56-EFD50E72D1F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83D3C81-B32F-42F7-AF00-346405AE88B5}"/>
              </a:ext>
            </a:extLst>
          </p:cNvPr>
          <p:cNvSpPr>
            <a:spLocks noGrp="1"/>
          </p:cNvSpPr>
          <p:nvPr>
            <p:ph type="sldNum" sz="quarter" idx="12"/>
          </p:nvPr>
        </p:nvSpPr>
        <p:spPr/>
        <p:txBody>
          <a:bodyPr/>
          <a:lstStyle/>
          <a:p>
            <a:fld id="{E545D447-C0B1-4A57-983C-5CE2D9D6B32C}" type="slidenum">
              <a:rPr lang="zh-CN" altLang="en-US" smtClean="0"/>
              <a:t>‹#›</a:t>
            </a:fld>
            <a:endParaRPr lang="zh-CN" altLang="en-US"/>
          </a:p>
        </p:txBody>
      </p:sp>
    </p:spTree>
    <p:extLst>
      <p:ext uri="{BB962C8B-B14F-4D97-AF65-F5344CB8AC3E}">
        <p14:creationId xmlns:p14="http://schemas.microsoft.com/office/powerpoint/2010/main" val="1335565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F192E536-B647-4A2A-BD54-94631DDDEB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41FA8593-ABB5-47A5-8B41-0182119EC2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50987408-83DB-4EA4-BFAE-C3AE45C1B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05E213-901B-40EF-9C75-B018E1BBC611}" type="datetimeFigureOut">
              <a:rPr lang="zh-CN" altLang="en-US" smtClean="0"/>
              <a:t>2019/6/21</a:t>
            </a:fld>
            <a:endParaRPr lang="zh-CN" altLang="en-US"/>
          </a:p>
        </p:txBody>
      </p:sp>
      <p:sp>
        <p:nvSpPr>
          <p:cNvPr id="5" name="页脚占位符 4">
            <a:extLst>
              <a:ext uri="{FF2B5EF4-FFF2-40B4-BE49-F238E27FC236}">
                <a16:creationId xmlns:a16="http://schemas.microsoft.com/office/drawing/2014/main" xmlns="" id="{E5A296F8-807D-4EEB-93C1-34C628D492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6DADB774-1DBF-4988-85E1-6FCC4FAA4BF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45D447-C0B1-4A57-983C-5CE2D9D6B32C}" type="slidenum">
              <a:rPr lang="zh-CN" altLang="en-US" smtClean="0"/>
              <a:t>‹#›</a:t>
            </a:fld>
            <a:endParaRPr lang="zh-CN" altLang="en-US"/>
          </a:p>
        </p:txBody>
      </p:sp>
    </p:spTree>
    <p:extLst>
      <p:ext uri="{BB962C8B-B14F-4D97-AF65-F5344CB8AC3E}">
        <p14:creationId xmlns:p14="http://schemas.microsoft.com/office/powerpoint/2010/main" val="4158493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089553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tags" Target="../tags/tag6.xml"/><Relationship Id="rId11" Type="http://schemas.openxmlformats.org/officeDocument/2006/relationships/image" Target="../media/image3.png"/><Relationship Id="rId5" Type="http://schemas.openxmlformats.org/officeDocument/2006/relationships/tags" Target="../tags/tag5.xml"/><Relationship Id="rId10" Type="http://schemas.openxmlformats.org/officeDocument/2006/relationships/image" Target="../media/image2.png"/><Relationship Id="rId4" Type="http://schemas.openxmlformats.org/officeDocument/2006/relationships/tags" Target="../tags/tag4.xml"/><Relationship Id="rId9"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0.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1.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themeOverride" Target="../theme/themeOverride2.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2.pn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6.png"/><Relationship Id="rId2" Type="http://schemas.openxmlformats.org/officeDocument/2006/relationships/tags" Target="../tags/tag8.xml"/><Relationship Id="rId1" Type="http://schemas.openxmlformats.org/officeDocument/2006/relationships/themeOverride" Target="../theme/themeOverride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hemeOverride" Target="../theme/themeOverride4.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8.xml"/><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9.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D500ED82-104F-4E70-BC2A-5D1399148ED4}"/>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l="36101" t="19525" r="35718" b="57965"/>
          <a:stretch/>
        </p:blipFill>
        <p:spPr>
          <a:xfrm rot="18273260">
            <a:off x="6522659" y="3256645"/>
            <a:ext cx="650780" cy="519801"/>
          </a:xfrm>
          <a:prstGeom prst="rect">
            <a:avLst/>
          </a:prstGeom>
        </p:spPr>
      </p:pic>
      <p:pic>
        <p:nvPicPr>
          <p:cNvPr id="346" name="图片 345">
            <a:extLst>
              <a:ext uri="{FF2B5EF4-FFF2-40B4-BE49-F238E27FC236}">
                <a16:creationId xmlns:a16="http://schemas.microsoft.com/office/drawing/2014/main" xmlns="" id="{48078DC7-93CA-4D14-9223-6F6A92F13DB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l="36101" t="19525" r="35718" b="57965"/>
          <a:stretch/>
        </p:blipFill>
        <p:spPr>
          <a:xfrm rot="12982170" flipH="1">
            <a:off x="6311966" y="3536237"/>
            <a:ext cx="650780" cy="519801"/>
          </a:xfrm>
          <a:prstGeom prst="rect">
            <a:avLst/>
          </a:prstGeom>
        </p:spPr>
      </p:pic>
      <p:sp>
        <p:nvSpPr>
          <p:cNvPr id="343" name="文本框 342">
            <a:extLst>
              <a:ext uri="{FF2B5EF4-FFF2-40B4-BE49-F238E27FC236}">
                <a16:creationId xmlns:a16="http://schemas.microsoft.com/office/drawing/2014/main" xmlns="" id="{70DAE1E0-BC9B-4A52-8A04-5F1462657032}"/>
              </a:ext>
            </a:extLst>
          </p:cNvPr>
          <p:cNvSpPr txBox="1"/>
          <p:nvPr/>
        </p:nvSpPr>
        <p:spPr>
          <a:xfrm>
            <a:off x="6037304" y="2791709"/>
            <a:ext cx="1411479" cy="1569660"/>
          </a:xfrm>
          <a:prstGeom prst="rect">
            <a:avLst/>
          </a:prstGeom>
          <a:noFill/>
        </p:spPr>
        <p:txBody>
          <a:bodyPr wrap="square" rtlCol="0">
            <a:spAutoFit/>
          </a:bodyPr>
          <a:lstStyle/>
          <a:p>
            <a:r>
              <a:rPr lang="zh-CN" altLang="en-US" sz="9600" dirty="0">
                <a:solidFill>
                  <a:schemeClr val="tx1">
                    <a:lumMod val="75000"/>
                    <a:lumOff val="25000"/>
                  </a:schemeClr>
                </a:solidFill>
                <a:latin typeface="字魂17号-萌趣果冻体" panose="00000500000000000000" pitchFamily="2" charset="-122"/>
                <a:ea typeface="字魂17号-萌趣果冻体" panose="00000500000000000000" pitchFamily="2" charset="-122"/>
              </a:rPr>
              <a:t>一</a:t>
            </a:r>
          </a:p>
        </p:txBody>
      </p:sp>
      <p:sp>
        <p:nvSpPr>
          <p:cNvPr id="4" name="任意多边形 3"/>
          <p:cNvSpPr/>
          <p:nvPr/>
        </p:nvSpPr>
        <p:spPr>
          <a:xfrm rot="10800000">
            <a:off x="1683385" y="-34925"/>
            <a:ext cx="10518140" cy="4880610"/>
          </a:xfrm>
          <a:custGeom>
            <a:avLst/>
            <a:gdLst>
              <a:gd name="connsiteX0" fmla="*/ 0 w 16564"/>
              <a:gd name="connsiteY0" fmla="*/ 7639 h 7686"/>
              <a:gd name="connsiteX1" fmla="*/ 18 w 16564"/>
              <a:gd name="connsiteY1" fmla="*/ 0 h 7686"/>
              <a:gd name="connsiteX2" fmla="*/ 16564 w 16564"/>
              <a:gd name="connsiteY2" fmla="*/ 7686 h 7686"/>
              <a:gd name="connsiteX3" fmla="*/ 0 w 16564"/>
              <a:gd name="connsiteY3" fmla="*/ 7639 h 7686"/>
            </a:gdLst>
            <a:ahLst/>
            <a:cxnLst>
              <a:cxn ang="0">
                <a:pos x="connsiteX0" y="connsiteY0"/>
              </a:cxn>
              <a:cxn ang="0">
                <a:pos x="connsiteX1" y="connsiteY1"/>
              </a:cxn>
              <a:cxn ang="0">
                <a:pos x="connsiteX2" y="connsiteY2"/>
              </a:cxn>
              <a:cxn ang="0">
                <a:pos x="connsiteX3" y="connsiteY3"/>
              </a:cxn>
            </a:cxnLst>
            <a:rect l="l" t="t" r="r" b="b"/>
            <a:pathLst>
              <a:path w="16564" h="7686">
                <a:moveTo>
                  <a:pt x="0" y="7639"/>
                </a:moveTo>
                <a:lnTo>
                  <a:pt x="18" y="0"/>
                </a:lnTo>
                <a:cubicBezTo>
                  <a:pt x="86" y="6864"/>
                  <a:pt x="16382" y="1205"/>
                  <a:pt x="16564" y="7686"/>
                </a:cubicBezTo>
                <a:lnTo>
                  <a:pt x="0" y="7639"/>
                </a:lnTo>
                <a:close/>
              </a:path>
            </a:pathLst>
          </a:custGeom>
          <a:solidFill>
            <a:schemeClr val="accent1"/>
          </a:solidFill>
          <a:ln>
            <a:noFill/>
          </a:ln>
          <a:effectLst>
            <a:outerShdw blurRad="431800" dist="114300" dir="10800000" algn="r"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圆角矩形 5"/>
          <p:cNvSpPr/>
          <p:nvPr/>
        </p:nvSpPr>
        <p:spPr>
          <a:xfrm>
            <a:off x="5127223" y="5409326"/>
            <a:ext cx="1847215" cy="438150"/>
          </a:xfrm>
          <a:prstGeom prst="roundRect">
            <a:avLst/>
          </a:prstGeom>
          <a:solidFill>
            <a:schemeClr val="accent2"/>
          </a:solidFill>
          <a:ln>
            <a:noFill/>
          </a:ln>
          <a:effectLst>
            <a:outerShdw blurRad="165100" dist="1524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同心圆 12"/>
          <p:cNvSpPr/>
          <p:nvPr/>
        </p:nvSpPr>
        <p:spPr>
          <a:xfrm>
            <a:off x="11668125" y="1816735"/>
            <a:ext cx="238125" cy="238125"/>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6" name="文本框 25"/>
          <p:cNvSpPr txBox="1"/>
          <p:nvPr/>
        </p:nvSpPr>
        <p:spPr>
          <a:xfrm>
            <a:off x="5248700" y="5476818"/>
            <a:ext cx="1599350" cy="30777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汇报人</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第一</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PPT</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8" name="文本框 27"/>
          <p:cNvSpPr txBox="1"/>
          <p:nvPr/>
        </p:nvSpPr>
        <p:spPr>
          <a:xfrm>
            <a:off x="3662290" y="4445525"/>
            <a:ext cx="5172075" cy="662489"/>
          </a:xfrm>
          <a:prstGeom prst="rect">
            <a:avLst/>
          </a:prstGeom>
          <a:noFill/>
        </p:spPr>
        <p:txBody>
          <a:bodyPr wrap="square" rtlCol="0">
            <a:spAutoFit/>
          </a:bodyPr>
          <a:lstStyle/>
          <a:p>
            <a:pPr algn="ctr">
              <a:lnSpc>
                <a:spcPts val="2300"/>
              </a:lnSpc>
            </a:pPr>
            <a:r>
              <a:rPr lang="zh-CN" alt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n-ea"/>
                <a:sym typeface="+mn-lt"/>
              </a:rPr>
              <a:t>夏天，透蓝的天空，悬着火球似的太阳，云彩好似被太阳烧化了，也消失得无影无踪</a:t>
            </a:r>
            <a:endParaRPr sz="1600" dirty="0">
              <a:solidFill>
                <a:schemeClr val="bg1">
                  <a:lumMod val="50000"/>
                </a:schemeClr>
              </a:solidFill>
              <a:latin typeface="思源黑体 CN Regular" panose="020B0500000000000000" pitchFamily="34" charset="-122"/>
              <a:ea typeface="思源黑体 CN Regular" panose="020B0500000000000000" pitchFamily="34" charset="-122"/>
              <a:cs typeface="+mn-ea"/>
              <a:sym typeface="+mn-lt"/>
            </a:endParaRPr>
          </a:p>
        </p:txBody>
      </p:sp>
      <p:sp>
        <p:nvSpPr>
          <p:cNvPr id="29" name="同心圆 28"/>
          <p:cNvSpPr/>
          <p:nvPr/>
        </p:nvSpPr>
        <p:spPr>
          <a:xfrm>
            <a:off x="2817495" y="910590"/>
            <a:ext cx="233045" cy="233045"/>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17" name="组合 16">
            <a:extLst>
              <a:ext uri="{FF2B5EF4-FFF2-40B4-BE49-F238E27FC236}">
                <a16:creationId xmlns:a16="http://schemas.microsoft.com/office/drawing/2014/main" xmlns="" id="{A691D3BF-E1DE-480D-9109-DCED94FE33DD}"/>
              </a:ext>
            </a:extLst>
          </p:cNvPr>
          <p:cNvGrpSpPr/>
          <p:nvPr/>
        </p:nvGrpSpPr>
        <p:grpSpPr>
          <a:xfrm>
            <a:off x="4084955" y="264795"/>
            <a:ext cx="8059420" cy="3155315"/>
            <a:chOff x="4084955" y="264795"/>
            <a:chExt cx="8059420" cy="3155315"/>
          </a:xfrm>
          <a:solidFill>
            <a:schemeClr val="accent2"/>
          </a:solidFill>
        </p:grpSpPr>
        <p:sp>
          <p:nvSpPr>
            <p:cNvPr id="10" name="同心圆 9"/>
            <p:cNvSpPr/>
            <p:nvPr/>
          </p:nvSpPr>
          <p:spPr>
            <a:xfrm>
              <a:off x="6543675" y="438785"/>
              <a:ext cx="333375" cy="33337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同心圆 10"/>
            <p:cNvSpPr/>
            <p:nvPr/>
          </p:nvSpPr>
          <p:spPr>
            <a:xfrm>
              <a:off x="10947400" y="534035"/>
              <a:ext cx="238125" cy="23812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2" name="同心圆 11"/>
            <p:cNvSpPr/>
            <p:nvPr/>
          </p:nvSpPr>
          <p:spPr>
            <a:xfrm>
              <a:off x="9121775" y="1642110"/>
              <a:ext cx="238125" cy="23812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同心圆 13"/>
            <p:cNvSpPr/>
            <p:nvPr/>
          </p:nvSpPr>
          <p:spPr>
            <a:xfrm>
              <a:off x="11906250" y="3181985"/>
              <a:ext cx="238125" cy="23812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图文框 18"/>
            <p:cNvSpPr/>
            <p:nvPr/>
          </p:nvSpPr>
          <p:spPr>
            <a:xfrm>
              <a:off x="7181850" y="1376680"/>
              <a:ext cx="200025" cy="200025"/>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图文框 19"/>
            <p:cNvSpPr/>
            <p:nvPr/>
          </p:nvSpPr>
          <p:spPr>
            <a:xfrm rot="3180000">
              <a:off x="10598150" y="1945005"/>
              <a:ext cx="200025" cy="200025"/>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图文框 20"/>
            <p:cNvSpPr/>
            <p:nvPr/>
          </p:nvSpPr>
          <p:spPr>
            <a:xfrm rot="3180000">
              <a:off x="5644515" y="1176655"/>
              <a:ext cx="166370" cy="166370"/>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2" name="图文框 21"/>
            <p:cNvSpPr/>
            <p:nvPr/>
          </p:nvSpPr>
          <p:spPr>
            <a:xfrm rot="3180000">
              <a:off x="8470265" y="572135"/>
              <a:ext cx="166370" cy="166370"/>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3" name="图文框 22"/>
            <p:cNvSpPr/>
            <p:nvPr/>
          </p:nvSpPr>
          <p:spPr>
            <a:xfrm rot="18660000">
              <a:off x="4116070" y="264795"/>
              <a:ext cx="151130" cy="151130"/>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0" name="同心圆 29"/>
            <p:cNvSpPr/>
            <p:nvPr/>
          </p:nvSpPr>
          <p:spPr>
            <a:xfrm>
              <a:off x="4084955" y="1360170"/>
              <a:ext cx="233045" cy="23304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pic>
        <p:nvPicPr>
          <p:cNvPr id="32" name="图片 31">
            <a:extLst>
              <a:ext uri="{FF2B5EF4-FFF2-40B4-BE49-F238E27FC236}">
                <a16:creationId xmlns:a16="http://schemas.microsoft.com/office/drawing/2014/main" xmlns="" id="{64CF1809-C6E3-4E92-B7AB-ABC9CE30F1AF}"/>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23514" y="1936194"/>
            <a:ext cx="3522626" cy="3522626"/>
          </a:xfrm>
          <a:prstGeom prst="rect">
            <a:avLst/>
          </a:prstGeom>
        </p:spPr>
      </p:pic>
      <p:sp>
        <p:nvSpPr>
          <p:cNvPr id="282" name="椭圆 281">
            <a:extLst>
              <a:ext uri="{FF2B5EF4-FFF2-40B4-BE49-F238E27FC236}">
                <a16:creationId xmlns:a16="http://schemas.microsoft.com/office/drawing/2014/main" xmlns="" id="{37DB5038-E8ED-44A2-A27C-B81359FF2BBF}"/>
              </a:ext>
            </a:extLst>
          </p:cNvPr>
          <p:cNvSpPr/>
          <p:nvPr/>
        </p:nvSpPr>
        <p:spPr>
          <a:xfrm>
            <a:off x="7583259" y="3627756"/>
            <a:ext cx="746051" cy="746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3" name="椭圆 282">
            <a:extLst>
              <a:ext uri="{FF2B5EF4-FFF2-40B4-BE49-F238E27FC236}">
                <a16:creationId xmlns:a16="http://schemas.microsoft.com/office/drawing/2014/main" xmlns="" id="{A985F16B-F1E6-4006-AB28-D66D9EBDDBA3}"/>
              </a:ext>
            </a:extLst>
          </p:cNvPr>
          <p:cNvSpPr/>
          <p:nvPr/>
        </p:nvSpPr>
        <p:spPr>
          <a:xfrm>
            <a:off x="9222451" y="4982013"/>
            <a:ext cx="438151" cy="4381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4" name="文本框 283">
            <a:extLst>
              <a:ext uri="{FF2B5EF4-FFF2-40B4-BE49-F238E27FC236}">
                <a16:creationId xmlns:a16="http://schemas.microsoft.com/office/drawing/2014/main" xmlns="" id="{BDF3357A-2ADC-40AC-9202-884329310CBC}"/>
              </a:ext>
            </a:extLst>
          </p:cNvPr>
          <p:cNvSpPr txBox="1"/>
          <p:nvPr/>
        </p:nvSpPr>
        <p:spPr>
          <a:xfrm>
            <a:off x="3781938" y="2791709"/>
            <a:ext cx="1411479" cy="1569660"/>
          </a:xfrm>
          <a:prstGeom prst="rect">
            <a:avLst/>
          </a:prstGeom>
          <a:noFill/>
        </p:spPr>
        <p:txBody>
          <a:bodyPr wrap="square" rtlCol="0">
            <a:spAutoFit/>
          </a:bodyPr>
          <a:lstStyle/>
          <a:p>
            <a:r>
              <a:rPr lang="zh-CN" altLang="en-US" sz="9600" dirty="0">
                <a:solidFill>
                  <a:schemeClr val="tx1">
                    <a:lumMod val="75000"/>
                    <a:lumOff val="25000"/>
                  </a:schemeClr>
                </a:solidFill>
                <a:latin typeface="字魂17号-萌趣果冻体" panose="00000500000000000000" pitchFamily="2" charset="-122"/>
                <a:ea typeface="字魂17号-萌趣果冻体" panose="00000500000000000000" pitchFamily="2" charset="-122"/>
              </a:rPr>
              <a:t>清</a:t>
            </a:r>
          </a:p>
        </p:txBody>
      </p:sp>
      <p:sp>
        <p:nvSpPr>
          <p:cNvPr id="344" name="文本框 343">
            <a:extLst>
              <a:ext uri="{FF2B5EF4-FFF2-40B4-BE49-F238E27FC236}">
                <a16:creationId xmlns:a16="http://schemas.microsoft.com/office/drawing/2014/main" xmlns="" id="{46DEB0AA-F43A-4BAC-868A-2B1E6BA08601}"/>
              </a:ext>
            </a:extLst>
          </p:cNvPr>
          <p:cNvSpPr txBox="1"/>
          <p:nvPr/>
        </p:nvSpPr>
        <p:spPr>
          <a:xfrm>
            <a:off x="6917655" y="2791709"/>
            <a:ext cx="1411479" cy="1569660"/>
          </a:xfrm>
          <a:prstGeom prst="rect">
            <a:avLst/>
          </a:prstGeom>
          <a:noFill/>
        </p:spPr>
        <p:txBody>
          <a:bodyPr wrap="square" rtlCol="0">
            <a:spAutoFit/>
          </a:bodyPr>
          <a:lstStyle/>
          <a:p>
            <a:r>
              <a:rPr lang="zh-CN" altLang="en-US" sz="9600" dirty="0">
                <a:solidFill>
                  <a:schemeClr val="tx1">
                    <a:lumMod val="75000"/>
                    <a:lumOff val="25000"/>
                  </a:schemeClr>
                </a:solidFill>
                <a:latin typeface="字魂17号-萌趣果冻体" panose="00000500000000000000" pitchFamily="2" charset="-122"/>
                <a:ea typeface="字魂17号-萌趣果冻体" panose="00000500000000000000" pitchFamily="2" charset="-122"/>
              </a:rPr>
              <a:t>夏</a:t>
            </a:r>
          </a:p>
        </p:txBody>
      </p:sp>
      <p:grpSp>
        <p:nvGrpSpPr>
          <p:cNvPr id="7" name="组合 6">
            <a:extLst>
              <a:ext uri="{FF2B5EF4-FFF2-40B4-BE49-F238E27FC236}">
                <a16:creationId xmlns:a16="http://schemas.microsoft.com/office/drawing/2014/main" xmlns="" id="{090FD581-24E4-41D4-92F9-404051D0A6BF}"/>
              </a:ext>
            </a:extLst>
          </p:cNvPr>
          <p:cNvGrpSpPr/>
          <p:nvPr/>
        </p:nvGrpSpPr>
        <p:grpSpPr>
          <a:xfrm>
            <a:off x="5153710" y="3037268"/>
            <a:ext cx="957807" cy="1078543"/>
            <a:chOff x="5083116" y="2476978"/>
            <a:chExt cx="957807" cy="1078543"/>
          </a:xfrm>
        </p:grpSpPr>
        <p:sp>
          <p:nvSpPr>
            <p:cNvPr id="285" name="任意多边形: 形状 284">
              <a:extLst>
                <a:ext uri="{FF2B5EF4-FFF2-40B4-BE49-F238E27FC236}">
                  <a16:creationId xmlns:a16="http://schemas.microsoft.com/office/drawing/2014/main" xmlns="" id="{A55E4D5F-E4D3-47C7-8B7E-650EC572CE33}"/>
                </a:ext>
              </a:extLst>
            </p:cNvPr>
            <p:cNvSpPr/>
            <p:nvPr/>
          </p:nvSpPr>
          <p:spPr>
            <a:xfrm>
              <a:off x="5386554" y="2476978"/>
              <a:ext cx="113459" cy="170188"/>
            </a:xfrm>
            <a:custGeom>
              <a:avLst/>
              <a:gdLst/>
              <a:ahLst/>
              <a:cxnLst/>
              <a:rect l="l" t="t" r="r" b="b"/>
              <a:pathLst>
                <a:path w="104851" h="157276">
                  <a:moveTo>
                    <a:pt x="4877" y="0"/>
                  </a:moveTo>
                  <a:lnTo>
                    <a:pt x="24384" y="0"/>
                  </a:lnTo>
                  <a:cubicBezTo>
                    <a:pt x="78029" y="44704"/>
                    <a:pt x="104851" y="87376"/>
                    <a:pt x="104851" y="128016"/>
                  </a:cubicBezTo>
                  <a:cubicBezTo>
                    <a:pt x="104851" y="141020"/>
                    <a:pt x="82905" y="150774"/>
                    <a:pt x="39014" y="157276"/>
                  </a:cubicBezTo>
                  <a:cubicBezTo>
                    <a:pt x="19507" y="154025"/>
                    <a:pt x="9753" y="144272"/>
                    <a:pt x="9753" y="128016"/>
                  </a:cubicBezTo>
                  <a:cubicBezTo>
                    <a:pt x="16256" y="89814"/>
                    <a:pt x="19507" y="67868"/>
                    <a:pt x="19507" y="62179"/>
                  </a:cubicBezTo>
                  <a:cubicBezTo>
                    <a:pt x="9753" y="36169"/>
                    <a:pt x="3251" y="23164"/>
                    <a:pt x="0" y="23164"/>
                  </a:cubicBezTo>
                  <a:cubicBezTo>
                    <a:pt x="3251" y="14224"/>
                    <a:pt x="4877" y="6502"/>
                    <a:pt x="487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86" name="任意多边形: 形状 285">
              <a:extLst>
                <a:ext uri="{FF2B5EF4-FFF2-40B4-BE49-F238E27FC236}">
                  <a16:creationId xmlns:a16="http://schemas.microsoft.com/office/drawing/2014/main" xmlns="" id="{2E09DFC3-BF4A-4D83-976A-53FC34FB4883}"/>
                </a:ext>
              </a:extLst>
            </p:cNvPr>
            <p:cNvSpPr/>
            <p:nvPr/>
          </p:nvSpPr>
          <p:spPr>
            <a:xfrm>
              <a:off x="5258582" y="2626059"/>
              <a:ext cx="721655" cy="186020"/>
            </a:xfrm>
            <a:custGeom>
              <a:avLst/>
              <a:gdLst/>
              <a:ahLst/>
              <a:cxnLst/>
              <a:rect l="l" t="t" r="r" b="b"/>
              <a:pathLst>
                <a:path w="666903" h="171907">
                  <a:moveTo>
                    <a:pt x="523037" y="0"/>
                  </a:moveTo>
                  <a:cubicBezTo>
                    <a:pt x="618948" y="28448"/>
                    <a:pt x="666903" y="55677"/>
                    <a:pt x="666903" y="81687"/>
                  </a:cubicBezTo>
                  <a:cubicBezTo>
                    <a:pt x="666903" y="113386"/>
                    <a:pt x="566928" y="138583"/>
                    <a:pt x="366980" y="157277"/>
                  </a:cubicBezTo>
                  <a:cubicBezTo>
                    <a:pt x="366980" y="160528"/>
                    <a:pt x="353975" y="162154"/>
                    <a:pt x="327965" y="162154"/>
                  </a:cubicBezTo>
                  <a:lnTo>
                    <a:pt x="299924" y="162154"/>
                  </a:lnTo>
                  <a:cubicBezTo>
                    <a:pt x="296673" y="162154"/>
                    <a:pt x="290170" y="162154"/>
                    <a:pt x="280417" y="162154"/>
                  </a:cubicBezTo>
                  <a:lnTo>
                    <a:pt x="214580" y="171907"/>
                  </a:lnTo>
                  <a:cubicBezTo>
                    <a:pt x="71527" y="140208"/>
                    <a:pt x="0" y="111354"/>
                    <a:pt x="0" y="85344"/>
                  </a:cubicBezTo>
                  <a:lnTo>
                    <a:pt x="0" y="67056"/>
                  </a:lnTo>
                  <a:lnTo>
                    <a:pt x="523037"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87" name="任意多边形: 形状 286">
              <a:extLst>
                <a:ext uri="{FF2B5EF4-FFF2-40B4-BE49-F238E27FC236}">
                  <a16:creationId xmlns:a16="http://schemas.microsoft.com/office/drawing/2014/main" xmlns="" id="{F88D5721-40F4-4235-8095-9975C6CF5D59}"/>
                </a:ext>
              </a:extLst>
            </p:cNvPr>
            <p:cNvSpPr/>
            <p:nvPr/>
          </p:nvSpPr>
          <p:spPr>
            <a:xfrm>
              <a:off x="5083116" y="3002057"/>
              <a:ext cx="189979" cy="129291"/>
            </a:xfrm>
            <a:custGeom>
              <a:avLst/>
              <a:gdLst/>
              <a:ahLst/>
              <a:cxnLst/>
              <a:rect l="l" t="t" r="r" b="b"/>
              <a:pathLst>
                <a:path w="175565" h="119482">
                  <a:moveTo>
                    <a:pt x="19507" y="0"/>
                  </a:moveTo>
                  <a:cubicBezTo>
                    <a:pt x="114605" y="9754"/>
                    <a:pt x="166624" y="41453"/>
                    <a:pt x="175565" y="95098"/>
                  </a:cubicBezTo>
                  <a:cubicBezTo>
                    <a:pt x="156870" y="111354"/>
                    <a:pt x="130048" y="119482"/>
                    <a:pt x="95097" y="119482"/>
                  </a:cubicBezTo>
                  <a:cubicBezTo>
                    <a:pt x="60147" y="119482"/>
                    <a:pt x="28448" y="87783"/>
                    <a:pt x="0" y="24384"/>
                  </a:cubicBezTo>
                  <a:cubicBezTo>
                    <a:pt x="6502" y="8128"/>
                    <a:pt x="13005" y="0"/>
                    <a:pt x="1950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88" name="任意多边形: 形状 287">
              <a:extLst>
                <a:ext uri="{FF2B5EF4-FFF2-40B4-BE49-F238E27FC236}">
                  <a16:creationId xmlns:a16="http://schemas.microsoft.com/office/drawing/2014/main" xmlns="" id="{0F9801D6-8133-4F97-A58B-7EC86176C0CA}"/>
                </a:ext>
              </a:extLst>
            </p:cNvPr>
            <p:cNvSpPr/>
            <p:nvPr/>
          </p:nvSpPr>
          <p:spPr>
            <a:xfrm>
              <a:off x="5170188" y="3095726"/>
              <a:ext cx="164912" cy="303438"/>
            </a:xfrm>
            <a:custGeom>
              <a:avLst/>
              <a:gdLst/>
              <a:ahLst/>
              <a:cxnLst/>
              <a:rect l="l" t="t" r="r" b="b"/>
              <a:pathLst>
                <a:path w="152400" h="280416">
                  <a:moveTo>
                    <a:pt x="138989" y="0"/>
                  </a:moveTo>
                  <a:cubicBezTo>
                    <a:pt x="147930" y="3252"/>
                    <a:pt x="152400" y="7722"/>
                    <a:pt x="152400" y="13412"/>
                  </a:cubicBezTo>
                  <a:cubicBezTo>
                    <a:pt x="127203" y="61367"/>
                    <a:pt x="114605" y="93066"/>
                    <a:pt x="114605" y="108509"/>
                  </a:cubicBezTo>
                  <a:lnTo>
                    <a:pt x="114605" y="128016"/>
                  </a:lnTo>
                  <a:cubicBezTo>
                    <a:pt x="117856" y="184912"/>
                    <a:pt x="122733" y="213360"/>
                    <a:pt x="129235" y="213360"/>
                  </a:cubicBezTo>
                  <a:cubicBezTo>
                    <a:pt x="122733" y="258064"/>
                    <a:pt x="105258" y="280416"/>
                    <a:pt x="76810" y="280416"/>
                  </a:cubicBezTo>
                  <a:lnTo>
                    <a:pt x="67056" y="280416"/>
                  </a:lnTo>
                  <a:cubicBezTo>
                    <a:pt x="41859" y="280416"/>
                    <a:pt x="19507" y="259690"/>
                    <a:pt x="0" y="218237"/>
                  </a:cubicBezTo>
                  <a:cubicBezTo>
                    <a:pt x="13005" y="164592"/>
                    <a:pt x="59334" y="91847"/>
                    <a:pt x="13898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89" name="任意多边形: 形状 288">
              <a:extLst>
                <a:ext uri="{FF2B5EF4-FFF2-40B4-BE49-F238E27FC236}">
                  <a16:creationId xmlns:a16="http://schemas.microsoft.com/office/drawing/2014/main" xmlns="" id="{28E06E9B-CAF6-4A3C-905B-653FE788F82A}"/>
                </a:ext>
              </a:extLst>
            </p:cNvPr>
            <p:cNvSpPr/>
            <p:nvPr/>
          </p:nvSpPr>
          <p:spPr>
            <a:xfrm>
              <a:off x="5737485" y="3331880"/>
              <a:ext cx="303438" cy="118737"/>
            </a:xfrm>
            <a:custGeom>
              <a:avLst/>
              <a:gdLst/>
              <a:ahLst/>
              <a:cxnLst/>
              <a:rect l="l" t="t" r="r" b="b"/>
              <a:pathLst>
                <a:path w="280416" h="109728">
                  <a:moveTo>
                    <a:pt x="128016" y="0"/>
                  </a:moveTo>
                  <a:lnTo>
                    <a:pt x="185318" y="0"/>
                  </a:lnTo>
                  <a:cubicBezTo>
                    <a:pt x="226771" y="0"/>
                    <a:pt x="258470" y="15850"/>
                    <a:pt x="280416" y="47549"/>
                  </a:cubicBezTo>
                  <a:lnTo>
                    <a:pt x="280416" y="52426"/>
                  </a:lnTo>
                  <a:cubicBezTo>
                    <a:pt x="280416" y="90627"/>
                    <a:pt x="228397" y="109728"/>
                    <a:pt x="124358" y="109728"/>
                  </a:cubicBezTo>
                  <a:lnTo>
                    <a:pt x="109728" y="109728"/>
                  </a:lnTo>
                  <a:cubicBezTo>
                    <a:pt x="61773" y="109728"/>
                    <a:pt x="25197" y="87376"/>
                    <a:pt x="0" y="42672"/>
                  </a:cubicBezTo>
                  <a:cubicBezTo>
                    <a:pt x="0" y="14224"/>
                    <a:pt x="42672" y="0"/>
                    <a:pt x="12801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90" name="任意多边形: 形状 289">
              <a:extLst>
                <a:ext uri="{FF2B5EF4-FFF2-40B4-BE49-F238E27FC236}">
                  <a16:creationId xmlns:a16="http://schemas.microsoft.com/office/drawing/2014/main" xmlns="" id="{F776B942-813A-4401-9287-58916A58DFD9}"/>
                </a:ext>
              </a:extLst>
            </p:cNvPr>
            <p:cNvSpPr/>
            <p:nvPr/>
          </p:nvSpPr>
          <p:spPr>
            <a:xfrm>
              <a:off x="5438007" y="3347712"/>
              <a:ext cx="124014" cy="134568"/>
            </a:xfrm>
            <a:custGeom>
              <a:avLst/>
              <a:gdLst/>
              <a:ahLst/>
              <a:cxnLst/>
              <a:rect l="l" t="t" r="r" b="b"/>
              <a:pathLst>
                <a:path w="114605" h="124358">
                  <a:moveTo>
                    <a:pt x="24384" y="0"/>
                  </a:moveTo>
                  <a:cubicBezTo>
                    <a:pt x="84531" y="41452"/>
                    <a:pt x="114605" y="73152"/>
                    <a:pt x="114605" y="95097"/>
                  </a:cubicBezTo>
                  <a:cubicBezTo>
                    <a:pt x="111353" y="108102"/>
                    <a:pt x="100381" y="117856"/>
                    <a:pt x="81686" y="124358"/>
                  </a:cubicBezTo>
                  <a:cubicBezTo>
                    <a:pt x="43484" y="124358"/>
                    <a:pt x="16256" y="92252"/>
                    <a:pt x="0" y="28041"/>
                  </a:cubicBezTo>
                  <a:cubicBezTo>
                    <a:pt x="3251" y="12598"/>
                    <a:pt x="11379" y="3251"/>
                    <a:pt x="2438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291" name="661b9c5b-5b1c-40e7-ade5-0edbfea6110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B183AC09-4A36-4F91-AABD-80CCFD8D141D}"/>
                </a:ext>
              </a:extLst>
            </p:cNvPr>
            <p:cNvGrpSpPr>
              <a:grpSpLocks noChangeAspect="1"/>
            </p:cNvGrpSpPr>
            <p:nvPr>
              <p:custDataLst>
                <p:tags r:id="rId3"/>
              </p:custDataLst>
            </p:nvPr>
          </p:nvGrpSpPr>
          <p:grpSpPr>
            <a:xfrm rot="1174868">
              <a:off x="5468316" y="3078351"/>
              <a:ext cx="360482" cy="187839"/>
              <a:chOff x="3430588" y="1549400"/>
              <a:chExt cx="5330825" cy="3771900"/>
            </a:xfrm>
          </p:grpSpPr>
          <p:sp>
            <p:nvSpPr>
              <p:cNvPr id="292" name="îşļiḑé">
                <a:extLst>
                  <a:ext uri="{FF2B5EF4-FFF2-40B4-BE49-F238E27FC236}">
                    <a16:creationId xmlns:a16="http://schemas.microsoft.com/office/drawing/2014/main" xmlns="" id="{562B17D1-6659-4440-B9E6-033423F0A83A}"/>
                  </a:ext>
                </a:extLst>
              </p:cNvPr>
              <p:cNvSpPr/>
              <p:nvPr/>
            </p:nvSpPr>
            <p:spPr bwMode="auto">
              <a:xfrm>
                <a:off x="3430588" y="1549400"/>
                <a:ext cx="5330825" cy="3771900"/>
              </a:xfrm>
              <a:custGeom>
                <a:avLst/>
                <a:gdLst>
                  <a:gd name="T0" fmla="*/ 0 w 423"/>
                  <a:gd name="T1" fmla="*/ 211 h 299"/>
                  <a:gd name="T2" fmla="*/ 212 w 423"/>
                  <a:gd name="T3" fmla="*/ 299 h 299"/>
                  <a:gd name="T4" fmla="*/ 423 w 423"/>
                  <a:gd name="T5" fmla="*/ 211 h 299"/>
                  <a:gd name="T6" fmla="*/ 212 w 423"/>
                  <a:gd name="T7" fmla="*/ 0 h 299"/>
                  <a:gd name="T8" fmla="*/ 0 w 423"/>
                  <a:gd name="T9" fmla="*/ 211 h 299"/>
                </a:gdLst>
                <a:ahLst/>
                <a:cxnLst>
                  <a:cxn ang="0">
                    <a:pos x="T0" y="T1"/>
                  </a:cxn>
                  <a:cxn ang="0">
                    <a:pos x="T2" y="T3"/>
                  </a:cxn>
                  <a:cxn ang="0">
                    <a:pos x="T4" y="T5"/>
                  </a:cxn>
                  <a:cxn ang="0">
                    <a:pos x="T6" y="T7"/>
                  </a:cxn>
                  <a:cxn ang="0">
                    <a:pos x="T8" y="T9"/>
                  </a:cxn>
                </a:cxnLst>
                <a:rect l="0" t="0" r="r" b="b"/>
                <a:pathLst>
                  <a:path w="423" h="299">
                    <a:moveTo>
                      <a:pt x="0" y="211"/>
                    </a:moveTo>
                    <a:cubicBezTo>
                      <a:pt x="54" y="265"/>
                      <a:pt x="129" y="299"/>
                      <a:pt x="212" y="299"/>
                    </a:cubicBezTo>
                    <a:cubicBezTo>
                      <a:pt x="294" y="299"/>
                      <a:pt x="369" y="265"/>
                      <a:pt x="423" y="211"/>
                    </a:cubicBezTo>
                    <a:cubicBezTo>
                      <a:pt x="212" y="0"/>
                      <a:pt x="212" y="0"/>
                      <a:pt x="212" y="0"/>
                    </a:cubicBezTo>
                    <a:lnTo>
                      <a:pt x="0" y="211"/>
                    </a:lnTo>
                    <a:close/>
                  </a:path>
                </a:pathLst>
              </a:custGeom>
              <a:solidFill>
                <a:srgbClr val="7DBF4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293" name="iṣ1íḍe">
                <a:extLst>
                  <a:ext uri="{FF2B5EF4-FFF2-40B4-BE49-F238E27FC236}">
                    <a16:creationId xmlns:a16="http://schemas.microsoft.com/office/drawing/2014/main" xmlns="" id="{2B36B356-B952-46F0-9BDF-4349C72A0C5D}"/>
                  </a:ext>
                </a:extLst>
              </p:cNvPr>
              <p:cNvSpPr/>
              <p:nvPr/>
            </p:nvSpPr>
            <p:spPr bwMode="auto">
              <a:xfrm>
                <a:off x="3430588" y="1549400"/>
                <a:ext cx="4637088" cy="3771900"/>
              </a:xfrm>
              <a:custGeom>
                <a:avLst/>
                <a:gdLst>
                  <a:gd name="T0" fmla="*/ 250 w 368"/>
                  <a:gd name="T1" fmla="*/ 264 h 299"/>
                  <a:gd name="T2" fmla="*/ 173 w 368"/>
                  <a:gd name="T3" fmla="*/ 170 h 299"/>
                  <a:gd name="T4" fmla="*/ 212 w 368"/>
                  <a:gd name="T5" fmla="*/ 17 h 299"/>
                  <a:gd name="T6" fmla="*/ 220 w 368"/>
                  <a:gd name="T7" fmla="*/ 7 h 299"/>
                  <a:gd name="T8" fmla="*/ 212 w 368"/>
                  <a:gd name="T9" fmla="*/ 0 h 299"/>
                  <a:gd name="T10" fmla="*/ 0 w 368"/>
                  <a:gd name="T11" fmla="*/ 211 h 299"/>
                  <a:gd name="T12" fmla="*/ 212 w 368"/>
                  <a:gd name="T13" fmla="*/ 299 h 299"/>
                  <a:gd name="T14" fmla="*/ 368 w 368"/>
                  <a:gd name="T15" fmla="*/ 255 h 299"/>
                  <a:gd name="T16" fmla="*/ 250 w 368"/>
                  <a:gd name="T17" fmla="*/ 264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8" h="299">
                    <a:moveTo>
                      <a:pt x="250" y="264"/>
                    </a:moveTo>
                    <a:cubicBezTo>
                      <a:pt x="210" y="250"/>
                      <a:pt x="183" y="211"/>
                      <a:pt x="173" y="170"/>
                    </a:cubicBezTo>
                    <a:cubicBezTo>
                      <a:pt x="161" y="116"/>
                      <a:pt x="178" y="59"/>
                      <a:pt x="212" y="17"/>
                    </a:cubicBezTo>
                    <a:cubicBezTo>
                      <a:pt x="214" y="14"/>
                      <a:pt x="217" y="11"/>
                      <a:pt x="220" y="7"/>
                    </a:cubicBezTo>
                    <a:cubicBezTo>
                      <a:pt x="212" y="0"/>
                      <a:pt x="212" y="0"/>
                      <a:pt x="212" y="0"/>
                    </a:cubicBezTo>
                    <a:cubicBezTo>
                      <a:pt x="0" y="211"/>
                      <a:pt x="0" y="211"/>
                      <a:pt x="0" y="211"/>
                    </a:cubicBezTo>
                    <a:cubicBezTo>
                      <a:pt x="54" y="265"/>
                      <a:pt x="129" y="299"/>
                      <a:pt x="212" y="299"/>
                    </a:cubicBezTo>
                    <a:cubicBezTo>
                      <a:pt x="269" y="299"/>
                      <a:pt x="322" y="282"/>
                      <a:pt x="368" y="255"/>
                    </a:cubicBezTo>
                    <a:cubicBezTo>
                      <a:pt x="331" y="269"/>
                      <a:pt x="288" y="278"/>
                      <a:pt x="250" y="264"/>
                    </a:cubicBezTo>
                    <a:close/>
                  </a:path>
                </a:pathLst>
              </a:custGeom>
              <a:solidFill>
                <a:srgbClr val="649E2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294" name="ïSļíďê">
                <a:extLst>
                  <a:ext uri="{FF2B5EF4-FFF2-40B4-BE49-F238E27FC236}">
                    <a16:creationId xmlns:a16="http://schemas.microsoft.com/office/drawing/2014/main" xmlns="" id="{36A20449-303C-4593-856A-BD3A1609E88D}"/>
                  </a:ext>
                </a:extLst>
              </p:cNvPr>
              <p:cNvSpPr/>
              <p:nvPr/>
            </p:nvSpPr>
            <p:spPr bwMode="auto">
              <a:xfrm>
                <a:off x="3695701" y="1549400"/>
                <a:ext cx="4800600" cy="3394075"/>
              </a:xfrm>
              <a:custGeom>
                <a:avLst/>
                <a:gdLst>
                  <a:gd name="T0" fmla="*/ 0 w 381"/>
                  <a:gd name="T1" fmla="*/ 190 h 269"/>
                  <a:gd name="T2" fmla="*/ 191 w 381"/>
                  <a:gd name="T3" fmla="*/ 269 h 269"/>
                  <a:gd name="T4" fmla="*/ 381 w 381"/>
                  <a:gd name="T5" fmla="*/ 190 h 269"/>
                  <a:gd name="T6" fmla="*/ 191 w 381"/>
                  <a:gd name="T7" fmla="*/ 0 h 269"/>
                  <a:gd name="T8" fmla="*/ 0 w 381"/>
                  <a:gd name="T9" fmla="*/ 190 h 269"/>
                </a:gdLst>
                <a:ahLst/>
                <a:cxnLst>
                  <a:cxn ang="0">
                    <a:pos x="T0" y="T1"/>
                  </a:cxn>
                  <a:cxn ang="0">
                    <a:pos x="T2" y="T3"/>
                  </a:cxn>
                  <a:cxn ang="0">
                    <a:pos x="T4" y="T5"/>
                  </a:cxn>
                  <a:cxn ang="0">
                    <a:pos x="T6" y="T7"/>
                  </a:cxn>
                  <a:cxn ang="0">
                    <a:pos x="T8" y="T9"/>
                  </a:cxn>
                </a:cxnLst>
                <a:rect l="0" t="0" r="r" b="b"/>
                <a:pathLst>
                  <a:path w="381" h="269">
                    <a:moveTo>
                      <a:pt x="0" y="190"/>
                    </a:moveTo>
                    <a:cubicBezTo>
                      <a:pt x="49" y="239"/>
                      <a:pt x="116" y="269"/>
                      <a:pt x="191" y="269"/>
                    </a:cubicBezTo>
                    <a:cubicBezTo>
                      <a:pt x="265" y="269"/>
                      <a:pt x="332" y="239"/>
                      <a:pt x="381" y="190"/>
                    </a:cubicBezTo>
                    <a:cubicBezTo>
                      <a:pt x="191" y="0"/>
                      <a:pt x="191" y="0"/>
                      <a:pt x="191" y="0"/>
                    </a:cubicBezTo>
                    <a:lnTo>
                      <a:pt x="0" y="190"/>
                    </a:lnTo>
                    <a:close/>
                  </a:path>
                </a:pathLst>
              </a:custGeom>
              <a:solidFill>
                <a:srgbClr val="EA496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295" name="ï$ḷíḋê">
                <a:extLst>
                  <a:ext uri="{FF2B5EF4-FFF2-40B4-BE49-F238E27FC236}">
                    <a16:creationId xmlns:a16="http://schemas.microsoft.com/office/drawing/2014/main" xmlns="" id="{1C81287D-5D21-49CF-871B-AA7D3A6608F8}"/>
                  </a:ext>
                </a:extLst>
              </p:cNvPr>
              <p:cNvSpPr/>
              <p:nvPr/>
            </p:nvSpPr>
            <p:spPr bwMode="auto">
              <a:xfrm>
                <a:off x="3695701" y="1549400"/>
                <a:ext cx="2935288" cy="3394075"/>
              </a:xfrm>
              <a:custGeom>
                <a:avLst/>
                <a:gdLst>
                  <a:gd name="T0" fmla="*/ 191 w 233"/>
                  <a:gd name="T1" fmla="*/ 269 h 269"/>
                  <a:gd name="T2" fmla="*/ 233 w 233"/>
                  <a:gd name="T3" fmla="*/ 265 h 269"/>
                  <a:gd name="T4" fmla="*/ 229 w 233"/>
                  <a:gd name="T5" fmla="*/ 264 h 269"/>
                  <a:gd name="T6" fmla="*/ 152 w 233"/>
                  <a:gd name="T7" fmla="*/ 170 h 269"/>
                  <a:gd name="T8" fmla="*/ 191 w 233"/>
                  <a:gd name="T9" fmla="*/ 17 h 269"/>
                  <a:gd name="T10" fmla="*/ 199 w 233"/>
                  <a:gd name="T11" fmla="*/ 7 h 269"/>
                  <a:gd name="T12" fmla="*/ 191 w 233"/>
                  <a:gd name="T13" fmla="*/ 0 h 269"/>
                  <a:gd name="T14" fmla="*/ 0 w 233"/>
                  <a:gd name="T15" fmla="*/ 190 h 269"/>
                  <a:gd name="T16" fmla="*/ 191 w 233"/>
                  <a:gd name="T17"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3" h="269">
                    <a:moveTo>
                      <a:pt x="191" y="269"/>
                    </a:moveTo>
                    <a:cubicBezTo>
                      <a:pt x="205" y="269"/>
                      <a:pt x="219" y="268"/>
                      <a:pt x="233" y="265"/>
                    </a:cubicBezTo>
                    <a:cubicBezTo>
                      <a:pt x="232" y="265"/>
                      <a:pt x="231" y="265"/>
                      <a:pt x="229" y="264"/>
                    </a:cubicBezTo>
                    <a:cubicBezTo>
                      <a:pt x="189" y="250"/>
                      <a:pt x="162" y="211"/>
                      <a:pt x="152" y="170"/>
                    </a:cubicBezTo>
                    <a:cubicBezTo>
                      <a:pt x="140" y="116"/>
                      <a:pt x="157" y="59"/>
                      <a:pt x="191" y="17"/>
                    </a:cubicBezTo>
                    <a:cubicBezTo>
                      <a:pt x="193" y="14"/>
                      <a:pt x="196" y="11"/>
                      <a:pt x="199" y="7"/>
                    </a:cubicBezTo>
                    <a:cubicBezTo>
                      <a:pt x="191" y="0"/>
                      <a:pt x="191" y="0"/>
                      <a:pt x="191" y="0"/>
                    </a:cubicBezTo>
                    <a:cubicBezTo>
                      <a:pt x="0" y="190"/>
                      <a:pt x="0" y="190"/>
                      <a:pt x="0" y="190"/>
                    </a:cubicBezTo>
                    <a:cubicBezTo>
                      <a:pt x="49" y="239"/>
                      <a:pt x="116" y="269"/>
                      <a:pt x="191" y="269"/>
                    </a:cubicBezTo>
                    <a:close/>
                  </a:path>
                </a:pathLst>
              </a:custGeom>
              <a:solidFill>
                <a:srgbClr val="D32F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296" name="ïṧḷiḋe">
                <a:extLst>
                  <a:ext uri="{FF2B5EF4-FFF2-40B4-BE49-F238E27FC236}">
                    <a16:creationId xmlns:a16="http://schemas.microsoft.com/office/drawing/2014/main" xmlns="" id="{C4816B4E-C364-44D8-AE56-9B9F25152323}"/>
                  </a:ext>
                </a:extLst>
              </p:cNvPr>
              <p:cNvSpPr/>
              <p:nvPr/>
            </p:nvSpPr>
            <p:spPr bwMode="auto">
              <a:xfrm>
                <a:off x="3695701" y="3857625"/>
                <a:ext cx="4800600" cy="1085850"/>
              </a:xfrm>
              <a:custGeom>
                <a:avLst/>
                <a:gdLst>
                  <a:gd name="T0" fmla="*/ 191 w 381"/>
                  <a:gd name="T1" fmla="*/ 76 h 86"/>
                  <a:gd name="T2" fmla="*/ 7 w 381"/>
                  <a:gd name="T3" fmla="*/ 0 h 86"/>
                  <a:gd name="T4" fmla="*/ 0 w 381"/>
                  <a:gd name="T5" fmla="*/ 7 h 86"/>
                  <a:gd name="T6" fmla="*/ 191 w 381"/>
                  <a:gd name="T7" fmla="*/ 86 h 86"/>
                  <a:gd name="T8" fmla="*/ 381 w 381"/>
                  <a:gd name="T9" fmla="*/ 7 h 86"/>
                  <a:gd name="T10" fmla="*/ 374 w 381"/>
                  <a:gd name="T11" fmla="*/ 0 h 86"/>
                  <a:gd name="T12" fmla="*/ 191 w 381"/>
                  <a:gd name="T13" fmla="*/ 76 h 86"/>
                </a:gdLst>
                <a:ahLst/>
                <a:cxnLst>
                  <a:cxn ang="0">
                    <a:pos x="T0" y="T1"/>
                  </a:cxn>
                  <a:cxn ang="0">
                    <a:pos x="T2" y="T3"/>
                  </a:cxn>
                  <a:cxn ang="0">
                    <a:pos x="T4" y="T5"/>
                  </a:cxn>
                  <a:cxn ang="0">
                    <a:pos x="T6" y="T7"/>
                  </a:cxn>
                  <a:cxn ang="0">
                    <a:pos x="T8" y="T9"/>
                  </a:cxn>
                  <a:cxn ang="0">
                    <a:pos x="T10" y="T11"/>
                  </a:cxn>
                  <a:cxn ang="0">
                    <a:pos x="T12" y="T13"/>
                  </a:cxn>
                </a:cxnLst>
                <a:rect l="0" t="0" r="r" b="b"/>
                <a:pathLst>
                  <a:path w="381" h="86">
                    <a:moveTo>
                      <a:pt x="191" y="76"/>
                    </a:moveTo>
                    <a:cubicBezTo>
                      <a:pt x="119" y="76"/>
                      <a:pt x="54" y="47"/>
                      <a:pt x="7" y="0"/>
                    </a:cubicBezTo>
                    <a:cubicBezTo>
                      <a:pt x="0" y="7"/>
                      <a:pt x="0" y="7"/>
                      <a:pt x="0" y="7"/>
                    </a:cubicBezTo>
                    <a:cubicBezTo>
                      <a:pt x="49" y="56"/>
                      <a:pt x="116" y="86"/>
                      <a:pt x="191" y="86"/>
                    </a:cubicBezTo>
                    <a:cubicBezTo>
                      <a:pt x="265" y="86"/>
                      <a:pt x="332" y="56"/>
                      <a:pt x="381" y="7"/>
                    </a:cubicBezTo>
                    <a:cubicBezTo>
                      <a:pt x="374" y="0"/>
                      <a:pt x="374" y="0"/>
                      <a:pt x="374" y="0"/>
                    </a:cubicBezTo>
                    <a:cubicBezTo>
                      <a:pt x="327" y="47"/>
                      <a:pt x="262" y="76"/>
                      <a:pt x="191" y="76"/>
                    </a:cubicBezTo>
                    <a:close/>
                  </a:path>
                </a:pathLst>
              </a:custGeom>
              <a:solidFill>
                <a:srgbClr val="F4FF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297" name="ï$ḻîḍé">
                <a:extLst>
                  <a:ext uri="{FF2B5EF4-FFF2-40B4-BE49-F238E27FC236}">
                    <a16:creationId xmlns:a16="http://schemas.microsoft.com/office/drawing/2014/main" xmlns="" id="{3B3C8FDA-A427-4E62-AB16-CD62939D6E3D}"/>
                  </a:ext>
                </a:extLst>
              </p:cNvPr>
              <p:cNvSpPr/>
              <p:nvPr/>
            </p:nvSpPr>
            <p:spPr bwMode="auto">
              <a:xfrm>
                <a:off x="3695701" y="3857625"/>
                <a:ext cx="2935288" cy="1085850"/>
              </a:xfrm>
              <a:custGeom>
                <a:avLst/>
                <a:gdLst>
                  <a:gd name="T0" fmla="*/ 215 w 233"/>
                  <a:gd name="T1" fmla="*/ 75 h 86"/>
                  <a:gd name="T2" fmla="*/ 191 w 233"/>
                  <a:gd name="T3" fmla="*/ 76 h 86"/>
                  <a:gd name="T4" fmla="*/ 7 w 233"/>
                  <a:gd name="T5" fmla="*/ 0 h 86"/>
                  <a:gd name="T6" fmla="*/ 0 w 233"/>
                  <a:gd name="T7" fmla="*/ 7 h 86"/>
                  <a:gd name="T8" fmla="*/ 191 w 233"/>
                  <a:gd name="T9" fmla="*/ 86 h 86"/>
                  <a:gd name="T10" fmla="*/ 233 w 233"/>
                  <a:gd name="T11" fmla="*/ 82 h 86"/>
                  <a:gd name="T12" fmla="*/ 229 w 233"/>
                  <a:gd name="T13" fmla="*/ 81 h 86"/>
                  <a:gd name="T14" fmla="*/ 215 w 233"/>
                  <a:gd name="T15" fmla="*/ 75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86">
                    <a:moveTo>
                      <a:pt x="215" y="75"/>
                    </a:moveTo>
                    <a:cubicBezTo>
                      <a:pt x="207" y="76"/>
                      <a:pt x="199" y="76"/>
                      <a:pt x="191" y="76"/>
                    </a:cubicBezTo>
                    <a:cubicBezTo>
                      <a:pt x="119" y="76"/>
                      <a:pt x="54" y="47"/>
                      <a:pt x="7" y="0"/>
                    </a:cubicBezTo>
                    <a:cubicBezTo>
                      <a:pt x="0" y="7"/>
                      <a:pt x="0" y="7"/>
                      <a:pt x="0" y="7"/>
                    </a:cubicBezTo>
                    <a:cubicBezTo>
                      <a:pt x="49" y="56"/>
                      <a:pt x="116" y="86"/>
                      <a:pt x="191" y="86"/>
                    </a:cubicBezTo>
                    <a:cubicBezTo>
                      <a:pt x="205" y="86"/>
                      <a:pt x="219" y="85"/>
                      <a:pt x="233" y="82"/>
                    </a:cubicBezTo>
                    <a:cubicBezTo>
                      <a:pt x="232" y="82"/>
                      <a:pt x="231" y="82"/>
                      <a:pt x="229" y="81"/>
                    </a:cubicBezTo>
                    <a:cubicBezTo>
                      <a:pt x="224" y="80"/>
                      <a:pt x="220" y="77"/>
                      <a:pt x="215" y="75"/>
                    </a:cubicBezTo>
                    <a:close/>
                  </a:path>
                </a:pathLst>
              </a:custGeom>
              <a:solidFill>
                <a:srgbClr val="BECC8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298" name="íšḻídê">
                <a:extLst>
                  <a:ext uri="{FF2B5EF4-FFF2-40B4-BE49-F238E27FC236}">
                    <a16:creationId xmlns:a16="http://schemas.microsoft.com/office/drawing/2014/main" xmlns="" id="{FD47541C-10ED-44B0-868D-97683EE75782}"/>
                  </a:ext>
                </a:extLst>
              </p:cNvPr>
              <p:cNvSpPr/>
              <p:nvPr/>
            </p:nvSpPr>
            <p:spPr bwMode="auto">
              <a:xfrm>
                <a:off x="6367463" y="2105025"/>
                <a:ext cx="1498600" cy="1563688"/>
              </a:xfrm>
              <a:custGeom>
                <a:avLst/>
                <a:gdLst>
                  <a:gd name="T0" fmla="*/ 116 w 119"/>
                  <a:gd name="T1" fmla="*/ 116 h 124"/>
                  <a:gd name="T2" fmla="*/ 9 w 119"/>
                  <a:gd name="T3" fmla="*/ 3 h 124"/>
                  <a:gd name="T4" fmla="*/ 4 w 119"/>
                  <a:gd name="T5" fmla="*/ 8 h 124"/>
                  <a:gd name="T6" fmla="*/ 111 w 119"/>
                  <a:gd name="T7" fmla="*/ 121 h 124"/>
                  <a:gd name="T8" fmla="*/ 116 w 119"/>
                  <a:gd name="T9" fmla="*/ 116 h 124"/>
                </a:gdLst>
                <a:ahLst/>
                <a:cxnLst>
                  <a:cxn ang="0">
                    <a:pos x="T0" y="T1"/>
                  </a:cxn>
                  <a:cxn ang="0">
                    <a:pos x="T2" y="T3"/>
                  </a:cxn>
                  <a:cxn ang="0">
                    <a:pos x="T4" y="T5"/>
                  </a:cxn>
                  <a:cxn ang="0">
                    <a:pos x="T6" y="T7"/>
                  </a:cxn>
                  <a:cxn ang="0">
                    <a:pos x="T8" y="T9"/>
                  </a:cxn>
                </a:cxnLst>
                <a:rect l="0" t="0" r="r" b="b"/>
                <a:pathLst>
                  <a:path w="119" h="124">
                    <a:moveTo>
                      <a:pt x="116" y="116"/>
                    </a:moveTo>
                    <a:cubicBezTo>
                      <a:pt x="79" y="79"/>
                      <a:pt x="43" y="42"/>
                      <a:pt x="9" y="3"/>
                    </a:cubicBezTo>
                    <a:cubicBezTo>
                      <a:pt x="6" y="0"/>
                      <a:pt x="0" y="5"/>
                      <a:pt x="4" y="8"/>
                    </a:cubicBezTo>
                    <a:cubicBezTo>
                      <a:pt x="38" y="47"/>
                      <a:pt x="74" y="84"/>
                      <a:pt x="111" y="121"/>
                    </a:cubicBezTo>
                    <a:cubicBezTo>
                      <a:pt x="114" y="124"/>
                      <a:pt x="119" y="119"/>
                      <a:pt x="116" y="116"/>
                    </a:cubicBezTo>
                    <a:close/>
                  </a:path>
                </a:pathLst>
              </a:custGeom>
              <a:solidFill>
                <a:srgbClr val="FF6C8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299" name="îṣḷïḑé">
                <a:extLst>
                  <a:ext uri="{FF2B5EF4-FFF2-40B4-BE49-F238E27FC236}">
                    <a16:creationId xmlns:a16="http://schemas.microsoft.com/office/drawing/2014/main" xmlns="" id="{D0E0FBA7-2CE6-4329-B24F-C6503056321B}"/>
                  </a:ext>
                </a:extLst>
              </p:cNvPr>
              <p:cNvSpPr/>
              <p:nvPr/>
            </p:nvSpPr>
            <p:spPr bwMode="auto">
              <a:xfrm>
                <a:off x="6076951" y="3429000"/>
                <a:ext cx="163513" cy="2524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00" name="ïṥḷiḋe">
                <a:extLst>
                  <a:ext uri="{FF2B5EF4-FFF2-40B4-BE49-F238E27FC236}">
                    <a16:creationId xmlns:a16="http://schemas.microsoft.com/office/drawing/2014/main" xmlns="" id="{4DDC046C-256F-46AB-B201-71E6B11F7B24}"/>
                  </a:ext>
                </a:extLst>
              </p:cNvPr>
              <p:cNvSpPr/>
              <p:nvPr/>
            </p:nvSpPr>
            <p:spPr bwMode="auto">
              <a:xfrm>
                <a:off x="7085013" y="3959225"/>
                <a:ext cx="163513" cy="2524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01" name="iṡḷïḋê">
                <a:extLst>
                  <a:ext uri="{FF2B5EF4-FFF2-40B4-BE49-F238E27FC236}">
                    <a16:creationId xmlns:a16="http://schemas.microsoft.com/office/drawing/2014/main" xmlns="" id="{924B853B-4C47-4738-AC81-C07D7ACAA392}"/>
                  </a:ext>
                </a:extLst>
              </p:cNvPr>
              <p:cNvSpPr/>
              <p:nvPr/>
            </p:nvSpPr>
            <p:spPr bwMode="auto">
              <a:xfrm>
                <a:off x="6719888" y="2886075"/>
                <a:ext cx="163513" cy="2651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02" name="ïşľïḍe">
                <a:extLst>
                  <a:ext uri="{FF2B5EF4-FFF2-40B4-BE49-F238E27FC236}">
                    <a16:creationId xmlns:a16="http://schemas.microsoft.com/office/drawing/2014/main" xmlns="" id="{571A8A0A-8188-497A-AAC1-D4A92C061507}"/>
                  </a:ext>
                </a:extLst>
              </p:cNvPr>
              <p:cNvSpPr/>
              <p:nvPr/>
            </p:nvSpPr>
            <p:spPr bwMode="auto">
              <a:xfrm>
                <a:off x="5194301" y="4022725"/>
                <a:ext cx="165100" cy="2651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03" name="íṩļïde">
                <a:extLst>
                  <a:ext uri="{FF2B5EF4-FFF2-40B4-BE49-F238E27FC236}">
                    <a16:creationId xmlns:a16="http://schemas.microsoft.com/office/drawing/2014/main" xmlns="" id="{77F17B55-3499-4BAB-8194-494B2BCA2B6F}"/>
                  </a:ext>
                </a:extLst>
              </p:cNvPr>
              <p:cNvSpPr/>
              <p:nvPr/>
            </p:nvSpPr>
            <p:spPr bwMode="auto">
              <a:xfrm>
                <a:off x="5522913" y="2635250"/>
                <a:ext cx="163513" cy="250825"/>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grpSp>
        <p:grpSp>
          <p:nvGrpSpPr>
            <p:cNvPr id="304" name="661b9c5b-5b1c-40e7-ade5-0edbfea6110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21917C57-3219-4FDF-959F-05DEA28A82E4}"/>
                </a:ext>
              </a:extLst>
            </p:cNvPr>
            <p:cNvGrpSpPr>
              <a:grpSpLocks noChangeAspect="1"/>
            </p:cNvGrpSpPr>
            <p:nvPr>
              <p:custDataLst>
                <p:tags r:id="rId4"/>
              </p:custDataLst>
            </p:nvPr>
          </p:nvGrpSpPr>
          <p:grpSpPr>
            <a:xfrm rot="17265185">
              <a:off x="5671014" y="2972572"/>
              <a:ext cx="265472" cy="255064"/>
              <a:chOff x="3430588" y="1549400"/>
              <a:chExt cx="5330825" cy="3771900"/>
            </a:xfrm>
          </p:grpSpPr>
          <p:sp>
            <p:nvSpPr>
              <p:cNvPr id="305" name="îşļiḑé">
                <a:extLst>
                  <a:ext uri="{FF2B5EF4-FFF2-40B4-BE49-F238E27FC236}">
                    <a16:creationId xmlns:a16="http://schemas.microsoft.com/office/drawing/2014/main" xmlns="" id="{4964FCD7-5DF3-47C6-B3C3-534ED7D96644}"/>
                  </a:ext>
                </a:extLst>
              </p:cNvPr>
              <p:cNvSpPr/>
              <p:nvPr/>
            </p:nvSpPr>
            <p:spPr bwMode="auto">
              <a:xfrm>
                <a:off x="3430588" y="1549400"/>
                <a:ext cx="5330825" cy="3771900"/>
              </a:xfrm>
              <a:custGeom>
                <a:avLst/>
                <a:gdLst>
                  <a:gd name="T0" fmla="*/ 0 w 423"/>
                  <a:gd name="T1" fmla="*/ 211 h 299"/>
                  <a:gd name="T2" fmla="*/ 212 w 423"/>
                  <a:gd name="T3" fmla="*/ 299 h 299"/>
                  <a:gd name="T4" fmla="*/ 423 w 423"/>
                  <a:gd name="T5" fmla="*/ 211 h 299"/>
                  <a:gd name="T6" fmla="*/ 212 w 423"/>
                  <a:gd name="T7" fmla="*/ 0 h 299"/>
                  <a:gd name="T8" fmla="*/ 0 w 423"/>
                  <a:gd name="T9" fmla="*/ 211 h 299"/>
                </a:gdLst>
                <a:ahLst/>
                <a:cxnLst>
                  <a:cxn ang="0">
                    <a:pos x="T0" y="T1"/>
                  </a:cxn>
                  <a:cxn ang="0">
                    <a:pos x="T2" y="T3"/>
                  </a:cxn>
                  <a:cxn ang="0">
                    <a:pos x="T4" y="T5"/>
                  </a:cxn>
                  <a:cxn ang="0">
                    <a:pos x="T6" y="T7"/>
                  </a:cxn>
                  <a:cxn ang="0">
                    <a:pos x="T8" y="T9"/>
                  </a:cxn>
                </a:cxnLst>
                <a:rect l="0" t="0" r="r" b="b"/>
                <a:pathLst>
                  <a:path w="423" h="299">
                    <a:moveTo>
                      <a:pt x="0" y="211"/>
                    </a:moveTo>
                    <a:cubicBezTo>
                      <a:pt x="54" y="265"/>
                      <a:pt x="129" y="299"/>
                      <a:pt x="212" y="299"/>
                    </a:cubicBezTo>
                    <a:cubicBezTo>
                      <a:pt x="294" y="299"/>
                      <a:pt x="369" y="265"/>
                      <a:pt x="423" y="211"/>
                    </a:cubicBezTo>
                    <a:cubicBezTo>
                      <a:pt x="212" y="0"/>
                      <a:pt x="212" y="0"/>
                      <a:pt x="212" y="0"/>
                    </a:cubicBezTo>
                    <a:lnTo>
                      <a:pt x="0" y="211"/>
                    </a:lnTo>
                    <a:close/>
                  </a:path>
                </a:pathLst>
              </a:custGeom>
              <a:solidFill>
                <a:srgbClr val="7DBF4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06" name="iṣ1íḍe">
                <a:extLst>
                  <a:ext uri="{FF2B5EF4-FFF2-40B4-BE49-F238E27FC236}">
                    <a16:creationId xmlns:a16="http://schemas.microsoft.com/office/drawing/2014/main" xmlns="" id="{A7BA3F74-BDC3-429D-9011-B125F8C24626}"/>
                  </a:ext>
                </a:extLst>
              </p:cNvPr>
              <p:cNvSpPr/>
              <p:nvPr/>
            </p:nvSpPr>
            <p:spPr bwMode="auto">
              <a:xfrm>
                <a:off x="3430588" y="1549400"/>
                <a:ext cx="4637088" cy="3771900"/>
              </a:xfrm>
              <a:custGeom>
                <a:avLst/>
                <a:gdLst>
                  <a:gd name="T0" fmla="*/ 250 w 368"/>
                  <a:gd name="T1" fmla="*/ 264 h 299"/>
                  <a:gd name="T2" fmla="*/ 173 w 368"/>
                  <a:gd name="T3" fmla="*/ 170 h 299"/>
                  <a:gd name="T4" fmla="*/ 212 w 368"/>
                  <a:gd name="T5" fmla="*/ 17 h 299"/>
                  <a:gd name="T6" fmla="*/ 220 w 368"/>
                  <a:gd name="T7" fmla="*/ 7 h 299"/>
                  <a:gd name="T8" fmla="*/ 212 w 368"/>
                  <a:gd name="T9" fmla="*/ 0 h 299"/>
                  <a:gd name="T10" fmla="*/ 0 w 368"/>
                  <a:gd name="T11" fmla="*/ 211 h 299"/>
                  <a:gd name="T12" fmla="*/ 212 w 368"/>
                  <a:gd name="T13" fmla="*/ 299 h 299"/>
                  <a:gd name="T14" fmla="*/ 368 w 368"/>
                  <a:gd name="T15" fmla="*/ 255 h 299"/>
                  <a:gd name="T16" fmla="*/ 250 w 368"/>
                  <a:gd name="T17" fmla="*/ 264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8" h="299">
                    <a:moveTo>
                      <a:pt x="250" y="264"/>
                    </a:moveTo>
                    <a:cubicBezTo>
                      <a:pt x="210" y="250"/>
                      <a:pt x="183" y="211"/>
                      <a:pt x="173" y="170"/>
                    </a:cubicBezTo>
                    <a:cubicBezTo>
                      <a:pt x="161" y="116"/>
                      <a:pt x="178" y="59"/>
                      <a:pt x="212" y="17"/>
                    </a:cubicBezTo>
                    <a:cubicBezTo>
                      <a:pt x="214" y="14"/>
                      <a:pt x="217" y="11"/>
                      <a:pt x="220" y="7"/>
                    </a:cubicBezTo>
                    <a:cubicBezTo>
                      <a:pt x="212" y="0"/>
                      <a:pt x="212" y="0"/>
                      <a:pt x="212" y="0"/>
                    </a:cubicBezTo>
                    <a:cubicBezTo>
                      <a:pt x="0" y="211"/>
                      <a:pt x="0" y="211"/>
                      <a:pt x="0" y="211"/>
                    </a:cubicBezTo>
                    <a:cubicBezTo>
                      <a:pt x="54" y="265"/>
                      <a:pt x="129" y="299"/>
                      <a:pt x="212" y="299"/>
                    </a:cubicBezTo>
                    <a:cubicBezTo>
                      <a:pt x="269" y="299"/>
                      <a:pt x="322" y="282"/>
                      <a:pt x="368" y="255"/>
                    </a:cubicBezTo>
                    <a:cubicBezTo>
                      <a:pt x="331" y="269"/>
                      <a:pt x="288" y="278"/>
                      <a:pt x="250" y="264"/>
                    </a:cubicBezTo>
                    <a:close/>
                  </a:path>
                </a:pathLst>
              </a:custGeom>
              <a:solidFill>
                <a:srgbClr val="649E2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07" name="ïSļíďê">
                <a:extLst>
                  <a:ext uri="{FF2B5EF4-FFF2-40B4-BE49-F238E27FC236}">
                    <a16:creationId xmlns:a16="http://schemas.microsoft.com/office/drawing/2014/main" xmlns="" id="{3B2928B3-2736-49BA-B045-BE84AA5B437B}"/>
                  </a:ext>
                </a:extLst>
              </p:cNvPr>
              <p:cNvSpPr/>
              <p:nvPr/>
            </p:nvSpPr>
            <p:spPr bwMode="auto">
              <a:xfrm>
                <a:off x="3695701" y="1549400"/>
                <a:ext cx="4800600" cy="3394075"/>
              </a:xfrm>
              <a:custGeom>
                <a:avLst/>
                <a:gdLst>
                  <a:gd name="T0" fmla="*/ 0 w 381"/>
                  <a:gd name="T1" fmla="*/ 190 h 269"/>
                  <a:gd name="T2" fmla="*/ 191 w 381"/>
                  <a:gd name="T3" fmla="*/ 269 h 269"/>
                  <a:gd name="T4" fmla="*/ 381 w 381"/>
                  <a:gd name="T5" fmla="*/ 190 h 269"/>
                  <a:gd name="T6" fmla="*/ 191 w 381"/>
                  <a:gd name="T7" fmla="*/ 0 h 269"/>
                  <a:gd name="T8" fmla="*/ 0 w 381"/>
                  <a:gd name="T9" fmla="*/ 190 h 269"/>
                </a:gdLst>
                <a:ahLst/>
                <a:cxnLst>
                  <a:cxn ang="0">
                    <a:pos x="T0" y="T1"/>
                  </a:cxn>
                  <a:cxn ang="0">
                    <a:pos x="T2" y="T3"/>
                  </a:cxn>
                  <a:cxn ang="0">
                    <a:pos x="T4" y="T5"/>
                  </a:cxn>
                  <a:cxn ang="0">
                    <a:pos x="T6" y="T7"/>
                  </a:cxn>
                  <a:cxn ang="0">
                    <a:pos x="T8" y="T9"/>
                  </a:cxn>
                </a:cxnLst>
                <a:rect l="0" t="0" r="r" b="b"/>
                <a:pathLst>
                  <a:path w="381" h="269">
                    <a:moveTo>
                      <a:pt x="0" y="190"/>
                    </a:moveTo>
                    <a:cubicBezTo>
                      <a:pt x="49" y="239"/>
                      <a:pt x="116" y="269"/>
                      <a:pt x="191" y="269"/>
                    </a:cubicBezTo>
                    <a:cubicBezTo>
                      <a:pt x="265" y="269"/>
                      <a:pt x="332" y="239"/>
                      <a:pt x="381" y="190"/>
                    </a:cubicBezTo>
                    <a:cubicBezTo>
                      <a:pt x="191" y="0"/>
                      <a:pt x="191" y="0"/>
                      <a:pt x="191" y="0"/>
                    </a:cubicBezTo>
                    <a:lnTo>
                      <a:pt x="0" y="190"/>
                    </a:lnTo>
                    <a:close/>
                  </a:path>
                </a:pathLst>
              </a:custGeom>
              <a:solidFill>
                <a:srgbClr val="EA496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08" name="ï$ḷíḋê">
                <a:extLst>
                  <a:ext uri="{FF2B5EF4-FFF2-40B4-BE49-F238E27FC236}">
                    <a16:creationId xmlns:a16="http://schemas.microsoft.com/office/drawing/2014/main" xmlns="" id="{DEAF9F4D-A759-43F2-92BC-0DBF5CB86F9D}"/>
                  </a:ext>
                </a:extLst>
              </p:cNvPr>
              <p:cNvSpPr/>
              <p:nvPr/>
            </p:nvSpPr>
            <p:spPr bwMode="auto">
              <a:xfrm>
                <a:off x="3695701" y="1549400"/>
                <a:ext cx="2935288" cy="3394075"/>
              </a:xfrm>
              <a:custGeom>
                <a:avLst/>
                <a:gdLst>
                  <a:gd name="T0" fmla="*/ 191 w 233"/>
                  <a:gd name="T1" fmla="*/ 269 h 269"/>
                  <a:gd name="T2" fmla="*/ 233 w 233"/>
                  <a:gd name="T3" fmla="*/ 265 h 269"/>
                  <a:gd name="T4" fmla="*/ 229 w 233"/>
                  <a:gd name="T5" fmla="*/ 264 h 269"/>
                  <a:gd name="T6" fmla="*/ 152 w 233"/>
                  <a:gd name="T7" fmla="*/ 170 h 269"/>
                  <a:gd name="T8" fmla="*/ 191 w 233"/>
                  <a:gd name="T9" fmla="*/ 17 h 269"/>
                  <a:gd name="T10" fmla="*/ 199 w 233"/>
                  <a:gd name="T11" fmla="*/ 7 h 269"/>
                  <a:gd name="T12" fmla="*/ 191 w 233"/>
                  <a:gd name="T13" fmla="*/ 0 h 269"/>
                  <a:gd name="T14" fmla="*/ 0 w 233"/>
                  <a:gd name="T15" fmla="*/ 190 h 269"/>
                  <a:gd name="T16" fmla="*/ 191 w 233"/>
                  <a:gd name="T17"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3" h="269">
                    <a:moveTo>
                      <a:pt x="191" y="269"/>
                    </a:moveTo>
                    <a:cubicBezTo>
                      <a:pt x="205" y="269"/>
                      <a:pt x="219" y="268"/>
                      <a:pt x="233" y="265"/>
                    </a:cubicBezTo>
                    <a:cubicBezTo>
                      <a:pt x="232" y="265"/>
                      <a:pt x="231" y="265"/>
                      <a:pt x="229" y="264"/>
                    </a:cubicBezTo>
                    <a:cubicBezTo>
                      <a:pt x="189" y="250"/>
                      <a:pt x="162" y="211"/>
                      <a:pt x="152" y="170"/>
                    </a:cubicBezTo>
                    <a:cubicBezTo>
                      <a:pt x="140" y="116"/>
                      <a:pt x="157" y="59"/>
                      <a:pt x="191" y="17"/>
                    </a:cubicBezTo>
                    <a:cubicBezTo>
                      <a:pt x="193" y="14"/>
                      <a:pt x="196" y="11"/>
                      <a:pt x="199" y="7"/>
                    </a:cubicBezTo>
                    <a:cubicBezTo>
                      <a:pt x="191" y="0"/>
                      <a:pt x="191" y="0"/>
                      <a:pt x="191" y="0"/>
                    </a:cubicBezTo>
                    <a:cubicBezTo>
                      <a:pt x="0" y="190"/>
                      <a:pt x="0" y="190"/>
                      <a:pt x="0" y="190"/>
                    </a:cubicBezTo>
                    <a:cubicBezTo>
                      <a:pt x="49" y="239"/>
                      <a:pt x="116" y="269"/>
                      <a:pt x="191" y="269"/>
                    </a:cubicBezTo>
                    <a:close/>
                  </a:path>
                </a:pathLst>
              </a:custGeom>
              <a:solidFill>
                <a:srgbClr val="D32F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09" name="ïṧḷiḋe">
                <a:extLst>
                  <a:ext uri="{FF2B5EF4-FFF2-40B4-BE49-F238E27FC236}">
                    <a16:creationId xmlns:a16="http://schemas.microsoft.com/office/drawing/2014/main" xmlns="" id="{851495B8-00D1-4364-B88B-3048540F0C46}"/>
                  </a:ext>
                </a:extLst>
              </p:cNvPr>
              <p:cNvSpPr/>
              <p:nvPr/>
            </p:nvSpPr>
            <p:spPr bwMode="auto">
              <a:xfrm>
                <a:off x="3695701" y="3857625"/>
                <a:ext cx="4800600" cy="1085850"/>
              </a:xfrm>
              <a:custGeom>
                <a:avLst/>
                <a:gdLst>
                  <a:gd name="T0" fmla="*/ 191 w 381"/>
                  <a:gd name="T1" fmla="*/ 76 h 86"/>
                  <a:gd name="T2" fmla="*/ 7 w 381"/>
                  <a:gd name="T3" fmla="*/ 0 h 86"/>
                  <a:gd name="T4" fmla="*/ 0 w 381"/>
                  <a:gd name="T5" fmla="*/ 7 h 86"/>
                  <a:gd name="T6" fmla="*/ 191 w 381"/>
                  <a:gd name="T7" fmla="*/ 86 h 86"/>
                  <a:gd name="T8" fmla="*/ 381 w 381"/>
                  <a:gd name="T9" fmla="*/ 7 h 86"/>
                  <a:gd name="T10" fmla="*/ 374 w 381"/>
                  <a:gd name="T11" fmla="*/ 0 h 86"/>
                  <a:gd name="T12" fmla="*/ 191 w 381"/>
                  <a:gd name="T13" fmla="*/ 76 h 86"/>
                </a:gdLst>
                <a:ahLst/>
                <a:cxnLst>
                  <a:cxn ang="0">
                    <a:pos x="T0" y="T1"/>
                  </a:cxn>
                  <a:cxn ang="0">
                    <a:pos x="T2" y="T3"/>
                  </a:cxn>
                  <a:cxn ang="0">
                    <a:pos x="T4" y="T5"/>
                  </a:cxn>
                  <a:cxn ang="0">
                    <a:pos x="T6" y="T7"/>
                  </a:cxn>
                  <a:cxn ang="0">
                    <a:pos x="T8" y="T9"/>
                  </a:cxn>
                  <a:cxn ang="0">
                    <a:pos x="T10" y="T11"/>
                  </a:cxn>
                  <a:cxn ang="0">
                    <a:pos x="T12" y="T13"/>
                  </a:cxn>
                </a:cxnLst>
                <a:rect l="0" t="0" r="r" b="b"/>
                <a:pathLst>
                  <a:path w="381" h="86">
                    <a:moveTo>
                      <a:pt x="191" y="76"/>
                    </a:moveTo>
                    <a:cubicBezTo>
                      <a:pt x="119" y="76"/>
                      <a:pt x="54" y="47"/>
                      <a:pt x="7" y="0"/>
                    </a:cubicBezTo>
                    <a:cubicBezTo>
                      <a:pt x="0" y="7"/>
                      <a:pt x="0" y="7"/>
                      <a:pt x="0" y="7"/>
                    </a:cubicBezTo>
                    <a:cubicBezTo>
                      <a:pt x="49" y="56"/>
                      <a:pt x="116" y="86"/>
                      <a:pt x="191" y="86"/>
                    </a:cubicBezTo>
                    <a:cubicBezTo>
                      <a:pt x="265" y="86"/>
                      <a:pt x="332" y="56"/>
                      <a:pt x="381" y="7"/>
                    </a:cubicBezTo>
                    <a:cubicBezTo>
                      <a:pt x="374" y="0"/>
                      <a:pt x="374" y="0"/>
                      <a:pt x="374" y="0"/>
                    </a:cubicBezTo>
                    <a:cubicBezTo>
                      <a:pt x="327" y="47"/>
                      <a:pt x="262" y="76"/>
                      <a:pt x="191" y="76"/>
                    </a:cubicBezTo>
                    <a:close/>
                  </a:path>
                </a:pathLst>
              </a:custGeom>
              <a:solidFill>
                <a:srgbClr val="F4FF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10" name="ï$ḻîḍé">
                <a:extLst>
                  <a:ext uri="{FF2B5EF4-FFF2-40B4-BE49-F238E27FC236}">
                    <a16:creationId xmlns:a16="http://schemas.microsoft.com/office/drawing/2014/main" xmlns="" id="{6150A6C1-C86C-4A6E-BE3C-53667D31553E}"/>
                  </a:ext>
                </a:extLst>
              </p:cNvPr>
              <p:cNvSpPr/>
              <p:nvPr/>
            </p:nvSpPr>
            <p:spPr bwMode="auto">
              <a:xfrm>
                <a:off x="3695701" y="3857625"/>
                <a:ext cx="2935288" cy="1085850"/>
              </a:xfrm>
              <a:custGeom>
                <a:avLst/>
                <a:gdLst>
                  <a:gd name="T0" fmla="*/ 215 w 233"/>
                  <a:gd name="T1" fmla="*/ 75 h 86"/>
                  <a:gd name="T2" fmla="*/ 191 w 233"/>
                  <a:gd name="T3" fmla="*/ 76 h 86"/>
                  <a:gd name="T4" fmla="*/ 7 w 233"/>
                  <a:gd name="T5" fmla="*/ 0 h 86"/>
                  <a:gd name="T6" fmla="*/ 0 w 233"/>
                  <a:gd name="T7" fmla="*/ 7 h 86"/>
                  <a:gd name="T8" fmla="*/ 191 w 233"/>
                  <a:gd name="T9" fmla="*/ 86 h 86"/>
                  <a:gd name="T10" fmla="*/ 233 w 233"/>
                  <a:gd name="T11" fmla="*/ 82 h 86"/>
                  <a:gd name="T12" fmla="*/ 229 w 233"/>
                  <a:gd name="T13" fmla="*/ 81 h 86"/>
                  <a:gd name="T14" fmla="*/ 215 w 233"/>
                  <a:gd name="T15" fmla="*/ 75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86">
                    <a:moveTo>
                      <a:pt x="215" y="75"/>
                    </a:moveTo>
                    <a:cubicBezTo>
                      <a:pt x="207" y="76"/>
                      <a:pt x="199" y="76"/>
                      <a:pt x="191" y="76"/>
                    </a:cubicBezTo>
                    <a:cubicBezTo>
                      <a:pt x="119" y="76"/>
                      <a:pt x="54" y="47"/>
                      <a:pt x="7" y="0"/>
                    </a:cubicBezTo>
                    <a:cubicBezTo>
                      <a:pt x="0" y="7"/>
                      <a:pt x="0" y="7"/>
                      <a:pt x="0" y="7"/>
                    </a:cubicBezTo>
                    <a:cubicBezTo>
                      <a:pt x="49" y="56"/>
                      <a:pt x="116" y="86"/>
                      <a:pt x="191" y="86"/>
                    </a:cubicBezTo>
                    <a:cubicBezTo>
                      <a:pt x="205" y="86"/>
                      <a:pt x="219" y="85"/>
                      <a:pt x="233" y="82"/>
                    </a:cubicBezTo>
                    <a:cubicBezTo>
                      <a:pt x="232" y="82"/>
                      <a:pt x="231" y="82"/>
                      <a:pt x="229" y="81"/>
                    </a:cubicBezTo>
                    <a:cubicBezTo>
                      <a:pt x="224" y="80"/>
                      <a:pt x="220" y="77"/>
                      <a:pt x="215" y="75"/>
                    </a:cubicBezTo>
                    <a:close/>
                  </a:path>
                </a:pathLst>
              </a:custGeom>
              <a:solidFill>
                <a:srgbClr val="BECC8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11" name="íšḻídê">
                <a:extLst>
                  <a:ext uri="{FF2B5EF4-FFF2-40B4-BE49-F238E27FC236}">
                    <a16:creationId xmlns:a16="http://schemas.microsoft.com/office/drawing/2014/main" xmlns="" id="{B159011B-5A0F-4985-81A0-62F33AED4F6E}"/>
                  </a:ext>
                </a:extLst>
              </p:cNvPr>
              <p:cNvSpPr/>
              <p:nvPr/>
            </p:nvSpPr>
            <p:spPr bwMode="auto">
              <a:xfrm>
                <a:off x="6367463" y="2105025"/>
                <a:ext cx="1498600" cy="1563688"/>
              </a:xfrm>
              <a:custGeom>
                <a:avLst/>
                <a:gdLst>
                  <a:gd name="T0" fmla="*/ 116 w 119"/>
                  <a:gd name="T1" fmla="*/ 116 h 124"/>
                  <a:gd name="T2" fmla="*/ 9 w 119"/>
                  <a:gd name="T3" fmla="*/ 3 h 124"/>
                  <a:gd name="T4" fmla="*/ 4 w 119"/>
                  <a:gd name="T5" fmla="*/ 8 h 124"/>
                  <a:gd name="T6" fmla="*/ 111 w 119"/>
                  <a:gd name="T7" fmla="*/ 121 h 124"/>
                  <a:gd name="T8" fmla="*/ 116 w 119"/>
                  <a:gd name="T9" fmla="*/ 116 h 124"/>
                </a:gdLst>
                <a:ahLst/>
                <a:cxnLst>
                  <a:cxn ang="0">
                    <a:pos x="T0" y="T1"/>
                  </a:cxn>
                  <a:cxn ang="0">
                    <a:pos x="T2" y="T3"/>
                  </a:cxn>
                  <a:cxn ang="0">
                    <a:pos x="T4" y="T5"/>
                  </a:cxn>
                  <a:cxn ang="0">
                    <a:pos x="T6" y="T7"/>
                  </a:cxn>
                  <a:cxn ang="0">
                    <a:pos x="T8" y="T9"/>
                  </a:cxn>
                </a:cxnLst>
                <a:rect l="0" t="0" r="r" b="b"/>
                <a:pathLst>
                  <a:path w="119" h="124">
                    <a:moveTo>
                      <a:pt x="116" y="116"/>
                    </a:moveTo>
                    <a:cubicBezTo>
                      <a:pt x="79" y="79"/>
                      <a:pt x="43" y="42"/>
                      <a:pt x="9" y="3"/>
                    </a:cubicBezTo>
                    <a:cubicBezTo>
                      <a:pt x="6" y="0"/>
                      <a:pt x="0" y="5"/>
                      <a:pt x="4" y="8"/>
                    </a:cubicBezTo>
                    <a:cubicBezTo>
                      <a:pt x="38" y="47"/>
                      <a:pt x="74" y="84"/>
                      <a:pt x="111" y="121"/>
                    </a:cubicBezTo>
                    <a:cubicBezTo>
                      <a:pt x="114" y="124"/>
                      <a:pt x="119" y="119"/>
                      <a:pt x="116" y="116"/>
                    </a:cubicBezTo>
                    <a:close/>
                  </a:path>
                </a:pathLst>
              </a:custGeom>
              <a:solidFill>
                <a:srgbClr val="FF6C8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12" name="îṣḷïḑé">
                <a:extLst>
                  <a:ext uri="{FF2B5EF4-FFF2-40B4-BE49-F238E27FC236}">
                    <a16:creationId xmlns:a16="http://schemas.microsoft.com/office/drawing/2014/main" xmlns="" id="{185C150D-BA87-4CC0-9006-2DDDD69E37B5}"/>
                  </a:ext>
                </a:extLst>
              </p:cNvPr>
              <p:cNvSpPr/>
              <p:nvPr/>
            </p:nvSpPr>
            <p:spPr bwMode="auto">
              <a:xfrm>
                <a:off x="6076951" y="3429000"/>
                <a:ext cx="163513" cy="2524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13" name="ïṥḷiḋe">
                <a:extLst>
                  <a:ext uri="{FF2B5EF4-FFF2-40B4-BE49-F238E27FC236}">
                    <a16:creationId xmlns:a16="http://schemas.microsoft.com/office/drawing/2014/main" xmlns="" id="{3A5CF720-104F-46E3-9499-B6568CD2624E}"/>
                  </a:ext>
                </a:extLst>
              </p:cNvPr>
              <p:cNvSpPr/>
              <p:nvPr/>
            </p:nvSpPr>
            <p:spPr bwMode="auto">
              <a:xfrm>
                <a:off x="7085013" y="3959225"/>
                <a:ext cx="163513" cy="2524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14" name="iṡḷïḋê">
                <a:extLst>
                  <a:ext uri="{FF2B5EF4-FFF2-40B4-BE49-F238E27FC236}">
                    <a16:creationId xmlns:a16="http://schemas.microsoft.com/office/drawing/2014/main" xmlns="" id="{8BD979F7-FFFE-4879-98D6-6B840F0BDBCC}"/>
                  </a:ext>
                </a:extLst>
              </p:cNvPr>
              <p:cNvSpPr/>
              <p:nvPr/>
            </p:nvSpPr>
            <p:spPr bwMode="auto">
              <a:xfrm>
                <a:off x="6719888" y="2886075"/>
                <a:ext cx="163513" cy="2651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15" name="ïşľïḍe">
                <a:extLst>
                  <a:ext uri="{FF2B5EF4-FFF2-40B4-BE49-F238E27FC236}">
                    <a16:creationId xmlns:a16="http://schemas.microsoft.com/office/drawing/2014/main" xmlns="" id="{07D8ED0E-7E97-408C-91FD-7C63A897A81B}"/>
                  </a:ext>
                </a:extLst>
              </p:cNvPr>
              <p:cNvSpPr/>
              <p:nvPr/>
            </p:nvSpPr>
            <p:spPr bwMode="auto">
              <a:xfrm>
                <a:off x="5194301" y="4022725"/>
                <a:ext cx="165100" cy="2651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16" name="íṩļïde">
                <a:extLst>
                  <a:ext uri="{FF2B5EF4-FFF2-40B4-BE49-F238E27FC236}">
                    <a16:creationId xmlns:a16="http://schemas.microsoft.com/office/drawing/2014/main" xmlns="" id="{F2B37B37-18DB-4333-BEE1-443FF22C731F}"/>
                  </a:ext>
                </a:extLst>
              </p:cNvPr>
              <p:cNvSpPr/>
              <p:nvPr/>
            </p:nvSpPr>
            <p:spPr bwMode="auto">
              <a:xfrm>
                <a:off x="5522913" y="2635250"/>
                <a:ext cx="163513" cy="250825"/>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grpSp>
        <p:grpSp>
          <p:nvGrpSpPr>
            <p:cNvPr id="317" name="661b9c5b-5b1c-40e7-ade5-0edbfea6110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5B85A070-AA2C-4230-B9EC-211BC884B0B6}"/>
                </a:ext>
              </a:extLst>
            </p:cNvPr>
            <p:cNvGrpSpPr>
              <a:grpSpLocks noChangeAspect="1"/>
            </p:cNvGrpSpPr>
            <p:nvPr>
              <p:custDataLst>
                <p:tags r:id="rId5"/>
              </p:custDataLst>
            </p:nvPr>
          </p:nvGrpSpPr>
          <p:grpSpPr>
            <a:xfrm rot="6648678">
              <a:off x="5416968" y="2899525"/>
              <a:ext cx="265472" cy="255064"/>
              <a:chOff x="3430588" y="1549400"/>
              <a:chExt cx="5330825" cy="3771900"/>
            </a:xfrm>
          </p:grpSpPr>
          <p:sp>
            <p:nvSpPr>
              <p:cNvPr id="318" name="îşļiḑé">
                <a:extLst>
                  <a:ext uri="{FF2B5EF4-FFF2-40B4-BE49-F238E27FC236}">
                    <a16:creationId xmlns:a16="http://schemas.microsoft.com/office/drawing/2014/main" xmlns="" id="{41038349-3C57-401B-B1F6-40062C4D1EB1}"/>
                  </a:ext>
                </a:extLst>
              </p:cNvPr>
              <p:cNvSpPr/>
              <p:nvPr/>
            </p:nvSpPr>
            <p:spPr bwMode="auto">
              <a:xfrm>
                <a:off x="3430588" y="1549400"/>
                <a:ext cx="5330825" cy="3771900"/>
              </a:xfrm>
              <a:custGeom>
                <a:avLst/>
                <a:gdLst>
                  <a:gd name="T0" fmla="*/ 0 w 423"/>
                  <a:gd name="T1" fmla="*/ 211 h 299"/>
                  <a:gd name="T2" fmla="*/ 212 w 423"/>
                  <a:gd name="T3" fmla="*/ 299 h 299"/>
                  <a:gd name="T4" fmla="*/ 423 w 423"/>
                  <a:gd name="T5" fmla="*/ 211 h 299"/>
                  <a:gd name="T6" fmla="*/ 212 w 423"/>
                  <a:gd name="T7" fmla="*/ 0 h 299"/>
                  <a:gd name="T8" fmla="*/ 0 w 423"/>
                  <a:gd name="T9" fmla="*/ 211 h 299"/>
                </a:gdLst>
                <a:ahLst/>
                <a:cxnLst>
                  <a:cxn ang="0">
                    <a:pos x="T0" y="T1"/>
                  </a:cxn>
                  <a:cxn ang="0">
                    <a:pos x="T2" y="T3"/>
                  </a:cxn>
                  <a:cxn ang="0">
                    <a:pos x="T4" y="T5"/>
                  </a:cxn>
                  <a:cxn ang="0">
                    <a:pos x="T6" y="T7"/>
                  </a:cxn>
                  <a:cxn ang="0">
                    <a:pos x="T8" y="T9"/>
                  </a:cxn>
                </a:cxnLst>
                <a:rect l="0" t="0" r="r" b="b"/>
                <a:pathLst>
                  <a:path w="423" h="299">
                    <a:moveTo>
                      <a:pt x="0" y="211"/>
                    </a:moveTo>
                    <a:cubicBezTo>
                      <a:pt x="54" y="265"/>
                      <a:pt x="129" y="299"/>
                      <a:pt x="212" y="299"/>
                    </a:cubicBezTo>
                    <a:cubicBezTo>
                      <a:pt x="294" y="299"/>
                      <a:pt x="369" y="265"/>
                      <a:pt x="423" y="211"/>
                    </a:cubicBezTo>
                    <a:cubicBezTo>
                      <a:pt x="212" y="0"/>
                      <a:pt x="212" y="0"/>
                      <a:pt x="212" y="0"/>
                    </a:cubicBezTo>
                    <a:lnTo>
                      <a:pt x="0" y="211"/>
                    </a:lnTo>
                    <a:close/>
                  </a:path>
                </a:pathLst>
              </a:custGeom>
              <a:solidFill>
                <a:srgbClr val="7DBF4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19" name="iṣ1íḍe">
                <a:extLst>
                  <a:ext uri="{FF2B5EF4-FFF2-40B4-BE49-F238E27FC236}">
                    <a16:creationId xmlns:a16="http://schemas.microsoft.com/office/drawing/2014/main" xmlns="" id="{2FB7621D-D9CD-43AF-9B38-7BF199A8E33A}"/>
                  </a:ext>
                </a:extLst>
              </p:cNvPr>
              <p:cNvSpPr/>
              <p:nvPr/>
            </p:nvSpPr>
            <p:spPr bwMode="auto">
              <a:xfrm>
                <a:off x="3430588" y="1549400"/>
                <a:ext cx="4637088" cy="3771900"/>
              </a:xfrm>
              <a:custGeom>
                <a:avLst/>
                <a:gdLst>
                  <a:gd name="T0" fmla="*/ 250 w 368"/>
                  <a:gd name="T1" fmla="*/ 264 h 299"/>
                  <a:gd name="T2" fmla="*/ 173 w 368"/>
                  <a:gd name="T3" fmla="*/ 170 h 299"/>
                  <a:gd name="T4" fmla="*/ 212 w 368"/>
                  <a:gd name="T5" fmla="*/ 17 h 299"/>
                  <a:gd name="T6" fmla="*/ 220 w 368"/>
                  <a:gd name="T7" fmla="*/ 7 h 299"/>
                  <a:gd name="T8" fmla="*/ 212 w 368"/>
                  <a:gd name="T9" fmla="*/ 0 h 299"/>
                  <a:gd name="T10" fmla="*/ 0 w 368"/>
                  <a:gd name="T11" fmla="*/ 211 h 299"/>
                  <a:gd name="T12" fmla="*/ 212 w 368"/>
                  <a:gd name="T13" fmla="*/ 299 h 299"/>
                  <a:gd name="T14" fmla="*/ 368 w 368"/>
                  <a:gd name="T15" fmla="*/ 255 h 299"/>
                  <a:gd name="T16" fmla="*/ 250 w 368"/>
                  <a:gd name="T17" fmla="*/ 264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8" h="299">
                    <a:moveTo>
                      <a:pt x="250" y="264"/>
                    </a:moveTo>
                    <a:cubicBezTo>
                      <a:pt x="210" y="250"/>
                      <a:pt x="183" y="211"/>
                      <a:pt x="173" y="170"/>
                    </a:cubicBezTo>
                    <a:cubicBezTo>
                      <a:pt x="161" y="116"/>
                      <a:pt x="178" y="59"/>
                      <a:pt x="212" y="17"/>
                    </a:cubicBezTo>
                    <a:cubicBezTo>
                      <a:pt x="214" y="14"/>
                      <a:pt x="217" y="11"/>
                      <a:pt x="220" y="7"/>
                    </a:cubicBezTo>
                    <a:cubicBezTo>
                      <a:pt x="212" y="0"/>
                      <a:pt x="212" y="0"/>
                      <a:pt x="212" y="0"/>
                    </a:cubicBezTo>
                    <a:cubicBezTo>
                      <a:pt x="0" y="211"/>
                      <a:pt x="0" y="211"/>
                      <a:pt x="0" y="211"/>
                    </a:cubicBezTo>
                    <a:cubicBezTo>
                      <a:pt x="54" y="265"/>
                      <a:pt x="129" y="299"/>
                      <a:pt x="212" y="299"/>
                    </a:cubicBezTo>
                    <a:cubicBezTo>
                      <a:pt x="269" y="299"/>
                      <a:pt x="322" y="282"/>
                      <a:pt x="368" y="255"/>
                    </a:cubicBezTo>
                    <a:cubicBezTo>
                      <a:pt x="331" y="269"/>
                      <a:pt x="288" y="278"/>
                      <a:pt x="250" y="264"/>
                    </a:cubicBezTo>
                    <a:close/>
                  </a:path>
                </a:pathLst>
              </a:custGeom>
              <a:solidFill>
                <a:srgbClr val="649E2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20" name="ïSļíďê">
                <a:extLst>
                  <a:ext uri="{FF2B5EF4-FFF2-40B4-BE49-F238E27FC236}">
                    <a16:creationId xmlns:a16="http://schemas.microsoft.com/office/drawing/2014/main" xmlns="" id="{ACDC7CFB-3F3B-4B12-AA45-D469108F69B3}"/>
                  </a:ext>
                </a:extLst>
              </p:cNvPr>
              <p:cNvSpPr/>
              <p:nvPr/>
            </p:nvSpPr>
            <p:spPr bwMode="auto">
              <a:xfrm>
                <a:off x="3695701" y="1549400"/>
                <a:ext cx="4800600" cy="3394075"/>
              </a:xfrm>
              <a:custGeom>
                <a:avLst/>
                <a:gdLst>
                  <a:gd name="T0" fmla="*/ 0 w 381"/>
                  <a:gd name="T1" fmla="*/ 190 h 269"/>
                  <a:gd name="T2" fmla="*/ 191 w 381"/>
                  <a:gd name="T3" fmla="*/ 269 h 269"/>
                  <a:gd name="T4" fmla="*/ 381 w 381"/>
                  <a:gd name="T5" fmla="*/ 190 h 269"/>
                  <a:gd name="T6" fmla="*/ 191 w 381"/>
                  <a:gd name="T7" fmla="*/ 0 h 269"/>
                  <a:gd name="T8" fmla="*/ 0 w 381"/>
                  <a:gd name="T9" fmla="*/ 190 h 269"/>
                </a:gdLst>
                <a:ahLst/>
                <a:cxnLst>
                  <a:cxn ang="0">
                    <a:pos x="T0" y="T1"/>
                  </a:cxn>
                  <a:cxn ang="0">
                    <a:pos x="T2" y="T3"/>
                  </a:cxn>
                  <a:cxn ang="0">
                    <a:pos x="T4" y="T5"/>
                  </a:cxn>
                  <a:cxn ang="0">
                    <a:pos x="T6" y="T7"/>
                  </a:cxn>
                  <a:cxn ang="0">
                    <a:pos x="T8" y="T9"/>
                  </a:cxn>
                </a:cxnLst>
                <a:rect l="0" t="0" r="r" b="b"/>
                <a:pathLst>
                  <a:path w="381" h="269">
                    <a:moveTo>
                      <a:pt x="0" y="190"/>
                    </a:moveTo>
                    <a:cubicBezTo>
                      <a:pt x="49" y="239"/>
                      <a:pt x="116" y="269"/>
                      <a:pt x="191" y="269"/>
                    </a:cubicBezTo>
                    <a:cubicBezTo>
                      <a:pt x="265" y="269"/>
                      <a:pt x="332" y="239"/>
                      <a:pt x="381" y="190"/>
                    </a:cubicBezTo>
                    <a:cubicBezTo>
                      <a:pt x="191" y="0"/>
                      <a:pt x="191" y="0"/>
                      <a:pt x="191" y="0"/>
                    </a:cubicBezTo>
                    <a:lnTo>
                      <a:pt x="0" y="190"/>
                    </a:lnTo>
                    <a:close/>
                  </a:path>
                </a:pathLst>
              </a:custGeom>
              <a:solidFill>
                <a:srgbClr val="EA496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21" name="ï$ḷíḋê">
                <a:extLst>
                  <a:ext uri="{FF2B5EF4-FFF2-40B4-BE49-F238E27FC236}">
                    <a16:creationId xmlns:a16="http://schemas.microsoft.com/office/drawing/2014/main" xmlns="" id="{CE062F3E-DE4D-4320-B911-92DD6DD13454}"/>
                  </a:ext>
                </a:extLst>
              </p:cNvPr>
              <p:cNvSpPr/>
              <p:nvPr/>
            </p:nvSpPr>
            <p:spPr bwMode="auto">
              <a:xfrm>
                <a:off x="3695701" y="1549400"/>
                <a:ext cx="2935288" cy="3394075"/>
              </a:xfrm>
              <a:custGeom>
                <a:avLst/>
                <a:gdLst>
                  <a:gd name="T0" fmla="*/ 191 w 233"/>
                  <a:gd name="T1" fmla="*/ 269 h 269"/>
                  <a:gd name="T2" fmla="*/ 233 w 233"/>
                  <a:gd name="T3" fmla="*/ 265 h 269"/>
                  <a:gd name="T4" fmla="*/ 229 w 233"/>
                  <a:gd name="T5" fmla="*/ 264 h 269"/>
                  <a:gd name="T6" fmla="*/ 152 w 233"/>
                  <a:gd name="T7" fmla="*/ 170 h 269"/>
                  <a:gd name="T8" fmla="*/ 191 w 233"/>
                  <a:gd name="T9" fmla="*/ 17 h 269"/>
                  <a:gd name="T10" fmla="*/ 199 w 233"/>
                  <a:gd name="T11" fmla="*/ 7 h 269"/>
                  <a:gd name="T12" fmla="*/ 191 w 233"/>
                  <a:gd name="T13" fmla="*/ 0 h 269"/>
                  <a:gd name="T14" fmla="*/ 0 w 233"/>
                  <a:gd name="T15" fmla="*/ 190 h 269"/>
                  <a:gd name="T16" fmla="*/ 191 w 233"/>
                  <a:gd name="T17"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3" h="269">
                    <a:moveTo>
                      <a:pt x="191" y="269"/>
                    </a:moveTo>
                    <a:cubicBezTo>
                      <a:pt x="205" y="269"/>
                      <a:pt x="219" y="268"/>
                      <a:pt x="233" y="265"/>
                    </a:cubicBezTo>
                    <a:cubicBezTo>
                      <a:pt x="232" y="265"/>
                      <a:pt x="231" y="265"/>
                      <a:pt x="229" y="264"/>
                    </a:cubicBezTo>
                    <a:cubicBezTo>
                      <a:pt x="189" y="250"/>
                      <a:pt x="162" y="211"/>
                      <a:pt x="152" y="170"/>
                    </a:cubicBezTo>
                    <a:cubicBezTo>
                      <a:pt x="140" y="116"/>
                      <a:pt x="157" y="59"/>
                      <a:pt x="191" y="17"/>
                    </a:cubicBezTo>
                    <a:cubicBezTo>
                      <a:pt x="193" y="14"/>
                      <a:pt x="196" y="11"/>
                      <a:pt x="199" y="7"/>
                    </a:cubicBezTo>
                    <a:cubicBezTo>
                      <a:pt x="191" y="0"/>
                      <a:pt x="191" y="0"/>
                      <a:pt x="191" y="0"/>
                    </a:cubicBezTo>
                    <a:cubicBezTo>
                      <a:pt x="0" y="190"/>
                      <a:pt x="0" y="190"/>
                      <a:pt x="0" y="190"/>
                    </a:cubicBezTo>
                    <a:cubicBezTo>
                      <a:pt x="49" y="239"/>
                      <a:pt x="116" y="269"/>
                      <a:pt x="191" y="269"/>
                    </a:cubicBezTo>
                    <a:close/>
                  </a:path>
                </a:pathLst>
              </a:custGeom>
              <a:solidFill>
                <a:srgbClr val="D32F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22" name="ïṧḷiḋe">
                <a:extLst>
                  <a:ext uri="{FF2B5EF4-FFF2-40B4-BE49-F238E27FC236}">
                    <a16:creationId xmlns:a16="http://schemas.microsoft.com/office/drawing/2014/main" xmlns="" id="{64B762CE-DDA6-48FB-8127-BD16670DFC93}"/>
                  </a:ext>
                </a:extLst>
              </p:cNvPr>
              <p:cNvSpPr/>
              <p:nvPr/>
            </p:nvSpPr>
            <p:spPr bwMode="auto">
              <a:xfrm>
                <a:off x="3695701" y="3857625"/>
                <a:ext cx="4800600" cy="1085850"/>
              </a:xfrm>
              <a:custGeom>
                <a:avLst/>
                <a:gdLst>
                  <a:gd name="T0" fmla="*/ 191 w 381"/>
                  <a:gd name="T1" fmla="*/ 76 h 86"/>
                  <a:gd name="T2" fmla="*/ 7 w 381"/>
                  <a:gd name="T3" fmla="*/ 0 h 86"/>
                  <a:gd name="T4" fmla="*/ 0 w 381"/>
                  <a:gd name="T5" fmla="*/ 7 h 86"/>
                  <a:gd name="T6" fmla="*/ 191 w 381"/>
                  <a:gd name="T7" fmla="*/ 86 h 86"/>
                  <a:gd name="T8" fmla="*/ 381 w 381"/>
                  <a:gd name="T9" fmla="*/ 7 h 86"/>
                  <a:gd name="T10" fmla="*/ 374 w 381"/>
                  <a:gd name="T11" fmla="*/ 0 h 86"/>
                  <a:gd name="T12" fmla="*/ 191 w 381"/>
                  <a:gd name="T13" fmla="*/ 76 h 86"/>
                </a:gdLst>
                <a:ahLst/>
                <a:cxnLst>
                  <a:cxn ang="0">
                    <a:pos x="T0" y="T1"/>
                  </a:cxn>
                  <a:cxn ang="0">
                    <a:pos x="T2" y="T3"/>
                  </a:cxn>
                  <a:cxn ang="0">
                    <a:pos x="T4" y="T5"/>
                  </a:cxn>
                  <a:cxn ang="0">
                    <a:pos x="T6" y="T7"/>
                  </a:cxn>
                  <a:cxn ang="0">
                    <a:pos x="T8" y="T9"/>
                  </a:cxn>
                  <a:cxn ang="0">
                    <a:pos x="T10" y="T11"/>
                  </a:cxn>
                  <a:cxn ang="0">
                    <a:pos x="T12" y="T13"/>
                  </a:cxn>
                </a:cxnLst>
                <a:rect l="0" t="0" r="r" b="b"/>
                <a:pathLst>
                  <a:path w="381" h="86">
                    <a:moveTo>
                      <a:pt x="191" y="76"/>
                    </a:moveTo>
                    <a:cubicBezTo>
                      <a:pt x="119" y="76"/>
                      <a:pt x="54" y="47"/>
                      <a:pt x="7" y="0"/>
                    </a:cubicBezTo>
                    <a:cubicBezTo>
                      <a:pt x="0" y="7"/>
                      <a:pt x="0" y="7"/>
                      <a:pt x="0" y="7"/>
                    </a:cubicBezTo>
                    <a:cubicBezTo>
                      <a:pt x="49" y="56"/>
                      <a:pt x="116" y="86"/>
                      <a:pt x="191" y="86"/>
                    </a:cubicBezTo>
                    <a:cubicBezTo>
                      <a:pt x="265" y="86"/>
                      <a:pt x="332" y="56"/>
                      <a:pt x="381" y="7"/>
                    </a:cubicBezTo>
                    <a:cubicBezTo>
                      <a:pt x="374" y="0"/>
                      <a:pt x="374" y="0"/>
                      <a:pt x="374" y="0"/>
                    </a:cubicBezTo>
                    <a:cubicBezTo>
                      <a:pt x="327" y="47"/>
                      <a:pt x="262" y="76"/>
                      <a:pt x="191" y="76"/>
                    </a:cubicBezTo>
                    <a:close/>
                  </a:path>
                </a:pathLst>
              </a:custGeom>
              <a:solidFill>
                <a:srgbClr val="F4FF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23" name="ï$ḻîḍé">
                <a:extLst>
                  <a:ext uri="{FF2B5EF4-FFF2-40B4-BE49-F238E27FC236}">
                    <a16:creationId xmlns:a16="http://schemas.microsoft.com/office/drawing/2014/main" xmlns="" id="{080F2FE0-6828-4415-ADA3-DEFB7AE878EF}"/>
                  </a:ext>
                </a:extLst>
              </p:cNvPr>
              <p:cNvSpPr/>
              <p:nvPr/>
            </p:nvSpPr>
            <p:spPr bwMode="auto">
              <a:xfrm>
                <a:off x="3695701" y="3857625"/>
                <a:ext cx="2935288" cy="1085850"/>
              </a:xfrm>
              <a:custGeom>
                <a:avLst/>
                <a:gdLst>
                  <a:gd name="T0" fmla="*/ 215 w 233"/>
                  <a:gd name="T1" fmla="*/ 75 h 86"/>
                  <a:gd name="T2" fmla="*/ 191 w 233"/>
                  <a:gd name="T3" fmla="*/ 76 h 86"/>
                  <a:gd name="T4" fmla="*/ 7 w 233"/>
                  <a:gd name="T5" fmla="*/ 0 h 86"/>
                  <a:gd name="T6" fmla="*/ 0 w 233"/>
                  <a:gd name="T7" fmla="*/ 7 h 86"/>
                  <a:gd name="T8" fmla="*/ 191 w 233"/>
                  <a:gd name="T9" fmla="*/ 86 h 86"/>
                  <a:gd name="T10" fmla="*/ 233 w 233"/>
                  <a:gd name="T11" fmla="*/ 82 h 86"/>
                  <a:gd name="T12" fmla="*/ 229 w 233"/>
                  <a:gd name="T13" fmla="*/ 81 h 86"/>
                  <a:gd name="T14" fmla="*/ 215 w 233"/>
                  <a:gd name="T15" fmla="*/ 75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86">
                    <a:moveTo>
                      <a:pt x="215" y="75"/>
                    </a:moveTo>
                    <a:cubicBezTo>
                      <a:pt x="207" y="76"/>
                      <a:pt x="199" y="76"/>
                      <a:pt x="191" y="76"/>
                    </a:cubicBezTo>
                    <a:cubicBezTo>
                      <a:pt x="119" y="76"/>
                      <a:pt x="54" y="47"/>
                      <a:pt x="7" y="0"/>
                    </a:cubicBezTo>
                    <a:cubicBezTo>
                      <a:pt x="0" y="7"/>
                      <a:pt x="0" y="7"/>
                      <a:pt x="0" y="7"/>
                    </a:cubicBezTo>
                    <a:cubicBezTo>
                      <a:pt x="49" y="56"/>
                      <a:pt x="116" y="86"/>
                      <a:pt x="191" y="86"/>
                    </a:cubicBezTo>
                    <a:cubicBezTo>
                      <a:pt x="205" y="86"/>
                      <a:pt x="219" y="85"/>
                      <a:pt x="233" y="82"/>
                    </a:cubicBezTo>
                    <a:cubicBezTo>
                      <a:pt x="232" y="82"/>
                      <a:pt x="231" y="82"/>
                      <a:pt x="229" y="81"/>
                    </a:cubicBezTo>
                    <a:cubicBezTo>
                      <a:pt x="224" y="80"/>
                      <a:pt x="220" y="77"/>
                      <a:pt x="215" y="75"/>
                    </a:cubicBezTo>
                    <a:close/>
                  </a:path>
                </a:pathLst>
              </a:custGeom>
              <a:solidFill>
                <a:srgbClr val="BECC8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24" name="íšḻídê">
                <a:extLst>
                  <a:ext uri="{FF2B5EF4-FFF2-40B4-BE49-F238E27FC236}">
                    <a16:creationId xmlns:a16="http://schemas.microsoft.com/office/drawing/2014/main" xmlns="" id="{27E8F557-B8B5-4999-B9AA-3D2FC971134D}"/>
                  </a:ext>
                </a:extLst>
              </p:cNvPr>
              <p:cNvSpPr/>
              <p:nvPr/>
            </p:nvSpPr>
            <p:spPr bwMode="auto">
              <a:xfrm>
                <a:off x="6367463" y="2105025"/>
                <a:ext cx="1498600" cy="1563688"/>
              </a:xfrm>
              <a:custGeom>
                <a:avLst/>
                <a:gdLst>
                  <a:gd name="T0" fmla="*/ 116 w 119"/>
                  <a:gd name="T1" fmla="*/ 116 h 124"/>
                  <a:gd name="T2" fmla="*/ 9 w 119"/>
                  <a:gd name="T3" fmla="*/ 3 h 124"/>
                  <a:gd name="T4" fmla="*/ 4 w 119"/>
                  <a:gd name="T5" fmla="*/ 8 h 124"/>
                  <a:gd name="T6" fmla="*/ 111 w 119"/>
                  <a:gd name="T7" fmla="*/ 121 h 124"/>
                  <a:gd name="T8" fmla="*/ 116 w 119"/>
                  <a:gd name="T9" fmla="*/ 116 h 124"/>
                </a:gdLst>
                <a:ahLst/>
                <a:cxnLst>
                  <a:cxn ang="0">
                    <a:pos x="T0" y="T1"/>
                  </a:cxn>
                  <a:cxn ang="0">
                    <a:pos x="T2" y="T3"/>
                  </a:cxn>
                  <a:cxn ang="0">
                    <a:pos x="T4" y="T5"/>
                  </a:cxn>
                  <a:cxn ang="0">
                    <a:pos x="T6" y="T7"/>
                  </a:cxn>
                  <a:cxn ang="0">
                    <a:pos x="T8" y="T9"/>
                  </a:cxn>
                </a:cxnLst>
                <a:rect l="0" t="0" r="r" b="b"/>
                <a:pathLst>
                  <a:path w="119" h="124">
                    <a:moveTo>
                      <a:pt x="116" y="116"/>
                    </a:moveTo>
                    <a:cubicBezTo>
                      <a:pt x="79" y="79"/>
                      <a:pt x="43" y="42"/>
                      <a:pt x="9" y="3"/>
                    </a:cubicBezTo>
                    <a:cubicBezTo>
                      <a:pt x="6" y="0"/>
                      <a:pt x="0" y="5"/>
                      <a:pt x="4" y="8"/>
                    </a:cubicBezTo>
                    <a:cubicBezTo>
                      <a:pt x="38" y="47"/>
                      <a:pt x="74" y="84"/>
                      <a:pt x="111" y="121"/>
                    </a:cubicBezTo>
                    <a:cubicBezTo>
                      <a:pt x="114" y="124"/>
                      <a:pt x="119" y="119"/>
                      <a:pt x="116" y="116"/>
                    </a:cubicBezTo>
                    <a:close/>
                  </a:path>
                </a:pathLst>
              </a:custGeom>
              <a:solidFill>
                <a:srgbClr val="FF6C8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25" name="îṣḷïḑé">
                <a:extLst>
                  <a:ext uri="{FF2B5EF4-FFF2-40B4-BE49-F238E27FC236}">
                    <a16:creationId xmlns:a16="http://schemas.microsoft.com/office/drawing/2014/main" xmlns="" id="{7E116EB1-C474-49CD-A537-3FB4218AF695}"/>
                  </a:ext>
                </a:extLst>
              </p:cNvPr>
              <p:cNvSpPr/>
              <p:nvPr/>
            </p:nvSpPr>
            <p:spPr bwMode="auto">
              <a:xfrm>
                <a:off x="6076951" y="3429000"/>
                <a:ext cx="163513" cy="2524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26" name="ïṥḷiḋe">
                <a:extLst>
                  <a:ext uri="{FF2B5EF4-FFF2-40B4-BE49-F238E27FC236}">
                    <a16:creationId xmlns:a16="http://schemas.microsoft.com/office/drawing/2014/main" xmlns="" id="{3C572EDD-C982-4C26-A173-C793E51EE069}"/>
                  </a:ext>
                </a:extLst>
              </p:cNvPr>
              <p:cNvSpPr/>
              <p:nvPr/>
            </p:nvSpPr>
            <p:spPr bwMode="auto">
              <a:xfrm>
                <a:off x="7085013" y="3959225"/>
                <a:ext cx="163513" cy="2524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27" name="iṡḷïḋê">
                <a:extLst>
                  <a:ext uri="{FF2B5EF4-FFF2-40B4-BE49-F238E27FC236}">
                    <a16:creationId xmlns:a16="http://schemas.microsoft.com/office/drawing/2014/main" xmlns="" id="{BADB3B41-0BF7-41A4-99F7-E43086FD0B0D}"/>
                  </a:ext>
                </a:extLst>
              </p:cNvPr>
              <p:cNvSpPr/>
              <p:nvPr/>
            </p:nvSpPr>
            <p:spPr bwMode="auto">
              <a:xfrm>
                <a:off x="6719888" y="2886075"/>
                <a:ext cx="163513" cy="2651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28" name="ïşľïḍe">
                <a:extLst>
                  <a:ext uri="{FF2B5EF4-FFF2-40B4-BE49-F238E27FC236}">
                    <a16:creationId xmlns:a16="http://schemas.microsoft.com/office/drawing/2014/main" xmlns="" id="{7DBBDE96-1DA3-4699-9CB4-DDCEAA2E0D1C}"/>
                  </a:ext>
                </a:extLst>
              </p:cNvPr>
              <p:cNvSpPr/>
              <p:nvPr/>
            </p:nvSpPr>
            <p:spPr bwMode="auto">
              <a:xfrm>
                <a:off x="5194301" y="4022725"/>
                <a:ext cx="165100" cy="26511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29" name="íṩļïde">
                <a:extLst>
                  <a:ext uri="{FF2B5EF4-FFF2-40B4-BE49-F238E27FC236}">
                    <a16:creationId xmlns:a16="http://schemas.microsoft.com/office/drawing/2014/main" xmlns="" id="{9F6DBBE3-34CA-4C80-8B73-5FA2E12ECD06}"/>
                  </a:ext>
                </a:extLst>
              </p:cNvPr>
              <p:cNvSpPr/>
              <p:nvPr/>
            </p:nvSpPr>
            <p:spPr bwMode="auto">
              <a:xfrm>
                <a:off x="5522913" y="2635250"/>
                <a:ext cx="163513" cy="250825"/>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grpSp>
        <p:grpSp>
          <p:nvGrpSpPr>
            <p:cNvPr id="330" name="661b9c5b-5b1c-40e7-ade5-0edbfea6110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F776DA45-4D12-4B5B-B4A5-0C9E895087BD}"/>
                </a:ext>
              </a:extLst>
            </p:cNvPr>
            <p:cNvGrpSpPr>
              <a:grpSpLocks noChangeAspect="1"/>
            </p:cNvGrpSpPr>
            <p:nvPr>
              <p:custDataLst>
                <p:tags r:id="rId6"/>
              </p:custDataLst>
            </p:nvPr>
          </p:nvGrpSpPr>
          <p:grpSpPr>
            <a:xfrm rot="12138186">
              <a:off x="5524968" y="2862337"/>
              <a:ext cx="360482" cy="187839"/>
              <a:chOff x="3430590" y="1549412"/>
              <a:chExt cx="5330851" cy="3771902"/>
            </a:xfrm>
          </p:grpSpPr>
          <p:sp>
            <p:nvSpPr>
              <p:cNvPr id="331" name="îşļiḑé">
                <a:extLst>
                  <a:ext uri="{FF2B5EF4-FFF2-40B4-BE49-F238E27FC236}">
                    <a16:creationId xmlns:a16="http://schemas.microsoft.com/office/drawing/2014/main" xmlns="" id="{700F4980-277D-42FB-BA5E-767E93686294}"/>
                  </a:ext>
                </a:extLst>
              </p:cNvPr>
              <p:cNvSpPr/>
              <p:nvPr/>
            </p:nvSpPr>
            <p:spPr bwMode="auto">
              <a:xfrm>
                <a:off x="3430590" y="1549417"/>
                <a:ext cx="5330851" cy="3771897"/>
              </a:xfrm>
              <a:custGeom>
                <a:avLst/>
                <a:gdLst>
                  <a:gd name="T0" fmla="*/ 0 w 423"/>
                  <a:gd name="T1" fmla="*/ 211 h 299"/>
                  <a:gd name="T2" fmla="*/ 212 w 423"/>
                  <a:gd name="T3" fmla="*/ 299 h 299"/>
                  <a:gd name="T4" fmla="*/ 423 w 423"/>
                  <a:gd name="T5" fmla="*/ 211 h 299"/>
                  <a:gd name="T6" fmla="*/ 212 w 423"/>
                  <a:gd name="T7" fmla="*/ 0 h 299"/>
                  <a:gd name="T8" fmla="*/ 0 w 423"/>
                  <a:gd name="T9" fmla="*/ 211 h 299"/>
                </a:gdLst>
                <a:ahLst/>
                <a:cxnLst>
                  <a:cxn ang="0">
                    <a:pos x="T0" y="T1"/>
                  </a:cxn>
                  <a:cxn ang="0">
                    <a:pos x="T2" y="T3"/>
                  </a:cxn>
                  <a:cxn ang="0">
                    <a:pos x="T4" y="T5"/>
                  </a:cxn>
                  <a:cxn ang="0">
                    <a:pos x="T6" y="T7"/>
                  </a:cxn>
                  <a:cxn ang="0">
                    <a:pos x="T8" y="T9"/>
                  </a:cxn>
                </a:cxnLst>
                <a:rect l="0" t="0" r="r" b="b"/>
                <a:pathLst>
                  <a:path w="423" h="299">
                    <a:moveTo>
                      <a:pt x="0" y="211"/>
                    </a:moveTo>
                    <a:cubicBezTo>
                      <a:pt x="54" y="265"/>
                      <a:pt x="129" y="299"/>
                      <a:pt x="212" y="299"/>
                    </a:cubicBezTo>
                    <a:cubicBezTo>
                      <a:pt x="294" y="299"/>
                      <a:pt x="369" y="265"/>
                      <a:pt x="423" y="211"/>
                    </a:cubicBezTo>
                    <a:cubicBezTo>
                      <a:pt x="212" y="0"/>
                      <a:pt x="212" y="0"/>
                      <a:pt x="212" y="0"/>
                    </a:cubicBezTo>
                    <a:lnTo>
                      <a:pt x="0" y="211"/>
                    </a:lnTo>
                    <a:close/>
                  </a:path>
                </a:pathLst>
              </a:custGeom>
              <a:solidFill>
                <a:srgbClr val="7DBF4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32" name="iṣ1íḍe">
                <a:extLst>
                  <a:ext uri="{FF2B5EF4-FFF2-40B4-BE49-F238E27FC236}">
                    <a16:creationId xmlns:a16="http://schemas.microsoft.com/office/drawing/2014/main" xmlns="" id="{F5F3A67C-36DB-49CD-972D-A7784A6AB3AE}"/>
                  </a:ext>
                </a:extLst>
              </p:cNvPr>
              <p:cNvSpPr/>
              <p:nvPr/>
            </p:nvSpPr>
            <p:spPr bwMode="auto">
              <a:xfrm>
                <a:off x="3430595" y="1549412"/>
                <a:ext cx="4637114" cy="3771897"/>
              </a:xfrm>
              <a:custGeom>
                <a:avLst/>
                <a:gdLst>
                  <a:gd name="T0" fmla="*/ 250 w 368"/>
                  <a:gd name="T1" fmla="*/ 264 h 299"/>
                  <a:gd name="T2" fmla="*/ 173 w 368"/>
                  <a:gd name="T3" fmla="*/ 170 h 299"/>
                  <a:gd name="T4" fmla="*/ 212 w 368"/>
                  <a:gd name="T5" fmla="*/ 17 h 299"/>
                  <a:gd name="T6" fmla="*/ 220 w 368"/>
                  <a:gd name="T7" fmla="*/ 7 h 299"/>
                  <a:gd name="T8" fmla="*/ 212 w 368"/>
                  <a:gd name="T9" fmla="*/ 0 h 299"/>
                  <a:gd name="T10" fmla="*/ 0 w 368"/>
                  <a:gd name="T11" fmla="*/ 211 h 299"/>
                  <a:gd name="T12" fmla="*/ 212 w 368"/>
                  <a:gd name="T13" fmla="*/ 299 h 299"/>
                  <a:gd name="T14" fmla="*/ 368 w 368"/>
                  <a:gd name="T15" fmla="*/ 255 h 299"/>
                  <a:gd name="T16" fmla="*/ 250 w 368"/>
                  <a:gd name="T17" fmla="*/ 264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8" h="299">
                    <a:moveTo>
                      <a:pt x="250" y="264"/>
                    </a:moveTo>
                    <a:cubicBezTo>
                      <a:pt x="210" y="250"/>
                      <a:pt x="183" y="211"/>
                      <a:pt x="173" y="170"/>
                    </a:cubicBezTo>
                    <a:cubicBezTo>
                      <a:pt x="161" y="116"/>
                      <a:pt x="178" y="59"/>
                      <a:pt x="212" y="17"/>
                    </a:cubicBezTo>
                    <a:cubicBezTo>
                      <a:pt x="214" y="14"/>
                      <a:pt x="217" y="11"/>
                      <a:pt x="220" y="7"/>
                    </a:cubicBezTo>
                    <a:cubicBezTo>
                      <a:pt x="212" y="0"/>
                      <a:pt x="212" y="0"/>
                      <a:pt x="212" y="0"/>
                    </a:cubicBezTo>
                    <a:cubicBezTo>
                      <a:pt x="0" y="211"/>
                      <a:pt x="0" y="211"/>
                      <a:pt x="0" y="211"/>
                    </a:cubicBezTo>
                    <a:cubicBezTo>
                      <a:pt x="54" y="265"/>
                      <a:pt x="129" y="299"/>
                      <a:pt x="212" y="299"/>
                    </a:cubicBezTo>
                    <a:cubicBezTo>
                      <a:pt x="269" y="299"/>
                      <a:pt x="322" y="282"/>
                      <a:pt x="368" y="255"/>
                    </a:cubicBezTo>
                    <a:cubicBezTo>
                      <a:pt x="331" y="269"/>
                      <a:pt x="288" y="278"/>
                      <a:pt x="250" y="264"/>
                    </a:cubicBezTo>
                    <a:close/>
                  </a:path>
                </a:pathLst>
              </a:custGeom>
              <a:solidFill>
                <a:srgbClr val="649E2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33" name="ïSļíďê">
                <a:extLst>
                  <a:ext uri="{FF2B5EF4-FFF2-40B4-BE49-F238E27FC236}">
                    <a16:creationId xmlns:a16="http://schemas.microsoft.com/office/drawing/2014/main" xmlns="" id="{527BAAA5-952B-4DD0-9FE4-29F70EBABBF7}"/>
                  </a:ext>
                </a:extLst>
              </p:cNvPr>
              <p:cNvSpPr/>
              <p:nvPr/>
            </p:nvSpPr>
            <p:spPr bwMode="auto">
              <a:xfrm>
                <a:off x="3695699" y="1549429"/>
                <a:ext cx="4800620" cy="3394064"/>
              </a:xfrm>
              <a:custGeom>
                <a:avLst/>
                <a:gdLst>
                  <a:gd name="T0" fmla="*/ 0 w 381"/>
                  <a:gd name="T1" fmla="*/ 190 h 269"/>
                  <a:gd name="T2" fmla="*/ 191 w 381"/>
                  <a:gd name="T3" fmla="*/ 269 h 269"/>
                  <a:gd name="T4" fmla="*/ 381 w 381"/>
                  <a:gd name="T5" fmla="*/ 190 h 269"/>
                  <a:gd name="T6" fmla="*/ 191 w 381"/>
                  <a:gd name="T7" fmla="*/ 0 h 269"/>
                  <a:gd name="T8" fmla="*/ 0 w 381"/>
                  <a:gd name="T9" fmla="*/ 190 h 269"/>
                </a:gdLst>
                <a:ahLst/>
                <a:cxnLst>
                  <a:cxn ang="0">
                    <a:pos x="T0" y="T1"/>
                  </a:cxn>
                  <a:cxn ang="0">
                    <a:pos x="T2" y="T3"/>
                  </a:cxn>
                  <a:cxn ang="0">
                    <a:pos x="T4" y="T5"/>
                  </a:cxn>
                  <a:cxn ang="0">
                    <a:pos x="T6" y="T7"/>
                  </a:cxn>
                  <a:cxn ang="0">
                    <a:pos x="T8" y="T9"/>
                  </a:cxn>
                </a:cxnLst>
                <a:rect l="0" t="0" r="r" b="b"/>
                <a:pathLst>
                  <a:path w="381" h="269">
                    <a:moveTo>
                      <a:pt x="0" y="190"/>
                    </a:moveTo>
                    <a:cubicBezTo>
                      <a:pt x="49" y="239"/>
                      <a:pt x="116" y="269"/>
                      <a:pt x="191" y="269"/>
                    </a:cubicBezTo>
                    <a:cubicBezTo>
                      <a:pt x="265" y="269"/>
                      <a:pt x="332" y="239"/>
                      <a:pt x="381" y="190"/>
                    </a:cubicBezTo>
                    <a:cubicBezTo>
                      <a:pt x="191" y="0"/>
                      <a:pt x="191" y="0"/>
                      <a:pt x="191" y="0"/>
                    </a:cubicBezTo>
                    <a:lnTo>
                      <a:pt x="0" y="190"/>
                    </a:lnTo>
                    <a:close/>
                  </a:path>
                </a:pathLst>
              </a:custGeom>
              <a:solidFill>
                <a:srgbClr val="EA496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34" name="ï$ḷíḋê">
                <a:extLst>
                  <a:ext uri="{FF2B5EF4-FFF2-40B4-BE49-F238E27FC236}">
                    <a16:creationId xmlns:a16="http://schemas.microsoft.com/office/drawing/2014/main" xmlns="" id="{329241C7-6FC2-48F2-A240-F45A643A3117}"/>
                  </a:ext>
                </a:extLst>
              </p:cNvPr>
              <p:cNvSpPr/>
              <p:nvPr/>
            </p:nvSpPr>
            <p:spPr bwMode="auto">
              <a:xfrm>
                <a:off x="3695705" y="1549448"/>
                <a:ext cx="2935306" cy="3394064"/>
              </a:xfrm>
              <a:custGeom>
                <a:avLst/>
                <a:gdLst>
                  <a:gd name="T0" fmla="*/ 191 w 233"/>
                  <a:gd name="T1" fmla="*/ 269 h 269"/>
                  <a:gd name="T2" fmla="*/ 233 w 233"/>
                  <a:gd name="T3" fmla="*/ 265 h 269"/>
                  <a:gd name="T4" fmla="*/ 229 w 233"/>
                  <a:gd name="T5" fmla="*/ 264 h 269"/>
                  <a:gd name="T6" fmla="*/ 152 w 233"/>
                  <a:gd name="T7" fmla="*/ 170 h 269"/>
                  <a:gd name="T8" fmla="*/ 191 w 233"/>
                  <a:gd name="T9" fmla="*/ 17 h 269"/>
                  <a:gd name="T10" fmla="*/ 199 w 233"/>
                  <a:gd name="T11" fmla="*/ 7 h 269"/>
                  <a:gd name="T12" fmla="*/ 191 w 233"/>
                  <a:gd name="T13" fmla="*/ 0 h 269"/>
                  <a:gd name="T14" fmla="*/ 0 w 233"/>
                  <a:gd name="T15" fmla="*/ 190 h 269"/>
                  <a:gd name="T16" fmla="*/ 191 w 233"/>
                  <a:gd name="T17"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3" h="269">
                    <a:moveTo>
                      <a:pt x="191" y="269"/>
                    </a:moveTo>
                    <a:cubicBezTo>
                      <a:pt x="205" y="269"/>
                      <a:pt x="219" y="268"/>
                      <a:pt x="233" y="265"/>
                    </a:cubicBezTo>
                    <a:cubicBezTo>
                      <a:pt x="232" y="265"/>
                      <a:pt x="231" y="265"/>
                      <a:pt x="229" y="264"/>
                    </a:cubicBezTo>
                    <a:cubicBezTo>
                      <a:pt x="189" y="250"/>
                      <a:pt x="162" y="211"/>
                      <a:pt x="152" y="170"/>
                    </a:cubicBezTo>
                    <a:cubicBezTo>
                      <a:pt x="140" y="116"/>
                      <a:pt x="157" y="59"/>
                      <a:pt x="191" y="17"/>
                    </a:cubicBezTo>
                    <a:cubicBezTo>
                      <a:pt x="193" y="14"/>
                      <a:pt x="196" y="11"/>
                      <a:pt x="199" y="7"/>
                    </a:cubicBezTo>
                    <a:cubicBezTo>
                      <a:pt x="191" y="0"/>
                      <a:pt x="191" y="0"/>
                      <a:pt x="191" y="0"/>
                    </a:cubicBezTo>
                    <a:cubicBezTo>
                      <a:pt x="0" y="190"/>
                      <a:pt x="0" y="190"/>
                      <a:pt x="0" y="190"/>
                    </a:cubicBezTo>
                    <a:cubicBezTo>
                      <a:pt x="49" y="239"/>
                      <a:pt x="116" y="269"/>
                      <a:pt x="191" y="269"/>
                    </a:cubicBezTo>
                    <a:close/>
                  </a:path>
                </a:pathLst>
              </a:custGeom>
              <a:solidFill>
                <a:srgbClr val="D32F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35" name="ïṧḷiḋe">
                <a:extLst>
                  <a:ext uri="{FF2B5EF4-FFF2-40B4-BE49-F238E27FC236}">
                    <a16:creationId xmlns:a16="http://schemas.microsoft.com/office/drawing/2014/main" xmlns="" id="{EA7A5EBA-6CF4-4A0E-864F-45697A0AEBC4}"/>
                  </a:ext>
                </a:extLst>
              </p:cNvPr>
              <p:cNvSpPr/>
              <p:nvPr/>
            </p:nvSpPr>
            <p:spPr bwMode="auto">
              <a:xfrm>
                <a:off x="3695707" y="3857644"/>
                <a:ext cx="4800618" cy="1085851"/>
              </a:xfrm>
              <a:custGeom>
                <a:avLst/>
                <a:gdLst>
                  <a:gd name="T0" fmla="*/ 191 w 381"/>
                  <a:gd name="T1" fmla="*/ 76 h 86"/>
                  <a:gd name="T2" fmla="*/ 7 w 381"/>
                  <a:gd name="T3" fmla="*/ 0 h 86"/>
                  <a:gd name="T4" fmla="*/ 0 w 381"/>
                  <a:gd name="T5" fmla="*/ 7 h 86"/>
                  <a:gd name="T6" fmla="*/ 191 w 381"/>
                  <a:gd name="T7" fmla="*/ 86 h 86"/>
                  <a:gd name="T8" fmla="*/ 381 w 381"/>
                  <a:gd name="T9" fmla="*/ 7 h 86"/>
                  <a:gd name="T10" fmla="*/ 374 w 381"/>
                  <a:gd name="T11" fmla="*/ 0 h 86"/>
                  <a:gd name="T12" fmla="*/ 191 w 381"/>
                  <a:gd name="T13" fmla="*/ 76 h 86"/>
                </a:gdLst>
                <a:ahLst/>
                <a:cxnLst>
                  <a:cxn ang="0">
                    <a:pos x="T0" y="T1"/>
                  </a:cxn>
                  <a:cxn ang="0">
                    <a:pos x="T2" y="T3"/>
                  </a:cxn>
                  <a:cxn ang="0">
                    <a:pos x="T4" y="T5"/>
                  </a:cxn>
                  <a:cxn ang="0">
                    <a:pos x="T6" y="T7"/>
                  </a:cxn>
                  <a:cxn ang="0">
                    <a:pos x="T8" y="T9"/>
                  </a:cxn>
                  <a:cxn ang="0">
                    <a:pos x="T10" y="T11"/>
                  </a:cxn>
                  <a:cxn ang="0">
                    <a:pos x="T12" y="T13"/>
                  </a:cxn>
                </a:cxnLst>
                <a:rect l="0" t="0" r="r" b="b"/>
                <a:pathLst>
                  <a:path w="381" h="86">
                    <a:moveTo>
                      <a:pt x="191" y="76"/>
                    </a:moveTo>
                    <a:cubicBezTo>
                      <a:pt x="119" y="76"/>
                      <a:pt x="54" y="47"/>
                      <a:pt x="7" y="0"/>
                    </a:cubicBezTo>
                    <a:cubicBezTo>
                      <a:pt x="0" y="7"/>
                      <a:pt x="0" y="7"/>
                      <a:pt x="0" y="7"/>
                    </a:cubicBezTo>
                    <a:cubicBezTo>
                      <a:pt x="49" y="56"/>
                      <a:pt x="116" y="86"/>
                      <a:pt x="191" y="86"/>
                    </a:cubicBezTo>
                    <a:cubicBezTo>
                      <a:pt x="265" y="86"/>
                      <a:pt x="332" y="56"/>
                      <a:pt x="381" y="7"/>
                    </a:cubicBezTo>
                    <a:cubicBezTo>
                      <a:pt x="374" y="0"/>
                      <a:pt x="374" y="0"/>
                      <a:pt x="374" y="0"/>
                    </a:cubicBezTo>
                    <a:cubicBezTo>
                      <a:pt x="327" y="47"/>
                      <a:pt x="262" y="76"/>
                      <a:pt x="191" y="76"/>
                    </a:cubicBezTo>
                    <a:close/>
                  </a:path>
                </a:pathLst>
              </a:custGeom>
              <a:solidFill>
                <a:srgbClr val="F4FF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36" name="ï$ḻîḍé">
                <a:extLst>
                  <a:ext uri="{FF2B5EF4-FFF2-40B4-BE49-F238E27FC236}">
                    <a16:creationId xmlns:a16="http://schemas.microsoft.com/office/drawing/2014/main" xmlns="" id="{DBCCB1C0-94A4-4356-A778-365432197680}"/>
                  </a:ext>
                </a:extLst>
              </p:cNvPr>
              <p:cNvSpPr/>
              <p:nvPr/>
            </p:nvSpPr>
            <p:spPr bwMode="auto">
              <a:xfrm>
                <a:off x="3695713" y="3857639"/>
                <a:ext cx="2935310" cy="1085852"/>
              </a:xfrm>
              <a:custGeom>
                <a:avLst/>
                <a:gdLst>
                  <a:gd name="T0" fmla="*/ 215 w 233"/>
                  <a:gd name="T1" fmla="*/ 75 h 86"/>
                  <a:gd name="T2" fmla="*/ 191 w 233"/>
                  <a:gd name="T3" fmla="*/ 76 h 86"/>
                  <a:gd name="T4" fmla="*/ 7 w 233"/>
                  <a:gd name="T5" fmla="*/ 0 h 86"/>
                  <a:gd name="T6" fmla="*/ 0 w 233"/>
                  <a:gd name="T7" fmla="*/ 7 h 86"/>
                  <a:gd name="T8" fmla="*/ 191 w 233"/>
                  <a:gd name="T9" fmla="*/ 86 h 86"/>
                  <a:gd name="T10" fmla="*/ 233 w 233"/>
                  <a:gd name="T11" fmla="*/ 82 h 86"/>
                  <a:gd name="T12" fmla="*/ 229 w 233"/>
                  <a:gd name="T13" fmla="*/ 81 h 86"/>
                  <a:gd name="T14" fmla="*/ 215 w 233"/>
                  <a:gd name="T15" fmla="*/ 75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86">
                    <a:moveTo>
                      <a:pt x="215" y="75"/>
                    </a:moveTo>
                    <a:cubicBezTo>
                      <a:pt x="207" y="76"/>
                      <a:pt x="199" y="76"/>
                      <a:pt x="191" y="76"/>
                    </a:cubicBezTo>
                    <a:cubicBezTo>
                      <a:pt x="119" y="76"/>
                      <a:pt x="54" y="47"/>
                      <a:pt x="7" y="0"/>
                    </a:cubicBezTo>
                    <a:cubicBezTo>
                      <a:pt x="0" y="7"/>
                      <a:pt x="0" y="7"/>
                      <a:pt x="0" y="7"/>
                    </a:cubicBezTo>
                    <a:cubicBezTo>
                      <a:pt x="49" y="56"/>
                      <a:pt x="116" y="86"/>
                      <a:pt x="191" y="86"/>
                    </a:cubicBezTo>
                    <a:cubicBezTo>
                      <a:pt x="205" y="86"/>
                      <a:pt x="219" y="85"/>
                      <a:pt x="233" y="82"/>
                    </a:cubicBezTo>
                    <a:cubicBezTo>
                      <a:pt x="232" y="82"/>
                      <a:pt x="231" y="82"/>
                      <a:pt x="229" y="81"/>
                    </a:cubicBezTo>
                    <a:cubicBezTo>
                      <a:pt x="224" y="80"/>
                      <a:pt x="220" y="77"/>
                      <a:pt x="215" y="75"/>
                    </a:cubicBezTo>
                    <a:close/>
                  </a:path>
                </a:pathLst>
              </a:custGeom>
              <a:solidFill>
                <a:srgbClr val="BECC8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37" name="íšḻídê">
                <a:extLst>
                  <a:ext uri="{FF2B5EF4-FFF2-40B4-BE49-F238E27FC236}">
                    <a16:creationId xmlns:a16="http://schemas.microsoft.com/office/drawing/2014/main" xmlns="" id="{4FFDCF7B-27D4-4164-A668-8EED2BE5E22D}"/>
                  </a:ext>
                </a:extLst>
              </p:cNvPr>
              <p:cNvSpPr/>
              <p:nvPr/>
            </p:nvSpPr>
            <p:spPr bwMode="auto">
              <a:xfrm>
                <a:off x="6367490" y="2105038"/>
                <a:ext cx="1498616" cy="1563690"/>
              </a:xfrm>
              <a:custGeom>
                <a:avLst/>
                <a:gdLst>
                  <a:gd name="T0" fmla="*/ 116 w 119"/>
                  <a:gd name="T1" fmla="*/ 116 h 124"/>
                  <a:gd name="T2" fmla="*/ 9 w 119"/>
                  <a:gd name="T3" fmla="*/ 3 h 124"/>
                  <a:gd name="T4" fmla="*/ 4 w 119"/>
                  <a:gd name="T5" fmla="*/ 8 h 124"/>
                  <a:gd name="T6" fmla="*/ 111 w 119"/>
                  <a:gd name="T7" fmla="*/ 121 h 124"/>
                  <a:gd name="T8" fmla="*/ 116 w 119"/>
                  <a:gd name="T9" fmla="*/ 116 h 124"/>
                </a:gdLst>
                <a:ahLst/>
                <a:cxnLst>
                  <a:cxn ang="0">
                    <a:pos x="T0" y="T1"/>
                  </a:cxn>
                  <a:cxn ang="0">
                    <a:pos x="T2" y="T3"/>
                  </a:cxn>
                  <a:cxn ang="0">
                    <a:pos x="T4" y="T5"/>
                  </a:cxn>
                  <a:cxn ang="0">
                    <a:pos x="T6" y="T7"/>
                  </a:cxn>
                  <a:cxn ang="0">
                    <a:pos x="T8" y="T9"/>
                  </a:cxn>
                </a:cxnLst>
                <a:rect l="0" t="0" r="r" b="b"/>
                <a:pathLst>
                  <a:path w="119" h="124">
                    <a:moveTo>
                      <a:pt x="116" y="116"/>
                    </a:moveTo>
                    <a:cubicBezTo>
                      <a:pt x="79" y="79"/>
                      <a:pt x="43" y="42"/>
                      <a:pt x="9" y="3"/>
                    </a:cubicBezTo>
                    <a:cubicBezTo>
                      <a:pt x="6" y="0"/>
                      <a:pt x="0" y="5"/>
                      <a:pt x="4" y="8"/>
                    </a:cubicBezTo>
                    <a:cubicBezTo>
                      <a:pt x="38" y="47"/>
                      <a:pt x="74" y="84"/>
                      <a:pt x="111" y="121"/>
                    </a:cubicBezTo>
                    <a:cubicBezTo>
                      <a:pt x="114" y="124"/>
                      <a:pt x="119" y="119"/>
                      <a:pt x="116" y="116"/>
                    </a:cubicBezTo>
                    <a:close/>
                  </a:path>
                </a:pathLst>
              </a:custGeom>
              <a:solidFill>
                <a:srgbClr val="FF6C8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38" name="îṣḷïḑé">
                <a:extLst>
                  <a:ext uri="{FF2B5EF4-FFF2-40B4-BE49-F238E27FC236}">
                    <a16:creationId xmlns:a16="http://schemas.microsoft.com/office/drawing/2014/main" xmlns="" id="{7DEF5E11-21D4-4208-AE45-4DA552130868}"/>
                  </a:ext>
                </a:extLst>
              </p:cNvPr>
              <p:cNvSpPr/>
              <p:nvPr/>
            </p:nvSpPr>
            <p:spPr bwMode="auto">
              <a:xfrm>
                <a:off x="6076983" y="3429015"/>
                <a:ext cx="163513" cy="252412"/>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39" name="ïṥḷiḋe">
                <a:extLst>
                  <a:ext uri="{FF2B5EF4-FFF2-40B4-BE49-F238E27FC236}">
                    <a16:creationId xmlns:a16="http://schemas.microsoft.com/office/drawing/2014/main" xmlns="" id="{656FC20D-3425-43BC-903D-8C4290050300}"/>
                  </a:ext>
                </a:extLst>
              </p:cNvPr>
              <p:cNvSpPr/>
              <p:nvPr/>
            </p:nvSpPr>
            <p:spPr bwMode="auto">
              <a:xfrm>
                <a:off x="7085045" y="3959252"/>
                <a:ext cx="163512" cy="252412"/>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40" name="iṡḷïḋê">
                <a:extLst>
                  <a:ext uri="{FF2B5EF4-FFF2-40B4-BE49-F238E27FC236}">
                    <a16:creationId xmlns:a16="http://schemas.microsoft.com/office/drawing/2014/main" xmlns="" id="{43793BDC-C23E-4542-852A-1A01FD0C0F03}"/>
                  </a:ext>
                </a:extLst>
              </p:cNvPr>
              <p:cNvSpPr/>
              <p:nvPr/>
            </p:nvSpPr>
            <p:spPr bwMode="auto">
              <a:xfrm>
                <a:off x="6719921" y="2886095"/>
                <a:ext cx="163512" cy="26510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41" name="ïşľïḍe">
                <a:extLst>
                  <a:ext uri="{FF2B5EF4-FFF2-40B4-BE49-F238E27FC236}">
                    <a16:creationId xmlns:a16="http://schemas.microsoft.com/office/drawing/2014/main" xmlns="" id="{2BF850AB-D336-4A84-98D2-81F6F72B59BD}"/>
                  </a:ext>
                </a:extLst>
              </p:cNvPr>
              <p:cNvSpPr/>
              <p:nvPr/>
            </p:nvSpPr>
            <p:spPr bwMode="auto">
              <a:xfrm>
                <a:off x="5194291" y="4022743"/>
                <a:ext cx="165093" cy="265103"/>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sp>
            <p:nvSpPr>
              <p:cNvPr id="342" name="íṩļïde">
                <a:extLst>
                  <a:ext uri="{FF2B5EF4-FFF2-40B4-BE49-F238E27FC236}">
                    <a16:creationId xmlns:a16="http://schemas.microsoft.com/office/drawing/2014/main" xmlns="" id="{7A9BAAC7-549B-48C2-BD27-C1963491DC67}"/>
                  </a:ext>
                </a:extLst>
              </p:cNvPr>
              <p:cNvSpPr/>
              <p:nvPr/>
            </p:nvSpPr>
            <p:spPr bwMode="auto">
              <a:xfrm>
                <a:off x="5522913" y="2635260"/>
                <a:ext cx="163511" cy="250826"/>
              </a:xfrm>
              <a:prstGeom prst="ellipse">
                <a:avLst/>
              </a:prstGeom>
              <a:solidFill>
                <a:srgbClr val="706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75000"/>
                      <a:lumOff val="25000"/>
                    </a:schemeClr>
                  </a:solidFill>
                </a:endParaRPr>
              </a:p>
            </p:txBody>
          </p:sp>
        </p:grpSp>
        <p:pic>
          <p:nvPicPr>
            <p:cNvPr id="345" name="图片 344">
              <a:extLst>
                <a:ext uri="{FF2B5EF4-FFF2-40B4-BE49-F238E27FC236}">
                  <a16:creationId xmlns:a16="http://schemas.microsoft.com/office/drawing/2014/main" xmlns="" id="{2242A750-77A2-46E0-A378-2E4B6738A776}"/>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l="-629"/>
            <a:stretch/>
          </p:blipFill>
          <p:spPr>
            <a:xfrm>
              <a:off x="5448937" y="3315726"/>
              <a:ext cx="576681" cy="239795"/>
            </a:xfrm>
            <a:prstGeom prst="rect">
              <a:avLst/>
            </a:prstGeom>
          </p:spPr>
        </p:pic>
      </p:grpSp>
    </p:spTree>
    <p:custDataLst>
      <p:tags r:id="rId2"/>
    </p:custData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26" presetClass="emph" presetSubtype="0" fill="hold" grpId="0" nodeType="withEffect">
                                  <p:stCondLst>
                                    <p:cond delay="0"/>
                                  </p:stCondLst>
                                  <p:childTnLst>
                                    <p:animEffect transition="out" filter="fade">
                                      <p:cBhvr>
                                        <p:cTn id="9" dur="500" tmFilter="0, 0; .2, .5; .8, .5; 1, 0"/>
                                        <p:tgtEl>
                                          <p:spTgt spid="29"/>
                                        </p:tgtEl>
                                      </p:cBhvr>
                                    </p:animEffect>
                                    <p:animScale>
                                      <p:cBhvr>
                                        <p:cTn id="10" dur="250" autoRev="1" fill="hold"/>
                                        <p:tgtEl>
                                          <p:spTgt spid="29"/>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13"/>
                                        </p:tgtEl>
                                      </p:cBhvr>
                                    </p:animEffect>
                                    <p:animScale>
                                      <p:cBhvr>
                                        <p:cTn id="13" dur="250" autoRev="1" fill="hold"/>
                                        <p:tgtEl>
                                          <p:spTgt spid="13"/>
                                        </p:tgtEl>
                                      </p:cBhvr>
                                      <p:by x="105000" y="105000"/>
                                    </p:animScale>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ppt_x"/>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282"/>
                                        </p:tgtEl>
                                        <p:attrNameLst>
                                          <p:attrName>style.visibility</p:attrName>
                                        </p:attrNameLst>
                                      </p:cBhvr>
                                      <p:to>
                                        <p:strVal val="visible"/>
                                      </p:to>
                                    </p:set>
                                    <p:animEffect transition="in" filter="randombar(horizontal)">
                                      <p:cBhvr>
                                        <p:cTn id="22" dur="500"/>
                                        <p:tgtEl>
                                          <p:spTgt spid="282"/>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283"/>
                                        </p:tgtEl>
                                        <p:attrNameLst>
                                          <p:attrName>style.visibility</p:attrName>
                                        </p:attrNameLst>
                                      </p:cBhvr>
                                      <p:to>
                                        <p:strVal val="visible"/>
                                      </p:to>
                                    </p:set>
                                    <p:animEffect transition="in" filter="fade">
                                      <p:cBhvr>
                                        <p:cTn id="26" dur="1000"/>
                                        <p:tgtEl>
                                          <p:spTgt spid="283"/>
                                        </p:tgtEl>
                                      </p:cBhvr>
                                    </p:animEffect>
                                    <p:anim calcmode="lin" valueType="num">
                                      <p:cBhvr>
                                        <p:cTn id="27" dur="1000" fill="hold"/>
                                        <p:tgtEl>
                                          <p:spTgt spid="283"/>
                                        </p:tgtEl>
                                        <p:attrNameLst>
                                          <p:attrName>ppt_x</p:attrName>
                                        </p:attrNameLst>
                                      </p:cBhvr>
                                      <p:tavLst>
                                        <p:tav tm="0">
                                          <p:val>
                                            <p:strVal val="#ppt_x"/>
                                          </p:val>
                                        </p:tav>
                                        <p:tav tm="100000">
                                          <p:val>
                                            <p:strVal val="#ppt_x"/>
                                          </p:val>
                                        </p:tav>
                                      </p:tavLst>
                                    </p:anim>
                                    <p:anim calcmode="lin" valueType="num">
                                      <p:cBhvr>
                                        <p:cTn id="28" dur="1000" fill="hold"/>
                                        <p:tgtEl>
                                          <p:spTgt spid="283"/>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14" presetClass="entr" presetSubtype="1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randombar(horizontal)">
                                      <p:cBhvr>
                                        <p:cTn id="32" dur="500"/>
                                        <p:tgtEl>
                                          <p:spTgt spid="16"/>
                                        </p:tgtEl>
                                      </p:cBhvr>
                                    </p:animEffect>
                                  </p:childTnLst>
                                </p:cTn>
                              </p:par>
                            </p:childTnLst>
                          </p:cTn>
                        </p:par>
                        <p:par>
                          <p:cTn id="33" fill="hold">
                            <p:stCondLst>
                              <p:cond delay="3000"/>
                            </p:stCondLst>
                            <p:childTnLst>
                              <p:par>
                                <p:cTn id="34" presetID="14" presetClass="entr" presetSubtype="10" fill="hold" nodeType="afterEffect">
                                  <p:stCondLst>
                                    <p:cond delay="0"/>
                                  </p:stCondLst>
                                  <p:childTnLst>
                                    <p:set>
                                      <p:cBhvr>
                                        <p:cTn id="35" dur="1" fill="hold">
                                          <p:stCondLst>
                                            <p:cond delay="0"/>
                                          </p:stCondLst>
                                        </p:cTn>
                                        <p:tgtEl>
                                          <p:spTgt spid="346"/>
                                        </p:tgtEl>
                                        <p:attrNameLst>
                                          <p:attrName>style.visibility</p:attrName>
                                        </p:attrNameLst>
                                      </p:cBhvr>
                                      <p:to>
                                        <p:strVal val="visible"/>
                                      </p:to>
                                    </p:set>
                                    <p:animEffect transition="in" filter="randombar(horizontal)">
                                      <p:cBhvr>
                                        <p:cTn id="36" dur="500"/>
                                        <p:tgtEl>
                                          <p:spTgt spid="346"/>
                                        </p:tgtEl>
                                      </p:cBhvr>
                                    </p:animEffect>
                                  </p:childTnLst>
                                </p:cTn>
                              </p:par>
                            </p:childTnLst>
                          </p:cTn>
                        </p:par>
                        <p:par>
                          <p:cTn id="37" fill="hold">
                            <p:stCondLst>
                              <p:cond delay="3500"/>
                            </p:stCondLst>
                            <p:childTnLst>
                              <p:par>
                                <p:cTn id="38" presetID="14" presetClass="entr" presetSubtype="10" fill="hold" grpId="0" nodeType="afterEffect">
                                  <p:stCondLst>
                                    <p:cond delay="0"/>
                                  </p:stCondLst>
                                  <p:childTnLst>
                                    <p:set>
                                      <p:cBhvr>
                                        <p:cTn id="39" dur="1" fill="hold">
                                          <p:stCondLst>
                                            <p:cond delay="0"/>
                                          </p:stCondLst>
                                        </p:cTn>
                                        <p:tgtEl>
                                          <p:spTgt spid="284"/>
                                        </p:tgtEl>
                                        <p:attrNameLst>
                                          <p:attrName>style.visibility</p:attrName>
                                        </p:attrNameLst>
                                      </p:cBhvr>
                                      <p:to>
                                        <p:strVal val="visible"/>
                                      </p:to>
                                    </p:set>
                                    <p:animEffect transition="in" filter="randombar(horizontal)">
                                      <p:cBhvr>
                                        <p:cTn id="40" dur="500"/>
                                        <p:tgtEl>
                                          <p:spTgt spid="284"/>
                                        </p:tgtEl>
                                      </p:cBhvr>
                                    </p:animEffect>
                                  </p:childTnLst>
                                </p:cTn>
                              </p:par>
                            </p:childTnLst>
                          </p:cTn>
                        </p:par>
                        <p:par>
                          <p:cTn id="41" fill="hold">
                            <p:stCondLst>
                              <p:cond delay="4000"/>
                            </p:stCondLst>
                            <p:childTnLst>
                              <p:par>
                                <p:cTn id="42" presetID="14" presetClass="entr" presetSubtype="10"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randombar(horizontal)">
                                      <p:cBhvr>
                                        <p:cTn id="44" dur="500"/>
                                        <p:tgtEl>
                                          <p:spTgt spid="7"/>
                                        </p:tgtEl>
                                      </p:cBhvr>
                                    </p:animEffect>
                                  </p:childTnLst>
                                </p:cTn>
                              </p:par>
                            </p:childTnLst>
                          </p:cTn>
                        </p:par>
                        <p:par>
                          <p:cTn id="45" fill="hold">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343"/>
                                        </p:tgtEl>
                                        <p:attrNameLst>
                                          <p:attrName>style.visibility</p:attrName>
                                        </p:attrNameLst>
                                      </p:cBhvr>
                                      <p:to>
                                        <p:strVal val="visible"/>
                                      </p:to>
                                    </p:set>
                                    <p:animEffect transition="in" filter="randombar(horizontal)">
                                      <p:cBhvr>
                                        <p:cTn id="48" dur="500"/>
                                        <p:tgtEl>
                                          <p:spTgt spid="343"/>
                                        </p:tgtEl>
                                      </p:cBhvr>
                                    </p:animEffect>
                                  </p:childTnLst>
                                </p:cTn>
                              </p:par>
                            </p:childTnLst>
                          </p:cTn>
                        </p:par>
                        <p:par>
                          <p:cTn id="49" fill="hold">
                            <p:stCondLst>
                              <p:cond delay="5000"/>
                            </p:stCondLst>
                            <p:childTnLst>
                              <p:par>
                                <p:cTn id="50" presetID="14" presetClass="entr" presetSubtype="10" fill="hold" grpId="0" nodeType="afterEffect">
                                  <p:stCondLst>
                                    <p:cond delay="0"/>
                                  </p:stCondLst>
                                  <p:childTnLst>
                                    <p:set>
                                      <p:cBhvr>
                                        <p:cTn id="51" dur="1" fill="hold">
                                          <p:stCondLst>
                                            <p:cond delay="0"/>
                                          </p:stCondLst>
                                        </p:cTn>
                                        <p:tgtEl>
                                          <p:spTgt spid="344"/>
                                        </p:tgtEl>
                                        <p:attrNameLst>
                                          <p:attrName>style.visibility</p:attrName>
                                        </p:attrNameLst>
                                      </p:cBhvr>
                                      <p:to>
                                        <p:strVal val="visible"/>
                                      </p:to>
                                    </p:set>
                                    <p:animEffect transition="in" filter="randombar(horizontal)">
                                      <p:cBhvr>
                                        <p:cTn id="52" dur="500"/>
                                        <p:tgtEl>
                                          <p:spTgt spid="344"/>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randombar(horizontal)">
                                      <p:cBhvr>
                                        <p:cTn id="57" dur="500"/>
                                        <p:tgtEl>
                                          <p:spTgt spid="28"/>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p:cTn id="62" dur="500" fill="hold"/>
                                        <p:tgtEl>
                                          <p:spTgt spid="6"/>
                                        </p:tgtEl>
                                        <p:attrNameLst>
                                          <p:attrName>ppt_w</p:attrName>
                                        </p:attrNameLst>
                                      </p:cBhvr>
                                      <p:tavLst>
                                        <p:tav tm="0">
                                          <p:val>
                                            <p:fltVal val="0"/>
                                          </p:val>
                                        </p:tav>
                                        <p:tav tm="100000">
                                          <p:val>
                                            <p:strVal val="#ppt_w"/>
                                          </p:val>
                                        </p:tav>
                                      </p:tavLst>
                                    </p:anim>
                                    <p:anim calcmode="lin" valueType="num">
                                      <p:cBhvr>
                                        <p:cTn id="63" dur="500" fill="hold"/>
                                        <p:tgtEl>
                                          <p:spTgt spid="6"/>
                                        </p:tgtEl>
                                        <p:attrNameLst>
                                          <p:attrName>ppt_h</p:attrName>
                                        </p:attrNameLst>
                                      </p:cBhvr>
                                      <p:tavLst>
                                        <p:tav tm="0">
                                          <p:val>
                                            <p:fltVal val="0"/>
                                          </p:val>
                                        </p:tav>
                                        <p:tav tm="100000">
                                          <p:val>
                                            <p:strVal val="#ppt_h"/>
                                          </p:val>
                                        </p:tav>
                                      </p:tavLst>
                                    </p:anim>
                                    <p:animEffect transition="in" filter="fade">
                                      <p:cBhvr>
                                        <p:cTn id="64" dur="500"/>
                                        <p:tgtEl>
                                          <p:spTgt spid="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 grpId="0"/>
      <p:bldP spid="4" grpId="0" animBg="1"/>
      <p:bldP spid="6" grpId="0" animBg="1"/>
      <p:bldP spid="13" grpId="0" animBg="1"/>
      <p:bldP spid="26" grpId="0"/>
      <p:bldP spid="28" grpId="0"/>
      <p:bldP spid="29" grpId="0" animBg="1"/>
      <p:bldP spid="282" grpId="0" animBg="1"/>
      <p:bldP spid="283" grpId="0" animBg="1"/>
      <p:bldP spid="284" grpId="0"/>
      <p:bldP spid="34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a16="http://schemas.microsoft.com/office/drawing/2014/main" xmlns="" id="{7CA41C44-564E-401A-A242-3B956C342370}"/>
              </a:ext>
            </a:extLst>
          </p:cNvPr>
          <p:cNvGrpSpPr/>
          <p:nvPr/>
        </p:nvGrpSpPr>
        <p:grpSpPr>
          <a:xfrm>
            <a:off x="3995420" y="220978"/>
            <a:ext cx="3997325" cy="368300"/>
            <a:chOff x="6292" y="188"/>
            <a:chExt cx="6295" cy="580"/>
          </a:xfrm>
        </p:grpSpPr>
        <p:sp>
          <p:nvSpPr>
            <p:cNvPr id="44" name="同心圆 11">
              <a:extLst>
                <a:ext uri="{FF2B5EF4-FFF2-40B4-BE49-F238E27FC236}">
                  <a16:creationId xmlns:a16="http://schemas.microsoft.com/office/drawing/2014/main" xmlns="" id="{7C193F8F-BEDC-40DA-A5FD-2B84A466D13E}"/>
                </a:ext>
              </a:extLst>
            </p:cNvPr>
            <p:cNvSpPr/>
            <p:nvPr/>
          </p:nvSpPr>
          <p:spPr>
            <a:xfrm>
              <a:off x="6292"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5" name="同心圆 12">
              <a:extLst>
                <a:ext uri="{FF2B5EF4-FFF2-40B4-BE49-F238E27FC236}">
                  <a16:creationId xmlns:a16="http://schemas.microsoft.com/office/drawing/2014/main" xmlns="" id="{1AF1B2D9-A91B-4C2C-BAE1-45ED00C0E5D4}"/>
                </a:ext>
              </a:extLst>
            </p:cNvPr>
            <p:cNvSpPr/>
            <p:nvPr/>
          </p:nvSpPr>
          <p:spPr>
            <a:xfrm>
              <a:off x="6906"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6" name="同心圆 13">
              <a:extLst>
                <a:ext uri="{FF2B5EF4-FFF2-40B4-BE49-F238E27FC236}">
                  <a16:creationId xmlns:a16="http://schemas.microsoft.com/office/drawing/2014/main" xmlns="" id="{613ED225-C4C0-4AFF-8581-2EB3621788E3}"/>
                </a:ext>
              </a:extLst>
            </p:cNvPr>
            <p:cNvSpPr/>
            <p:nvPr/>
          </p:nvSpPr>
          <p:spPr>
            <a:xfrm>
              <a:off x="11658"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7" name="同心圆 14">
              <a:extLst>
                <a:ext uri="{FF2B5EF4-FFF2-40B4-BE49-F238E27FC236}">
                  <a16:creationId xmlns:a16="http://schemas.microsoft.com/office/drawing/2014/main" xmlns="" id="{0A31C68A-1B25-4A46-8C38-9D658FE2AF0E}"/>
                </a:ext>
              </a:extLst>
            </p:cNvPr>
            <p:cNvSpPr/>
            <p:nvPr/>
          </p:nvSpPr>
          <p:spPr>
            <a:xfrm>
              <a:off x="12269"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8" name="文本框 47">
              <a:extLst>
                <a:ext uri="{FF2B5EF4-FFF2-40B4-BE49-F238E27FC236}">
                  <a16:creationId xmlns:a16="http://schemas.microsoft.com/office/drawing/2014/main" xmlns="" id="{9A416E97-DB43-40DF-B73A-280DB70FF4D6}"/>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sp>
        <p:nvSpPr>
          <p:cNvPr id="49" name="文本框 48">
            <a:extLst>
              <a:ext uri="{FF2B5EF4-FFF2-40B4-BE49-F238E27FC236}">
                <a16:creationId xmlns:a16="http://schemas.microsoft.com/office/drawing/2014/main" xmlns="" id="{1C28A709-63B1-42A9-A450-072DDED735F7}"/>
              </a:ext>
            </a:extLst>
          </p:cNvPr>
          <p:cNvSpPr txBox="1"/>
          <p:nvPr/>
        </p:nvSpPr>
        <p:spPr>
          <a:xfrm>
            <a:off x="1398623" y="1157884"/>
            <a:ext cx="1910080" cy="1323439"/>
          </a:xfrm>
          <a:prstGeom prst="rect">
            <a:avLst/>
          </a:prstGeom>
          <a:noFill/>
        </p:spPr>
        <p:txBody>
          <a:bodyPr wrap="square" rtlCol="0">
            <a:spAutoFit/>
          </a:bodyPr>
          <a:lstStyle/>
          <a:p>
            <a:r>
              <a:rPr lang="en-US" altLang="zh-CN" sz="4000" dirty="0">
                <a:solidFill>
                  <a:schemeClr val="bg1"/>
                </a:solidFill>
                <a:latin typeface="思源黑体 CN Regular" panose="020B0500000000000000" pitchFamily="34" charset="-122"/>
                <a:ea typeface="思源黑体 CN Regular" panose="020B0500000000000000" pitchFamily="34" charset="-122"/>
                <a:sym typeface="+mn-ea"/>
              </a:rPr>
              <a:t>ADD </a:t>
            </a:r>
          </a:p>
          <a:p>
            <a:r>
              <a:rPr lang="en-US" altLang="zh-CN" sz="4000" dirty="0">
                <a:solidFill>
                  <a:schemeClr val="bg1"/>
                </a:solidFill>
                <a:latin typeface="思源黑体 CN Regular" panose="020B0500000000000000" pitchFamily="34" charset="-122"/>
                <a:ea typeface="思源黑体 CN Regular" panose="020B0500000000000000" pitchFamily="34" charset="-122"/>
                <a:sym typeface="+mn-ea"/>
              </a:rPr>
              <a:t>TITILE</a:t>
            </a:r>
            <a:endParaRPr lang="zh-CN" altLang="en-US" sz="3600" b="1" dirty="0">
              <a:solidFill>
                <a:schemeClr val="bg1"/>
              </a:solidFill>
              <a:latin typeface="思源黑体 CN Regular" panose="020B0500000000000000" pitchFamily="34" charset="-122"/>
              <a:ea typeface="思源黑体 CN Regular" panose="020B0500000000000000" pitchFamily="34" charset="-122"/>
            </a:endParaRPr>
          </a:p>
        </p:txBody>
      </p:sp>
      <p:grpSp>
        <p:nvGrpSpPr>
          <p:cNvPr id="667" name="组合 666">
            <a:extLst>
              <a:ext uri="{FF2B5EF4-FFF2-40B4-BE49-F238E27FC236}">
                <a16:creationId xmlns:a16="http://schemas.microsoft.com/office/drawing/2014/main" xmlns="" id="{1696B9CB-4D41-44BE-A273-DC1D5167D0EE}"/>
              </a:ext>
            </a:extLst>
          </p:cNvPr>
          <p:cNvGrpSpPr/>
          <p:nvPr/>
        </p:nvGrpSpPr>
        <p:grpSpPr>
          <a:xfrm>
            <a:off x="5200623" y="1372962"/>
            <a:ext cx="2382841" cy="1767195"/>
            <a:chOff x="8707919" y="4585130"/>
            <a:chExt cx="2423502" cy="2108378"/>
          </a:xfrm>
        </p:grpSpPr>
        <p:sp>
          <p:nvSpPr>
            <p:cNvPr id="668" name="矩形 667">
              <a:extLst>
                <a:ext uri="{FF2B5EF4-FFF2-40B4-BE49-F238E27FC236}">
                  <a16:creationId xmlns:a16="http://schemas.microsoft.com/office/drawing/2014/main" xmlns="" id="{6962714C-EE75-42EA-81AD-C23498C876E2}"/>
                </a:ext>
              </a:extLst>
            </p:cNvPr>
            <p:cNvSpPr/>
            <p:nvPr/>
          </p:nvSpPr>
          <p:spPr>
            <a:xfrm>
              <a:off x="8707919" y="4585130"/>
              <a:ext cx="2423502" cy="550797"/>
            </a:xfrm>
            <a:prstGeom prst="rect">
              <a:avLst/>
            </a:prstGeom>
          </p:spPr>
          <p:txBody>
            <a:bodyPr wrap="none">
              <a:spAutoFit/>
            </a:bodyPr>
            <a:lstStyle/>
            <a:p>
              <a:r>
                <a:rPr lang="zh-CN" altLang="en-US" sz="24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669" name="矩形 668">
              <a:extLst>
                <a:ext uri="{FF2B5EF4-FFF2-40B4-BE49-F238E27FC236}">
                  <a16:creationId xmlns:a16="http://schemas.microsoft.com/office/drawing/2014/main" xmlns="" id="{D6128D6D-1689-4D1A-ACDA-E0A4C42C2E23}"/>
                </a:ext>
              </a:extLst>
            </p:cNvPr>
            <p:cNvSpPr/>
            <p:nvPr/>
          </p:nvSpPr>
          <p:spPr>
            <a:xfrm>
              <a:off x="8707919" y="5086101"/>
              <a:ext cx="2412974" cy="1607407"/>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050" dirty="0">
                <a:solidFill>
                  <a:srgbClr val="E6E4E4">
                    <a:lumMod val="50000"/>
                  </a:srgbClr>
                </a:solidFill>
                <a:latin typeface="等线" panose="02010600030101010101" pitchFamily="2" charset="-122"/>
              </a:endParaRPr>
            </a:p>
          </p:txBody>
        </p:sp>
      </p:grpSp>
      <p:grpSp>
        <p:nvGrpSpPr>
          <p:cNvPr id="110" name="组合 109">
            <a:extLst>
              <a:ext uri="{FF2B5EF4-FFF2-40B4-BE49-F238E27FC236}">
                <a16:creationId xmlns:a16="http://schemas.microsoft.com/office/drawing/2014/main" xmlns="" id="{4A77B7B4-561B-40D0-A2EC-A77DFA2B41F8}"/>
              </a:ext>
            </a:extLst>
          </p:cNvPr>
          <p:cNvGrpSpPr/>
          <p:nvPr/>
        </p:nvGrpSpPr>
        <p:grpSpPr>
          <a:xfrm>
            <a:off x="834270" y="2051985"/>
            <a:ext cx="3161150" cy="3434045"/>
            <a:chOff x="8707919" y="4585130"/>
            <a:chExt cx="3215092" cy="4097039"/>
          </a:xfrm>
        </p:grpSpPr>
        <p:sp>
          <p:nvSpPr>
            <p:cNvPr id="111" name="矩形 110">
              <a:extLst>
                <a:ext uri="{FF2B5EF4-FFF2-40B4-BE49-F238E27FC236}">
                  <a16:creationId xmlns:a16="http://schemas.microsoft.com/office/drawing/2014/main" xmlns="" id="{B2652040-3CC2-4DA6-A1A9-30686C2DEF90}"/>
                </a:ext>
              </a:extLst>
            </p:cNvPr>
            <p:cNvSpPr/>
            <p:nvPr/>
          </p:nvSpPr>
          <p:spPr>
            <a:xfrm>
              <a:off x="8707919" y="4585130"/>
              <a:ext cx="2379017" cy="624235"/>
            </a:xfrm>
            <a:prstGeom prst="rect">
              <a:avLst/>
            </a:prstGeom>
          </p:spPr>
          <p:txBody>
            <a:bodyPr wrap="none">
              <a:spAutoFit/>
            </a:bodyPr>
            <a:lstStyle/>
            <a:p>
              <a:r>
                <a:rPr lang="zh-CN" altLang="en-US" sz="28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112" name="矩形 111">
              <a:extLst>
                <a:ext uri="{FF2B5EF4-FFF2-40B4-BE49-F238E27FC236}">
                  <a16:creationId xmlns:a16="http://schemas.microsoft.com/office/drawing/2014/main" xmlns="" id="{CEF4E2C2-5BFB-46E3-8456-86AC7F2C8D75}"/>
                </a:ext>
              </a:extLst>
            </p:cNvPr>
            <p:cNvSpPr/>
            <p:nvPr/>
          </p:nvSpPr>
          <p:spPr>
            <a:xfrm>
              <a:off x="8707919" y="5667937"/>
              <a:ext cx="3215092" cy="3014232"/>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a:t>
              </a:r>
              <a:endParaRPr lang="en-US" altLang="zh-CN" sz="1600" spc="300" dirty="0">
                <a:solidFill>
                  <a:srgbClr val="000000"/>
                </a:solidFill>
                <a:latin typeface="思源黑体 CN Regular" panose="020B0500000000000000" pitchFamily="34" charset="-122"/>
                <a:ea typeface="思源黑体 CN Regular" panose="020B0500000000000000" pitchFamily="34" charset="-122"/>
                <a:sym typeface="+mn-ea"/>
              </a:endParaRPr>
            </a:p>
            <a:p>
              <a:pPr lvl="0">
                <a:lnSpc>
                  <a:spcPct val="130000"/>
                </a:lnSpc>
              </a:pPr>
              <a:endParaRPr lang="en-US" altLang="zh-CN" sz="1600" spc="300" dirty="0">
                <a:solidFill>
                  <a:srgbClr val="000000"/>
                </a:solidFill>
                <a:latin typeface="思源黑体 CN Regular" panose="020B0500000000000000" pitchFamily="34" charset="-122"/>
                <a:ea typeface="思源黑体 CN Regular" panose="020B0500000000000000" pitchFamily="34" charset="-122"/>
                <a:sym typeface="+mn-ea"/>
              </a:endParaRPr>
            </a:p>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a:t>
              </a:r>
              <a:endParaRPr lang="zh-CN" altLang="en-US" sz="1050" dirty="0">
                <a:solidFill>
                  <a:srgbClr val="E6E4E4">
                    <a:lumMod val="50000"/>
                  </a:srgbClr>
                </a:solidFill>
                <a:latin typeface="等线" panose="02010600030101010101" pitchFamily="2" charset="-122"/>
              </a:endParaRPr>
            </a:p>
            <a:p>
              <a:pPr lvl="0">
                <a:lnSpc>
                  <a:spcPct val="130000"/>
                </a:lnSpc>
              </a:pPr>
              <a:endParaRPr lang="zh-CN" altLang="en-US" sz="1050" dirty="0">
                <a:solidFill>
                  <a:srgbClr val="E6E4E4">
                    <a:lumMod val="50000"/>
                  </a:srgbClr>
                </a:solidFill>
                <a:latin typeface="等线" panose="02010600030101010101" pitchFamily="2" charset="-122"/>
              </a:endParaRPr>
            </a:p>
          </p:txBody>
        </p:sp>
      </p:grpSp>
      <p:sp>
        <p:nvSpPr>
          <p:cNvPr id="8" name="直角三角形 7">
            <a:extLst>
              <a:ext uri="{FF2B5EF4-FFF2-40B4-BE49-F238E27FC236}">
                <a16:creationId xmlns:a16="http://schemas.microsoft.com/office/drawing/2014/main" xmlns="" id="{CD5E1D8E-AFFA-4C36-8159-085948200C8D}"/>
              </a:ext>
            </a:extLst>
          </p:cNvPr>
          <p:cNvSpPr/>
          <p:nvPr/>
        </p:nvSpPr>
        <p:spPr>
          <a:xfrm>
            <a:off x="940612" y="1572688"/>
            <a:ext cx="351669" cy="351669"/>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a:extLst>
              <a:ext uri="{FF2B5EF4-FFF2-40B4-BE49-F238E27FC236}">
                <a16:creationId xmlns:a16="http://schemas.microsoft.com/office/drawing/2014/main" xmlns="" id="{AA2056D3-D7EC-48F2-BC08-9B0E364F395A}"/>
              </a:ext>
            </a:extLst>
          </p:cNvPr>
          <p:cNvGrpSpPr/>
          <p:nvPr/>
        </p:nvGrpSpPr>
        <p:grpSpPr>
          <a:xfrm>
            <a:off x="4587240" y="1234032"/>
            <a:ext cx="562584" cy="1859801"/>
            <a:chOff x="4587240" y="1036320"/>
            <a:chExt cx="562584" cy="1859801"/>
          </a:xfrm>
        </p:grpSpPr>
        <p:sp>
          <p:nvSpPr>
            <p:cNvPr id="7" name="矩形 6">
              <a:extLst>
                <a:ext uri="{FF2B5EF4-FFF2-40B4-BE49-F238E27FC236}">
                  <a16:creationId xmlns:a16="http://schemas.microsoft.com/office/drawing/2014/main" xmlns="" id="{3C108D9E-D737-4859-8E4C-6DD95A492193}"/>
                </a:ext>
              </a:extLst>
            </p:cNvPr>
            <p:cNvSpPr/>
            <p:nvPr/>
          </p:nvSpPr>
          <p:spPr>
            <a:xfrm>
              <a:off x="4587240" y="1036320"/>
              <a:ext cx="562584" cy="5625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思源黑体 CN Bold" panose="020B0800000000000000" pitchFamily="34" charset="-122"/>
                  <a:ea typeface="思源黑体 CN Bold" panose="020B0800000000000000" pitchFamily="34" charset="-122"/>
                </a:rPr>
                <a:t>01</a:t>
              </a:r>
              <a:endParaRPr lang="zh-CN" altLang="en-US" sz="2400" dirty="0">
                <a:latin typeface="思源黑体 CN Bold" panose="020B0800000000000000" pitchFamily="34" charset="-122"/>
                <a:ea typeface="思源黑体 CN Bold" panose="020B0800000000000000" pitchFamily="34" charset="-122"/>
              </a:endParaRPr>
            </a:p>
          </p:txBody>
        </p:sp>
        <p:cxnSp>
          <p:nvCxnSpPr>
            <p:cNvPr id="20" name="直接连接符 19">
              <a:extLst>
                <a:ext uri="{FF2B5EF4-FFF2-40B4-BE49-F238E27FC236}">
                  <a16:creationId xmlns:a16="http://schemas.microsoft.com/office/drawing/2014/main" xmlns="" id="{C901FA6E-72FE-4B2A-9D33-90139B943379}"/>
                </a:ext>
              </a:extLst>
            </p:cNvPr>
            <p:cNvCxnSpPr>
              <a:cxnSpLocks/>
            </p:cNvCxnSpPr>
            <p:nvPr/>
          </p:nvCxnSpPr>
          <p:spPr>
            <a:xfrm flipV="1">
              <a:off x="4847591" y="1572683"/>
              <a:ext cx="0" cy="132343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07" name="组合 206">
            <a:extLst>
              <a:ext uri="{FF2B5EF4-FFF2-40B4-BE49-F238E27FC236}">
                <a16:creationId xmlns:a16="http://schemas.microsoft.com/office/drawing/2014/main" xmlns="" id="{32042785-A32D-4D79-B6CA-8020414A161D}"/>
              </a:ext>
            </a:extLst>
          </p:cNvPr>
          <p:cNvGrpSpPr/>
          <p:nvPr/>
        </p:nvGrpSpPr>
        <p:grpSpPr>
          <a:xfrm>
            <a:off x="8447800" y="1234032"/>
            <a:ext cx="562584" cy="1859801"/>
            <a:chOff x="4587240" y="1036320"/>
            <a:chExt cx="562584" cy="1859801"/>
          </a:xfrm>
        </p:grpSpPr>
        <p:sp>
          <p:nvSpPr>
            <p:cNvPr id="208" name="矩形 207">
              <a:extLst>
                <a:ext uri="{FF2B5EF4-FFF2-40B4-BE49-F238E27FC236}">
                  <a16:creationId xmlns:a16="http://schemas.microsoft.com/office/drawing/2014/main" xmlns="" id="{3D0196F4-63F1-4171-A6C8-340F2577FD2D}"/>
                </a:ext>
              </a:extLst>
            </p:cNvPr>
            <p:cNvSpPr/>
            <p:nvPr/>
          </p:nvSpPr>
          <p:spPr>
            <a:xfrm>
              <a:off x="4587240" y="1036320"/>
              <a:ext cx="562584" cy="5625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思源黑体 CN Bold" panose="020B0800000000000000" pitchFamily="34" charset="-122"/>
                  <a:ea typeface="思源黑体 CN Bold" panose="020B0800000000000000" pitchFamily="34" charset="-122"/>
                </a:rPr>
                <a:t>02</a:t>
              </a:r>
              <a:endParaRPr lang="zh-CN" altLang="en-US" sz="2400" dirty="0">
                <a:latin typeface="思源黑体 CN Bold" panose="020B0800000000000000" pitchFamily="34" charset="-122"/>
                <a:ea typeface="思源黑体 CN Bold" panose="020B0800000000000000" pitchFamily="34" charset="-122"/>
              </a:endParaRPr>
            </a:p>
          </p:txBody>
        </p:sp>
        <p:cxnSp>
          <p:nvCxnSpPr>
            <p:cNvPr id="209" name="直接连接符 208">
              <a:extLst>
                <a:ext uri="{FF2B5EF4-FFF2-40B4-BE49-F238E27FC236}">
                  <a16:creationId xmlns:a16="http://schemas.microsoft.com/office/drawing/2014/main" xmlns="" id="{6F315C4C-CF70-4E78-825D-91297966A25B}"/>
                </a:ext>
              </a:extLst>
            </p:cNvPr>
            <p:cNvCxnSpPr>
              <a:cxnSpLocks/>
            </p:cNvCxnSpPr>
            <p:nvPr/>
          </p:nvCxnSpPr>
          <p:spPr>
            <a:xfrm flipV="1">
              <a:off x="4847591" y="1572683"/>
              <a:ext cx="0" cy="132343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0" name="组合 209">
            <a:extLst>
              <a:ext uri="{FF2B5EF4-FFF2-40B4-BE49-F238E27FC236}">
                <a16:creationId xmlns:a16="http://schemas.microsoft.com/office/drawing/2014/main" xmlns="" id="{8D125A7F-D08B-45A6-A075-DE233D5CC52A}"/>
              </a:ext>
            </a:extLst>
          </p:cNvPr>
          <p:cNvGrpSpPr/>
          <p:nvPr/>
        </p:nvGrpSpPr>
        <p:grpSpPr>
          <a:xfrm>
            <a:off x="9143752" y="1422390"/>
            <a:ext cx="2382841" cy="1767195"/>
            <a:chOff x="8707919" y="4585130"/>
            <a:chExt cx="2423502" cy="2108378"/>
          </a:xfrm>
        </p:grpSpPr>
        <p:sp>
          <p:nvSpPr>
            <p:cNvPr id="211" name="矩形 210">
              <a:extLst>
                <a:ext uri="{FF2B5EF4-FFF2-40B4-BE49-F238E27FC236}">
                  <a16:creationId xmlns:a16="http://schemas.microsoft.com/office/drawing/2014/main" xmlns="" id="{42AB23AD-651D-4677-94AD-15FC12DE96C8}"/>
                </a:ext>
              </a:extLst>
            </p:cNvPr>
            <p:cNvSpPr/>
            <p:nvPr/>
          </p:nvSpPr>
          <p:spPr>
            <a:xfrm>
              <a:off x="8707919" y="4585130"/>
              <a:ext cx="2423502" cy="550797"/>
            </a:xfrm>
            <a:prstGeom prst="rect">
              <a:avLst/>
            </a:prstGeom>
          </p:spPr>
          <p:txBody>
            <a:bodyPr wrap="none">
              <a:spAutoFit/>
            </a:bodyPr>
            <a:lstStyle/>
            <a:p>
              <a:r>
                <a:rPr lang="zh-CN" altLang="en-US" sz="24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212" name="矩形 211">
              <a:extLst>
                <a:ext uri="{FF2B5EF4-FFF2-40B4-BE49-F238E27FC236}">
                  <a16:creationId xmlns:a16="http://schemas.microsoft.com/office/drawing/2014/main" xmlns="" id="{CC4C3AE6-1BFB-479B-8A82-623FF5BD601E}"/>
                </a:ext>
              </a:extLst>
            </p:cNvPr>
            <p:cNvSpPr/>
            <p:nvPr/>
          </p:nvSpPr>
          <p:spPr>
            <a:xfrm>
              <a:off x="8707919" y="5086101"/>
              <a:ext cx="2412974" cy="1607407"/>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050" dirty="0">
                <a:solidFill>
                  <a:srgbClr val="E6E4E4">
                    <a:lumMod val="50000"/>
                  </a:srgbClr>
                </a:solidFill>
                <a:latin typeface="等线" panose="02010600030101010101" pitchFamily="2" charset="-122"/>
              </a:endParaRPr>
            </a:p>
          </p:txBody>
        </p:sp>
      </p:grpSp>
      <p:grpSp>
        <p:nvGrpSpPr>
          <p:cNvPr id="213" name="组合 212">
            <a:extLst>
              <a:ext uri="{FF2B5EF4-FFF2-40B4-BE49-F238E27FC236}">
                <a16:creationId xmlns:a16="http://schemas.microsoft.com/office/drawing/2014/main" xmlns="" id="{780A0AA6-1D20-46C7-A12D-46E6C59773D0}"/>
              </a:ext>
            </a:extLst>
          </p:cNvPr>
          <p:cNvGrpSpPr/>
          <p:nvPr/>
        </p:nvGrpSpPr>
        <p:grpSpPr>
          <a:xfrm>
            <a:off x="5104727" y="3915556"/>
            <a:ext cx="2382841" cy="1767195"/>
            <a:chOff x="8707919" y="4585130"/>
            <a:chExt cx="2423502" cy="2108378"/>
          </a:xfrm>
        </p:grpSpPr>
        <p:sp>
          <p:nvSpPr>
            <p:cNvPr id="214" name="矩形 213">
              <a:extLst>
                <a:ext uri="{FF2B5EF4-FFF2-40B4-BE49-F238E27FC236}">
                  <a16:creationId xmlns:a16="http://schemas.microsoft.com/office/drawing/2014/main" xmlns="" id="{7CBD489B-3212-497F-AFB7-10383A38B693}"/>
                </a:ext>
              </a:extLst>
            </p:cNvPr>
            <p:cNvSpPr/>
            <p:nvPr/>
          </p:nvSpPr>
          <p:spPr>
            <a:xfrm>
              <a:off x="8707919" y="4585130"/>
              <a:ext cx="2423502" cy="550797"/>
            </a:xfrm>
            <a:prstGeom prst="rect">
              <a:avLst/>
            </a:prstGeom>
          </p:spPr>
          <p:txBody>
            <a:bodyPr wrap="none">
              <a:spAutoFit/>
            </a:bodyPr>
            <a:lstStyle/>
            <a:p>
              <a:r>
                <a:rPr lang="zh-CN" altLang="en-US" sz="24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215" name="矩形 214">
              <a:extLst>
                <a:ext uri="{FF2B5EF4-FFF2-40B4-BE49-F238E27FC236}">
                  <a16:creationId xmlns:a16="http://schemas.microsoft.com/office/drawing/2014/main" xmlns="" id="{327F860D-D5F3-4E87-B035-81232C113C94}"/>
                </a:ext>
              </a:extLst>
            </p:cNvPr>
            <p:cNvSpPr/>
            <p:nvPr/>
          </p:nvSpPr>
          <p:spPr>
            <a:xfrm>
              <a:off x="8707919" y="5086101"/>
              <a:ext cx="2412974" cy="1607407"/>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050" dirty="0">
                <a:solidFill>
                  <a:srgbClr val="E6E4E4">
                    <a:lumMod val="50000"/>
                  </a:srgbClr>
                </a:solidFill>
                <a:latin typeface="等线" panose="02010600030101010101" pitchFamily="2" charset="-122"/>
              </a:endParaRPr>
            </a:p>
          </p:txBody>
        </p:sp>
      </p:grpSp>
      <p:grpSp>
        <p:nvGrpSpPr>
          <p:cNvPr id="216" name="组合 215">
            <a:extLst>
              <a:ext uri="{FF2B5EF4-FFF2-40B4-BE49-F238E27FC236}">
                <a16:creationId xmlns:a16="http://schemas.microsoft.com/office/drawing/2014/main" xmlns="" id="{CB82190F-88F5-42ED-A5EB-3208F32E8EB4}"/>
              </a:ext>
            </a:extLst>
          </p:cNvPr>
          <p:cNvGrpSpPr/>
          <p:nvPr/>
        </p:nvGrpSpPr>
        <p:grpSpPr>
          <a:xfrm>
            <a:off x="4491344" y="3776626"/>
            <a:ext cx="562584" cy="1859801"/>
            <a:chOff x="4587240" y="1036320"/>
            <a:chExt cx="562584" cy="1859801"/>
          </a:xfrm>
        </p:grpSpPr>
        <p:sp>
          <p:nvSpPr>
            <p:cNvPr id="217" name="矩形 216">
              <a:extLst>
                <a:ext uri="{FF2B5EF4-FFF2-40B4-BE49-F238E27FC236}">
                  <a16:creationId xmlns:a16="http://schemas.microsoft.com/office/drawing/2014/main" xmlns="" id="{8D07E012-4FE9-4BCD-A52B-2A84D8FBDC04}"/>
                </a:ext>
              </a:extLst>
            </p:cNvPr>
            <p:cNvSpPr/>
            <p:nvPr/>
          </p:nvSpPr>
          <p:spPr>
            <a:xfrm>
              <a:off x="4587240" y="1036320"/>
              <a:ext cx="562584" cy="5625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思源黑体 CN Bold" panose="020B0800000000000000" pitchFamily="34" charset="-122"/>
                  <a:ea typeface="思源黑体 CN Bold" panose="020B0800000000000000" pitchFamily="34" charset="-122"/>
                </a:rPr>
                <a:t>03</a:t>
              </a:r>
              <a:endParaRPr lang="zh-CN" altLang="en-US" sz="2400" dirty="0">
                <a:latin typeface="思源黑体 CN Bold" panose="020B0800000000000000" pitchFamily="34" charset="-122"/>
                <a:ea typeface="思源黑体 CN Bold" panose="020B0800000000000000" pitchFamily="34" charset="-122"/>
              </a:endParaRPr>
            </a:p>
          </p:txBody>
        </p:sp>
        <p:cxnSp>
          <p:nvCxnSpPr>
            <p:cNvPr id="218" name="直接连接符 217">
              <a:extLst>
                <a:ext uri="{FF2B5EF4-FFF2-40B4-BE49-F238E27FC236}">
                  <a16:creationId xmlns:a16="http://schemas.microsoft.com/office/drawing/2014/main" xmlns="" id="{7D23404A-D671-4023-A0EE-3F2D95950BA5}"/>
                </a:ext>
              </a:extLst>
            </p:cNvPr>
            <p:cNvCxnSpPr>
              <a:cxnSpLocks/>
            </p:cNvCxnSpPr>
            <p:nvPr/>
          </p:nvCxnSpPr>
          <p:spPr>
            <a:xfrm flipV="1">
              <a:off x="4847591" y="1572683"/>
              <a:ext cx="0" cy="132343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9" name="组合 218">
            <a:extLst>
              <a:ext uri="{FF2B5EF4-FFF2-40B4-BE49-F238E27FC236}">
                <a16:creationId xmlns:a16="http://schemas.microsoft.com/office/drawing/2014/main" xmlns="" id="{9E421CB0-580F-451F-907A-038455BE401C}"/>
              </a:ext>
            </a:extLst>
          </p:cNvPr>
          <p:cNvGrpSpPr/>
          <p:nvPr/>
        </p:nvGrpSpPr>
        <p:grpSpPr>
          <a:xfrm>
            <a:off x="8351904" y="3776626"/>
            <a:ext cx="562584" cy="1859801"/>
            <a:chOff x="4587240" y="1036320"/>
            <a:chExt cx="562584" cy="1859801"/>
          </a:xfrm>
        </p:grpSpPr>
        <p:sp>
          <p:nvSpPr>
            <p:cNvPr id="220" name="矩形 219">
              <a:extLst>
                <a:ext uri="{FF2B5EF4-FFF2-40B4-BE49-F238E27FC236}">
                  <a16:creationId xmlns:a16="http://schemas.microsoft.com/office/drawing/2014/main" xmlns="" id="{5AD79DCF-592E-4D64-A7A7-0971F67FB70E}"/>
                </a:ext>
              </a:extLst>
            </p:cNvPr>
            <p:cNvSpPr/>
            <p:nvPr/>
          </p:nvSpPr>
          <p:spPr>
            <a:xfrm>
              <a:off x="4587240" y="1036320"/>
              <a:ext cx="562584" cy="5625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思源黑体 CN Bold" panose="020B0800000000000000" pitchFamily="34" charset="-122"/>
                  <a:ea typeface="思源黑体 CN Bold" panose="020B0800000000000000" pitchFamily="34" charset="-122"/>
                </a:rPr>
                <a:t>04</a:t>
              </a:r>
              <a:endParaRPr lang="zh-CN" altLang="en-US" sz="2400" dirty="0">
                <a:latin typeface="思源黑体 CN Bold" panose="020B0800000000000000" pitchFamily="34" charset="-122"/>
                <a:ea typeface="思源黑体 CN Bold" panose="020B0800000000000000" pitchFamily="34" charset="-122"/>
              </a:endParaRPr>
            </a:p>
          </p:txBody>
        </p:sp>
        <p:cxnSp>
          <p:nvCxnSpPr>
            <p:cNvPr id="221" name="直接连接符 220">
              <a:extLst>
                <a:ext uri="{FF2B5EF4-FFF2-40B4-BE49-F238E27FC236}">
                  <a16:creationId xmlns:a16="http://schemas.microsoft.com/office/drawing/2014/main" xmlns="" id="{A8042B3B-9E03-437E-A6AD-D5DA9AFDA7A6}"/>
                </a:ext>
              </a:extLst>
            </p:cNvPr>
            <p:cNvCxnSpPr>
              <a:cxnSpLocks/>
            </p:cNvCxnSpPr>
            <p:nvPr/>
          </p:nvCxnSpPr>
          <p:spPr>
            <a:xfrm flipV="1">
              <a:off x="4847591" y="1572683"/>
              <a:ext cx="0" cy="132343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22" name="组合 221">
            <a:extLst>
              <a:ext uri="{FF2B5EF4-FFF2-40B4-BE49-F238E27FC236}">
                <a16:creationId xmlns:a16="http://schemas.microsoft.com/office/drawing/2014/main" xmlns="" id="{A5111B13-03DC-44E1-9834-9539B0455FF5}"/>
              </a:ext>
            </a:extLst>
          </p:cNvPr>
          <p:cNvGrpSpPr/>
          <p:nvPr/>
        </p:nvGrpSpPr>
        <p:grpSpPr>
          <a:xfrm>
            <a:off x="9047856" y="3964984"/>
            <a:ext cx="2382841" cy="1767195"/>
            <a:chOff x="8707919" y="4585130"/>
            <a:chExt cx="2423502" cy="2108378"/>
          </a:xfrm>
        </p:grpSpPr>
        <p:sp>
          <p:nvSpPr>
            <p:cNvPr id="223" name="矩形 222">
              <a:extLst>
                <a:ext uri="{FF2B5EF4-FFF2-40B4-BE49-F238E27FC236}">
                  <a16:creationId xmlns:a16="http://schemas.microsoft.com/office/drawing/2014/main" xmlns="" id="{3EFFFAF3-79C5-4ED4-871E-46A0BAB6BB4C}"/>
                </a:ext>
              </a:extLst>
            </p:cNvPr>
            <p:cNvSpPr/>
            <p:nvPr/>
          </p:nvSpPr>
          <p:spPr>
            <a:xfrm>
              <a:off x="8707919" y="4585130"/>
              <a:ext cx="2423502" cy="550797"/>
            </a:xfrm>
            <a:prstGeom prst="rect">
              <a:avLst/>
            </a:prstGeom>
          </p:spPr>
          <p:txBody>
            <a:bodyPr wrap="none">
              <a:spAutoFit/>
            </a:bodyPr>
            <a:lstStyle/>
            <a:p>
              <a:r>
                <a:rPr lang="zh-CN" altLang="en-US" sz="24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224" name="矩形 223">
              <a:extLst>
                <a:ext uri="{FF2B5EF4-FFF2-40B4-BE49-F238E27FC236}">
                  <a16:creationId xmlns:a16="http://schemas.microsoft.com/office/drawing/2014/main" xmlns="" id="{D1B3F95A-4052-4D0E-984D-9B5DA4444068}"/>
                </a:ext>
              </a:extLst>
            </p:cNvPr>
            <p:cNvSpPr/>
            <p:nvPr/>
          </p:nvSpPr>
          <p:spPr>
            <a:xfrm>
              <a:off x="8707919" y="5086101"/>
              <a:ext cx="2412974" cy="1607407"/>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050" dirty="0">
                <a:solidFill>
                  <a:srgbClr val="E6E4E4">
                    <a:lumMod val="50000"/>
                  </a:srgbClr>
                </a:solidFill>
                <a:latin typeface="等线" panose="02010600030101010101" pitchFamily="2" charset="-122"/>
              </a:endParaRPr>
            </a:p>
          </p:txBody>
        </p:sp>
      </p:grpSp>
    </p:spTree>
    <p:extLst>
      <p:ext uri="{BB962C8B-B14F-4D97-AF65-F5344CB8AC3E}">
        <p14:creationId xmlns:p14="http://schemas.microsoft.com/office/powerpoint/2010/main" val="331419121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9" presetClass="entr" presetSubtype="0" fill="hold" grpId="0" nodeType="afterEffect">
                                  <p:stCondLst>
                                    <p:cond delay="0"/>
                                  </p:stCondLst>
                                  <p:iterate type="lt">
                                    <p:tmPct val="0"/>
                                  </p:iterate>
                                  <p:childTnLst>
                                    <p:set>
                                      <p:cBhvr>
                                        <p:cTn id="17" dur="1" fill="hold">
                                          <p:stCondLst>
                                            <p:cond delay="0"/>
                                          </p:stCondLst>
                                        </p:cTn>
                                        <p:tgtEl>
                                          <p:spTgt spid="49"/>
                                        </p:tgtEl>
                                        <p:attrNameLst>
                                          <p:attrName>style.visibility</p:attrName>
                                        </p:attrNameLst>
                                      </p:cBhvr>
                                      <p:to>
                                        <p:strVal val="visible"/>
                                      </p:to>
                                    </p:set>
                                    <p:anim calcmode="lin" valueType="num">
                                      <p:cBhvr>
                                        <p:cTn id="18" dur="500" fill="hold"/>
                                        <p:tgtEl>
                                          <p:spTgt spid="49"/>
                                        </p:tgtEl>
                                        <p:attrNameLst>
                                          <p:attrName>ppt_x</p:attrName>
                                        </p:attrNameLst>
                                      </p:cBhvr>
                                      <p:tavLst>
                                        <p:tav tm="0">
                                          <p:val>
                                            <p:strVal val="#ppt_x-.2"/>
                                          </p:val>
                                        </p:tav>
                                        <p:tav tm="100000">
                                          <p:val>
                                            <p:strVal val="#ppt_x"/>
                                          </p:val>
                                        </p:tav>
                                      </p:tavLst>
                                    </p:anim>
                                    <p:anim calcmode="lin" valueType="num">
                                      <p:cBhvr>
                                        <p:cTn id="19" dur="500" fill="hold"/>
                                        <p:tgtEl>
                                          <p:spTgt spid="49"/>
                                        </p:tgtEl>
                                        <p:attrNameLst>
                                          <p:attrName>ppt_y</p:attrName>
                                        </p:attrNameLst>
                                      </p:cBhvr>
                                      <p:tavLst>
                                        <p:tav tm="0">
                                          <p:val>
                                            <p:strVal val="#ppt_y"/>
                                          </p:val>
                                        </p:tav>
                                        <p:tav tm="100000">
                                          <p:val>
                                            <p:strVal val="#ppt_y"/>
                                          </p:val>
                                        </p:tav>
                                      </p:tavLst>
                                    </p:anim>
                                    <p:animEffect transition="in" filter="wipe(right)" prLst="gradientSize: 0.1">
                                      <p:cBhvr>
                                        <p:cTn id="20" dur="500"/>
                                        <p:tgtEl>
                                          <p:spTgt spid="4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10"/>
                                        </p:tgtEl>
                                        <p:attrNameLst>
                                          <p:attrName>style.visibility</p:attrName>
                                        </p:attrNameLst>
                                      </p:cBhvr>
                                      <p:to>
                                        <p:strVal val="visible"/>
                                      </p:to>
                                    </p:set>
                                    <p:anim calcmode="lin" valueType="num">
                                      <p:cBhvr additive="base">
                                        <p:cTn id="24" dur="500" fill="hold"/>
                                        <p:tgtEl>
                                          <p:spTgt spid="110"/>
                                        </p:tgtEl>
                                        <p:attrNameLst>
                                          <p:attrName>ppt_x</p:attrName>
                                        </p:attrNameLst>
                                      </p:cBhvr>
                                      <p:tavLst>
                                        <p:tav tm="0">
                                          <p:val>
                                            <p:strVal val="#ppt_x"/>
                                          </p:val>
                                        </p:tav>
                                        <p:tav tm="100000">
                                          <p:val>
                                            <p:strVal val="#ppt_x"/>
                                          </p:val>
                                        </p:tav>
                                      </p:tavLst>
                                    </p:anim>
                                    <p:anim calcmode="lin" valueType="num">
                                      <p:cBhvr additive="base">
                                        <p:cTn id="25" dur="500" fill="hold"/>
                                        <p:tgtEl>
                                          <p:spTgt spid="11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down)">
                                      <p:cBhvr>
                                        <p:cTn id="29" dur="500"/>
                                        <p:tgtEl>
                                          <p:spTgt spid="22"/>
                                        </p:tgtEl>
                                      </p:cBhvr>
                                    </p:animEffect>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667"/>
                                        </p:tgtEl>
                                        <p:attrNameLst>
                                          <p:attrName>style.visibility</p:attrName>
                                        </p:attrNameLst>
                                      </p:cBhvr>
                                      <p:to>
                                        <p:strVal val="visible"/>
                                      </p:to>
                                    </p:set>
                                    <p:anim calcmode="lin" valueType="num">
                                      <p:cBhvr additive="base">
                                        <p:cTn id="33" dur="500" fill="hold"/>
                                        <p:tgtEl>
                                          <p:spTgt spid="667"/>
                                        </p:tgtEl>
                                        <p:attrNameLst>
                                          <p:attrName>ppt_x</p:attrName>
                                        </p:attrNameLst>
                                      </p:cBhvr>
                                      <p:tavLst>
                                        <p:tav tm="0">
                                          <p:val>
                                            <p:strVal val="#ppt_x"/>
                                          </p:val>
                                        </p:tav>
                                        <p:tav tm="100000">
                                          <p:val>
                                            <p:strVal val="#ppt_x"/>
                                          </p:val>
                                        </p:tav>
                                      </p:tavLst>
                                    </p:anim>
                                    <p:anim calcmode="lin" valueType="num">
                                      <p:cBhvr additive="base">
                                        <p:cTn id="34" dur="500" fill="hold"/>
                                        <p:tgtEl>
                                          <p:spTgt spid="667"/>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207"/>
                                        </p:tgtEl>
                                        <p:attrNameLst>
                                          <p:attrName>style.visibility</p:attrName>
                                        </p:attrNameLst>
                                      </p:cBhvr>
                                      <p:to>
                                        <p:strVal val="visible"/>
                                      </p:to>
                                    </p:set>
                                    <p:animEffect transition="in" filter="wipe(down)">
                                      <p:cBhvr>
                                        <p:cTn id="38" dur="500"/>
                                        <p:tgtEl>
                                          <p:spTgt spid="207"/>
                                        </p:tgtEl>
                                      </p:cBhvr>
                                    </p:animEffect>
                                  </p:childTnLst>
                                </p:cTn>
                              </p:par>
                            </p:childTnLst>
                          </p:cTn>
                        </p:par>
                        <p:par>
                          <p:cTn id="39" fill="hold">
                            <p:stCondLst>
                              <p:cond delay="4000"/>
                            </p:stCondLst>
                            <p:childTnLst>
                              <p:par>
                                <p:cTn id="40" presetID="2" presetClass="entr" presetSubtype="4" fill="hold" nodeType="afterEffect">
                                  <p:stCondLst>
                                    <p:cond delay="0"/>
                                  </p:stCondLst>
                                  <p:childTnLst>
                                    <p:set>
                                      <p:cBhvr>
                                        <p:cTn id="41" dur="1" fill="hold">
                                          <p:stCondLst>
                                            <p:cond delay="0"/>
                                          </p:stCondLst>
                                        </p:cTn>
                                        <p:tgtEl>
                                          <p:spTgt spid="210"/>
                                        </p:tgtEl>
                                        <p:attrNameLst>
                                          <p:attrName>style.visibility</p:attrName>
                                        </p:attrNameLst>
                                      </p:cBhvr>
                                      <p:to>
                                        <p:strVal val="visible"/>
                                      </p:to>
                                    </p:set>
                                    <p:anim calcmode="lin" valueType="num">
                                      <p:cBhvr additive="base">
                                        <p:cTn id="42" dur="500" fill="hold"/>
                                        <p:tgtEl>
                                          <p:spTgt spid="210"/>
                                        </p:tgtEl>
                                        <p:attrNameLst>
                                          <p:attrName>ppt_x</p:attrName>
                                        </p:attrNameLst>
                                      </p:cBhvr>
                                      <p:tavLst>
                                        <p:tav tm="0">
                                          <p:val>
                                            <p:strVal val="#ppt_x"/>
                                          </p:val>
                                        </p:tav>
                                        <p:tav tm="100000">
                                          <p:val>
                                            <p:strVal val="#ppt_x"/>
                                          </p:val>
                                        </p:tav>
                                      </p:tavLst>
                                    </p:anim>
                                    <p:anim calcmode="lin" valueType="num">
                                      <p:cBhvr additive="base">
                                        <p:cTn id="43" dur="500" fill="hold"/>
                                        <p:tgtEl>
                                          <p:spTgt spid="210"/>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22" presetClass="entr" presetSubtype="4" fill="hold" nodeType="afterEffect">
                                  <p:stCondLst>
                                    <p:cond delay="0"/>
                                  </p:stCondLst>
                                  <p:childTnLst>
                                    <p:set>
                                      <p:cBhvr>
                                        <p:cTn id="46" dur="1" fill="hold">
                                          <p:stCondLst>
                                            <p:cond delay="0"/>
                                          </p:stCondLst>
                                        </p:cTn>
                                        <p:tgtEl>
                                          <p:spTgt spid="216"/>
                                        </p:tgtEl>
                                        <p:attrNameLst>
                                          <p:attrName>style.visibility</p:attrName>
                                        </p:attrNameLst>
                                      </p:cBhvr>
                                      <p:to>
                                        <p:strVal val="visible"/>
                                      </p:to>
                                    </p:set>
                                    <p:animEffect transition="in" filter="wipe(down)">
                                      <p:cBhvr>
                                        <p:cTn id="47" dur="500"/>
                                        <p:tgtEl>
                                          <p:spTgt spid="216"/>
                                        </p:tgtEl>
                                      </p:cBhvr>
                                    </p:animEffect>
                                  </p:childTnLst>
                                </p:cTn>
                              </p:par>
                            </p:childTnLst>
                          </p:cTn>
                        </p:par>
                        <p:par>
                          <p:cTn id="48" fill="hold">
                            <p:stCondLst>
                              <p:cond delay="5000"/>
                            </p:stCondLst>
                            <p:childTnLst>
                              <p:par>
                                <p:cTn id="49" presetID="2" presetClass="entr" presetSubtype="4" fill="hold" nodeType="afterEffect">
                                  <p:stCondLst>
                                    <p:cond delay="0"/>
                                  </p:stCondLst>
                                  <p:childTnLst>
                                    <p:set>
                                      <p:cBhvr>
                                        <p:cTn id="50" dur="1" fill="hold">
                                          <p:stCondLst>
                                            <p:cond delay="0"/>
                                          </p:stCondLst>
                                        </p:cTn>
                                        <p:tgtEl>
                                          <p:spTgt spid="213"/>
                                        </p:tgtEl>
                                        <p:attrNameLst>
                                          <p:attrName>style.visibility</p:attrName>
                                        </p:attrNameLst>
                                      </p:cBhvr>
                                      <p:to>
                                        <p:strVal val="visible"/>
                                      </p:to>
                                    </p:set>
                                    <p:anim calcmode="lin" valueType="num">
                                      <p:cBhvr additive="base">
                                        <p:cTn id="51" dur="500" fill="hold"/>
                                        <p:tgtEl>
                                          <p:spTgt spid="213"/>
                                        </p:tgtEl>
                                        <p:attrNameLst>
                                          <p:attrName>ppt_x</p:attrName>
                                        </p:attrNameLst>
                                      </p:cBhvr>
                                      <p:tavLst>
                                        <p:tav tm="0">
                                          <p:val>
                                            <p:strVal val="#ppt_x"/>
                                          </p:val>
                                        </p:tav>
                                        <p:tav tm="100000">
                                          <p:val>
                                            <p:strVal val="#ppt_x"/>
                                          </p:val>
                                        </p:tav>
                                      </p:tavLst>
                                    </p:anim>
                                    <p:anim calcmode="lin" valueType="num">
                                      <p:cBhvr additive="base">
                                        <p:cTn id="52" dur="500" fill="hold"/>
                                        <p:tgtEl>
                                          <p:spTgt spid="213"/>
                                        </p:tgtEl>
                                        <p:attrNameLst>
                                          <p:attrName>ppt_y</p:attrName>
                                        </p:attrNameLst>
                                      </p:cBhvr>
                                      <p:tavLst>
                                        <p:tav tm="0">
                                          <p:val>
                                            <p:strVal val="1+#ppt_h/2"/>
                                          </p:val>
                                        </p:tav>
                                        <p:tav tm="100000">
                                          <p:val>
                                            <p:strVal val="#ppt_y"/>
                                          </p:val>
                                        </p:tav>
                                      </p:tavLst>
                                    </p:anim>
                                  </p:childTnLst>
                                </p:cTn>
                              </p:par>
                            </p:childTnLst>
                          </p:cTn>
                        </p:par>
                        <p:par>
                          <p:cTn id="53" fill="hold">
                            <p:stCondLst>
                              <p:cond delay="5500"/>
                            </p:stCondLst>
                            <p:childTnLst>
                              <p:par>
                                <p:cTn id="54" presetID="22" presetClass="entr" presetSubtype="4" fill="hold" nodeType="afterEffect">
                                  <p:stCondLst>
                                    <p:cond delay="0"/>
                                  </p:stCondLst>
                                  <p:childTnLst>
                                    <p:set>
                                      <p:cBhvr>
                                        <p:cTn id="55" dur="1" fill="hold">
                                          <p:stCondLst>
                                            <p:cond delay="0"/>
                                          </p:stCondLst>
                                        </p:cTn>
                                        <p:tgtEl>
                                          <p:spTgt spid="219"/>
                                        </p:tgtEl>
                                        <p:attrNameLst>
                                          <p:attrName>style.visibility</p:attrName>
                                        </p:attrNameLst>
                                      </p:cBhvr>
                                      <p:to>
                                        <p:strVal val="visible"/>
                                      </p:to>
                                    </p:set>
                                    <p:animEffect transition="in" filter="wipe(down)">
                                      <p:cBhvr>
                                        <p:cTn id="56" dur="500"/>
                                        <p:tgtEl>
                                          <p:spTgt spid="219"/>
                                        </p:tgtEl>
                                      </p:cBhvr>
                                    </p:animEffect>
                                  </p:childTnLst>
                                </p:cTn>
                              </p:par>
                            </p:childTnLst>
                          </p:cTn>
                        </p:par>
                        <p:par>
                          <p:cTn id="57" fill="hold">
                            <p:stCondLst>
                              <p:cond delay="6000"/>
                            </p:stCondLst>
                            <p:childTnLst>
                              <p:par>
                                <p:cTn id="58" presetID="2" presetClass="entr" presetSubtype="4" fill="hold" nodeType="afterEffect">
                                  <p:stCondLst>
                                    <p:cond delay="0"/>
                                  </p:stCondLst>
                                  <p:childTnLst>
                                    <p:set>
                                      <p:cBhvr>
                                        <p:cTn id="59" dur="1" fill="hold">
                                          <p:stCondLst>
                                            <p:cond delay="0"/>
                                          </p:stCondLst>
                                        </p:cTn>
                                        <p:tgtEl>
                                          <p:spTgt spid="222"/>
                                        </p:tgtEl>
                                        <p:attrNameLst>
                                          <p:attrName>style.visibility</p:attrName>
                                        </p:attrNameLst>
                                      </p:cBhvr>
                                      <p:to>
                                        <p:strVal val="visible"/>
                                      </p:to>
                                    </p:set>
                                    <p:anim calcmode="lin" valueType="num">
                                      <p:cBhvr additive="base">
                                        <p:cTn id="60" dur="500" fill="hold"/>
                                        <p:tgtEl>
                                          <p:spTgt spid="222"/>
                                        </p:tgtEl>
                                        <p:attrNameLst>
                                          <p:attrName>ppt_x</p:attrName>
                                        </p:attrNameLst>
                                      </p:cBhvr>
                                      <p:tavLst>
                                        <p:tav tm="0">
                                          <p:val>
                                            <p:strVal val="#ppt_x"/>
                                          </p:val>
                                        </p:tav>
                                        <p:tav tm="100000">
                                          <p:val>
                                            <p:strVal val="#ppt_x"/>
                                          </p:val>
                                        </p:tav>
                                      </p:tavLst>
                                    </p:anim>
                                    <p:anim calcmode="lin" valueType="num">
                                      <p:cBhvr additive="base">
                                        <p:cTn id="61" dur="500" fill="hold"/>
                                        <p:tgtEl>
                                          <p:spTgt spid="2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a16="http://schemas.microsoft.com/office/drawing/2014/main" xmlns="" id="{7CA41C44-564E-401A-A242-3B956C342370}"/>
              </a:ext>
            </a:extLst>
          </p:cNvPr>
          <p:cNvGrpSpPr/>
          <p:nvPr/>
        </p:nvGrpSpPr>
        <p:grpSpPr>
          <a:xfrm>
            <a:off x="3995420" y="220978"/>
            <a:ext cx="3997325" cy="368300"/>
            <a:chOff x="6292" y="188"/>
            <a:chExt cx="6295" cy="580"/>
          </a:xfrm>
        </p:grpSpPr>
        <p:sp>
          <p:nvSpPr>
            <p:cNvPr id="44" name="同心圆 11">
              <a:extLst>
                <a:ext uri="{FF2B5EF4-FFF2-40B4-BE49-F238E27FC236}">
                  <a16:creationId xmlns:a16="http://schemas.microsoft.com/office/drawing/2014/main" xmlns="" id="{7C193F8F-BEDC-40DA-A5FD-2B84A466D13E}"/>
                </a:ext>
              </a:extLst>
            </p:cNvPr>
            <p:cNvSpPr/>
            <p:nvPr/>
          </p:nvSpPr>
          <p:spPr>
            <a:xfrm>
              <a:off x="6292"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5" name="同心圆 12">
              <a:extLst>
                <a:ext uri="{FF2B5EF4-FFF2-40B4-BE49-F238E27FC236}">
                  <a16:creationId xmlns:a16="http://schemas.microsoft.com/office/drawing/2014/main" xmlns="" id="{1AF1B2D9-A91B-4C2C-BAE1-45ED00C0E5D4}"/>
                </a:ext>
              </a:extLst>
            </p:cNvPr>
            <p:cNvSpPr/>
            <p:nvPr/>
          </p:nvSpPr>
          <p:spPr>
            <a:xfrm>
              <a:off x="6906"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6" name="同心圆 13">
              <a:extLst>
                <a:ext uri="{FF2B5EF4-FFF2-40B4-BE49-F238E27FC236}">
                  <a16:creationId xmlns:a16="http://schemas.microsoft.com/office/drawing/2014/main" xmlns="" id="{613ED225-C4C0-4AFF-8581-2EB3621788E3}"/>
                </a:ext>
              </a:extLst>
            </p:cNvPr>
            <p:cNvSpPr/>
            <p:nvPr/>
          </p:nvSpPr>
          <p:spPr>
            <a:xfrm>
              <a:off x="11658"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7" name="同心圆 14">
              <a:extLst>
                <a:ext uri="{FF2B5EF4-FFF2-40B4-BE49-F238E27FC236}">
                  <a16:creationId xmlns:a16="http://schemas.microsoft.com/office/drawing/2014/main" xmlns="" id="{0A31C68A-1B25-4A46-8C38-9D658FE2AF0E}"/>
                </a:ext>
              </a:extLst>
            </p:cNvPr>
            <p:cNvSpPr/>
            <p:nvPr/>
          </p:nvSpPr>
          <p:spPr>
            <a:xfrm>
              <a:off x="12269"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8" name="文本框 47">
              <a:extLst>
                <a:ext uri="{FF2B5EF4-FFF2-40B4-BE49-F238E27FC236}">
                  <a16:creationId xmlns:a16="http://schemas.microsoft.com/office/drawing/2014/main" xmlns="" id="{9A416E97-DB43-40DF-B73A-280DB70FF4D6}"/>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sp>
        <p:nvSpPr>
          <p:cNvPr id="2" name="平行四边形 1">
            <a:extLst>
              <a:ext uri="{FF2B5EF4-FFF2-40B4-BE49-F238E27FC236}">
                <a16:creationId xmlns:a16="http://schemas.microsoft.com/office/drawing/2014/main" xmlns="" id="{46F872D7-59D5-4C7F-B4A1-A9814CCCA714}"/>
              </a:ext>
            </a:extLst>
          </p:cNvPr>
          <p:cNvSpPr/>
          <p:nvPr/>
        </p:nvSpPr>
        <p:spPr>
          <a:xfrm>
            <a:off x="748460" y="0"/>
            <a:ext cx="3237494" cy="6858000"/>
          </a:xfrm>
          <a:prstGeom prst="parallelogram">
            <a:avLst>
              <a:gd name="adj" fmla="val 4628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B268FF31-DFEB-411A-A5A4-5A1018555371}"/>
              </a:ext>
            </a:extLst>
          </p:cNvPr>
          <p:cNvSpPr/>
          <p:nvPr/>
        </p:nvSpPr>
        <p:spPr>
          <a:xfrm>
            <a:off x="2540787" y="3444267"/>
            <a:ext cx="2408837" cy="24088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2" name="íṥ1iďe">
            <a:extLst>
              <a:ext uri="{FF2B5EF4-FFF2-40B4-BE49-F238E27FC236}">
                <a16:creationId xmlns:a16="http://schemas.microsoft.com/office/drawing/2014/main" xmlns="" id="{77FAD691-EA34-4200-9980-31C979320372}"/>
              </a:ext>
            </a:extLst>
          </p:cNvPr>
          <p:cNvGrpSpPr/>
          <p:nvPr/>
        </p:nvGrpSpPr>
        <p:grpSpPr>
          <a:xfrm>
            <a:off x="542092" y="1471440"/>
            <a:ext cx="1862023" cy="3915119"/>
            <a:chOff x="4822387" y="794461"/>
            <a:chExt cx="2547217" cy="5130884"/>
          </a:xfrm>
          <a:solidFill>
            <a:schemeClr val="bg1"/>
          </a:solidFill>
          <a:effectLst>
            <a:outerShdw blurRad="63500" sx="102000" sy="102000" algn="ctr" rotWithShape="0">
              <a:prstClr val="black">
                <a:alpha val="40000"/>
              </a:prstClr>
            </a:outerShdw>
          </a:effectLst>
        </p:grpSpPr>
        <p:grpSp>
          <p:nvGrpSpPr>
            <p:cNvPr id="51" name="iŝļiďê">
              <a:extLst>
                <a:ext uri="{FF2B5EF4-FFF2-40B4-BE49-F238E27FC236}">
                  <a16:creationId xmlns:a16="http://schemas.microsoft.com/office/drawing/2014/main" xmlns="" id="{C83F5FB5-830F-401C-9D17-BAB72538ABB2}"/>
                </a:ext>
              </a:extLst>
            </p:cNvPr>
            <p:cNvGrpSpPr/>
            <p:nvPr/>
          </p:nvGrpSpPr>
          <p:grpSpPr bwMode="auto">
            <a:xfrm>
              <a:off x="4822387" y="794461"/>
              <a:ext cx="2547217" cy="5130884"/>
              <a:chOff x="8853485" y="3998913"/>
              <a:chExt cx="3106735" cy="6257925"/>
            </a:xfrm>
            <a:grpFill/>
            <a:effectLst/>
          </p:grpSpPr>
          <p:sp>
            <p:nvSpPr>
              <p:cNvPr id="53" name="ïṧľídè">
                <a:extLst>
                  <a:ext uri="{FF2B5EF4-FFF2-40B4-BE49-F238E27FC236}">
                    <a16:creationId xmlns:a16="http://schemas.microsoft.com/office/drawing/2014/main" xmlns="" id="{C0591A3A-5DF4-4DE6-B78A-95A248007081}"/>
                  </a:ext>
                </a:extLst>
              </p:cNvPr>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grpFill/>
              <a:ln>
                <a:noFill/>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54" name="iŝlide">
                <a:extLst>
                  <a:ext uri="{FF2B5EF4-FFF2-40B4-BE49-F238E27FC236}">
                    <a16:creationId xmlns:a16="http://schemas.microsoft.com/office/drawing/2014/main" xmlns="" id="{0126DAC0-0028-4DDD-80DE-0E2D231878EB}"/>
                  </a:ext>
                </a:extLst>
              </p:cNvPr>
              <p:cNvSpPr/>
              <p:nvPr/>
            </p:nvSpPr>
            <p:spPr bwMode="auto">
              <a:xfrm>
                <a:off x="8888411" y="4021136"/>
                <a:ext cx="3036888" cy="6211888"/>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bg1"/>
              </a:solidFill>
              <a:ln>
                <a:noFill/>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dirty="0"/>
              </a:p>
            </p:txBody>
          </p:sp>
          <p:sp>
            <p:nvSpPr>
              <p:cNvPr id="55" name="ï$1íḋê">
                <a:extLst>
                  <a:ext uri="{FF2B5EF4-FFF2-40B4-BE49-F238E27FC236}">
                    <a16:creationId xmlns:a16="http://schemas.microsoft.com/office/drawing/2014/main" xmlns="" id="{C82DE213-0397-4723-BBA4-C531E8D67A8C}"/>
                  </a:ext>
                </a:extLst>
              </p:cNvPr>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chemeClr val="bg2">
                  <a:lumMod val="50000"/>
                </a:schemeClr>
              </a:solidFill>
              <a:ln>
                <a:noFill/>
              </a:ln>
            </p:spPr>
            <p:txBody>
              <a:bodyPr wrap="square" lIns="91440" tIns="45720" rIns="91440" bIns="45720" anchor="ctr">
                <a:normAutofit fontScale="2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56" name="ïsḻïďê">
                <a:extLst>
                  <a:ext uri="{FF2B5EF4-FFF2-40B4-BE49-F238E27FC236}">
                    <a16:creationId xmlns:a16="http://schemas.microsoft.com/office/drawing/2014/main" xmlns="" id="{D197A7D8-80B4-48D7-A00B-B419A99C9EE7}"/>
                  </a:ext>
                </a:extLst>
              </p:cNvPr>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chemeClr val="bg2">
                  <a:lumMod val="50000"/>
                </a:schemeClr>
              </a:solidFill>
              <a:ln>
                <a:noFill/>
              </a:ln>
            </p:spPr>
            <p:txBody>
              <a:bodyPr wrap="square" lIns="91440" tIns="45720" rIns="91440" bIns="45720" anchor="ctr">
                <a:normAutofit fontScale="2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57" name="íŝḷîḓé">
                <a:extLst>
                  <a:ext uri="{FF2B5EF4-FFF2-40B4-BE49-F238E27FC236}">
                    <a16:creationId xmlns:a16="http://schemas.microsoft.com/office/drawing/2014/main" xmlns="" id="{E1919F8A-6AA8-477D-8ECE-016C772F685A}"/>
                  </a:ext>
                </a:extLst>
              </p:cNvPr>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chemeClr val="bg2">
                  <a:lumMod val="50000"/>
                </a:schemeClr>
              </a:solidFill>
              <a:ln>
                <a:noFill/>
              </a:ln>
            </p:spPr>
            <p:txBody>
              <a:bodyPr wrap="square" lIns="91440" tIns="45720" rIns="91440" bIns="45720" anchor="ctr">
                <a:normAutofit fontScale="2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58" name="ísļîḓè">
                <a:extLst>
                  <a:ext uri="{FF2B5EF4-FFF2-40B4-BE49-F238E27FC236}">
                    <a16:creationId xmlns:a16="http://schemas.microsoft.com/office/drawing/2014/main" xmlns="" id="{75076E8A-2FE7-45E1-9FA7-2F4EA5E07F03}"/>
                  </a:ext>
                </a:extLst>
              </p:cNvPr>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chemeClr val="bg2">
                  <a:lumMod val="50000"/>
                </a:schemeClr>
              </a:solidFill>
              <a:ln>
                <a:noFill/>
              </a:ln>
            </p:spPr>
            <p:txBody>
              <a:bodyPr wrap="square" lIns="91440" tIns="45720" rIns="91440" bIns="45720" anchor="ctr">
                <a:normAutofit fontScale="775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grpSp>
        <p:sp>
          <p:nvSpPr>
            <p:cNvPr id="52" name="î$ľiḍé">
              <a:extLst>
                <a:ext uri="{FF2B5EF4-FFF2-40B4-BE49-F238E27FC236}">
                  <a16:creationId xmlns:a16="http://schemas.microsoft.com/office/drawing/2014/main" xmlns="" id="{95F770E9-90ED-4806-BEE6-3BCB2424E550}"/>
                </a:ext>
              </a:extLst>
            </p:cNvPr>
            <p:cNvSpPr/>
            <p:nvPr/>
          </p:nvSpPr>
          <p:spPr>
            <a:xfrm>
              <a:off x="4944083" y="1234401"/>
              <a:ext cx="2303835" cy="4087006"/>
            </a:xfrm>
            <a:prstGeom prst="rect">
              <a:avLst/>
            </a:prstGeom>
            <a:gradFill>
              <a:gsLst>
                <a:gs pos="5000">
                  <a:schemeClr val="accent1"/>
                </a:gs>
                <a:gs pos="100000">
                  <a:srgbClr val="FCFCF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zh-CN" altLang="en-US"/>
            </a:p>
          </p:txBody>
        </p:sp>
      </p:grpSp>
      <p:sp>
        <p:nvSpPr>
          <p:cNvPr id="331" name="文本框 330">
            <a:extLst>
              <a:ext uri="{FF2B5EF4-FFF2-40B4-BE49-F238E27FC236}">
                <a16:creationId xmlns:a16="http://schemas.microsoft.com/office/drawing/2014/main" xmlns="" id="{1ADF086E-D711-471F-BE4C-FF40667BB635}"/>
              </a:ext>
            </a:extLst>
          </p:cNvPr>
          <p:cNvSpPr txBox="1"/>
          <p:nvPr/>
        </p:nvSpPr>
        <p:spPr>
          <a:xfrm>
            <a:off x="6826691" y="1319369"/>
            <a:ext cx="1910080" cy="1323439"/>
          </a:xfrm>
          <a:prstGeom prst="rect">
            <a:avLst/>
          </a:prstGeom>
          <a:noFill/>
        </p:spPr>
        <p:txBody>
          <a:bodyPr wrap="square" rtlCol="0">
            <a:spAutoFit/>
          </a:bodyPr>
          <a:lstStyle/>
          <a:p>
            <a:r>
              <a:rPr lang="en-US" altLang="zh-CN" sz="4000" dirty="0">
                <a:solidFill>
                  <a:schemeClr val="bg1"/>
                </a:solidFill>
                <a:latin typeface="思源黑体 CN Regular" panose="020B0500000000000000" pitchFamily="34" charset="-122"/>
                <a:ea typeface="思源黑体 CN Regular" panose="020B0500000000000000" pitchFamily="34" charset="-122"/>
                <a:sym typeface="+mn-ea"/>
              </a:rPr>
              <a:t>ADD </a:t>
            </a:r>
          </a:p>
          <a:p>
            <a:r>
              <a:rPr lang="en-US" altLang="zh-CN" sz="4000" dirty="0">
                <a:solidFill>
                  <a:schemeClr val="bg1"/>
                </a:solidFill>
                <a:latin typeface="思源黑体 CN Regular" panose="020B0500000000000000" pitchFamily="34" charset="-122"/>
                <a:ea typeface="思源黑体 CN Regular" panose="020B0500000000000000" pitchFamily="34" charset="-122"/>
                <a:sym typeface="+mn-ea"/>
              </a:rPr>
              <a:t>TITILE</a:t>
            </a:r>
            <a:endParaRPr lang="zh-CN" altLang="en-US" sz="3600" b="1" dirty="0">
              <a:solidFill>
                <a:schemeClr val="bg1"/>
              </a:solidFill>
              <a:latin typeface="思源黑体 CN Regular" panose="020B0500000000000000" pitchFamily="34" charset="-122"/>
              <a:ea typeface="思源黑体 CN Regular" panose="020B0500000000000000" pitchFamily="34" charset="-122"/>
            </a:endParaRPr>
          </a:p>
        </p:txBody>
      </p:sp>
      <p:grpSp>
        <p:nvGrpSpPr>
          <p:cNvPr id="332" name="组合 331">
            <a:extLst>
              <a:ext uri="{FF2B5EF4-FFF2-40B4-BE49-F238E27FC236}">
                <a16:creationId xmlns:a16="http://schemas.microsoft.com/office/drawing/2014/main" xmlns="" id="{E6726F8C-2D5D-4618-B5B9-C7AEF8C21DD6}"/>
              </a:ext>
            </a:extLst>
          </p:cNvPr>
          <p:cNvGrpSpPr/>
          <p:nvPr/>
        </p:nvGrpSpPr>
        <p:grpSpPr>
          <a:xfrm>
            <a:off x="6262338" y="2049355"/>
            <a:ext cx="4837492" cy="3293370"/>
            <a:chOff x="8707919" y="4752968"/>
            <a:chExt cx="4920039" cy="3929201"/>
          </a:xfrm>
        </p:grpSpPr>
        <p:sp>
          <p:nvSpPr>
            <p:cNvPr id="333" name="矩形 332">
              <a:extLst>
                <a:ext uri="{FF2B5EF4-FFF2-40B4-BE49-F238E27FC236}">
                  <a16:creationId xmlns:a16="http://schemas.microsoft.com/office/drawing/2014/main" xmlns="" id="{9880568F-2EEA-43CD-B9DE-01488AFE9B32}"/>
                </a:ext>
              </a:extLst>
            </p:cNvPr>
            <p:cNvSpPr/>
            <p:nvPr/>
          </p:nvSpPr>
          <p:spPr>
            <a:xfrm>
              <a:off x="8707919" y="4752968"/>
              <a:ext cx="2379017" cy="624235"/>
            </a:xfrm>
            <a:prstGeom prst="rect">
              <a:avLst/>
            </a:prstGeom>
          </p:spPr>
          <p:txBody>
            <a:bodyPr wrap="none">
              <a:spAutoFit/>
            </a:bodyPr>
            <a:lstStyle/>
            <a:p>
              <a:r>
                <a:rPr lang="zh-CN" altLang="en-US" sz="28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334" name="矩形 333">
              <a:extLst>
                <a:ext uri="{FF2B5EF4-FFF2-40B4-BE49-F238E27FC236}">
                  <a16:creationId xmlns:a16="http://schemas.microsoft.com/office/drawing/2014/main" xmlns="" id="{F14B8322-B64E-47F8-8B46-6B2927039ADB}"/>
                </a:ext>
              </a:extLst>
            </p:cNvPr>
            <p:cNvSpPr/>
            <p:nvPr/>
          </p:nvSpPr>
          <p:spPr>
            <a:xfrm>
              <a:off x="8707919" y="5667937"/>
              <a:ext cx="4920039" cy="3014232"/>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双击在此添加你的文本信息内容双击在此添加你的文本信息内容双击在此添加你的文本信息内容</a:t>
              </a:r>
              <a:endParaRPr lang="en-US" altLang="zh-CN" sz="1600" spc="300" dirty="0">
                <a:solidFill>
                  <a:srgbClr val="000000"/>
                </a:solidFill>
                <a:latin typeface="思源黑体 CN Regular" panose="020B0500000000000000" pitchFamily="34" charset="-122"/>
                <a:ea typeface="思源黑体 CN Regular" panose="020B0500000000000000" pitchFamily="34" charset="-122"/>
                <a:sym typeface="+mn-ea"/>
              </a:endParaRPr>
            </a:p>
            <a:p>
              <a:pPr lvl="0">
                <a:lnSpc>
                  <a:spcPct val="130000"/>
                </a:lnSpc>
              </a:pPr>
              <a:endParaRPr lang="en-US" altLang="zh-CN" sz="1600" spc="300" dirty="0">
                <a:solidFill>
                  <a:srgbClr val="000000"/>
                </a:solidFill>
                <a:latin typeface="思源黑体 CN Regular" panose="020B0500000000000000" pitchFamily="34" charset="-122"/>
                <a:ea typeface="思源黑体 CN Regular" panose="020B0500000000000000" pitchFamily="34" charset="-122"/>
                <a:sym typeface="+mn-ea"/>
              </a:endParaRPr>
            </a:p>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双击在此添加你的文本信息内容双击在此添加你的文本信息内容双击在此添加你的文本信息内容</a:t>
              </a:r>
              <a:endParaRPr lang="zh-CN" altLang="en-US" sz="1050" dirty="0">
                <a:solidFill>
                  <a:srgbClr val="E6E4E4">
                    <a:lumMod val="50000"/>
                  </a:srgbClr>
                </a:solidFill>
                <a:latin typeface="等线" panose="02010600030101010101" pitchFamily="2" charset="-122"/>
              </a:endParaRPr>
            </a:p>
            <a:p>
              <a:pPr lvl="0">
                <a:lnSpc>
                  <a:spcPct val="130000"/>
                </a:lnSpc>
              </a:pPr>
              <a:endParaRPr lang="zh-CN" altLang="en-US" sz="1050" dirty="0">
                <a:solidFill>
                  <a:srgbClr val="E6E4E4">
                    <a:lumMod val="50000"/>
                  </a:srgbClr>
                </a:solidFill>
                <a:latin typeface="等线" panose="02010600030101010101" pitchFamily="2" charset="-122"/>
              </a:endParaRPr>
            </a:p>
          </p:txBody>
        </p:sp>
      </p:grpSp>
      <p:sp>
        <p:nvSpPr>
          <p:cNvPr id="335" name="直角三角形 334">
            <a:extLst>
              <a:ext uri="{FF2B5EF4-FFF2-40B4-BE49-F238E27FC236}">
                <a16:creationId xmlns:a16="http://schemas.microsoft.com/office/drawing/2014/main" xmlns="" id="{2B32E926-44BA-4354-BF0B-2D3C1A4E50E2}"/>
              </a:ext>
            </a:extLst>
          </p:cNvPr>
          <p:cNvSpPr/>
          <p:nvPr/>
        </p:nvSpPr>
        <p:spPr>
          <a:xfrm>
            <a:off x="6368680" y="1523159"/>
            <a:ext cx="351669" cy="351669"/>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5" name="图片 254">
            <a:extLst>
              <a:ext uri="{FF2B5EF4-FFF2-40B4-BE49-F238E27FC236}">
                <a16:creationId xmlns:a16="http://schemas.microsoft.com/office/drawing/2014/main" xmlns="" id="{B5382E0D-5D19-4ADB-9ED0-182ECC98ED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6835" y="2151060"/>
            <a:ext cx="2237221" cy="2237221"/>
          </a:xfrm>
          <a:prstGeom prst="rect">
            <a:avLst/>
          </a:prstGeom>
        </p:spPr>
      </p:pic>
      <p:grpSp>
        <p:nvGrpSpPr>
          <p:cNvPr id="4" name="组合 3">
            <a:extLst>
              <a:ext uri="{FF2B5EF4-FFF2-40B4-BE49-F238E27FC236}">
                <a16:creationId xmlns:a16="http://schemas.microsoft.com/office/drawing/2014/main" xmlns="" id="{114C20CE-14DC-4899-8D47-3468DDEA8D3C}"/>
              </a:ext>
            </a:extLst>
          </p:cNvPr>
          <p:cNvGrpSpPr/>
          <p:nvPr/>
        </p:nvGrpSpPr>
        <p:grpSpPr>
          <a:xfrm>
            <a:off x="2568620" y="1458323"/>
            <a:ext cx="2237221" cy="3915119"/>
            <a:chOff x="2568620" y="1458323"/>
            <a:chExt cx="2237221" cy="3915119"/>
          </a:xfrm>
        </p:grpSpPr>
        <p:grpSp>
          <p:nvGrpSpPr>
            <p:cNvPr id="59" name="íṥ1iďe">
              <a:extLst>
                <a:ext uri="{FF2B5EF4-FFF2-40B4-BE49-F238E27FC236}">
                  <a16:creationId xmlns:a16="http://schemas.microsoft.com/office/drawing/2014/main" xmlns="" id="{05CA5D4F-6F18-4189-9DA4-9BEC713275AF}"/>
                </a:ext>
              </a:extLst>
            </p:cNvPr>
            <p:cNvGrpSpPr/>
            <p:nvPr/>
          </p:nvGrpSpPr>
          <p:grpSpPr>
            <a:xfrm>
              <a:off x="2709200" y="1458323"/>
              <a:ext cx="1862023" cy="3915119"/>
              <a:chOff x="4822387" y="794461"/>
              <a:chExt cx="2547217" cy="5130884"/>
            </a:xfrm>
            <a:solidFill>
              <a:schemeClr val="bg1"/>
            </a:solidFill>
            <a:effectLst>
              <a:outerShdw blurRad="63500" sx="102000" sy="102000" algn="ctr" rotWithShape="0">
                <a:prstClr val="black">
                  <a:alpha val="40000"/>
                </a:prstClr>
              </a:outerShdw>
            </a:effectLst>
          </p:grpSpPr>
          <p:grpSp>
            <p:nvGrpSpPr>
              <p:cNvPr id="60" name="iŝļiďê">
                <a:extLst>
                  <a:ext uri="{FF2B5EF4-FFF2-40B4-BE49-F238E27FC236}">
                    <a16:creationId xmlns:a16="http://schemas.microsoft.com/office/drawing/2014/main" xmlns="" id="{7E8E9671-D79F-4426-928C-00D0D0AFE423}"/>
                  </a:ext>
                </a:extLst>
              </p:cNvPr>
              <p:cNvGrpSpPr/>
              <p:nvPr/>
            </p:nvGrpSpPr>
            <p:grpSpPr bwMode="auto">
              <a:xfrm>
                <a:off x="4822387" y="794461"/>
                <a:ext cx="2547217" cy="5130884"/>
                <a:chOff x="8853485" y="3998913"/>
                <a:chExt cx="3106735" cy="6257925"/>
              </a:xfrm>
              <a:grpFill/>
              <a:effectLst/>
            </p:grpSpPr>
            <p:sp>
              <p:nvSpPr>
                <p:cNvPr id="62" name="ïṧľídè">
                  <a:extLst>
                    <a:ext uri="{FF2B5EF4-FFF2-40B4-BE49-F238E27FC236}">
                      <a16:creationId xmlns:a16="http://schemas.microsoft.com/office/drawing/2014/main" xmlns="" id="{B317F547-0D25-4316-B329-592F5335D43B}"/>
                    </a:ext>
                  </a:extLst>
                </p:cNvPr>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grpFill/>
                <a:ln>
                  <a:noFill/>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63" name="iŝlide">
                  <a:extLst>
                    <a:ext uri="{FF2B5EF4-FFF2-40B4-BE49-F238E27FC236}">
                      <a16:creationId xmlns:a16="http://schemas.microsoft.com/office/drawing/2014/main" xmlns="" id="{DBC3FA39-88AC-4C19-9349-80E97466DA0C}"/>
                    </a:ext>
                  </a:extLst>
                </p:cNvPr>
                <p:cNvSpPr/>
                <p:nvPr/>
              </p:nvSpPr>
              <p:spPr bwMode="auto">
                <a:xfrm>
                  <a:off x="8888411" y="4021136"/>
                  <a:ext cx="3036888" cy="6211888"/>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bg1"/>
                </a:solidFill>
                <a:ln>
                  <a:noFill/>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dirty="0"/>
                </a:p>
              </p:txBody>
            </p:sp>
            <p:sp>
              <p:nvSpPr>
                <p:cNvPr id="64" name="ï$1íḋê">
                  <a:extLst>
                    <a:ext uri="{FF2B5EF4-FFF2-40B4-BE49-F238E27FC236}">
                      <a16:creationId xmlns:a16="http://schemas.microsoft.com/office/drawing/2014/main" xmlns="" id="{C1C214BE-9E3C-4EA3-9D1E-D3607313E09E}"/>
                    </a:ext>
                  </a:extLst>
                </p:cNvPr>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chemeClr val="bg2">
                    <a:lumMod val="50000"/>
                  </a:schemeClr>
                </a:solidFill>
                <a:ln>
                  <a:noFill/>
                </a:ln>
              </p:spPr>
              <p:txBody>
                <a:bodyPr wrap="square" lIns="91440" tIns="45720" rIns="91440" bIns="45720" anchor="ctr">
                  <a:normAutofit fontScale="2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65" name="ïsḻïďê">
                  <a:extLst>
                    <a:ext uri="{FF2B5EF4-FFF2-40B4-BE49-F238E27FC236}">
                      <a16:creationId xmlns:a16="http://schemas.microsoft.com/office/drawing/2014/main" xmlns="" id="{56F4D0A8-1A4D-4310-9555-01DEAB54573F}"/>
                    </a:ext>
                  </a:extLst>
                </p:cNvPr>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chemeClr val="bg2">
                    <a:lumMod val="50000"/>
                  </a:schemeClr>
                </a:solidFill>
                <a:ln>
                  <a:noFill/>
                </a:ln>
              </p:spPr>
              <p:txBody>
                <a:bodyPr wrap="square" lIns="91440" tIns="45720" rIns="91440" bIns="45720" anchor="ctr">
                  <a:normAutofit fontScale="2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66" name="íŝḷîḓé">
                  <a:extLst>
                    <a:ext uri="{FF2B5EF4-FFF2-40B4-BE49-F238E27FC236}">
                      <a16:creationId xmlns:a16="http://schemas.microsoft.com/office/drawing/2014/main" xmlns="" id="{6C5AE395-D235-4247-B480-515D4EFC82AE}"/>
                    </a:ext>
                  </a:extLst>
                </p:cNvPr>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chemeClr val="bg2">
                    <a:lumMod val="50000"/>
                  </a:schemeClr>
                </a:solidFill>
                <a:ln>
                  <a:noFill/>
                </a:ln>
              </p:spPr>
              <p:txBody>
                <a:bodyPr wrap="square" lIns="91440" tIns="45720" rIns="91440" bIns="45720" anchor="ctr">
                  <a:normAutofit fontScale="2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67" name="ísļîḓè">
                  <a:extLst>
                    <a:ext uri="{FF2B5EF4-FFF2-40B4-BE49-F238E27FC236}">
                      <a16:creationId xmlns:a16="http://schemas.microsoft.com/office/drawing/2014/main" xmlns="" id="{5E415059-A88B-42EE-A1BF-1255003ACA7A}"/>
                    </a:ext>
                  </a:extLst>
                </p:cNvPr>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chemeClr val="bg2">
                    <a:lumMod val="50000"/>
                  </a:schemeClr>
                </a:solidFill>
                <a:ln>
                  <a:noFill/>
                </a:ln>
              </p:spPr>
              <p:txBody>
                <a:bodyPr wrap="square" lIns="91440" tIns="45720" rIns="91440" bIns="45720" anchor="ctr">
                  <a:normAutofit fontScale="775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grpSp>
          <p:sp>
            <p:nvSpPr>
              <p:cNvPr id="61" name="î$ľiḍé">
                <a:extLst>
                  <a:ext uri="{FF2B5EF4-FFF2-40B4-BE49-F238E27FC236}">
                    <a16:creationId xmlns:a16="http://schemas.microsoft.com/office/drawing/2014/main" xmlns="" id="{6C633F7B-1605-4945-B109-342FBFEA3A17}"/>
                  </a:ext>
                </a:extLst>
              </p:cNvPr>
              <p:cNvSpPr/>
              <p:nvPr/>
            </p:nvSpPr>
            <p:spPr>
              <a:xfrm>
                <a:off x="4944083" y="1234401"/>
                <a:ext cx="2303835" cy="4087006"/>
              </a:xfrm>
              <a:prstGeom prst="rect">
                <a:avLst/>
              </a:prstGeom>
              <a:gradFill>
                <a:gsLst>
                  <a:gs pos="5000">
                    <a:schemeClr val="accent2"/>
                  </a:gs>
                  <a:gs pos="100000">
                    <a:srgbClr val="FCFCF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zh-CN" altLang="en-US"/>
              </a:p>
            </p:txBody>
          </p:sp>
        </p:grpSp>
        <p:pic>
          <p:nvPicPr>
            <p:cNvPr id="256" name="图片 255">
              <a:extLst>
                <a:ext uri="{FF2B5EF4-FFF2-40B4-BE49-F238E27FC236}">
                  <a16:creationId xmlns:a16="http://schemas.microsoft.com/office/drawing/2014/main" xmlns="" id="{49546A1E-6DC9-4306-B547-EBAF44928A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68620" y="2123133"/>
              <a:ext cx="2237221" cy="2237221"/>
            </a:xfrm>
            <a:prstGeom prst="rect">
              <a:avLst/>
            </a:prstGeom>
          </p:spPr>
        </p:pic>
      </p:grpSp>
    </p:spTree>
    <p:extLst>
      <p:ext uri="{BB962C8B-B14F-4D97-AF65-F5344CB8AC3E}">
        <p14:creationId xmlns:p14="http://schemas.microsoft.com/office/powerpoint/2010/main" val="131378249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barn(inVertical)">
                                      <p:cBhvr>
                                        <p:cTn id="22" dur="500"/>
                                        <p:tgtEl>
                                          <p:spTgt spid="42"/>
                                        </p:tgtEl>
                                      </p:cBhvr>
                                    </p:animEffect>
                                  </p:childTnLst>
                                </p:cTn>
                              </p:par>
                            </p:childTnLst>
                          </p:cTn>
                        </p:par>
                        <p:par>
                          <p:cTn id="23" fill="hold">
                            <p:stCondLst>
                              <p:cond delay="2500"/>
                            </p:stCondLst>
                            <p:childTnLst>
                              <p:par>
                                <p:cTn id="24" presetID="2" presetClass="entr" presetSubtype="4" fill="hold" nodeType="afterEffect">
                                  <p:stCondLst>
                                    <p:cond delay="0"/>
                                  </p:stCondLst>
                                  <p:childTnLst>
                                    <p:set>
                                      <p:cBhvr>
                                        <p:cTn id="25" dur="1" fill="hold">
                                          <p:stCondLst>
                                            <p:cond delay="0"/>
                                          </p:stCondLst>
                                        </p:cTn>
                                        <p:tgtEl>
                                          <p:spTgt spid="255"/>
                                        </p:tgtEl>
                                        <p:attrNameLst>
                                          <p:attrName>style.visibility</p:attrName>
                                        </p:attrNameLst>
                                      </p:cBhvr>
                                      <p:to>
                                        <p:strVal val="visible"/>
                                      </p:to>
                                    </p:set>
                                    <p:anim calcmode="lin" valueType="num">
                                      <p:cBhvr additive="base">
                                        <p:cTn id="26" dur="500" fill="hold"/>
                                        <p:tgtEl>
                                          <p:spTgt spid="255"/>
                                        </p:tgtEl>
                                        <p:attrNameLst>
                                          <p:attrName>ppt_x</p:attrName>
                                        </p:attrNameLst>
                                      </p:cBhvr>
                                      <p:tavLst>
                                        <p:tav tm="0">
                                          <p:val>
                                            <p:strVal val="#ppt_x"/>
                                          </p:val>
                                        </p:tav>
                                        <p:tav tm="100000">
                                          <p:val>
                                            <p:strVal val="#ppt_x"/>
                                          </p:val>
                                        </p:tav>
                                      </p:tavLst>
                                    </p:anim>
                                    <p:anim calcmode="lin" valueType="num">
                                      <p:cBhvr additive="base">
                                        <p:cTn id="27" dur="500" fill="hold"/>
                                        <p:tgtEl>
                                          <p:spTgt spid="255"/>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335"/>
                                        </p:tgtEl>
                                        <p:attrNameLst>
                                          <p:attrName>style.visibility</p:attrName>
                                        </p:attrNameLst>
                                      </p:cBhvr>
                                      <p:to>
                                        <p:strVal val="visible"/>
                                      </p:to>
                                    </p:set>
                                    <p:animEffect transition="in" filter="fade">
                                      <p:cBhvr>
                                        <p:cTn id="35" dur="1000"/>
                                        <p:tgtEl>
                                          <p:spTgt spid="335"/>
                                        </p:tgtEl>
                                      </p:cBhvr>
                                    </p:animEffect>
                                    <p:anim calcmode="lin" valueType="num">
                                      <p:cBhvr>
                                        <p:cTn id="36" dur="1000" fill="hold"/>
                                        <p:tgtEl>
                                          <p:spTgt spid="335"/>
                                        </p:tgtEl>
                                        <p:attrNameLst>
                                          <p:attrName>ppt_x</p:attrName>
                                        </p:attrNameLst>
                                      </p:cBhvr>
                                      <p:tavLst>
                                        <p:tav tm="0">
                                          <p:val>
                                            <p:strVal val="#ppt_x"/>
                                          </p:val>
                                        </p:tav>
                                        <p:tav tm="100000">
                                          <p:val>
                                            <p:strVal val="#ppt_x"/>
                                          </p:val>
                                        </p:tav>
                                      </p:tavLst>
                                    </p:anim>
                                    <p:anim calcmode="lin" valueType="num">
                                      <p:cBhvr>
                                        <p:cTn id="37" dur="1000" fill="hold"/>
                                        <p:tgtEl>
                                          <p:spTgt spid="335"/>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29" presetClass="entr" presetSubtype="0" fill="hold" grpId="0" nodeType="afterEffect">
                                  <p:stCondLst>
                                    <p:cond delay="0"/>
                                  </p:stCondLst>
                                  <p:iterate type="lt">
                                    <p:tmPct val="0"/>
                                  </p:iterate>
                                  <p:childTnLst>
                                    <p:set>
                                      <p:cBhvr>
                                        <p:cTn id="40" dur="1" fill="hold">
                                          <p:stCondLst>
                                            <p:cond delay="0"/>
                                          </p:stCondLst>
                                        </p:cTn>
                                        <p:tgtEl>
                                          <p:spTgt spid="331"/>
                                        </p:tgtEl>
                                        <p:attrNameLst>
                                          <p:attrName>style.visibility</p:attrName>
                                        </p:attrNameLst>
                                      </p:cBhvr>
                                      <p:to>
                                        <p:strVal val="visible"/>
                                      </p:to>
                                    </p:set>
                                    <p:anim calcmode="lin" valueType="num">
                                      <p:cBhvr>
                                        <p:cTn id="41" dur="500" fill="hold"/>
                                        <p:tgtEl>
                                          <p:spTgt spid="331"/>
                                        </p:tgtEl>
                                        <p:attrNameLst>
                                          <p:attrName>ppt_x</p:attrName>
                                        </p:attrNameLst>
                                      </p:cBhvr>
                                      <p:tavLst>
                                        <p:tav tm="0">
                                          <p:val>
                                            <p:strVal val="#ppt_x-.2"/>
                                          </p:val>
                                        </p:tav>
                                        <p:tav tm="100000">
                                          <p:val>
                                            <p:strVal val="#ppt_x"/>
                                          </p:val>
                                        </p:tav>
                                      </p:tavLst>
                                    </p:anim>
                                    <p:anim calcmode="lin" valueType="num">
                                      <p:cBhvr>
                                        <p:cTn id="42" dur="500" fill="hold"/>
                                        <p:tgtEl>
                                          <p:spTgt spid="331"/>
                                        </p:tgtEl>
                                        <p:attrNameLst>
                                          <p:attrName>ppt_y</p:attrName>
                                        </p:attrNameLst>
                                      </p:cBhvr>
                                      <p:tavLst>
                                        <p:tav tm="0">
                                          <p:val>
                                            <p:strVal val="#ppt_y"/>
                                          </p:val>
                                        </p:tav>
                                        <p:tav tm="100000">
                                          <p:val>
                                            <p:strVal val="#ppt_y"/>
                                          </p:val>
                                        </p:tav>
                                      </p:tavLst>
                                    </p:anim>
                                    <p:animEffect transition="in" filter="wipe(right)" prLst="gradientSize: 0.1">
                                      <p:cBhvr>
                                        <p:cTn id="43" dur="500"/>
                                        <p:tgtEl>
                                          <p:spTgt spid="331"/>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332"/>
                                        </p:tgtEl>
                                        <p:attrNameLst>
                                          <p:attrName>style.visibility</p:attrName>
                                        </p:attrNameLst>
                                      </p:cBhvr>
                                      <p:to>
                                        <p:strVal val="visible"/>
                                      </p:to>
                                    </p:set>
                                    <p:anim calcmode="lin" valueType="num">
                                      <p:cBhvr additive="base">
                                        <p:cTn id="47" dur="500" fill="hold"/>
                                        <p:tgtEl>
                                          <p:spTgt spid="332"/>
                                        </p:tgtEl>
                                        <p:attrNameLst>
                                          <p:attrName>ppt_x</p:attrName>
                                        </p:attrNameLst>
                                      </p:cBhvr>
                                      <p:tavLst>
                                        <p:tav tm="0">
                                          <p:val>
                                            <p:strVal val="#ppt_x"/>
                                          </p:val>
                                        </p:tav>
                                        <p:tav tm="100000">
                                          <p:val>
                                            <p:strVal val="#ppt_x"/>
                                          </p:val>
                                        </p:tav>
                                      </p:tavLst>
                                    </p:anim>
                                    <p:anim calcmode="lin" valueType="num">
                                      <p:cBhvr additive="base">
                                        <p:cTn id="48" dur="500" fill="hold"/>
                                        <p:tgtEl>
                                          <p:spTgt spid="3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31" grpId="0"/>
      <p:bldP spid="3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iŝļîďê"/>
          <p:cNvGrpSpPr/>
          <p:nvPr/>
        </p:nvGrpSpPr>
        <p:grpSpPr>
          <a:xfrm>
            <a:off x="3990616" y="2213621"/>
            <a:ext cx="4231473" cy="4226401"/>
            <a:chOff x="7289015" y="1801679"/>
            <a:chExt cx="4231473" cy="4226401"/>
          </a:xfrm>
        </p:grpSpPr>
        <p:sp>
          <p:nvSpPr>
            <p:cNvPr id="36" name="ïṡḷíḑé"/>
            <p:cNvSpPr/>
            <p:nvPr/>
          </p:nvSpPr>
          <p:spPr>
            <a:xfrm>
              <a:off x="8416253" y="2952750"/>
              <a:ext cx="1966866" cy="1975352"/>
            </a:xfrm>
            <a:prstGeom prst="ellipse">
              <a:avLst/>
            </a:prstGeom>
            <a:blipFill dpi="0" rotWithShape="1">
              <a:blip/>
              <a:srcRect/>
              <a:tile tx="0" ty="0" sx="100000" sy="100000" flip="none" algn="tl"/>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a:p>
          </p:txBody>
        </p:sp>
        <p:sp>
          <p:nvSpPr>
            <p:cNvPr id="37" name="îṩ1íďe"/>
            <p:cNvSpPr/>
            <p:nvPr/>
          </p:nvSpPr>
          <p:spPr>
            <a:xfrm rot="2364690" flipH="1">
              <a:off x="7289015" y="1801680"/>
              <a:ext cx="4226405" cy="4226399"/>
            </a:xfrm>
            <a:prstGeom prst="blockArc">
              <a:avLst>
                <a:gd name="adj1" fmla="val 15011212"/>
                <a:gd name="adj2" fmla="val 18376964"/>
                <a:gd name="adj3" fmla="val 21530"/>
              </a:avLst>
            </a:prstGeom>
            <a:solidFill>
              <a:schemeClr val="accent3">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en-US" dirty="0">
                <a:solidFill>
                  <a:schemeClr val="tx1"/>
                </a:solidFill>
              </a:endParaRPr>
            </a:p>
          </p:txBody>
        </p:sp>
        <p:sp>
          <p:nvSpPr>
            <p:cNvPr id="38" name="ïSḷíďè"/>
            <p:cNvSpPr/>
            <p:nvPr/>
          </p:nvSpPr>
          <p:spPr>
            <a:xfrm rot="19235310">
              <a:off x="7294081" y="1801680"/>
              <a:ext cx="4226405" cy="4226399"/>
            </a:xfrm>
            <a:prstGeom prst="blockArc">
              <a:avLst>
                <a:gd name="adj1" fmla="val 15011212"/>
                <a:gd name="adj2" fmla="val 18376964"/>
                <a:gd name="adj3" fmla="val 21530"/>
              </a:avLst>
            </a:prstGeom>
            <a:solidFill>
              <a:schemeClr val="accent2">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en-US" dirty="0">
                <a:solidFill>
                  <a:schemeClr val="tx1"/>
                </a:solidFill>
              </a:endParaRPr>
            </a:p>
          </p:txBody>
        </p:sp>
        <p:sp>
          <p:nvSpPr>
            <p:cNvPr id="39" name="iṧļiďê"/>
            <p:cNvSpPr/>
            <p:nvPr/>
          </p:nvSpPr>
          <p:spPr>
            <a:xfrm rot="6037468" flipH="1">
              <a:off x="7289018" y="1801677"/>
              <a:ext cx="4226401" cy="4226405"/>
            </a:xfrm>
            <a:prstGeom prst="blockArc">
              <a:avLst>
                <a:gd name="adj1" fmla="val 15011212"/>
                <a:gd name="adj2" fmla="val 18376964"/>
                <a:gd name="adj3" fmla="val 21530"/>
              </a:avLst>
            </a:prstGeom>
            <a:solidFill>
              <a:schemeClr val="accent5">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en-US" dirty="0">
                <a:solidFill>
                  <a:schemeClr val="tx1"/>
                </a:solidFill>
              </a:endParaRPr>
            </a:p>
          </p:txBody>
        </p:sp>
        <p:sp>
          <p:nvSpPr>
            <p:cNvPr id="40" name="îṧḷïḓê"/>
            <p:cNvSpPr/>
            <p:nvPr/>
          </p:nvSpPr>
          <p:spPr>
            <a:xfrm rot="15562532">
              <a:off x="7294085" y="1801677"/>
              <a:ext cx="4226401" cy="4226405"/>
            </a:xfrm>
            <a:prstGeom prst="blockArc">
              <a:avLst>
                <a:gd name="adj1" fmla="val 15011212"/>
                <a:gd name="adj2" fmla="val 18376964"/>
                <a:gd name="adj3" fmla="val 21530"/>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en-US" dirty="0">
                <a:solidFill>
                  <a:schemeClr val="tx1"/>
                </a:solidFill>
              </a:endParaRPr>
            </a:p>
          </p:txBody>
        </p:sp>
        <p:sp>
          <p:nvSpPr>
            <p:cNvPr id="41" name="îśľíḋe"/>
            <p:cNvSpPr/>
            <p:nvPr/>
          </p:nvSpPr>
          <p:spPr>
            <a:xfrm rot="2364690" flipH="1">
              <a:off x="7582797" y="2100526"/>
              <a:ext cx="3628711" cy="3628707"/>
            </a:xfrm>
            <a:prstGeom prst="blockArc">
              <a:avLst>
                <a:gd name="adj1" fmla="val 15011212"/>
                <a:gd name="adj2" fmla="val 18376964"/>
                <a:gd name="adj3" fmla="val 21530"/>
              </a:avLst>
            </a:prstGeom>
            <a:solidFill>
              <a:schemeClr val="accent3"/>
            </a:solidFill>
            <a:ln w="63500">
              <a:solidFill>
                <a:schemeClr val="bg1"/>
              </a:solid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dirty="0">
                <a:solidFill>
                  <a:schemeClr val="tx1"/>
                </a:solidFill>
              </a:endParaRPr>
            </a:p>
          </p:txBody>
        </p:sp>
        <p:sp>
          <p:nvSpPr>
            <p:cNvPr id="42" name="iśľîḑè"/>
            <p:cNvSpPr/>
            <p:nvPr/>
          </p:nvSpPr>
          <p:spPr>
            <a:xfrm rot="19235310">
              <a:off x="7587863" y="2100526"/>
              <a:ext cx="3628711" cy="3628707"/>
            </a:xfrm>
            <a:prstGeom prst="blockArc">
              <a:avLst>
                <a:gd name="adj1" fmla="val 15011212"/>
                <a:gd name="adj2" fmla="val 18376964"/>
                <a:gd name="adj3" fmla="val 21530"/>
              </a:avLst>
            </a:prstGeom>
            <a:solidFill>
              <a:schemeClr val="accent2"/>
            </a:solidFill>
            <a:ln w="63500">
              <a:solidFill>
                <a:schemeClr val="bg1"/>
              </a:solid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dirty="0">
                <a:solidFill>
                  <a:schemeClr val="tx1"/>
                </a:solidFill>
              </a:endParaRPr>
            </a:p>
          </p:txBody>
        </p:sp>
        <p:sp>
          <p:nvSpPr>
            <p:cNvPr id="43" name="ïṩlíďè"/>
            <p:cNvSpPr/>
            <p:nvPr/>
          </p:nvSpPr>
          <p:spPr>
            <a:xfrm rot="6037468" flipH="1">
              <a:off x="7582800" y="2100525"/>
              <a:ext cx="3628707" cy="3628711"/>
            </a:xfrm>
            <a:prstGeom prst="blockArc">
              <a:avLst>
                <a:gd name="adj1" fmla="val 15011212"/>
                <a:gd name="adj2" fmla="val 18376964"/>
                <a:gd name="adj3" fmla="val 21530"/>
              </a:avLst>
            </a:prstGeom>
            <a:solidFill>
              <a:schemeClr val="accent4"/>
            </a:solidFill>
            <a:ln w="63500">
              <a:solidFill>
                <a:schemeClr val="bg1"/>
              </a:solid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dirty="0">
                <a:solidFill>
                  <a:schemeClr val="tx1"/>
                </a:solidFill>
              </a:endParaRPr>
            </a:p>
          </p:txBody>
        </p:sp>
        <p:sp>
          <p:nvSpPr>
            <p:cNvPr id="44" name="iŝľîḓé"/>
            <p:cNvSpPr/>
            <p:nvPr/>
          </p:nvSpPr>
          <p:spPr>
            <a:xfrm rot="15562532">
              <a:off x="7587866" y="2100525"/>
              <a:ext cx="3628707" cy="3628711"/>
            </a:xfrm>
            <a:prstGeom prst="blockArc">
              <a:avLst>
                <a:gd name="adj1" fmla="val 15011212"/>
                <a:gd name="adj2" fmla="val 18376964"/>
                <a:gd name="adj3" fmla="val 21530"/>
              </a:avLst>
            </a:prstGeom>
            <a:gradFill>
              <a:gsLst>
                <a:gs pos="0">
                  <a:schemeClr val="accent1"/>
                </a:gs>
                <a:gs pos="50000">
                  <a:schemeClr val="accent1">
                    <a:satMod val="110000"/>
                    <a:lumMod val="100000"/>
                    <a:shade val="100000"/>
                  </a:schemeClr>
                </a:gs>
                <a:gs pos="100000">
                  <a:schemeClr val="accent1">
                    <a:lumMod val="99000"/>
                    <a:satMod val="120000"/>
                    <a:shade val="78000"/>
                  </a:schemeClr>
                </a:gs>
              </a:gsLst>
            </a:gradFill>
            <a:ln w="63500">
              <a:solidFill>
                <a:schemeClr val="bg1"/>
              </a:solid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dirty="0">
                <a:solidFill>
                  <a:schemeClr val="tx1"/>
                </a:solidFill>
              </a:endParaRPr>
            </a:p>
          </p:txBody>
        </p:sp>
        <p:sp>
          <p:nvSpPr>
            <p:cNvPr id="45" name="îṣľïḓé"/>
            <p:cNvSpPr/>
            <p:nvPr/>
          </p:nvSpPr>
          <p:spPr>
            <a:xfrm>
              <a:off x="7821879" y="3778870"/>
              <a:ext cx="243949" cy="360000"/>
            </a:xfrm>
            <a:custGeom>
              <a:avLst/>
              <a:gdLst>
                <a:gd name="connsiteX0" fmla="*/ 212645 w 410038"/>
                <a:gd name="connsiteY0" fmla="*/ 455994 h 605099"/>
                <a:gd name="connsiteX1" fmla="*/ 354526 w 410038"/>
                <a:gd name="connsiteY1" fmla="*/ 455994 h 605099"/>
                <a:gd name="connsiteX2" fmla="*/ 367629 w 410038"/>
                <a:gd name="connsiteY2" fmla="*/ 469084 h 605099"/>
                <a:gd name="connsiteX3" fmla="*/ 354526 w 410038"/>
                <a:gd name="connsiteY3" fmla="*/ 482174 h 605099"/>
                <a:gd name="connsiteX4" fmla="*/ 212645 w 410038"/>
                <a:gd name="connsiteY4" fmla="*/ 482174 h 605099"/>
                <a:gd name="connsiteX5" fmla="*/ 199542 w 410038"/>
                <a:gd name="connsiteY5" fmla="*/ 469084 h 605099"/>
                <a:gd name="connsiteX6" fmla="*/ 212645 w 410038"/>
                <a:gd name="connsiteY6" fmla="*/ 455994 h 605099"/>
                <a:gd name="connsiteX7" fmla="*/ 212645 w 410038"/>
                <a:gd name="connsiteY7" fmla="*/ 398907 h 605099"/>
                <a:gd name="connsiteX8" fmla="*/ 354526 w 410038"/>
                <a:gd name="connsiteY8" fmla="*/ 398907 h 605099"/>
                <a:gd name="connsiteX9" fmla="*/ 367629 w 410038"/>
                <a:gd name="connsiteY9" fmla="*/ 411997 h 605099"/>
                <a:gd name="connsiteX10" fmla="*/ 354526 w 410038"/>
                <a:gd name="connsiteY10" fmla="*/ 425087 h 605099"/>
                <a:gd name="connsiteX11" fmla="*/ 212645 w 410038"/>
                <a:gd name="connsiteY11" fmla="*/ 425087 h 605099"/>
                <a:gd name="connsiteX12" fmla="*/ 199542 w 410038"/>
                <a:gd name="connsiteY12" fmla="*/ 411997 h 605099"/>
                <a:gd name="connsiteX13" fmla="*/ 212645 w 410038"/>
                <a:gd name="connsiteY13" fmla="*/ 398907 h 605099"/>
                <a:gd name="connsiteX14" fmla="*/ 212645 w 410038"/>
                <a:gd name="connsiteY14" fmla="*/ 341819 h 605099"/>
                <a:gd name="connsiteX15" fmla="*/ 354526 w 410038"/>
                <a:gd name="connsiteY15" fmla="*/ 341819 h 605099"/>
                <a:gd name="connsiteX16" fmla="*/ 367629 w 410038"/>
                <a:gd name="connsiteY16" fmla="*/ 354887 h 605099"/>
                <a:gd name="connsiteX17" fmla="*/ 354526 w 410038"/>
                <a:gd name="connsiteY17" fmla="*/ 367858 h 605099"/>
                <a:gd name="connsiteX18" fmla="*/ 212645 w 410038"/>
                <a:gd name="connsiteY18" fmla="*/ 367858 h 605099"/>
                <a:gd name="connsiteX19" fmla="*/ 199542 w 410038"/>
                <a:gd name="connsiteY19" fmla="*/ 354887 h 605099"/>
                <a:gd name="connsiteX20" fmla="*/ 212645 w 410038"/>
                <a:gd name="connsiteY20" fmla="*/ 341819 h 605099"/>
                <a:gd name="connsiteX21" fmla="*/ 212643 w 410038"/>
                <a:gd name="connsiteY21" fmla="*/ 284661 h 605099"/>
                <a:gd name="connsiteX22" fmla="*/ 283327 w 410038"/>
                <a:gd name="connsiteY22" fmla="*/ 284661 h 605099"/>
                <a:gd name="connsiteX23" fmla="*/ 296428 w 410038"/>
                <a:gd name="connsiteY23" fmla="*/ 297764 h 605099"/>
                <a:gd name="connsiteX24" fmla="*/ 283327 w 410038"/>
                <a:gd name="connsiteY24" fmla="*/ 310770 h 605099"/>
                <a:gd name="connsiteX25" fmla="*/ 212643 w 410038"/>
                <a:gd name="connsiteY25" fmla="*/ 310770 h 605099"/>
                <a:gd name="connsiteX26" fmla="*/ 199542 w 410038"/>
                <a:gd name="connsiteY26" fmla="*/ 297764 h 605099"/>
                <a:gd name="connsiteX27" fmla="*/ 212643 w 410038"/>
                <a:gd name="connsiteY27" fmla="*/ 284661 h 605099"/>
                <a:gd name="connsiteX28" fmla="*/ 182737 w 410038"/>
                <a:gd name="connsiteY28" fmla="*/ 245641 h 605099"/>
                <a:gd name="connsiteX29" fmla="*/ 182737 w 410038"/>
                <a:gd name="connsiteY29" fmla="*/ 509523 h 605099"/>
                <a:gd name="connsiteX30" fmla="*/ 383935 w 410038"/>
                <a:gd name="connsiteY30" fmla="*/ 509523 h 605099"/>
                <a:gd name="connsiteX31" fmla="*/ 383935 w 410038"/>
                <a:gd name="connsiteY31" fmla="*/ 319251 h 605099"/>
                <a:gd name="connsiteX32" fmla="*/ 343070 w 410038"/>
                <a:gd name="connsiteY32" fmla="*/ 319251 h 605099"/>
                <a:gd name="connsiteX33" fmla="*/ 316967 w 410038"/>
                <a:gd name="connsiteY33" fmla="*/ 293087 h 605099"/>
                <a:gd name="connsiteX34" fmla="*/ 316967 w 410038"/>
                <a:gd name="connsiteY34" fmla="*/ 245738 h 605099"/>
                <a:gd name="connsiteX35" fmla="*/ 315500 w 410038"/>
                <a:gd name="connsiteY35" fmla="*/ 245641 h 605099"/>
                <a:gd name="connsiteX36" fmla="*/ 88492 w 410038"/>
                <a:gd name="connsiteY36" fmla="*/ 163147 h 605099"/>
                <a:gd name="connsiteX37" fmla="*/ 197499 w 410038"/>
                <a:gd name="connsiteY37" fmla="*/ 163147 h 605099"/>
                <a:gd name="connsiteX38" fmla="*/ 225264 w 410038"/>
                <a:gd name="connsiteY38" fmla="*/ 181403 h 605099"/>
                <a:gd name="connsiteX39" fmla="*/ 241786 w 410038"/>
                <a:gd name="connsiteY39" fmla="*/ 219477 h 605099"/>
                <a:gd name="connsiteX40" fmla="*/ 315500 w 410038"/>
                <a:gd name="connsiteY40" fmla="*/ 219477 h 605099"/>
                <a:gd name="connsiteX41" fmla="*/ 347078 w 410038"/>
                <a:gd name="connsiteY41" fmla="*/ 232461 h 605099"/>
                <a:gd name="connsiteX42" fmla="*/ 396938 w 410038"/>
                <a:gd name="connsiteY42" fmla="*/ 281860 h 605099"/>
                <a:gd name="connsiteX43" fmla="*/ 410038 w 410038"/>
                <a:gd name="connsiteY43" fmla="*/ 313491 h 605099"/>
                <a:gd name="connsiteX44" fmla="*/ 410038 w 410038"/>
                <a:gd name="connsiteY44" fmla="*/ 509523 h 605099"/>
                <a:gd name="connsiteX45" fmla="*/ 383935 w 410038"/>
                <a:gd name="connsiteY45" fmla="*/ 535589 h 605099"/>
                <a:gd name="connsiteX46" fmla="*/ 215390 w 410038"/>
                <a:gd name="connsiteY46" fmla="*/ 535589 h 605099"/>
                <a:gd name="connsiteX47" fmla="*/ 215390 w 410038"/>
                <a:gd name="connsiteY47" fmla="*/ 571906 h 605099"/>
                <a:gd name="connsiteX48" fmla="*/ 182052 w 410038"/>
                <a:gd name="connsiteY48" fmla="*/ 605099 h 605099"/>
                <a:gd name="connsiteX49" fmla="*/ 148813 w 410038"/>
                <a:gd name="connsiteY49" fmla="*/ 571906 h 605099"/>
                <a:gd name="connsiteX50" fmla="*/ 148813 w 410038"/>
                <a:gd name="connsiteY50" fmla="*/ 399694 h 605099"/>
                <a:gd name="connsiteX51" fmla="*/ 135126 w 410038"/>
                <a:gd name="connsiteY51" fmla="*/ 399694 h 605099"/>
                <a:gd name="connsiteX52" fmla="*/ 135126 w 410038"/>
                <a:gd name="connsiteY52" fmla="*/ 571906 h 605099"/>
                <a:gd name="connsiteX53" fmla="*/ 101886 w 410038"/>
                <a:gd name="connsiteY53" fmla="*/ 605099 h 605099"/>
                <a:gd name="connsiteX54" fmla="*/ 68548 w 410038"/>
                <a:gd name="connsiteY54" fmla="*/ 571906 h 605099"/>
                <a:gd name="connsiteX55" fmla="*/ 68548 w 410038"/>
                <a:gd name="connsiteY55" fmla="*/ 315346 h 605099"/>
                <a:gd name="connsiteX56" fmla="*/ 57990 w 410038"/>
                <a:gd name="connsiteY56" fmla="*/ 339752 h 605099"/>
                <a:gd name="connsiteX57" fmla="*/ 30225 w 410038"/>
                <a:gd name="connsiteY57" fmla="*/ 358008 h 605099"/>
                <a:gd name="connsiteX58" fmla="*/ 18200 w 410038"/>
                <a:gd name="connsiteY58" fmla="*/ 355470 h 605099"/>
                <a:gd name="connsiteX59" fmla="*/ 2167 w 410038"/>
                <a:gd name="connsiteY59" fmla="*/ 338971 h 605099"/>
                <a:gd name="connsiteX60" fmla="*/ 2460 w 410038"/>
                <a:gd name="connsiteY60" fmla="*/ 315834 h 605099"/>
                <a:gd name="connsiteX61" fmla="*/ 60727 w 410038"/>
                <a:gd name="connsiteY61" fmla="*/ 181403 h 605099"/>
                <a:gd name="connsiteX62" fmla="*/ 88492 w 410038"/>
                <a:gd name="connsiteY62" fmla="*/ 163147 h 605099"/>
                <a:gd name="connsiteX63" fmla="*/ 139173 w 410038"/>
                <a:gd name="connsiteY63" fmla="*/ 0 h 605099"/>
                <a:gd name="connsiteX64" fmla="*/ 215278 w 410038"/>
                <a:gd name="connsiteY64" fmla="*/ 76070 h 605099"/>
                <a:gd name="connsiteX65" fmla="*/ 139173 w 410038"/>
                <a:gd name="connsiteY65" fmla="*/ 152140 h 605099"/>
                <a:gd name="connsiteX66" fmla="*/ 63068 w 410038"/>
                <a:gd name="connsiteY66" fmla="*/ 76070 h 605099"/>
                <a:gd name="connsiteX67" fmla="*/ 139173 w 410038"/>
                <a:gd name="connsiteY67" fmla="*/ 0 h 605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10038" h="605099">
                  <a:moveTo>
                    <a:pt x="212645" y="455994"/>
                  </a:moveTo>
                  <a:lnTo>
                    <a:pt x="354526" y="455994"/>
                  </a:lnTo>
                  <a:cubicBezTo>
                    <a:pt x="361762" y="455994"/>
                    <a:pt x="367629" y="461855"/>
                    <a:pt x="367629" y="469084"/>
                  </a:cubicBezTo>
                  <a:cubicBezTo>
                    <a:pt x="367629" y="476313"/>
                    <a:pt x="361762" y="482174"/>
                    <a:pt x="354526" y="482174"/>
                  </a:cubicBezTo>
                  <a:lnTo>
                    <a:pt x="212645" y="482174"/>
                  </a:lnTo>
                  <a:cubicBezTo>
                    <a:pt x="205409" y="482174"/>
                    <a:pt x="199542" y="476313"/>
                    <a:pt x="199542" y="469084"/>
                  </a:cubicBezTo>
                  <a:cubicBezTo>
                    <a:pt x="199542" y="461855"/>
                    <a:pt x="205409" y="455994"/>
                    <a:pt x="212645" y="455994"/>
                  </a:cubicBezTo>
                  <a:close/>
                  <a:moveTo>
                    <a:pt x="212645" y="398907"/>
                  </a:moveTo>
                  <a:lnTo>
                    <a:pt x="354526" y="398907"/>
                  </a:lnTo>
                  <a:cubicBezTo>
                    <a:pt x="361762" y="398907"/>
                    <a:pt x="367629" y="404768"/>
                    <a:pt x="367629" y="411997"/>
                  </a:cubicBezTo>
                  <a:cubicBezTo>
                    <a:pt x="367629" y="419226"/>
                    <a:pt x="361762" y="425087"/>
                    <a:pt x="354526" y="425087"/>
                  </a:cubicBezTo>
                  <a:lnTo>
                    <a:pt x="212645" y="425087"/>
                  </a:lnTo>
                  <a:cubicBezTo>
                    <a:pt x="205409" y="425087"/>
                    <a:pt x="199542" y="419226"/>
                    <a:pt x="199542" y="411997"/>
                  </a:cubicBezTo>
                  <a:cubicBezTo>
                    <a:pt x="199542" y="404768"/>
                    <a:pt x="205409" y="398907"/>
                    <a:pt x="212645" y="398907"/>
                  </a:cubicBezTo>
                  <a:close/>
                  <a:moveTo>
                    <a:pt x="212645" y="341819"/>
                  </a:moveTo>
                  <a:lnTo>
                    <a:pt x="354526" y="341819"/>
                  </a:lnTo>
                  <a:cubicBezTo>
                    <a:pt x="361762" y="341819"/>
                    <a:pt x="367629" y="347670"/>
                    <a:pt x="367629" y="354887"/>
                  </a:cubicBezTo>
                  <a:cubicBezTo>
                    <a:pt x="367629" y="362104"/>
                    <a:pt x="361762" y="367858"/>
                    <a:pt x="354526" y="367858"/>
                  </a:cubicBezTo>
                  <a:lnTo>
                    <a:pt x="212645" y="367858"/>
                  </a:lnTo>
                  <a:cubicBezTo>
                    <a:pt x="205409" y="367858"/>
                    <a:pt x="199542" y="362104"/>
                    <a:pt x="199542" y="354887"/>
                  </a:cubicBezTo>
                  <a:cubicBezTo>
                    <a:pt x="199542" y="347670"/>
                    <a:pt x="205409" y="341819"/>
                    <a:pt x="212645" y="341819"/>
                  </a:cubicBezTo>
                  <a:close/>
                  <a:moveTo>
                    <a:pt x="212643" y="284661"/>
                  </a:moveTo>
                  <a:lnTo>
                    <a:pt x="283327" y="284661"/>
                  </a:lnTo>
                  <a:cubicBezTo>
                    <a:pt x="290562" y="284661"/>
                    <a:pt x="296428" y="290528"/>
                    <a:pt x="296428" y="297764"/>
                  </a:cubicBezTo>
                  <a:cubicBezTo>
                    <a:pt x="296428" y="304903"/>
                    <a:pt x="290562" y="310770"/>
                    <a:pt x="283327" y="310770"/>
                  </a:cubicBezTo>
                  <a:lnTo>
                    <a:pt x="212643" y="310770"/>
                  </a:lnTo>
                  <a:cubicBezTo>
                    <a:pt x="205408" y="310770"/>
                    <a:pt x="199542" y="304903"/>
                    <a:pt x="199542" y="297764"/>
                  </a:cubicBezTo>
                  <a:cubicBezTo>
                    <a:pt x="199542" y="290528"/>
                    <a:pt x="205408" y="284661"/>
                    <a:pt x="212643" y="284661"/>
                  </a:cubicBezTo>
                  <a:close/>
                  <a:moveTo>
                    <a:pt x="182737" y="245641"/>
                  </a:moveTo>
                  <a:lnTo>
                    <a:pt x="182737" y="509523"/>
                  </a:lnTo>
                  <a:lnTo>
                    <a:pt x="383935" y="509523"/>
                  </a:lnTo>
                  <a:lnTo>
                    <a:pt x="383935" y="319251"/>
                  </a:lnTo>
                  <a:lnTo>
                    <a:pt x="343070" y="319251"/>
                  </a:lnTo>
                  <a:cubicBezTo>
                    <a:pt x="328699" y="319251"/>
                    <a:pt x="316967" y="307438"/>
                    <a:pt x="316967" y="293087"/>
                  </a:cubicBezTo>
                  <a:lnTo>
                    <a:pt x="316967" y="245738"/>
                  </a:lnTo>
                  <a:cubicBezTo>
                    <a:pt x="316380" y="245641"/>
                    <a:pt x="315891" y="245641"/>
                    <a:pt x="315500" y="245641"/>
                  </a:cubicBezTo>
                  <a:close/>
                  <a:moveTo>
                    <a:pt x="88492" y="163147"/>
                  </a:moveTo>
                  <a:lnTo>
                    <a:pt x="197499" y="163147"/>
                  </a:lnTo>
                  <a:cubicBezTo>
                    <a:pt x="209524" y="163147"/>
                    <a:pt x="220474" y="170274"/>
                    <a:pt x="225264" y="181403"/>
                  </a:cubicBezTo>
                  <a:lnTo>
                    <a:pt x="241786" y="219477"/>
                  </a:lnTo>
                  <a:lnTo>
                    <a:pt x="315500" y="219477"/>
                  </a:lnTo>
                  <a:cubicBezTo>
                    <a:pt x="326157" y="219477"/>
                    <a:pt x="339453" y="224944"/>
                    <a:pt x="347078" y="232461"/>
                  </a:cubicBezTo>
                  <a:lnTo>
                    <a:pt x="396938" y="281860"/>
                  </a:lnTo>
                  <a:cubicBezTo>
                    <a:pt x="404563" y="289475"/>
                    <a:pt x="410038" y="302752"/>
                    <a:pt x="410038" y="313491"/>
                  </a:cubicBezTo>
                  <a:lnTo>
                    <a:pt x="410038" y="509523"/>
                  </a:lnTo>
                  <a:cubicBezTo>
                    <a:pt x="410038" y="523874"/>
                    <a:pt x="398306" y="535589"/>
                    <a:pt x="383935" y="535589"/>
                  </a:cubicBezTo>
                  <a:lnTo>
                    <a:pt x="215390" y="535589"/>
                  </a:lnTo>
                  <a:lnTo>
                    <a:pt x="215390" y="571906"/>
                  </a:lnTo>
                  <a:cubicBezTo>
                    <a:pt x="215390" y="590260"/>
                    <a:pt x="200432" y="605099"/>
                    <a:pt x="182052" y="605099"/>
                  </a:cubicBezTo>
                  <a:cubicBezTo>
                    <a:pt x="163770" y="605099"/>
                    <a:pt x="148813" y="590260"/>
                    <a:pt x="148813" y="571906"/>
                  </a:cubicBezTo>
                  <a:lnTo>
                    <a:pt x="148813" y="399694"/>
                  </a:lnTo>
                  <a:lnTo>
                    <a:pt x="135126" y="399694"/>
                  </a:lnTo>
                  <a:lnTo>
                    <a:pt x="135126" y="571906"/>
                  </a:lnTo>
                  <a:cubicBezTo>
                    <a:pt x="135126" y="590260"/>
                    <a:pt x="120168" y="605099"/>
                    <a:pt x="101886" y="605099"/>
                  </a:cubicBezTo>
                  <a:cubicBezTo>
                    <a:pt x="83506" y="605099"/>
                    <a:pt x="68548" y="590260"/>
                    <a:pt x="68548" y="571906"/>
                  </a:cubicBezTo>
                  <a:lnTo>
                    <a:pt x="68548" y="315346"/>
                  </a:lnTo>
                  <a:lnTo>
                    <a:pt x="57990" y="339752"/>
                  </a:lnTo>
                  <a:cubicBezTo>
                    <a:pt x="53199" y="350881"/>
                    <a:pt x="42250" y="358008"/>
                    <a:pt x="30225" y="358008"/>
                  </a:cubicBezTo>
                  <a:cubicBezTo>
                    <a:pt x="26119" y="358008"/>
                    <a:pt x="22110" y="357129"/>
                    <a:pt x="18200" y="355470"/>
                  </a:cubicBezTo>
                  <a:cubicBezTo>
                    <a:pt x="10868" y="352346"/>
                    <a:pt x="5099" y="346391"/>
                    <a:pt x="2167" y="338971"/>
                  </a:cubicBezTo>
                  <a:cubicBezTo>
                    <a:pt x="-864" y="331454"/>
                    <a:pt x="-669" y="323253"/>
                    <a:pt x="2460" y="315834"/>
                  </a:cubicBezTo>
                  <a:lnTo>
                    <a:pt x="60727" y="181403"/>
                  </a:lnTo>
                  <a:cubicBezTo>
                    <a:pt x="65518" y="170274"/>
                    <a:pt x="76467" y="163147"/>
                    <a:pt x="88492" y="163147"/>
                  </a:cubicBezTo>
                  <a:close/>
                  <a:moveTo>
                    <a:pt x="139173" y="0"/>
                  </a:moveTo>
                  <a:cubicBezTo>
                    <a:pt x="181205" y="0"/>
                    <a:pt x="215278" y="34058"/>
                    <a:pt x="215278" y="76070"/>
                  </a:cubicBezTo>
                  <a:cubicBezTo>
                    <a:pt x="215278" y="118082"/>
                    <a:pt x="181205" y="152140"/>
                    <a:pt x="139173" y="152140"/>
                  </a:cubicBezTo>
                  <a:cubicBezTo>
                    <a:pt x="97141" y="152140"/>
                    <a:pt x="63068" y="118082"/>
                    <a:pt x="63068" y="76070"/>
                  </a:cubicBezTo>
                  <a:cubicBezTo>
                    <a:pt x="63068" y="34058"/>
                    <a:pt x="97141" y="0"/>
                    <a:pt x="139173" y="0"/>
                  </a:cubicBezTo>
                  <a:close/>
                </a:path>
              </a:pathLst>
            </a:custGeom>
            <a:solidFill>
              <a:schemeClr val="bg1"/>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227965">
                <a:defRPr sz="3000" cap="none">
                  <a:solidFill>
                    <a:srgbClr val="FFFFFF"/>
                  </a:solidFill>
                  <a:effectLst>
                    <a:outerShdw blurRad="38100" dist="12700" dir="5400000" rotWithShape="0">
                      <a:srgbClr val="000000">
                        <a:alpha val="50000"/>
                      </a:srgbClr>
                    </a:outerShdw>
                  </a:effectLst>
                </a:defRPr>
              </a:pPr>
              <a:endParaRPr sz="1500" dirty="0"/>
            </a:p>
          </p:txBody>
        </p:sp>
        <p:sp>
          <p:nvSpPr>
            <p:cNvPr id="46" name="iŝḷiḓé"/>
            <p:cNvSpPr/>
            <p:nvPr/>
          </p:nvSpPr>
          <p:spPr>
            <a:xfrm>
              <a:off x="8569268" y="2546427"/>
              <a:ext cx="300531" cy="360000"/>
            </a:xfrm>
            <a:custGeom>
              <a:avLst/>
              <a:gdLst>
                <a:gd name="connsiteX0" fmla="*/ 143463 w 503376"/>
                <a:gd name="connsiteY0" fmla="*/ 516211 h 602982"/>
                <a:gd name="connsiteX1" fmla="*/ 175426 w 503376"/>
                <a:gd name="connsiteY1" fmla="*/ 548121 h 602982"/>
                <a:gd name="connsiteX2" fmla="*/ 207388 w 503376"/>
                <a:gd name="connsiteY2" fmla="*/ 516211 h 602982"/>
                <a:gd name="connsiteX3" fmla="*/ 488487 w 503376"/>
                <a:gd name="connsiteY3" fmla="*/ 160801 h 602982"/>
                <a:gd name="connsiteX4" fmla="*/ 494388 w 503376"/>
                <a:gd name="connsiteY4" fmla="*/ 162765 h 602982"/>
                <a:gd name="connsiteX5" fmla="*/ 497338 w 503376"/>
                <a:gd name="connsiteY5" fmla="*/ 168288 h 602982"/>
                <a:gd name="connsiteX6" fmla="*/ 503361 w 503376"/>
                <a:gd name="connsiteY6" fmla="*/ 243403 h 602982"/>
                <a:gd name="connsiteX7" fmla="*/ 501394 w 503376"/>
                <a:gd name="connsiteY7" fmla="*/ 249294 h 602982"/>
                <a:gd name="connsiteX8" fmla="*/ 495863 w 503376"/>
                <a:gd name="connsiteY8" fmla="*/ 252117 h 602982"/>
                <a:gd name="connsiteX9" fmla="*/ 476195 w 503376"/>
                <a:gd name="connsiteY9" fmla="*/ 253712 h 602982"/>
                <a:gd name="connsiteX10" fmla="*/ 467467 w 503376"/>
                <a:gd name="connsiteY10" fmla="*/ 246225 h 602982"/>
                <a:gd name="connsiteX11" fmla="*/ 465746 w 503376"/>
                <a:gd name="connsiteY11" fmla="*/ 225360 h 602982"/>
                <a:gd name="connsiteX12" fmla="*/ 367038 w 503376"/>
                <a:gd name="connsiteY12" fmla="*/ 345396 h 602982"/>
                <a:gd name="connsiteX13" fmla="*/ 356343 w 503376"/>
                <a:gd name="connsiteY13" fmla="*/ 347115 h 602982"/>
                <a:gd name="connsiteX14" fmla="*/ 262552 w 503376"/>
                <a:gd name="connsiteY14" fmla="*/ 288692 h 602982"/>
                <a:gd name="connsiteX15" fmla="*/ 181422 w 503376"/>
                <a:gd name="connsiteY15" fmla="*/ 401610 h 602982"/>
                <a:gd name="connsiteX16" fmla="*/ 174784 w 503376"/>
                <a:gd name="connsiteY16" fmla="*/ 405046 h 602982"/>
                <a:gd name="connsiteX17" fmla="*/ 169990 w 503376"/>
                <a:gd name="connsiteY17" fmla="*/ 403451 h 602982"/>
                <a:gd name="connsiteX18" fmla="*/ 154010 w 503376"/>
                <a:gd name="connsiteY18" fmla="*/ 392036 h 602982"/>
                <a:gd name="connsiteX19" fmla="*/ 150691 w 503376"/>
                <a:gd name="connsiteY19" fmla="*/ 386759 h 602982"/>
                <a:gd name="connsiteX20" fmla="*/ 152166 w 503376"/>
                <a:gd name="connsiteY20" fmla="*/ 380622 h 602982"/>
                <a:gd name="connsiteX21" fmla="*/ 248539 w 503376"/>
                <a:gd name="connsiteY21" fmla="*/ 246471 h 602982"/>
                <a:gd name="connsiteX22" fmla="*/ 259479 w 503376"/>
                <a:gd name="connsiteY22" fmla="*/ 244384 h 602982"/>
                <a:gd name="connsiteX23" fmla="*/ 354623 w 503376"/>
                <a:gd name="connsiteY23" fmla="*/ 303666 h 602982"/>
                <a:gd name="connsiteX24" fmla="*/ 439195 w 503376"/>
                <a:gd name="connsiteY24" fmla="*/ 200936 h 602982"/>
                <a:gd name="connsiteX25" fmla="*/ 416208 w 503376"/>
                <a:gd name="connsiteY25" fmla="*/ 202777 h 602982"/>
                <a:gd name="connsiteX26" fmla="*/ 410184 w 503376"/>
                <a:gd name="connsiteY26" fmla="*/ 200813 h 602982"/>
                <a:gd name="connsiteX27" fmla="*/ 407357 w 503376"/>
                <a:gd name="connsiteY27" fmla="*/ 195290 h 602982"/>
                <a:gd name="connsiteX28" fmla="*/ 405759 w 503376"/>
                <a:gd name="connsiteY28" fmla="*/ 175652 h 602982"/>
                <a:gd name="connsiteX29" fmla="*/ 413257 w 503376"/>
                <a:gd name="connsiteY29" fmla="*/ 166938 h 602982"/>
                <a:gd name="connsiteX30" fmla="*/ 103887 w 503376"/>
                <a:gd name="connsiteY30" fmla="*/ 137956 h 602982"/>
                <a:gd name="connsiteX31" fmla="*/ 126874 w 503376"/>
                <a:gd name="connsiteY31" fmla="*/ 137956 h 602982"/>
                <a:gd name="connsiteX32" fmla="*/ 132652 w 503376"/>
                <a:gd name="connsiteY32" fmla="*/ 143602 h 602982"/>
                <a:gd name="connsiteX33" fmla="*/ 132652 w 503376"/>
                <a:gd name="connsiteY33" fmla="*/ 155507 h 602982"/>
                <a:gd name="connsiteX34" fmla="*/ 166456 w 503376"/>
                <a:gd name="connsiteY34" fmla="*/ 167413 h 602982"/>
                <a:gd name="connsiteX35" fmla="*/ 168177 w 503376"/>
                <a:gd name="connsiteY35" fmla="*/ 175268 h 602982"/>
                <a:gd name="connsiteX36" fmla="*/ 155639 w 503376"/>
                <a:gd name="connsiteY36" fmla="*/ 194537 h 602982"/>
                <a:gd name="connsiteX37" fmla="*/ 147772 w 503376"/>
                <a:gd name="connsiteY37" fmla="*/ 196256 h 602982"/>
                <a:gd name="connsiteX38" fmla="*/ 120482 w 503376"/>
                <a:gd name="connsiteY38" fmla="*/ 189014 h 602982"/>
                <a:gd name="connsiteX39" fmla="*/ 93931 w 503376"/>
                <a:gd name="connsiteY39" fmla="*/ 202270 h 602982"/>
                <a:gd name="connsiteX40" fmla="*/ 123801 w 503376"/>
                <a:gd name="connsiteY40" fmla="*/ 223748 h 602982"/>
                <a:gd name="connsiteX41" fmla="*/ 176044 w 503376"/>
                <a:gd name="connsiteY41" fmla="*/ 275788 h 602982"/>
                <a:gd name="connsiteX42" fmla="*/ 132652 w 503376"/>
                <a:gd name="connsiteY42" fmla="*/ 320710 h 602982"/>
                <a:gd name="connsiteX43" fmla="*/ 132652 w 503376"/>
                <a:gd name="connsiteY43" fmla="*/ 333229 h 602982"/>
                <a:gd name="connsiteX44" fmla="*/ 126874 w 503376"/>
                <a:gd name="connsiteY44" fmla="*/ 338997 h 602982"/>
                <a:gd name="connsiteX45" fmla="*/ 103887 w 503376"/>
                <a:gd name="connsiteY45" fmla="*/ 338997 h 602982"/>
                <a:gd name="connsiteX46" fmla="*/ 98233 w 503376"/>
                <a:gd name="connsiteY46" fmla="*/ 333229 h 602982"/>
                <a:gd name="connsiteX47" fmla="*/ 98233 w 503376"/>
                <a:gd name="connsiteY47" fmla="*/ 320096 h 602982"/>
                <a:gd name="connsiteX48" fmla="*/ 59512 w 503376"/>
                <a:gd name="connsiteY48" fmla="*/ 298740 h 602982"/>
                <a:gd name="connsiteX49" fmla="*/ 59758 w 503376"/>
                <a:gd name="connsiteY49" fmla="*/ 290762 h 602982"/>
                <a:gd name="connsiteX50" fmla="*/ 76352 w 503376"/>
                <a:gd name="connsiteY50" fmla="*/ 274929 h 602982"/>
                <a:gd name="connsiteX51" fmla="*/ 80532 w 503376"/>
                <a:gd name="connsiteY51" fmla="*/ 273334 h 602982"/>
                <a:gd name="connsiteX52" fmla="*/ 84465 w 503376"/>
                <a:gd name="connsiteY52" fmla="*/ 275175 h 602982"/>
                <a:gd name="connsiteX53" fmla="*/ 116180 w 503376"/>
                <a:gd name="connsiteY53" fmla="*/ 287816 h 602982"/>
                <a:gd name="connsiteX54" fmla="*/ 141625 w 503376"/>
                <a:gd name="connsiteY54" fmla="*/ 275666 h 602982"/>
                <a:gd name="connsiteX55" fmla="*/ 113721 w 503376"/>
                <a:gd name="connsiteY55" fmla="*/ 256642 h 602982"/>
                <a:gd name="connsiteX56" fmla="*/ 59512 w 503376"/>
                <a:gd name="connsiteY56" fmla="*/ 202270 h 602982"/>
                <a:gd name="connsiteX57" fmla="*/ 98233 w 503376"/>
                <a:gd name="connsiteY57" fmla="*/ 157348 h 602982"/>
                <a:gd name="connsiteX58" fmla="*/ 98233 w 503376"/>
                <a:gd name="connsiteY58" fmla="*/ 143602 h 602982"/>
                <a:gd name="connsiteX59" fmla="*/ 103887 w 503376"/>
                <a:gd name="connsiteY59" fmla="*/ 137956 h 602982"/>
                <a:gd name="connsiteX60" fmla="*/ 23603 w 503376"/>
                <a:gd name="connsiteY60" fmla="*/ 0 h 602982"/>
                <a:gd name="connsiteX61" fmla="*/ 327248 w 503376"/>
                <a:gd name="connsiteY61" fmla="*/ 0 h 602982"/>
                <a:gd name="connsiteX62" fmla="*/ 350851 w 503376"/>
                <a:gd name="connsiteY62" fmla="*/ 23564 h 602982"/>
                <a:gd name="connsiteX63" fmla="*/ 350851 w 503376"/>
                <a:gd name="connsiteY63" fmla="*/ 281915 h 602982"/>
                <a:gd name="connsiteX64" fmla="*/ 322945 w 503376"/>
                <a:gd name="connsiteY64" fmla="*/ 264610 h 602982"/>
                <a:gd name="connsiteX65" fmla="*/ 322945 w 503376"/>
                <a:gd name="connsiteY65" fmla="*/ 105672 h 602982"/>
                <a:gd name="connsiteX66" fmla="*/ 27906 w 503376"/>
                <a:gd name="connsiteY66" fmla="*/ 105672 h 602982"/>
                <a:gd name="connsiteX67" fmla="*/ 27906 w 503376"/>
                <a:gd name="connsiteY67" fmla="*/ 497310 h 602982"/>
                <a:gd name="connsiteX68" fmla="*/ 322945 w 503376"/>
                <a:gd name="connsiteY68" fmla="*/ 497310 h 602982"/>
                <a:gd name="connsiteX69" fmla="*/ 322945 w 503376"/>
                <a:gd name="connsiteY69" fmla="*/ 345613 h 602982"/>
                <a:gd name="connsiteX70" fmla="*/ 350851 w 503376"/>
                <a:gd name="connsiteY70" fmla="*/ 363164 h 602982"/>
                <a:gd name="connsiteX71" fmla="*/ 350851 w 503376"/>
                <a:gd name="connsiteY71" fmla="*/ 579540 h 602982"/>
                <a:gd name="connsiteX72" fmla="*/ 327248 w 503376"/>
                <a:gd name="connsiteY72" fmla="*/ 602982 h 602982"/>
                <a:gd name="connsiteX73" fmla="*/ 23603 w 503376"/>
                <a:gd name="connsiteY73" fmla="*/ 602982 h 602982"/>
                <a:gd name="connsiteX74" fmla="*/ 0 w 503376"/>
                <a:gd name="connsiteY74" fmla="*/ 579540 h 602982"/>
                <a:gd name="connsiteX75" fmla="*/ 0 w 503376"/>
                <a:gd name="connsiteY75" fmla="*/ 23564 h 602982"/>
                <a:gd name="connsiteX76" fmla="*/ 23603 w 503376"/>
                <a:gd name="connsiteY76" fmla="*/ 0 h 602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03376" h="602982">
                  <a:moveTo>
                    <a:pt x="143463" y="516211"/>
                  </a:moveTo>
                  <a:cubicBezTo>
                    <a:pt x="143463" y="533761"/>
                    <a:pt x="157723" y="548121"/>
                    <a:pt x="175426" y="548121"/>
                  </a:cubicBezTo>
                  <a:cubicBezTo>
                    <a:pt x="193128" y="548121"/>
                    <a:pt x="207388" y="533761"/>
                    <a:pt x="207388" y="516211"/>
                  </a:cubicBezTo>
                  <a:close/>
                  <a:moveTo>
                    <a:pt x="488487" y="160801"/>
                  </a:moveTo>
                  <a:cubicBezTo>
                    <a:pt x="490577" y="160678"/>
                    <a:pt x="492790" y="161292"/>
                    <a:pt x="494388" y="162765"/>
                  </a:cubicBezTo>
                  <a:cubicBezTo>
                    <a:pt x="496109" y="164115"/>
                    <a:pt x="497092" y="166201"/>
                    <a:pt x="497338" y="168288"/>
                  </a:cubicBezTo>
                  <a:lnTo>
                    <a:pt x="503361" y="243403"/>
                  </a:lnTo>
                  <a:cubicBezTo>
                    <a:pt x="503484" y="245489"/>
                    <a:pt x="502869" y="247698"/>
                    <a:pt x="501394" y="249294"/>
                  </a:cubicBezTo>
                  <a:cubicBezTo>
                    <a:pt x="500042" y="251012"/>
                    <a:pt x="497952" y="251994"/>
                    <a:pt x="495863" y="252117"/>
                  </a:cubicBezTo>
                  <a:lnTo>
                    <a:pt x="476195" y="253712"/>
                  </a:lnTo>
                  <a:cubicBezTo>
                    <a:pt x="471770" y="254081"/>
                    <a:pt x="467836" y="250767"/>
                    <a:pt x="467467" y="246225"/>
                  </a:cubicBezTo>
                  <a:lnTo>
                    <a:pt x="465746" y="225360"/>
                  </a:lnTo>
                  <a:lnTo>
                    <a:pt x="367038" y="345396"/>
                  </a:lnTo>
                  <a:cubicBezTo>
                    <a:pt x="364456" y="348588"/>
                    <a:pt x="359785" y="349324"/>
                    <a:pt x="356343" y="347115"/>
                  </a:cubicBezTo>
                  <a:lnTo>
                    <a:pt x="262552" y="288692"/>
                  </a:lnTo>
                  <a:lnTo>
                    <a:pt x="181422" y="401610"/>
                  </a:lnTo>
                  <a:cubicBezTo>
                    <a:pt x="179824" y="403819"/>
                    <a:pt x="177365" y="405046"/>
                    <a:pt x="174784" y="405046"/>
                  </a:cubicBezTo>
                  <a:cubicBezTo>
                    <a:pt x="173186" y="405046"/>
                    <a:pt x="171465" y="404555"/>
                    <a:pt x="169990" y="403451"/>
                  </a:cubicBezTo>
                  <a:lnTo>
                    <a:pt x="154010" y="392036"/>
                  </a:lnTo>
                  <a:cubicBezTo>
                    <a:pt x="152289" y="390809"/>
                    <a:pt x="151060" y="388845"/>
                    <a:pt x="150691" y="386759"/>
                  </a:cubicBezTo>
                  <a:cubicBezTo>
                    <a:pt x="150445" y="384549"/>
                    <a:pt x="150937" y="382340"/>
                    <a:pt x="152166" y="380622"/>
                  </a:cubicBezTo>
                  <a:lnTo>
                    <a:pt x="248539" y="246471"/>
                  </a:lnTo>
                  <a:cubicBezTo>
                    <a:pt x="250997" y="243034"/>
                    <a:pt x="255791" y="242052"/>
                    <a:pt x="259479" y="244384"/>
                  </a:cubicBezTo>
                  <a:lnTo>
                    <a:pt x="354623" y="303666"/>
                  </a:lnTo>
                  <a:lnTo>
                    <a:pt x="439195" y="200936"/>
                  </a:lnTo>
                  <a:lnTo>
                    <a:pt x="416208" y="202777"/>
                  </a:lnTo>
                  <a:cubicBezTo>
                    <a:pt x="413995" y="202900"/>
                    <a:pt x="411905" y="202286"/>
                    <a:pt x="410184" y="200813"/>
                  </a:cubicBezTo>
                  <a:cubicBezTo>
                    <a:pt x="408586" y="199463"/>
                    <a:pt x="407603" y="197376"/>
                    <a:pt x="407357" y="195290"/>
                  </a:cubicBezTo>
                  <a:lnTo>
                    <a:pt x="405759" y="175652"/>
                  </a:lnTo>
                  <a:cubicBezTo>
                    <a:pt x="405390" y="171234"/>
                    <a:pt x="408832" y="167306"/>
                    <a:pt x="413257" y="166938"/>
                  </a:cubicBezTo>
                  <a:close/>
                  <a:moveTo>
                    <a:pt x="103887" y="137956"/>
                  </a:moveTo>
                  <a:lnTo>
                    <a:pt x="126874" y="137956"/>
                  </a:lnTo>
                  <a:cubicBezTo>
                    <a:pt x="130070" y="137956"/>
                    <a:pt x="132652" y="140411"/>
                    <a:pt x="132652" y="143602"/>
                  </a:cubicBezTo>
                  <a:lnTo>
                    <a:pt x="132652" y="155507"/>
                  </a:lnTo>
                  <a:cubicBezTo>
                    <a:pt x="145067" y="157226"/>
                    <a:pt x="157237" y="161399"/>
                    <a:pt x="166456" y="167413"/>
                  </a:cubicBezTo>
                  <a:cubicBezTo>
                    <a:pt x="169038" y="169131"/>
                    <a:pt x="169898" y="172690"/>
                    <a:pt x="168177" y="175268"/>
                  </a:cubicBezTo>
                  <a:lnTo>
                    <a:pt x="155639" y="194537"/>
                  </a:lnTo>
                  <a:cubicBezTo>
                    <a:pt x="153918" y="197238"/>
                    <a:pt x="150353" y="197974"/>
                    <a:pt x="147772" y="196256"/>
                  </a:cubicBezTo>
                  <a:cubicBezTo>
                    <a:pt x="141134" y="191960"/>
                    <a:pt x="129947" y="189014"/>
                    <a:pt x="120482" y="189014"/>
                  </a:cubicBezTo>
                  <a:cubicBezTo>
                    <a:pt x="110648" y="189014"/>
                    <a:pt x="93931" y="191714"/>
                    <a:pt x="93931" y="202270"/>
                  </a:cubicBezTo>
                  <a:cubicBezTo>
                    <a:pt x="93931" y="212457"/>
                    <a:pt x="99216" y="216384"/>
                    <a:pt x="123801" y="223748"/>
                  </a:cubicBezTo>
                  <a:cubicBezTo>
                    <a:pt x="144698" y="230131"/>
                    <a:pt x="176413" y="239704"/>
                    <a:pt x="176044" y="275788"/>
                  </a:cubicBezTo>
                  <a:cubicBezTo>
                    <a:pt x="176044" y="298494"/>
                    <a:pt x="159204" y="315800"/>
                    <a:pt x="132652" y="320710"/>
                  </a:cubicBezTo>
                  <a:lnTo>
                    <a:pt x="132652" y="333229"/>
                  </a:lnTo>
                  <a:cubicBezTo>
                    <a:pt x="132652" y="336420"/>
                    <a:pt x="130070" y="338997"/>
                    <a:pt x="126874" y="338997"/>
                  </a:cubicBezTo>
                  <a:lnTo>
                    <a:pt x="103887" y="338997"/>
                  </a:lnTo>
                  <a:cubicBezTo>
                    <a:pt x="100814" y="338997"/>
                    <a:pt x="98233" y="336420"/>
                    <a:pt x="98233" y="333229"/>
                  </a:cubicBezTo>
                  <a:lnTo>
                    <a:pt x="98233" y="320096"/>
                  </a:lnTo>
                  <a:cubicBezTo>
                    <a:pt x="83113" y="316659"/>
                    <a:pt x="69223" y="309050"/>
                    <a:pt x="59512" y="298740"/>
                  </a:cubicBezTo>
                  <a:cubicBezTo>
                    <a:pt x="57299" y="296531"/>
                    <a:pt x="57422" y="292849"/>
                    <a:pt x="59758" y="290762"/>
                  </a:cubicBezTo>
                  <a:lnTo>
                    <a:pt x="76352" y="274929"/>
                  </a:lnTo>
                  <a:cubicBezTo>
                    <a:pt x="77459" y="273947"/>
                    <a:pt x="78934" y="273334"/>
                    <a:pt x="80532" y="273334"/>
                  </a:cubicBezTo>
                  <a:cubicBezTo>
                    <a:pt x="82007" y="273456"/>
                    <a:pt x="83482" y="274070"/>
                    <a:pt x="84465" y="275175"/>
                  </a:cubicBezTo>
                  <a:cubicBezTo>
                    <a:pt x="91595" y="282662"/>
                    <a:pt x="104625" y="287816"/>
                    <a:pt x="116180" y="287816"/>
                  </a:cubicBezTo>
                  <a:cubicBezTo>
                    <a:pt x="125645" y="287816"/>
                    <a:pt x="141625" y="285239"/>
                    <a:pt x="141625" y="275666"/>
                  </a:cubicBezTo>
                  <a:cubicBezTo>
                    <a:pt x="141748" y="266829"/>
                    <a:pt x="137077" y="263638"/>
                    <a:pt x="113721" y="256642"/>
                  </a:cubicBezTo>
                  <a:cubicBezTo>
                    <a:pt x="92210" y="250137"/>
                    <a:pt x="59512" y="240195"/>
                    <a:pt x="59512" y="202270"/>
                  </a:cubicBezTo>
                  <a:cubicBezTo>
                    <a:pt x="59512" y="180546"/>
                    <a:pt x="74140" y="163731"/>
                    <a:pt x="98233" y="157348"/>
                  </a:cubicBezTo>
                  <a:lnTo>
                    <a:pt x="98233" y="143602"/>
                  </a:lnTo>
                  <a:cubicBezTo>
                    <a:pt x="98233" y="140411"/>
                    <a:pt x="100814" y="137956"/>
                    <a:pt x="103887" y="137956"/>
                  </a:cubicBezTo>
                  <a:close/>
                  <a:moveTo>
                    <a:pt x="23603" y="0"/>
                  </a:moveTo>
                  <a:lnTo>
                    <a:pt x="327248" y="0"/>
                  </a:lnTo>
                  <a:cubicBezTo>
                    <a:pt x="340279" y="0"/>
                    <a:pt x="350851" y="10555"/>
                    <a:pt x="350851" y="23564"/>
                  </a:cubicBezTo>
                  <a:lnTo>
                    <a:pt x="350851" y="281915"/>
                  </a:lnTo>
                  <a:lnTo>
                    <a:pt x="322945" y="264610"/>
                  </a:lnTo>
                  <a:lnTo>
                    <a:pt x="322945" y="105672"/>
                  </a:lnTo>
                  <a:lnTo>
                    <a:pt x="27906" y="105672"/>
                  </a:lnTo>
                  <a:lnTo>
                    <a:pt x="27906" y="497310"/>
                  </a:lnTo>
                  <a:lnTo>
                    <a:pt x="322945" y="497310"/>
                  </a:lnTo>
                  <a:lnTo>
                    <a:pt x="322945" y="345613"/>
                  </a:lnTo>
                  <a:lnTo>
                    <a:pt x="350851" y="363164"/>
                  </a:lnTo>
                  <a:lnTo>
                    <a:pt x="350851" y="579540"/>
                  </a:lnTo>
                  <a:cubicBezTo>
                    <a:pt x="350851" y="592427"/>
                    <a:pt x="340279" y="602982"/>
                    <a:pt x="327248" y="602982"/>
                  </a:cubicBezTo>
                  <a:lnTo>
                    <a:pt x="23603" y="602982"/>
                  </a:lnTo>
                  <a:cubicBezTo>
                    <a:pt x="10572" y="602982"/>
                    <a:pt x="0" y="592427"/>
                    <a:pt x="0" y="579540"/>
                  </a:cubicBezTo>
                  <a:lnTo>
                    <a:pt x="0" y="23564"/>
                  </a:lnTo>
                  <a:cubicBezTo>
                    <a:pt x="0" y="10555"/>
                    <a:pt x="10572" y="0"/>
                    <a:pt x="23603" y="0"/>
                  </a:cubicBezTo>
                  <a:close/>
                </a:path>
              </a:pathLst>
            </a:custGeom>
            <a:solidFill>
              <a:schemeClr val="bg1"/>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227965">
                <a:defRPr sz="3000" cap="none">
                  <a:solidFill>
                    <a:srgbClr val="FFFFFF"/>
                  </a:solidFill>
                  <a:effectLst>
                    <a:outerShdw blurRad="38100" dist="12700" dir="5400000" rotWithShape="0">
                      <a:srgbClr val="000000">
                        <a:alpha val="50000"/>
                      </a:srgbClr>
                    </a:outerShdw>
                  </a:effectLst>
                </a:defRPr>
              </a:pPr>
              <a:endParaRPr sz="1500"/>
            </a:p>
          </p:txBody>
        </p:sp>
        <p:sp>
          <p:nvSpPr>
            <p:cNvPr id="47" name="îṣḻíḋé"/>
            <p:cNvSpPr/>
            <p:nvPr/>
          </p:nvSpPr>
          <p:spPr>
            <a:xfrm>
              <a:off x="9974615" y="2568524"/>
              <a:ext cx="360000" cy="315806"/>
            </a:xfrm>
            <a:custGeom>
              <a:avLst/>
              <a:gdLst>
                <a:gd name="connsiteX0" fmla="*/ 352921 w 607646"/>
                <a:gd name="connsiteY0" fmla="*/ 457945 h 533051"/>
                <a:gd name="connsiteX1" fmla="*/ 342979 w 607646"/>
                <a:gd name="connsiteY1" fmla="*/ 462170 h 533051"/>
                <a:gd name="connsiteX2" fmla="*/ 338854 w 607646"/>
                <a:gd name="connsiteY2" fmla="*/ 472100 h 533051"/>
                <a:gd name="connsiteX3" fmla="*/ 342979 w 607646"/>
                <a:gd name="connsiteY3" fmla="*/ 482029 h 533051"/>
                <a:gd name="connsiteX4" fmla="*/ 352921 w 607646"/>
                <a:gd name="connsiteY4" fmla="*/ 486149 h 533051"/>
                <a:gd name="connsiteX5" fmla="*/ 362863 w 607646"/>
                <a:gd name="connsiteY5" fmla="*/ 482029 h 533051"/>
                <a:gd name="connsiteX6" fmla="*/ 366987 w 607646"/>
                <a:gd name="connsiteY6" fmla="*/ 472100 h 533051"/>
                <a:gd name="connsiteX7" fmla="*/ 362863 w 607646"/>
                <a:gd name="connsiteY7" fmla="*/ 462170 h 533051"/>
                <a:gd name="connsiteX8" fmla="*/ 352921 w 607646"/>
                <a:gd name="connsiteY8" fmla="*/ 457945 h 533051"/>
                <a:gd name="connsiteX9" fmla="*/ 438485 w 607646"/>
                <a:gd name="connsiteY9" fmla="*/ 375972 h 533051"/>
                <a:gd name="connsiteX10" fmla="*/ 431081 w 607646"/>
                <a:gd name="connsiteY10" fmla="*/ 379141 h 533051"/>
                <a:gd name="connsiteX11" fmla="*/ 372699 w 607646"/>
                <a:gd name="connsiteY11" fmla="*/ 437346 h 533051"/>
                <a:gd name="connsiteX12" fmla="*/ 369632 w 607646"/>
                <a:gd name="connsiteY12" fmla="*/ 444846 h 533051"/>
                <a:gd name="connsiteX13" fmla="*/ 372699 w 607646"/>
                <a:gd name="connsiteY13" fmla="*/ 452346 h 533051"/>
                <a:gd name="connsiteX14" fmla="*/ 380208 w 607646"/>
                <a:gd name="connsiteY14" fmla="*/ 455409 h 533051"/>
                <a:gd name="connsiteX15" fmla="*/ 387612 w 607646"/>
                <a:gd name="connsiteY15" fmla="*/ 452346 h 533051"/>
                <a:gd name="connsiteX16" fmla="*/ 445994 w 607646"/>
                <a:gd name="connsiteY16" fmla="*/ 394035 h 533051"/>
                <a:gd name="connsiteX17" fmla="*/ 449062 w 607646"/>
                <a:gd name="connsiteY17" fmla="*/ 386535 h 533051"/>
                <a:gd name="connsiteX18" fmla="*/ 445994 w 607646"/>
                <a:gd name="connsiteY18" fmla="*/ 379141 h 533051"/>
                <a:gd name="connsiteX19" fmla="*/ 438485 w 607646"/>
                <a:gd name="connsiteY19" fmla="*/ 375972 h 533051"/>
                <a:gd name="connsiteX20" fmla="*/ 534943 w 607646"/>
                <a:gd name="connsiteY20" fmla="*/ 217624 h 533051"/>
                <a:gd name="connsiteX21" fmla="*/ 553981 w 607646"/>
                <a:gd name="connsiteY21" fmla="*/ 225547 h 533051"/>
                <a:gd name="connsiteX22" fmla="*/ 554404 w 607646"/>
                <a:gd name="connsiteY22" fmla="*/ 225969 h 533051"/>
                <a:gd name="connsiteX23" fmla="*/ 556520 w 607646"/>
                <a:gd name="connsiteY23" fmla="*/ 230934 h 533051"/>
                <a:gd name="connsiteX24" fmla="*/ 554510 w 607646"/>
                <a:gd name="connsiteY24" fmla="*/ 235899 h 533051"/>
                <a:gd name="connsiteX25" fmla="*/ 524050 w 607646"/>
                <a:gd name="connsiteY25" fmla="*/ 266322 h 533051"/>
                <a:gd name="connsiteX26" fmla="*/ 516752 w 607646"/>
                <a:gd name="connsiteY26" fmla="*/ 283752 h 533051"/>
                <a:gd name="connsiteX27" fmla="*/ 524050 w 607646"/>
                <a:gd name="connsiteY27" fmla="*/ 301182 h 533051"/>
                <a:gd name="connsiteX28" fmla="*/ 541501 w 607646"/>
                <a:gd name="connsiteY28" fmla="*/ 308365 h 533051"/>
                <a:gd name="connsiteX29" fmla="*/ 558952 w 607646"/>
                <a:gd name="connsiteY29" fmla="*/ 301182 h 533051"/>
                <a:gd name="connsiteX30" fmla="*/ 589413 w 607646"/>
                <a:gd name="connsiteY30" fmla="*/ 270759 h 533051"/>
                <a:gd name="connsiteX31" fmla="*/ 594384 w 607646"/>
                <a:gd name="connsiteY31" fmla="*/ 268752 h 533051"/>
                <a:gd name="connsiteX32" fmla="*/ 599355 w 607646"/>
                <a:gd name="connsiteY32" fmla="*/ 270759 h 533051"/>
                <a:gd name="connsiteX33" fmla="*/ 599778 w 607646"/>
                <a:gd name="connsiteY33" fmla="*/ 271181 h 533051"/>
                <a:gd name="connsiteX34" fmla="*/ 606758 w 607646"/>
                <a:gd name="connsiteY34" fmla="*/ 297168 h 533051"/>
                <a:gd name="connsiteX35" fmla="*/ 590047 w 607646"/>
                <a:gd name="connsiteY35" fmla="*/ 359704 h 533051"/>
                <a:gd name="connsiteX36" fmla="*/ 571010 w 607646"/>
                <a:gd name="connsiteY36" fmla="*/ 378612 h 533051"/>
                <a:gd name="connsiteX37" fmla="*/ 570798 w 607646"/>
                <a:gd name="connsiteY37" fmla="*/ 378718 h 533051"/>
                <a:gd name="connsiteX38" fmla="*/ 501627 w 607646"/>
                <a:gd name="connsiteY38" fmla="*/ 395303 h 533051"/>
                <a:gd name="connsiteX39" fmla="*/ 377987 w 607646"/>
                <a:gd name="connsiteY39" fmla="*/ 518790 h 533051"/>
                <a:gd name="connsiteX40" fmla="*/ 343507 w 607646"/>
                <a:gd name="connsiteY40" fmla="*/ 533051 h 533051"/>
                <a:gd name="connsiteX41" fmla="*/ 309028 w 607646"/>
                <a:gd name="connsiteY41" fmla="*/ 518790 h 533051"/>
                <a:gd name="connsiteX42" fmla="*/ 306066 w 607646"/>
                <a:gd name="connsiteY42" fmla="*/ 515833 h 533051"/>
                <a:gd name="connsiteX43" fmla="*/ 291788 w 607646"/>
                <a:gd name="connsiteY43" fmla="*/ 481501 h 533051"/>
                <a:gd name="connsiteX44" fmla="*/ 306066 w 607646"/>
                <a:gd name="connsiteY44" fmla="*/ 447064 h 533051"/>
                <a:gd name="connsiteX45" fmla="*/ 429707 w 607646"/>
                <a:gd name="connsiteY45" fmla="*/ 323576 h 533051"/>
                <a:gd name="connsiteX46" fmla="*/ 446418 w 607646"/>
                <a:gd name="connsiteY46" fmla="*/ 254491 h 533051"/>
                <a:gd name="connsiteX47" fmla="*/ 446418 w 607646"/>
                <a:gd name="connsiteY47" fmla="*/ 254280 h 533051"/>
                <a:gd name="connsiteX48" fmla="*/ 465455 w 607646"/>
                <a:gd name="connsiteY48" fmla="*/ 235265 h 533051"/>
                <a:gd name="connsiteX49" fmla="*/ 527963 w 607646"/>
                <a:gd name="connsiteY49" fmla="*/ 218575 h 533051"/>
                <a:gd name="connsiteX50" fmla="*/ 534943 w 607646"/>
                <a:gd name="connsiteY50" fmla="*/ 217624 h 533051"/>
                <a:gd name="connsiteX51" fmla="*/ 253873 w 607646"/>
                <a:gd name="connsiteY51" fmla="*/ 140927 h 533051"/>
                <a:gd name="connsiteX52" fmla="*/ 141005 w 607646"/>
                <a:gd name="connsiteY52" fmla="*/ 253542 h 533051"/>
                <a:gd name="connsiteX53" fmla="*/ 253873 w 607646"/>
                <a:gd name="connsiteY53" fmla="*/ 366262 h 533051"/>
                <a:gd name="connsiteX54" fmla="*/ 366741 w 607646"/>
                <a:gd name="connsiteY54" fmla="*/ 253542 h 533051"/>
                <a:gd name="connsiteX55" fmla="*/ 253873 w 607646"/>
                <a:gd name="connsiteY55" fmla="*/ 140927 h 533051"/>
                <a:gd name="connsiteX56" fmla="*/ 232929 w 607646"/>
                <a:gd name="connsiteY56" fmla="*/ 0 h 533051"/>
                <a:gd name="connsiteX57" fmla="*/ 274818 w 607646"/>
                <a:gd name="connsiteY57" fmla="*/ 0 h 533051"/>
                <a:gd name="connsiteX58" fmla="*/ 316918 w 607646"/>
                <a:gd name="connsiteY58" fmla="*/ 42045 h 533051"/>
                <a:gd name="connsiteX59" fmla="*/ 316918 w 607646"/>
                <a:gd name="connsiteY59" fmla="*/ 55885 h 533051"/>
                <a:gd name="connsiteX60" fmla="*/ 349287 w 607646"/>
                <a:gd name="connsiteY60" fmla="*/ 69301 h 533051"/>
                <a:gd name="connsiteX61" fmla="*/ 359125 w 607646"/>
                <a:gd name="connsiteY61" fmla="*/ 59476 h 533051"/>
                <a:gd name="connsiteX62" fmla="*/ 388849 w 607646"/>
                <a:gd name="connsiteY62" fmla="*/ 47222 h 533051"/>
                <a:gd name="connsiteX63" fmla="*/ 418574 w 607646"/>
                <a:gd name="connsiteY63" fmla="*/ 59476 h 533051"/>
                <a:gd name="connsiteX64" fmla="*/ 448192 w 607646"/>
                <a:gd name="connsiteY64" fmla="*/ 89162 h 533051"/>
                <a:gd name="connsiteX65" fmla="*/ 448192 w 607646"/>
                <a:gd name="connsiteY65" fmla="*/ 148533 h 533051"/>
                <a:gd name="connsiteX66" fmla="*/ 438460 w 607646"/>
                <a:gd name="connsiteY66" fmla="*/ 158252 h 533051"/>
                <a:gd name="connsiteX67" fmla="*/ 451789 w 607646"/>
                <a:gd name="connsiteY67" fmla="*/ 190684 h 533051"/>
                <a:gd name="connsiteX68" fmla="*/ 465752 w 607646"/>
                <a:gd name="connsiteY68" fmla="*/ 190684 h 533051"/>
                <a:gd name="connsiteX69" fmla="*/ 497909 w 607646"/>
                <a:gd name="connsiteY69" fmla="*/ 205685 h 533051"/>
                <a:gd name="connsiteX70" fmla="*/ 450837 w 607646"/>
                <a:gd name="connsiteY70" fmla="*/ 218257 h 533051"/>
                <a:gd name="connsiteX71" fmla="*/ 419420 w 607646"/>
                <a:gd name="connsiteY71" fmla="*/ 249739 h 533051"/>
                <a:gd name="connsiteX72" fmla="*/ 419208 w 607646"/>
                <a:gd name="connsiteY72" fmla="*/ 250372 h 533051"/>
                <a:gd name="connsiteX73" fmla="*/ 403764 w 607646"/>
                <a:gd name="connsiteY73" fmla="*/ 314603 h 533051"/>
                <a:gd name="connsiteX74" fmla="*/ 283598 w 607646"/>
                <a:gd name="connsiteY74" fmla="*/ 434613 h 533051"/>
                <a:gd name="connsiteX75" fmla="*/ 264134 w 607646"/>
                <a:gd name="connsiteY75" fmla="*/ 481518 h 533051"/>
                <a:gd name="connsiteX76" fmla="*/ 269317 w 607646"/>
                <a:gd name="connsiteY76" fmla="*/ 507083 h 533051"/>
                <a:gd name="connsiteX77" fmla="*/ 232929 w 607646"/>
                <a:gd name="connsiteY77" fmla="*/ 507083 h 533051"/>
                <a:gd name="connsiteX78" fmla="*/ 190828 w 607646"/>
                <a:gd name="connsiteY78" fmla="*/ 465143 h 533051"/>
                <a:gd name="connsiteX79" fmla="*/ 190828 w 607646"/>
                <a:gd name="connsiteY79" fmla="*/ 451304 h 533051"/>
                <a:gd name="connsiteX80" fmla="*/ 158459 w 607646"/>
                <a:gd name="connsiteY80" fmla="*/ 437888 h 533051"/>
                <a:gd name="connsiteX81" fmla="*/ 148622 w 607646"/>
                <a:gd name="connsiteY81" fmla="*/ 447712 h 533051"/>
                <a:gd name="connsiteX82" fmla="*/ 118897 w 607646"/>
                <a:gd name="connsiteY82" fmla="*/ 459967 h 533051"/>
                <a:gd name="connsiteX83" fmla="*/ 89173 w 607646"/>
                <a:gd name="connsiteY83" fmla="*/ 447712 h 533051"/>
                <a:gd name="connsiteX84" fmla="*/ 59554 w 607646"/>
                <a:gd name="connsiteY84" fmla="*/ 418027 h 533051"/>
                <a:gd name="connsiteX85" fmla="*/ 59554 w 607646"/>
                <a:gd name="connsiteY85" fmla="*/ 358656 h 533051"/>
                <a:gd name="connsiteX86" fmla="*/ 69286 w 607646"/>
                <a:gd name="connsiteY86" fmla="*/ 348831 h 533051"/>
                <a:gd name="connsiteX87" fmla="*/ 55958 w 607646"/>
                <a:gd name="connsiteY87" fmla="*/ 316505 h 533051"/>
                <a:gd name="connsiteX88" fmla="*/ 41995 w 607646"/>
                <a:gd name="connsiteY88" fmla="*/ 316505 h 533051"/>
                <a:gd name="connsiteX89" fmla="*/ 0 w 607646"/>
                <a:gd name="connsiteY89" fmla="*/ 274565 h 533051"/>
                <a:gd name="connsiteX90" fmla="*/ 0 w 607646"/>
                <a:gd name="connsiteY90" fmla="*/ 232625 h 533051"/>
                <a:gd name="connsiteX91" fmla="*/ 41995 w 607646"/>
                <a:gd name="connsiteY91" fmla="*/ 190684 h 533051"/>
                <a:gd name="connsiteX92" fmla="*/ 55958 w 607646"/>
                <a:gd name="connsiteY92" fmla="*/ 190684 h 533051"/>
                <a:gd name="connsiteX93" fmla="*/ 69286 w 607646"/>
                <a:gd name="connsiteY93" fmla="*/ 158252 h 533051"/>
                <a:gd name="connsiteX94" fmla="*/ 59554 w 607646"/>
                <a:gd name="connsiteY94" fmla="*/ 148533 h 533051"/>
                <a:gd name="connsiteX95" fmla="*/ 59554 w 607646"/>
                <a:gd name="connsiteY95" fmla="*/ 89162 h 533051"/>
                <a:gd name="connsiteX96" fmla="*/ 89173 w 607646"/>
                <a:gd name="connsiteY96" fmla="*/ 59476 h 533051"/>
                <a:gd name="connsiteX97" fmla="*/ 118897 w 607646"/>
                <a:gd name="connsiteY97" fmla="*/ 47222 h 533051"/>
                <a:gd name="connsiteX98" fmla="*/ 148622 w 607646"/>
                <a:gd name="connsiteY98" fmla="*/ 59476 h 533051"/>
                <a:gd name="connsiteX99" fmla="*/ 158459 w 607646"/>
                <a:gd name="connsiteY99" fmla="*/ 69301 h 533051"/>
                <a:gd name="connsiteX100" fmla="*/ 190828 w 607646"/>
                <a:gd name="connsiteY100" fmla="*/ 55885 h 533051"/>
                <a:gd name="connsiteX101" fmla="*/ 190828 w 607646"/>
                <a:gd name="connsiteY101" fmla="*/ 42045 h 533051"/>
                <a:gd name="connsiteX102" fmla="*/ 232929 w 607646"/>
                <a:gd name="connsiteY102" fmla="*/ 0 h 53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7646" h="533051">
                  <a:moveTo>
                    <a:pt x="352921" y="457945"/>
                  </a:moveTo>
                  <a:cubicBezTo>
                    <a:pt x="349113" y="457945"/>
                    <a:pt x="345623" y="459423"/>
                    <a:pt x="342979" y="462170"/>
                  </a:cubicBezTo>
                  <a:cubicBezTo>
                    <a:pt x="340229" y="464811"/>
                    <a:pt x="338854" y="468297"/>
                    <a:pt x="338854" y="472100"/>
                  </a:cubicBezTo>
                  <a:cubicBezTo>
                    <a:pt x="338854" y="475797"/>
                    <a:pt x="340229" y="479389"/>
                    <a:pt x="342979" y="482029"/>
                  </a:cubicBezTo>
                  <a:cubicBezTo>
                    <a:pt x="345623" y="484670"/>
                    <a:pt x="349113" y="486149"/>
                    <a:pt x="352921" y="486149"/>
                  </a:cubicBezTo>
                  <a:cubicBezTo>
                    <a:pt x="356622" y="486149"/>
                    <a:pt x="360218" y="484670"/>
                    <a:pt x="362863" y="482029"/>
                  </a:cubicBezTo>
                  <a:cubicBezTo>
                    <a:pt x="365507" y="479389"/>
                    <a:pt x="366987" y="475797"/>
                    <a:pt x="366987" y="472100"/>
                  </a:cubicBezTo>
                  <a:cubicBezTo>
                    <a:pt x="366987" y="468297"/>
                    <a:pt x="365507" y="464811"/>
                    <a:pt x="362863" y="462170"/>
                  </a:cubicBezTo>
                  <a:cubicBezTo>
                    <a:pt x="360218" y="459423"/>
                    <a:pt x="356622" y="457945"/>
                    <a:pt x="352921" y="457945"/>
                  </a:cubicBezTo>
                  <a:close/>
                  <a:moveTo>
                    <a:pt x="438485" y="375972"/>
                  </a:moveTo>
                  <a:cubicBezTo>
                    <a:pt x="435735" y="375972"/>
                    <a:pt x="432985" y="377134"/>
                    <a:pt x="431081" y="379141"/>
                  </a:cubicBezTo>
                  <a:lnTo>
                    <a:pt x="372699" y="437346"/>
                  </a:lnTo>
                  <a:cubicBezTo>
                    <a:pt x="370689" y="439353"/>
                    <a:pt x="369632" y="441994"/>
                    <a:pt x="369632" y="444846"/>
                  </a:cubicBezTo>
                  <a:cubicBezTo>
                    <a:pt x="369632" y="447698"/>
                    <a:pt x="370689" y="450339"/>
                    <a:pt x="372699" y="452346"/>
                  </a:cubicBezTo>
                  <a:cubicBezTo>
                    <a:pt x="374708" y="454353"/>
                    <a:pt x="377352" y="455409"/>
                    <a:pt x="380208" y="455409"/>
                  </a:cubicBezTo>
                  <a:cubicBezTo>
                    <a:pt x="382958" y="455409"/>
                    <a:pt x="385602" y="454353"/>
                    <a:pt x="387612" y="452346"/>
                  </a:cubicBezTo>
                  <a:lnTo>
                    <a:pt x="445994" y="394035"/>
                  </a:lnTo>
                  <a:cubicBezTo>
                    <a:pt x="448004" y="392028"/>
                    <a:pt x="449062" y="389387"/>
                    <a:pt x="449062" y="386535"/>
                  </a:cubicBezTo>
                  <a:cubicBezTo>
                    <a:pt x="449062" y="383789"/>
                    <a:pt x="448004" y="381148"/>
                    <a:pt x="445994" y="379141"/>
                  </a:cubicBezTo>
                  <a:cubicBezTo>
                    <a:pt x="443985" y="377134"/>
                    <a:pt x="441341" y="375972"/>
                    <a:pt x="438485" y="375972"/>
                  </a:cubicBezTo>
                  <a:close/>
                  <a:moveTo>
                    <a:pt x="534943" y="217624"/>
                  </a:moveTo>
                  <a:cubicBezTo>
                    <a:pt x="542136" y="217624"/>
                    <a:pt x="548905" y="220371"/>
                    <a:pt x="553981" y="225547"/>
                  </a:cubicBezTo>
                  <a:lnTo>
                    <a:pt x="554404" y="225969"/>
                  </a:lnTo>
                  <a:cubicBezTo>
                    <a:pt x="555779" y="227237"/>
                    <a:pt x="556520" y="229033"/>
                    <a:pt x="556520" y="230934"/>
                  </a:cubicBezTo>
                  <a:cubicBezTo>
                    <a:pt x="556520" y="232836"/>
                    <a:pt x="555779" y="234632"/>
                    <a:pt x="554510" y="235899"/>
                  </a:cubicBezTo>
                  <a:lnTo>
                    <a:pt x="524050" y="266322"/>
                  </a:lnTo>
                  <a:cubicBezTo>
                    <a:pt x="519396" y="270970"/>
                    <a:pt x="516752" y="277203"/>
                    <a:pt x="516752" y="283752"/>
                  </a:cubicBezTo>
                  <a:cubicBezTo>
                    <a:pt x="516752" y="290301"/>
                    <a:pt x="519396" y="296534"/>
                    <a:pt x="524050" y="301182"/>
                  </a:cubicBezTo>
                  <a:cubicBezTo>
                    <a:pt x="528703" y="305830"/>
                    <a:pt x="534838" y="308365"/>
                    <a:pt x="541501" y="308365"/>
                  </a:cubicBezTo>
                  <a:cubicBezTo>
                    <a:pt x="548058" y="308365"/>
                    <a:pt x="554299" y="305830"/>
                    <a:pt x="558952" y="301182"/>
                  </a:cubicBezTo>
                  <a:lnTo>
                    <a:pt x="589413" y="270759"/>
                  </a:lnTo>
                  <a:cubicBezTo>
                    <a:pt x="590682" y="269491"/>
                    <a:pt x="592480" y="268752"/>
                    <a:pt x="594384" y="268752"/>
                  </a:cubicBezTo>
                  <a:cubicBezTo>
                    <a:pt x="596288" y="268752"/>
                    <a:pt x="597980" y="269491"/>
                    <a:pt x="599355" y="270759"/>
                  </a:cubicBezTo>
                  <a:lnTo>
                    <a:pt x="599778" y="271181"/>
                  </a:lnTo>
                  <a:cubicBezTo>
                    <a:pt x="606547" y="277942"/>
                    <a:pt x="609191" y="287977"/>
                    <a:pt x="606758" y="297168"/>
                  </a:cubicBezTo>
                  <a:lnTo>
                    <a:pt x="590047" y="359704"/>
                  </a:lnTo>
                  <a:cubicBezTo>
                    <a:pt x="587509" y="368894"/>
                    <a:pt x="580211" y="376183"/>
                    <a:pt x="571010" y="378612"/>
                  </a:cubicBezTo>
                  <a:cubicBezTo>
                    <a:pt x="570904" y="378718"/>
                    <a:pt x="570904" y="378718"/>
                    <a:pt x="570798" y="378718"/>
                  </a:cubicBezTo>
                  <a:lnTo>
                    <a:pt x="501627" y="395303"/>
                  </a:lnTo>
                  <a:lnTo>
                    <a:pt x="377987" y="518790"/>
                  </a:lnTo>
                  <a:cubicBezTo>
                    <a:pt x="368785" y="527981"/>
                    <a:pt x="356517" y="533051"/>
                    <a:pt x="343507" y="533051"/>
                  </a:cubicBezTo>
                  <a:cubicBezTo>
                    <a:pt x="330498" y="533051"/>
                    <a:pt x="318229" y="527981"/>
                    <a:pt x="309028" y="518790"/>
                  </a:cubicBezTo>
                  <a:lnTo>
                    <a:pt x="306066" y="515833"/>
                  </a:lnTo>
                  <a:cubicBezTo>
                    <a:pt x="296865" y="506642"/>
                    <a:pt x="291788" y="494494"/>
                    <a:pt x="291788" y="481501"/>
                  </a:cubicBezTo>
                  <a:cubicBezTo>
                    <a:pt x="291788" y="468402"/>
                    <a:pt x="296865" y="456254"/>
                    <a:pt x="306066" y="447064"/>
                  </a:cubicBezTo>
                  <a:lnTo>
                    <a:pt x="429707" y="323576"/>
                  </a:lnTo>
                  <a:lnTo>
                    <a:pt x="446418" y="254491"/>
                  </a:lnTo>
                  <a:cubicBezTo>
                    <a:pt x="446418" y="254385"/>
                    <a:pt x="446418" y="254385"/>
                    <a:pt x="446418" y="254280"/>
                  </a:cubicBezTo>
                  <a:cubicBezTo>
                    <a:pt x="448956" y="245089"/>
                    <a:pt x="456254" y="237801"/>
                    <a:pt x="465455" y="235265"/>
                  </a:cubicBezTo>
                  <a:lnTo>
                    <a:pt x="527963" y="218575"/>
                  </a:lnTo>
                  <a:cubicBezTo>
                    <a:pt x="530290" y="217941"/>
                    <a:pt x="532617" y="217624"/>
                    <a:pt x="534943" y="217624"/>
                  </a:cubicBezTo>
                  <a:close/>
                  <a:moveTo>
                    <a:pt x="253873" y="140927"/>
                  </a:moveTo>
                  <a:cubicBezTo>
                    <a:pt x="191674" y="140927"/>
                    <a:pt x="141005" y="191424"/>
                    <a:pt x="141005" y="253542"/>
                  </a:cubicBezTo>
                  <a:cubicBezTo>
                    <a:pt x="141005" y="315765"/>
                    <a:pt x="191674" y="366262"/>
                    <a:pt x="253873" y="366262"/>
                  </a:cubicBezTo>
                  <a:cubicBezTo>
                    <a:pt x="316072" y="366262"/>
                    <a:pt x="366741" y="315765"/>
                    <a:pt x="366741" y="253542"/>
                  </a:cubicBezTo>
                  <a:cubicBezTo>
                    <a:pt x="366741" y="191424"/>
                    <a:pt x="316072" y="140927"/>
                    <a:pt x="253873" y="140927"/>
                  </a:cubicBezTo>
                  <a:close/>
                  <a:moveTo>
                    <a:pt x="232929" y="0"/>
                  </a:moveTo>
                  <a:lnTo>
                    <a:pt x="274818" y="0"/>
                  </a:lnTo>
                  <a:cubicBezTo>
                    <a:pt x="298090" y="0"/>
                    <a:pt x="316918" y="18910"/>
                    <a:pt x="316918" y="42045"/>
                  </a:cubicBezTo>
                  <a:lnTo>
                    <a:pt x="316918" y="55885"/>
                  </a:lnTo>
                  <a:cubicBezTo>
                    <a:pt x="328025" y="59371"/>
                    <a:pt x="338921" y="63913"/>
                    <a:pt x="349287" y="69301"/>
                  </a:cubicBezTo>
                  <a:lnTo>
                    <a:pt x="359125" y="59476"/>
                  </a:lnTo>
                  <a:cubicBezTo>
                    <a:pt x="367058" y="51553"/>
                    <a:pt x="377637" y="47222"/>
                    <a:pt x="388849" y="47222"/>
                  </a:cubicBezTo>
                  <a:cubicBezTo>
                    <a:pt x="400062" y="47222"/>
                    <a:pt x="410640" y="51553"/>
                    <a:pt x="418574" y="59476"/>
                  </a:cubicBezTo>
                  <a:lnTo>
                    <a:pt x="448192" y="89162"/>
                  </a:lnTo>
                  <a:cubicBezTo>
                    <a:pt x="464588" y="105536"/>
                    <a:pt x="464588" y="132158"/>
                    <a:pt x="448192" y="148533"/>
                  </a:cubicBezTo>
                  <a:lnTo>
                    <a:pt x="438460" y="158252"/>
                  </a:lnTo>
                  <a:cubicBezTo>
                    <a:pt x="443749" y="168710"/>
                    <a:pt x="448298" y="179486"/>
                    <a:pt x="451789" y="190684"/>
                  </a:cubicBezTo>
                  <a:lnTo>
                    <a:pt x="465752" y="190684"/>
                  </a:lnTo>
                  <a:cubicBezTo>
                    <a:pt x="478657" y="190684"/>
                    <a:pt x="490187" y="196494"/>
                    <a:pt x="497909" y="205685"/>
                  </a:cubicBezTo>
                  <a:lnTo>
                    <a:pt x="450837" y="218257"/>
                  </a:lnTo>
                  <a:cubicBezTo>
                    <a:pt x="435604" y="222377"/>
                    <a:pt x="423440" y="234420"/>
                    <a:pt x="419420" y="249739"/>
                  </a:cubicBezTo>
                  <a:cubicBezTo>
                    <a:pt x="419314" y="249950"/>
                    <a:pt x="419314" y="250161"/>
                    <a:pt x="419208" y="250372"/>
                  </a:cubicBezTo>
                  <a:lnTo>
                    <a:pt x="403764" y="314603"/>
                  </a:lnTo>
                  <a:lnTo>
                    <a:pt x="283598" y="434613"/>
                  </a:lnTo>
                  <a:cubicBezTo>
                    <a:pt x="271010" y="447078"/>
                    <a:pt x="264134" y="463770"/>
                    <a:pt x="264134" y="481518"/>
                  </a:cubicBezTo>
                  <a:cubicBezTo>
                    <a:pt x="264134" y="490392"/>
                    <a:pt x="265932" y="499160"/>
                    <a:pt x="269317" y="507083"/>
                  </a:cubicBezTo>
                  <a:lnTo>
                    <a:pt x="232929" y="507083"/>
                  </a:lnTo>
                  <a:cubicBezTo>
                    <a:pt x="209657" y="507083"/>
                    <a:pt x="190828" y="488279"/>
                    <a:pt x="190828" y="465143"/>
                  </a:cubicBezTo>
                  <a:lnTo>
                    <a:pt x="190828" y="451304"/>
                  </a:lnTo>
                  <a:cubicBezTo>
                    <a:pt x="179721" y="447712"/>
                    <a:pt x="168826" y="443275"/>
                    <a:pt x="158459" y="437888"/>
                  </a:cubicBezTo>
                  <a:lnTo>
                    <a:pt x="148622" y="447712"/>
                  </a:lnTo>
                  <a:cubicBezTo>
                    <a:pt x="140688" y="455635"/>
                    <a:pt x="130110" y="459967"/>
                    <a:pt x="118897" y="459967"/>
                  </a:cubicBezTo>
                  <a:cubicBezTo>
                    <a:pt x="107685" y="459967"/>
                    <a:pt x="97107" y="455635"/>
                    <a:pt x="89173" y="447712"/>
                  </a:cubicBezTo>
                  <a:lnTo>
                    <a:pt x="59554" y="418027"/>
                  </a:lnTo>
                  <a:cubicBezTo>
                    <a:pt x="43158" y="401652"/>
                    <a:pt x="43158" y="375030"/>
                    <a:pt x="59554" y="358656"/>
                  </a:cubicBezTo>
                  <a:lnTo>
                    <a:pt x="69286" y="348831"/>
                  </a:lnTo>
                  <a:cubicBezTo>
                    <a:pt x="63997" y="338478"/>
                    <a:pt x="59449" y="327597"/>
                    <a:pt x="55958" y="316505"/>
                  </a:cubicBezTo>
                  <a:lnTo>
                    <a:pt x="41995" y="316505"/>
                  </a:lnTo>
                  <a:cubicBezTo>
                    <a:pt x="18829" y="316505"/>
                    <a:pt x="0" y="297700"/>
                    <a:pt x="0" y="274565"/>
                  </a:cubicBezTo>
                  <a:lnTo>
                    <a:pt x="0" y="232625"/>
                  </a:lnTo>
                  <a:cubicBezTo>
                    <a:pt x="0" y="209488"/>
                    <a:pt x="18829" y="190684"/>
                    <a:pt x="41995" y="190684"/>
                  </a:cubicBezTo>
                  <a:lnTo>
                    <a:pt x="55958" y="190684"/>
                  </a:lnTo>
                  <a:cubicBezTo>
                    <a:pt x="59449" y="179486"/>
                    <a:pt x="63997" y="168710"/>
                    <a:pt x="69286" y="158252"/>
                  </a:cubicBezTo>
                  <a:lnTo>
                    <a:pt x="59554" y="148533"/>
                  </a:lnTo>
                  <a:cubicBezTo>
                    <a:pt x="43158" y="132158"/>
                    <a:pt x="43158" y="105536"/>
                    <a:pt x="59554" y="89162"/>
                  </a:cubicBezTo>
                  <a:lnTo>
                    <a:pt x="89173" y="59476"/>
                  </a:lnTo>
                  <a:cubicBezTo>
                    <a:pt x="97107" y="51553"/>
                    <a:pt x="107685" y="47222"/>
                    <a:pt x="118897" y="47222"/>
                  </a:cubicBezTo>
                  <a:cubicBezTo>
                    <a:pt x="130110" y="47222"/>
                    <a:pt x="140688" y="51553"/>
                    <a:pt x="148622" y="59476"/>
                  </a:cubicBezTo>
                  <a:lnTo>
                    <a:pt x="158459" y="69301"/>
                  </a:lnTo>
                  <a:cubicBezTo>
                    <a:pt x="168826" y="63913"/>
                    <a:pt x="179721" y="59371"/>
                    <a:pt x="190828" y="55885"/>
                  </a:cubicBezTo>
                  <a:lnTo>
                    <a:pt x="190828" y="42045"/>
                  </a:lnTo>
                  <a:cubicBezTo>
                    <a:pt x="190828" y="18910"/>
                    <a:pt x="209657" y="0"/>
                    <a:pt x="232929" y="0"/>
                  </a:cubicBezTo>
                  <a:close/>
                </a:path>
              </a:pathLst>
            </a:custGeom>
            <a:solidFill>
              <a:schemeClr val="bg1"/>
            </a:solidFill>
            <a:ln w="12700">
              <a:miter lim="400000"/>
            </a:ln>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227965">
                <a:defRPr sz="3000" cap="none">
                  <a:solidFill>
                    <a:srgbClr val="FFFFFF"/>
                  </a:solidFill>
                  <a:effectLst>
                    <a:outerShdw blurRad="38100" dist="12700" dir="5400000" rotWithShape="0">
                      <a:srgbClr val="000000">
                        <a:alpha val="50000"/>
                      </a:srgbClr>
                    </a:outerShdw>
                  </a:effectLst>
                </a:defRPr>
              </a:pPr>
              <a:endParaRPr sz="1500"/>
            </a:p>
          </p:txBody>
        </p:sp>
        <p:sp>
          <p:nvSpPr>
            <p:cNvPr id="48" name="ïṡ1iḍè"/>
            <p:cNvSpPr/>
            <p:nvPr/>
          </p:nvSpPr>
          <p:spPr>
            <a:xfrm>
              <a:off x="10626044" y="3750647"/>
              <a:ext cx="377576" cy="416445"/>
            </a:xfrm>
            <a:custGeom>
              <a:avLst/>
              <a:gdLst>
                <a:gd name="connsiteX0" fmla="*/ 435944 w 550382"/>
                <a:gd name="connsiteY0" fmla="*/ 440821 h 607039"/>
                <a:gd name="connsiteX1" fmla="*/ 411829 w 550382"/>
                <a:gd name="connsiteY1" fmla="*/ 450698 h 607039"/>
                <a:gd name="connsiteX2" fmla="*/ 393649 w 550382"/>
                <a:gd name="connsiteY2" fmla="*/ 477504 h 607039"/>
                <a:gd name="connsiteX3" fmla="*/ 393272 w 550382"/>
                <a:gd name="connsiteY3" fmla="*/ 478821 h 607039"/>
                <a:gd name="connsiteX4" fmla="*/ 380650 w 550382"/>
                <a:gd name="connsiteY4" fmla="*/ 478821 h 607039"/>
                <a:gd name="connsiteX5" fmla="*/ 377070 w 550382"/>
                <a:gd name="connsiteY5" fmla="*/ 482396 h 607039"/>
                <a:gd name="connsiteX6" fmla="*/ 377070 w 550382"/>
                <a:gd name="connsiteY6" fmla="*/ 490485 h 607039"/>
                <a:gd name="connsiteX7" fmla="*/ 380650 w 550382"/>
                <a:gd name="connsiteY7" fmla="*/ 494059 h 607039"/>
                <a:gd name="connsiteX8" fmla="*/ 390635 w 550382"/>
                <a:gd name="connsiteY8" fmla="*/ 494059 h 607039"/>
                <a:gd name="connsiteX9" fmla="*/ 390635 w 550382"/>
                <a:gd name="connsiteY9" fmla="*/ 500643 h 607039"/>
                <a:gd name="connsiteX10" fmla="*/ 380650 w 550382"/>
                <a:gd name="connsiteY10" fmla="*/ 500643 h 607039"/>
                <a:gd name="connsiteX11" fmla="*/ 377070 w 550382"/>
                <a:gd name="connsiteY11" fmla="*/ 504217 h 607039"/>
                <a:gd name="connsiteX12" fmla="*/ 377070 w 550382"/>
                <a:gd name="connsiteY12" fmla="*/ 512306 h 607039"/>
                <a:gd name="connsiteX13" fmla="*/ 380650 w 550382"/>
                <a:gd name="connsiteY13" fmla="*/ 515881 h 607039"/>
                <a:gd name="connsiteX14" fmla="*/ 392613 w 550382"/>
                <a:gd name="connsiteY14" fmla="*/ 515881 h 607039"/>
                <a:gd name="connsiteX15" fmla="*/ 395345 w 550382"/>
                <a:gd name="connsiteY15" fmla="*/ 524534 h 607039"/>
                <a:gd name="connsiteX16" fmla="*/ 426807 w 550382"/>
                <a:gd name="connsiteY16" fmla="*/ 554445 h 607039"/>
                <a:gd name="connsiteX17" fmla="*/ 464675 w 550382"/>
                <a:gd name="connsiteY17" fmla="*/ 554915 h 607039"/>
                <a:gd name="connsiteX18" fmla="*/ 474377 w 550382"/>
                <a:gd name="connsiteY18" fmla="*/ 551435 h 607039"/>
                <a:gd name="connsiteX19" fmla="*/ 476920 w 550382"/>
                <a:gd name="connsiteY19" fmla="*/ 544851 h 607039"/>
                <a:gd name="connsiteX20" fmla="*/ 472776 w 550382"/>
                <a:gd name="connsiteY20" fmla="*/ 535257 h 607039"/>
                <a:gd name="connsiteX21" fmla="*/ 466747 w 550382"/>
                <a:gd name="connsiteY21" fmla="*/ 532247 h 607039"/>
                <a:gd name="connsiteX22" fmla="*/ 455066 w 550382"/>
                <a:gd name="connsiteY22" fmla="*/ 535069 h 607039"/>
                <a:gd name="connsiteX23" fmla="*/ 432270 w 550382"/>
                <a:gd name="connsiteY23" fmla="*/ 534504 h 607039"/>
                <a:gd name="connsiteX24" fmla="*/ 414844 w 550382"/>
                <a:gd name="connsiteY24" fmla="*/ 515881 h 607039"/>
                <a:gd name="connsiteX25" fmla="*/ 440371 w 550382"/>
                <a:gd name="connsiteY25" fmla="*/ 515881 h 607039"/>
                <a:gd name="connsiteX26" fmla="*/ 443951 w 550382"/>
                <a:gd name="connsiteY26" fmla="*/ 512306 h 607039"/>
                <a:gd name="connsiteX27" fmla="*/ 443951 w 550382"/>
                <a:gd name="connsiteY27" fmla="*/ 504217 h 607039"/>
                <a:gd name="connsiteX28" fmla="*/ 440371 w 550382"/>
                <a:gd name="connsiteY28" fmla="*/ 500643 h 607039"/>
                <a:gd name="connsiteX29" fmla="*/ 412489 w 550382"/>
                <a:gd name="connsiteY29" fmla="*/ 500643 h 607039"/>
                <a:gd name="connsiteX30" fmla="*/ 412489 w 550382"/>
                <a:gd name="connsiteY30" fmla="*/ 494059 h 607039"/>
                <a:gd name="connsiteX31" fmla="*/ 440371 w 550382"/>
                <a:gd name="connsiteY31" fmla="*/ 494059 h 607039"/>
                <a:gd name="connsiteX32" fmla="*/ 443951 w 550382"/>
                <a:gd name="connsiteY32" fmla="*/ 490485 h 607039"/>
                <a:gd name="connsiteX33" fmla="*/ 443951 w 550382"/>
                <a:gd name="connsiteY33" fmla="*/ 482396 h 607039"/>
                <a:gd name="connsiteX34" fmla="*/ 440371 w 550382"/>
                <a:gd name="connsiteY34" fmla="*/ 478821 h 607039"/>
                <a:gd name="connsiteX35" fmla="*/ 415974 w 550382"/>
                <a:gd name="connsiteY35" fmla="*/ 478821 h 607039"/>
                <a:gd name="connsiteX36" fmla="*/ 415974 w 550382"/>
                <a:gd name="connsiteY36" fmla="*/ 478539 h 607039"/>
                <a:gd name="connsiteX37" fmla="*/ 430198 w 550382"/>
                <a:gd name="connsiteY37" fmla="*/ 463772 h 607039"/>
                <a:gd name="connsiteX38" fmla="*/ 455066 w 550382"/>
                <a:gd name="connsiteY38" fmla="*/ 462361 h 607039"/>
                <a:gd name="connsiteX39" fmla="*/ 466841 w 550382"/>
                <a:gd name="connsiteY39" fmla="*/ 465277 h 607039"/>
                <a:gd name="connsiteX40" fmla="*/ 472776 w 550382"/>
                <a:gd name="connsiteY40" fmla="*/ 462361 h 607039"/>
                <a:gd name="connsiteX41" fmla="*/ 476920 w 550382"/>
                <a:gd name="connsiteY41" fmla="*/ 452861 h 607039"/>
                <a:gd name="connsiteX42" fmla="*/ 474660 w 550382"/>
                <a:gd name="connsiteY42" fmla="*/ 446089 h 607039"/>
                <a:gd name="connsiteX43" fmla="*/ 472399 w 550382"/>
                <a:gd name="connsiteY43" fmla="*/ 445054 h 607039"/>
                <a:gd name="connsiteX44" fmla="*/ 435944 w 550382"/>
                <a:gd name="connsiteY44" fmla="*/ 440821 h 607039"/>
                <a:gd name="connsiteX45" fmla="*/ 441172 w 550382"/>
                <a:gd name="connsiteY45" fmla="*/ 389089 h 607039"/>
                <a:gd name="connsiteX46" fmla="*/ 518367 w 550382"/>
                <a:gd name="connsiteY46" fmla="*/ 420975 h 607039"/>
                <a:gd name="connsiteX47" fmla="*/ 518462 w 550382"/>
                <a:gd name="connsiteY47" fmla="*/ 575138 h 607039"/>
                <a:gd name="connsiteX48" fmla="*/ 385925 w 550382"/>
                <a:gd name="connsiteY48" fmla="*/ 592069 h 607039"/>
                <a:gd name="connsiteX49" fmla="*/ 385737 w 550382"/>
                <a:gd name="connsiteY49" fmla="*/ 591880 h 607039"/>
                <a:gd name="connsiteX50" fmla="*/ 339203 w 550382"/>
                <a:gd name="connsiteY50" fmla="*/ 604578 h 607039"/>
                <a:gd name="connsiteX51" fmla="*/ 337978 w 550382"/>
                <a:gd name="connsiteY51" fmla="*/ 596583 h 607039"/>
                <a:gd name="connsiteX52" fmla="*/ 360491 w 550382"/>
                <a:gd name="connsiteY52" fmla="*/ 571187 h 607039"/>
                <a:gd name="connsiteX53" fmla="*/ 359361 w 550382"/>
                <a:gd name="connsiteY53" fmla="*/ 570341 h 607039"/>
                <a:gd name="connsiteX54" fmla="*/ 363977 w 550382"/>
                <a:gd name="connsiteY54" fmla="*/ 420975 h 607039"/>
                <a:gd name="connsiteX55" fmla="*/ 441172 w 550382"/>
                <a:gd name="connsiteY55" fmla="*/ 389089 h 607039"/>
                <a:gd name="connsiteX56" fmla="*/ 149968 w 550382"/>
                <a:gd name="connsiteY56" fmla="*/ 318620 h 607039"/>
                <a:gd name="connsiteX57" fmla="*/ 193583 w 550382"/>
                <a:gd name="connsiteY57" fmla="*/ 456051 h 607039"/>
                <a:gd name="connsiteX58" fmla="*/ 199423 w 550382"/>
                <a:gd name="connsiteY58" fmla="*/ 474771 h 607039"/>
                <a:gd name="connsiteX59" fmla="*/ 218923 w 550382"/>
                <a:gd name="connsiteY59" fmla="*/ 419554 h 607039"/>
                <a:gd name="connsiteX60" fmla="*/ 230698 w 550382"/>
                <a:gd name="connsiteY60" fmla="*/ 354083 h 607039"/>
                <a:gd name="connsiteX61" fmla="*/ 230886 w 550382"/>
                <a:gd name="connsiteY61" fmla="*/ 354083 h 607039"/>
                <a:gd name="connsiteX62" fmla="*/ 230981 w 550382"/>
                <a:gd name="connsiteY62" fmla="*/ 354083 h 607039"/>
                <a:gd name="connsiteX63" fmla="*/ 231075 w 550382"/>
                <a:gd name="connsiteY63" fmla="*/ 354083 h 607039"/>
                <a:gd name="connsiteX64" fmla="*/ 231263 w 550382"/>
                <a:gd name="connsiteY64" fmla="*/ 354083 h 607039"/>
                <a:gd name="connsiteX65" fmla="*/ 243038 w 550382"/>
                <a:gd name="connsiteY65" fmla="*/ 419554 h 607039"/>
                <a:gd name="connsiteX66" fmla="*/ 262538 w 550382"/>
                <a:gd name="connsiteY66" fmla="*/ 474771 h 607039"/>
                <a:gd name="connsiteX67" fmla="*/ 268378 w 550382"/>
                <a:gd name="connsiteY67" fmla="*/ 456051 h 607039"/>
                <a:gd name="connsiteX68" fmla="*/ 311993 w 550382"/>
                <a:gd name="connsiteY68" fmla="*/ 318620 h 607039"/>
                <a:gd name="connsiteX69" fmla="*/ 402331 w 550382"/>
                <a:gd name="connsiteY69" fmla="*/ 362267 h 607039"/>
                <a:gd name="connsiteX70" fmla="*/ 407418 w 550382"/>
                <a:gd name="connsiteY70" fmla="*/ 364242 h 607039"/>
                <a:gd name="connsiteX71" fmla="*/ 343550 w 550382"/>
                <a:gd name="connsiteY71" fmla="*/ 400552 h 607039"/>
                <a:gd name="connsiteX72" fmla="*/ 307377 w 550382"/>
                <a:gd name="connsiteY72" fmla="*/ 531869 h 607039"/>
                <a:gd name="connsiteX73" fmla="*/ 231263 w 550382"/>
                <a:gd name="connsiteY73" fmla="*/ 531869 h 607039"/>
                <a:gd name="connsiteX74" fmla="*/ 230698 w 550382"/>
                <a:gd name="connsiteY74" fmla="*/ 531869 h 607039"/>
                <a:gd name="connsiteX75" fmla="*/ 0 w 550382"/>
                <a:gd name="connsiteY75" fmla="*/ 531869 h 607039"/>
                <a:gd name="connsiteX76" fmla="*/ 59629 w 550382"/>
                <a:gd name="connsiteY76" fmla="*/ 362267 h 607039"/>
                <a:gd name="connsiteX77" fmla="*/ 149968 w 550382"/>
                <a:gd name="connsiteY77" fmla="*/ 318620 h 607039"/>
                <a:gd name="connsiteX78" fmla="*/ 223411 w 550382"/>
                <a:gd name="connsiteY78" fmla="*/ 393 h 607039"/>
                <a:gd name="connsiteX79" fmla="*/ 282097 w 550382"/>
                <a:gd name="connsiteY79" fmla="*/ 12809 h 607039"/>
                <a:gd name="connsiteX80" fmla="*/ 310545 w 550382"/>
                <a:gd name="connsiteY80" fmla="*/ 39334 h 607039"/>
                <a:gd name="connsiteX81" fmla="*/ 342008 w 550382"/>
                <a:gd name="connsiteY81" fmla="*/ 138850 h 607039"/>
                <a:gd name="connsiteX82" fmla="*/ 337863 w 550382"/>
                <a:gd name="connsiteY82" fmla="*/ 154182 h 607039"/>
                <a:gd name="connsiteX83" fmla="*/ 348037 w 550382"/>
                <a:gd name="connsiteY83" fmla="*/ 195945 h 607039"/>
                <a:gd name="connsiteX84" fmla="*/ 327784 w 550382"/>
                <a:gd name="connsiteY84" fmla="*/ 231217 h 607039"/>
                <a:gd name="connsiteX85" fmla="*/ 256663 w 550382"/>
                <a:gd name="connsiteY85" fmla="*/ 318881 h 607039"/>
                <a:gd name="connsiteX86" fmla="*/ 204665 w 550382"/>
                <a:gd name="connsiteY86" fmla="*/ 318975 h 607039"/>
                <a:gd name="connsiteX87" fmla="*/ 133733 w 550382"/>
                <a:gd name="connsiteY87" fmla="*/ 231217 h 607039"/>
                <a:gd name="connsiteX88" fmla="*/ 113385 w 550382"/>
                <a:gd name="connsiteY88" fmla="*/ 195850 h 607039"/>
                <a:gd name="connsiteX89" fmla="*/ 123559 w 550382"/>
                <a:gd name="connsiteY89" fmla="*/ 154088 h 607039"/>
                <a:gd name="connsiteX90" fmla="*/ 119414 w 550382"/>
                <a:gd name="connsiteY90" fmla="*/ 138756 h 607039"/>
                <a:gd name="connsiteX91" fmla="*/ 119132 w 550382"/>
                <a:gd name="connsiteY91" fmla="*/ 89845 h 607039"/>
                <a:gd name="connsiteX92" fmla="*/ 147768 w 550382"/>
                <a:gd name="connsiteY92" fmla="*/ 39805 h 607039"/>
                <a:gd name="connsiteX93" fmla="*/ 174333 w 550382"/>
                <a:gd name="connsiteY93" fmla="*/ 17983 h 607039"/>
                <a:gd name="connsiteX94" fmla="*/ 200049 w 550382"/>
                <a:gd name="connsiteY94" fmla="*/ 4814 h 607039"/>
                <a:gd name="connsiteX95" fmla="*/ 223411 w 550382"/>
                <a:gd name="connsiteY95" fmla="*/ 393 h 607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550382" h="607039">
                  <a:moveTo>
                    <a:pt x="435944" y="440821"/>
                  </a:moveTo>
                  <a:cubicBezTo>
                    <a:pt x="427184" y="442138"/>
                    <a:pt x="418988" y="445148"/>
                    <a:pt x="411829" y="450698"/>
                  </a:cubicBezTo>
                  <a:cubicBezTo>
                    <a:pt x="402786" y="457752"/>
                    <a:pt x="397040" y="466782"/>
                    <a:pt x="393649" y="477504"/>
                  </a:cubicBezTo>
                  <a:lnTo>
                    <a:pt x="393272" y="478821"/>
                  </a:lnTo>
                  <a:lnTo>
                    <a:pt x="380650" y="478821"/>
                  </a:lnTo>
                  <a:cubicBezTo>
                    <a:pt x="378672" y="478821"/>
                    <a:pt x="377070" y="480420"/>
                    <a:pt x="377070" y="482396"/>
                  </a:cubicBezTo>
                  <a:lnTo>
                    <a:pt x="377070" y="490485"/>
                  </a:lnTo>
                  <a:cubicBezTo>
                    <a:pt x="377070" y="492460"/>
                    <a:pt x="378672" y="494059"/>
                    <a:pt x="380650" y="494059"/>
                  </a:cubicBezTo>
                  <a:lnTo>
                    <a:pt x="390635" y="494059"/>
                  </a:lnTo>
                  <a:lnTo>
                    <a:pt x="390635" y="500643"/>
                  </a:lnTo>
                  <a:lnTo>
                    <a:pt x="380650" y="500643"/>
                  </a:lnTo>
                  <a:cubicBezTo>
                    <a:pt x="378672" y="500643"/>
                    <a:pt x="377070" y="502242"/>
                    <a:pt x="377070" y="504217"/>
                  </a:cubicBezTo>
                  <a:lnTo>
                    <a:pt x="377070" y="512306"/>
                  </a:lnTo>
                  <a:cubicBezTo>
                    <a:pt x="377070" y="514282"/>
                    <a:pt x="378672" y="515881"/>
                    <a:pt x="380650" y="515881"/>
                  </a:cubicBezTo>
                  <a:lnTo>
                    <a:pt x="392613" y="515881"/>
                  </a:lnTo>
                  <a:cubicBezTo>
                    <a:pt x="393461" y="518796"/>
                    <a:pt x="394214" y="521806"/>
                    <a:pt x="395345" y="524534"/>
                  </a:cubicBezTo>
                  <a:cubicBezTo>
                    <a:pt x="401562" y="539113"/>
                    <a:pt x="411547" y="549554"/>
                    <a:pt x="426807" y="554445"/>
                  </a:cubicBezTo>
                  <a:cubicBezTo>
                    <a:pt x="439335" y="558584"/>
                    <a:pt x="452052" y="558395"/>
                    <a:pt x="464675" y="554915"/>
                  </a:cubicBezTo>
                  <a:cubicBezTo>
                    <a:pt x="467972" y="554069"/>
                    <a:pt x="471268" y="552752"/>
                    <a:pt x="474377" y="551435"/>
                  </a:cubicBezTo>
                  <a:cubicBezTo>
                    <a:pt x="477391" y="550024"/>
                    <a:pt x="478145" y="547767"/>
                    <a:pt x="476920" y="544851"/>
                  </a:cubicBezTo>
                  <a:cubicBezTo>
                    <a:pt x="475507" y="541653"/>
                    <a:pt x="474283" y="538361"/>
                    <a:pt x="472776" y="535257"/>
                  </a:cubicBezTo>
                  <a:cubicBezTo>
                    <a:pt x="471457" y="532341"/>
                    <a:pt x="469855" y="531494"/>
                    <a:pt x="466747" y="532247"/>
                  </a:cubicBezTo>
                  <a:cubicBezTo>
                    <a:pt x="462791" y="533093"/>
                    <a:pt x="458928" y="534316"/>
                    <a:pt x="455066" y="535069"/>
                  </a:cubicBezTo>
                  <a:cubicBezTo>
                    <a:pt x="447342" y="536762"/>
                    <a:pt x="439806" y="536856"/>
                    <a:pt x="432270" y="534504"/>
                  </a:cubicBezTo>
                  <a:cubicBezTo>
                    <a:pt x="422851" y="531494"/>
                    <a:pt x="417952" y="524722"/>
                    <a:pt x="414844" y="515881"/>
                  </a:cubicBezTo>
                  <a:lnTo>
                    <a:pt x="440371" y="515881"/>
                  </a:lnTo>
                  <a:cubicBezTo>
                    <a:pt x="442350" y="515881"/>
                    <a:pt x="443951" y="514282"/>
                    <a:pt x="443951" y="512306"/>
                  </a:cubicBezTo>
                  <a:lnTo>
                    <a:pt x="443951" y="504217"/>
                  </a:lnTo>
                  <a:cubicBezTo>
                    <a:pt x="443951" y="502242"/>
                    <a:pt x="442350" y="500643"/>
                    <a:pt x="440371" y="500643"/>
                  </a:cubicBezTo>
                  <a:lnTo>
                    <a:pt x="412489" y="500643"/>
                  </a:lnTo>
                  <a:lnTo>
                    <a:pt x="412489" y="494059"/>
                  </a:lnTo>
                  <a:lnTo>
                    <a:pt x="440371" y="494059"/>
                  </a:lnTo>
                  <a:cubicBezTo>
                    <a:pt x="442350" y="494059"/>
                    <a:pt x="443951" y="492460"/>
                    <a:pt x="443951" y="490485"/>
                  </a:cubicBezTo>
                  <a:lnTo>
                    <a:pt x="443951" y="482396"/>
                  </a:lnTo>
                  <a:cubicBezTo>
                    <a:pt x="443951" y="480420"/>
                    <a:pt x="442350" y="478821"/>
                    <a:pt x="440371" y="478821"/>
                  </a:cubicBezTo>
                  <a:lnTo>
                    <a:pt x="415974" y="478821"/>
                  </a:lnTo>
                  <a:lnTo>
                    <a:pt x="415974" y="478539"/>
                  </a:lnTo>
                  <a:cubicBezTo>
                    <a:pt x="418894" y="471861"/>
                    <a:pt x="423133" y="466500"/>
                    <a:pt x="430198" y="463772"/>
                  </a:cubicBezTo>
                  <a:cubicBezTo>
                    <a:pt x="438299" y="460574"/>
                    <a:pt x="446589" y="460574"/>
                    <a:pt x="455066" y="462361"/>
                  </a:cubicBezTo>
                  <a:cubicBezTo>
                    <a:pt x="458928" y="463113"/>
                    <a:pt x="462791" y="464336"/>
                    <a:pt x="466841" y="465277"/>
                  </a:cubicBezTo>
                  <a:cubicBezTo>
                    <a:pt x="469855" y="465841"/>
                    <a:pt x="471457" y="464995"/>
                    <a:pt x="472776" y="462361"/>
                  </a:cubicBezTo>
                  <a:cubicBezTo>
                    <a:pt x="474283" y="459257"/>
                    <a:pt x="475602" y="455965"/>
                    <a:pt x="476920" y="452861"/>
                  </a:cubicBezTo>
                  <a:cubicBezTo>
                    <a:pt x="478145" y="449851"/>
                    <a:pt x="477391" y="447688"/>
                    <a:pt x="474660" y="446089"/>
                  </a:cubicBezTo>
                  <a:cubicBezTo>
                    <a:pt x="473906" y="445712"/>
                    <a:pt x="473152" y="445336"/>
                    <a:pt x="472399" y="445054"/>
                  </a:cubicBezTo>
                  <a:cubicBezTo>
                    <a:pt x="460530" y="440539"/>
                    <a:pt x="448473" y="438752"/>
                    <a:pt x="435944" y="440821"/>
                  </a:cubicBezTo>
                  <a:close/>
                  <a:moveTo>
                    <a:pt x="441172" y="389089"/>
                  </a:moveTo>
                  <a:cubicBezTo>
                    <a:pt x="469125" y="389089"/>
                    <a:pt x="497079" y="399717"/>
                    <a:pt x="518367" y="420975"/>
                  </a:cubicBezTo>
                  <a:cubicBezTo>
                    <a:pt x="561039" y="463490"/>
                    <a:pt x="561039" y="532623"/>
                    <a:pt x="518462" y="575138"/>
                  </a:cubicBezTo>
                  <a:cubicBezTo>
                    <a:pt x="482572" y="610975"/>
                    <a:pt x="427749" y="616618"/>
                    <a:pt x="385925" y="592069"/>
                  </a:cubicBezTo>
                  <a:lnTo>
                    <a:pt x="385737" y="591880"/>
                  </a:lnTo>
                  <a:cubicBezTo>
                    <a:pt x="369252" y="604296"/>
                    <a:pt x="351543" y="606460"/>
                    <a:pt x="339203" y="604578"/>
                  </a:cubicBezTo>
                  <a:cubicBezTo>
                    <a:pt x="335058" y="603920"/>
                    <a:pt x="334210" y="598465"/>
                    <a:pt x="337978" y="596583"/>
                  </a:cubicBezTo>
                  <a:cubicBezTo>
                    <a:pt x="349282" y="591034"/>
                    <a:pt x="356347" y="580123"/>
                    <a:pt x="360491" y="571187"/>
                  </a:cubicBezTo>
                  <a:lnTo>
                    <a:pt x="359361" y="570341"/>
                  </a:lnTo>
                  <a:cubicBezTo>
                    <a:pt x="321399" y="527450"/>
                    <a:pt x="322906" y="461985"/>
                    <a:pt x="363977" y="420975"/>
                  </a:cubicBezTo>
                  <a:cubicBezTo>
                    <a:pt x="385266" y="399717"/>
                    <a:pt x="413219" y="389089"/>
                    <a:pt x="441172" y="389089"/>
                  </a:cubicBezTo>
                  <a:close/>
                  <a:moveTo>
                    <a:pt x="149968" y="318620"/>
                  </a:moveTo>
                  <a:lnTo>
                    <a:pt x="193583" y="456051"/>
                  </a:lnTo>
                  <a:lnTo>
                    <a:pt x="199423" y="474771"/>
                  </a:lnTo>
                  <a:lnTo>
                    <a:pt x="218923" y="419554"/>
                  </a:lnTo>
                  <a:cubicBezTo>
                    <a:pt x="174178" y="357093"/>
                    <a:pt x="222408" y="354083"/>
                    <a:pt x="230698" y="354083"/>
                  </a:cubicBezTo>
                  <a:lnTo>
                    <a:pt x="230886" y="354083"/>
                  </a:lnTo>
                  <a:lnTo>
                    <a:pt x="230981" y="354083"/>
                  </a:lnTo>
                  <a:lnTo>
                    <a:pt x="231075" y="354083"/>
                  </a:lnTo>
                  <a:lnTo>
                    <a:pt x="231263" y="354083"/>
                  </a:lnTo>
                  <a:cubicBezTo>
                    <a:pt x="239647" y="354271"/>
                    <a:pt x="287878" y="357093"/>
                    <a:pt x="243038" y="419554"/>
                  </a:cubicBezTo>
                  <a:lnTo>
                    <a:pt x="262538" y="474771"/>
                  </a:lnTo>
                  <a:lnTo>
                    <a:pt x="268378" y="456051"/>
                  </a:lnTo>
                  <a:lnTo>
                    <a:pt x="311993" y="318620"/>
                  </a:lnTo>
                  <a:cubicBezTo>
                    <a:pt x="311993" y="318620"/>
                    <a:pt x="345811" y="340726"/>
                    <a:pt x="402331" y="362267"/>
                  </a:cubicBezTo>
                  <a:cubicBezTo>
                    <a:pt x="404027" y="362925"/>
                    <a:pt x="405817" y="363678"/>
                    <a:pt x="407418" y="364242"/>
                  </a:cubicBezTo>
                  <a:cubicBezTo>
                    <a:pt x="383491" y="370263"/>
                    <a:pt x="361448" y="382585"/>
                    <a:pt x="343550" y="400552"/>
                  </a:cubicBezTo>
                  <a:cubicBezTo>
                    <a:pt x="308131" y="436015"/>
                    <a:pt x="295885" y="486341"/>
                    <a:pt x="307377" y="531869"/>
                  </a:cubicBezTo>
                  <a:lnTo>
                    <a:pt x="231263" y="531869"/>
                  </a:lnTo>
                  <a:lnTo>
                    <a:pt x="230698" y="531869"/>
                  </a:lnTo>
                  <a:lnTo>
                    <a:pt x="0" y="531869"/>
                  </a:lnTo>
                  <a:cubicBezTo>
                    <a:pt x="1225" y="436015"/>
                    <a:pt x="-2637" y="384843"/>
                    <a:pt x="59629" y="362267"/>
                  </a:cubicBezTo>
                  <a:cubicBezTo>
                    <a:pt x="116150" y="340726"/>
                    <a:pt x="149968" y="318620"/>
                    <a:pt x="149968" y="318620"/>
                  </a:cubicBezTo>
                  <a:close/>
                  <a:moveTo>
                    <a:pt x="223411" y="393"/>
                  </a:moveTo>
                  <a:cubicBezTo>
                    <a:pt x="248939" y="-1676"/>
                    <a:pt x="268250" y="4720"/>
                    <a:pt x="282097" y="12809"/>
                  </a:cubicBezTo>
                  <a:cubicBezTo>
                    <a:pt x="302633" y="24285"/>
                    <a:pt x="310545" y="39334"/>
                    <a:pt x="310545" y="39334"/>
                  </a:cubicBezTo>
                  <a:cubicBezTo>
                    <a:pt x="310545" y="39334"/>
                    <a:pt x="358022" y="42720"/>
                    <a:pt x="342008" y="138850"/>
                  </a:cubicBezTo>
                  <a:cubicBezTo>
                    <a:pt x="340972" y="144023"/>
                    <a:pt x="339747" y="149009"/>
                    <a:pt x="337863" y="154182"/>
                  </a:cubicBezTo>
                  <a:cubicBezTo>
                    <a:pt x="347377" y="153335"/>
                    <a:pt x="358587" y="158791"/>
                    <a:pt x="348037" y="195945"/>
                  </a:cubicBezTo>
                  <a:cubicBezTo>
                    <a:pt x="340312" y="223128"/>
                    <a:pt x="333153" y="230841"/>
                    <a:pt x="327784" y="231217"/>
                  </a:cubicBezTo>
                  <a:cubicBezTo>
                    <a:pt x="322886" y="263386"/>
                    <a:pt x="296981" y="304302"/>
                    <a:pt x="256663" y="318881"/>
                  </a:cubicBezTo>
                  <a:cubicBezTo>
                    <a:pt x="239990" y="324901"/>
                    <a:pt x="221527" y="324901"/>
                    <a:pt x="204665" y="318975"/>
                  </a:cubicBezTo>
                  <a:cubicBezTo>
                    <a:pt x="163594" y="304584"/>
                    <a:pt x="138725" y="263574"/>
                    <a:pt x="133733" y="231217"/>
                  </a:cubicBezTo>
                  <a:cubicBezTo>
                    <a:pt x="128363" y="230653"/>
                    <a:pt x="121204" y="223128"/>
                    <a:pt x="113385" y="195850"/>
                  </a:cubicBezTo>
                  <a:cubicBezTo>
                    <a:pt x="102929" y="158697"/>
                    <a:pt x="114139" y="153147"/>
                    <a:pt x="123559" y="154088"/>
                  </a:cubicBezTo>
                  <a:cubicBezTo>
                    <a:pt x="121675" y="148914"/>
                    <a:pt x="120262" y="143741"/>
                    <a:pt x="119414" y="138756"/>
                  </a:cubicBezTo>
                  <a:cubicBezTo>
                    <a:pt x="116023" y="121449"/>
                    <a:pt x="115175" y="105271"/>
                    <a:pt x="119132" y="89845"/>
                  </a:cubicBezTo>
                  <a:cubicBezTo>
                    <a:pt x="124030" y="69151"/>
                    <a:pt x="135240" y="52597"/>
                    <a:pt x="147768" y="39805"/>
                  </a:cubicBezTo>
                  <a:cubicBezTo>
                    <a:pt x="155869" y="31433"/>
                    <a:pt x="164724" y="24002"/>
                    <a:pt x="174333" y="17983"/>
                  </a:cubicBezTo>
                  <a:cubicBezTo>
                    <a:pt x="182057" y="12621"/>
                    <a:pt x="190629" y="7918"/>
                    <a:pt x="200049" y="4814"/>
                  </a:cubicBezTo>
                  <a:cubicBezTo>
                    <a:pt x="207303" y="2463"/>
                    <a:pt x="215121" y="770"/>
                    <a:pt x="223411" y="393"/>
                  </a:cubicBezTo>
                  <a:close/>
                </a:path>
              </a:pathLst>
            </a:custGeom>
            <a:solidFill>
              <a:schemeClr val="bg1"/>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227965">
                <a:defRPr sz="3000" cap="none">
                  <a:solidFill>
                    <a:srgbClr val="FFFFFF"/>
                  </a:solidFill>
                  <a:effectLst>
                    <a:outerShdw blurRad="38100" dist="12700" dir="5400000" rotWithShape="0">
                      <a:srgbClr val="000000">
                        <a:alpha val="50000"/>
                      </a:srgbClr>
                    </a:outerShdw>
                  </a:effectLst>
                </a:defRPr>
              </a:pPr>
              <a:endParaRPr sz="1500"/>
            </a:p>
          </p:txBody>
        </p:sp>
      </p:grpSp>
      <p:grpSp>
        <p:nvGrpSpPr>
          <p:cNvPr id="12" name="îślîḋè"/>
          <p:cNvGrpSpPr/>
          <p:nvPr/>
        </p:nvGrpSpPr>
        <p:grpSpPr>
          <a:xfrm>
            <a:off x="681076" y="1774343"/>
            <a:ext cx="3149600" cy="1715385"/>
            <a:chOff x="669925" y="1361190"/>
            <a:chExt cx="3149600" cy="1715385"/>
          </a:xfrm>
        </p:grpSpPr>
        <p:grpSp>
          <p:nvGrpSpPr>
            <p:cNvPr id="31" name="ïṣ1ïḍè"/>
            <p:cNvGrpSpPr/>
            <p:nvPr/>
          </p:nvGrpSpPr>
          <p:grpSpPr>
            <a:xfrm>
              <a:off x="669925" y="1361190"/>
              <a:ext cx="599228" cy="599228"/>
              <a:chOff x="1149985" y="1061576"/>
              <a:chExt cx="599228" cy="599228"/>
            </a:xfrm>
          </p:grpSpPr>
          <p:sp>
            <p:nvSpPr>
              <p:cNvPr id="34" name="î$ḻíḓe"/>
              <p:cNvSpPr/>
              <p:nvPr/>
            </p:nvSpPr>
            <p:spPr>
              <a:xfrm>
                <a:off x="1149985" y="1061576"/>
                <a:ext cx="599228" cy="599228"/>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gradFill>
                <a:gsLst>
                  <a:gs pos="0">
                    <a:schemeClr val="accent1"/>
                  </a:gs>
                  <a:gs pos="50000">
                    <a:schemeClr val="accent1">
                      <a:satMod val="110000"/>
                      <a:lumMod val="100000"/>
                      <a:shade val="100000"/>
                    </a:schemeClr>
                  </a:gs>
                  <a:gs pos="100000">
                    <a:schemeClr val="accent1">
                      <a:lumMod val="99000"/>
                      <a:satMod val="120000"/>
                      <a:shade val="78000"/>
                    </a:schemeClr>
                  </a:gs>
                </a:gsLst>
              </a:gradFill>
              <a:ln w="635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a:solidFill>
                    <a:schemeClr val="tx1"/>
                  </a:solidFill>
                </a:endParaRPr>
              </a:p>
            </p:txBody>
          </p:sp>
          <p:sp>
            <p:nvSpPr>
              <p:cNvPr id="35" name="îsļïḓé"/>
              <p:cNvSpPr/>
              <p:nvPr/>
            </p:nvSpPr>
            <p:spPr>
              <a:xfrm>
                <a:off x="1309935" y="1221526"/>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wrap="square" lIns="91440" tIns="45720" rIns="91440" bIns="45720" anchor="ctr">
                <a:normAutofit fontScale="92500" lnSpcReduction="20000"/>
              </a:bodyPr>
              <a:lstStyle/>
              <a:p>
                <a:pPr defTabSz="227965">
                  <a:defRPr sz="3000" cap="none">
                    <a:solidFill>
                      <a:srgbClr val="FFFFFF"/>
                    </a:solidFill>
                    <a:effectLst>
                      <a:outerShdw blurRad="38100" dist="12700" dir="5400000" rotWithShape="0">
                        <a:srgbClr val="000000">
                          <a:alpha val="50000"/>
                        </a:srgbClr>
                      </a:outerShdw>
                    </a:effectLst>
                  </a:defRPr>
                </a:pPr>
                <a:endParaRPr sz="1500"/>
              </a:p>
            </p:txBody>
          </p:sp>
        </p:grpSp>
        <p:sp>
          <p:nvSpPr>
            <p:cNvPr id="32" name="ïṡľîḓê"/>
            <p:cNvSpPr txBox="1"/>
            <p:nvPr/>
          </p:nvSpPr>
          <p:spPr bwMode="auto">
            <a:xfrm>
              <a:off x="1297728" y="1439901"/>
              <a:ext cx="252179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925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spcBef>
                  <a:spcPct val="0"/>
                </a:spcBef>
              </a:pPr>
              <a:r>
                <a:rPr lang="zh-CN" altLang="en-US" sz="2800" dirty="0">
                  <a:solidFill>
                    <a:srgbClr val="E6E4E4">
                      <a:lumMod val="25000"/>
                    </a:srgbClr>
                  </a:solidFill>
                  <a:latin typeface="思源黑体 CN Bold" panose="020B0800000000000000" pitchFamily="34" charset="-122"/>
                  <a:ea typeface="思源黑体 CN Bold" panose="020B0800000000000000" pitchFamily="34" charset="-122"/>
                </a:rPr>
                <a:t>输入标题</a:t>
              </a:r>
              <a:endParaRPr lang="en-US" altLang="zh-CN" b="1" dirty="0"/>
            </a:p>
          </p:txBody>
        </p:sp>
        <p:sp>
          <p:nvSpPr>
            <p:cNvPr id="33" name="îṣḷîḑe"/>
            <p:cNvSpPr/>
            <p:nvPr/>
          </p:nvSpPr>
          <p:spPr bwMode="auto">
            <a:xfrm>
              <a:off x="673100" y="2041656"/>
              <a:ext cx="3146425" cy="103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5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双击在此添加你的主要文本信息内容</a:t>
              </a:r>
              <a:endParaRPr lang="en-US" altLang="zh-CN" sz="1100" dirty="0"/>
            </a:p>
          </p:txBody>
        </p:sp>
      </p:grpSp>
      <p:grpSp>
        <p:nvGrpSpPr>
          <p:cNvPr id="13" name="ïṧľïḑe"/>
          <p:cNvGrpSpPr/>
          <p:nvPr/>
        </p:nvGrpSpPr>
        <p:grpSpPr>
          <a:xfrm>
            <a:off x="681076" y="4107476"/>
            <a:ext cx="3149600" cy="1715385"/>
            <a:chOff x="669925" y="1361190"/>
            <a:chExt cx="3149600" cy="1715385"/>
          </a:xfrm>
        </p:grpSpPr>
        <p:grpSp>
          <p:nvGrpSpPr>
            <p:cNvPr id="26" name="í$ļïde"/>
            <p:cNvGrpSpPr/>
            <p:nvPr/>
          </p:nvGrpSpPr>
          <p:grpSpPr>
            <a:xfrm>
              <a:off x="669925" y="1361190"/>
              <a:ext cx="599228" cy="599228"/>
              <a:chOff x="1149985" y="1061576"/>
              <a:chExt cx="599228" cy="599228"/>
            </a:xfrm>
          </p:grpSpPr>
          <p:sp>
            <p:nvSpPr>
              <p:cNvPr id="29" name="îŝļîḓè"/>
              <p:cNvSpPr/>
              <p:nvPr/>
            </p:nvSpPr>
            <p:spPr>
              <a:xfrm>
                <a:off x="1149985" y="1061576"/>
                <a:ext cx="599228" cy="599228"/>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chemeClr val="accent2"/>
              </a:solidFill>
              <a:ln w="635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a:solidFill>
                    <a:schemeClr val="tx1"/>
                  </a:solidFill>
                </a:endParaRPr>
              </a:p>
            </p:txBody>
          </p:sp>
          <p:sp>
            <p:nvSpPr>
              <p:cNvPr id="30" name="íṩ1ïḋé"/>
              <p:cNvSpPr/>
              <p:nvPr/>
            </p:nvSpPr>
            <p:spPr>
              <a:xfrm>
                <a:off x="1309935" y="1221526"/>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wrap="square" lIns="91440" tIns="45720" rIns="91440" bIns="45720" anchor="ctr">
                <a:normAutofit fontScale="92500" lnSpcReduction="20000"/>
              </a:bodyPr>
              <a:lstStyle/>
              <a:p>
                <a:pPr defTabSz="227965">
                  <a:defRPr sz="3000" cap="none">
                    <a:solidFill>
                      <a:srgbClr val="FFFFFF"/>
                    </a:solidFill>
                    <a:effectLst>
                      <a:outerShdw blurRad="38100" dist="12700" dir="5400000" rotWithShape="0">
                        <a:srgbClr val="000000">
                          <a:alpha val="50000"/>
                        </a:srgbClr>
                      </a:outerShdw>
                    </a:effectLst>
                  </a:defRPr>
                </a:pPr>
                <a:endParaRPr sz="1500"/>
              </a:p>
            </p:txBody>
          </p:sp>
        </p:grpSp>
        <p:sp>
          <p:nvSpPr>
            <p:cNvPr id="27" name="îŝḻîḑé"/>
            <p:cNvSpPr txBox="1"/>
            <p:nvPr/>
          </p:nvSpPr>
          <p:spPr bwMode="auto">
            <a:xfrm>
              <a:off x="1297728" y="1439901"/>
              <a:ext cx="252179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92500"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defTabSz="914400">
                <a:spcBef>
                  <a:spcPct val="0"/>
                </a:spcBef>
              </a:pPr>
              <a:r>
                <a:rPr lang="zh-CN" altLang="en-US" sz="2600" dirty="0">
                  <a:solidFill>
                    <a:srgbClr val="E6E4E4">
                      <a:lumMod val="25000"/>
                    </a:srgbClr>
                  </a:solidFill>
                  <a:latin typeface="思源黑体 CN Bold" panose="020B0800000000000000" pitchFamily="34" charset="-122"/>
                  <a:ea typeface="思源黑体 CN Bold" panose="020B0800000000000000" pitchFamily="34" charset="-122"/>
                </a:rPr>
                <a:t>输入标题</a:t>
              </a:r>
              <a:endParaRPr lang="en-US" altLang="zh-CN" sz="1700" b="1" dirty="0">
                <a:solidFill>
                  <a:srgbClr val="000000"/>
                </a:solidFill>
              </a:endParaRPr>
            </a:p>
          </p:txBody>
        </p:sp>
        <p:sp>
          <p:nvSpPr>
            <p:cNvPr id="28" name="ïšḻíḓê"/>
            <p:cNvSpPr/>
            <p:nvPr/>
          </p:nvSpPr>
          <p:spPr bwMode="auto">
            <a:xfrm>
              <a:off x="673100" y="2041656"/>
              <a:ext cx="3146425" cy="103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defTabSz="914400">
                <a:lnSpc>
                  <a:spcPct val="15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双击在此添加你的主要文本信息内容</a:t>
              </a:r>
              <a:endParaRPr lang="en-US" altLang="zh-CN" sz="1100" dirty="0">
                <a:solidFill>
                  <a:srgbClr val="000000"/>
                </a:solidFill>
              </a:endParaRPr>
            </a:p>
          </p:txBody>
        </p:sp>
      </p:grpSp>
      <p:grpSp>
        <p:nvGrpSpPr>
          <p:cNvPr id="14" name="ïşḻíďe"/>
          <p:cNvGrpSpPr/>
          <p:nvPr/>
        </p:nvGrpSpPr>
        <p:grpSpPr>
          <a:xfrm>
            <a:off x="8382039" y="1774343"/>
            <a:ext cx="3149600" cy="1715385"/>
            <a:chOff x="669925" y="1361190"/>
            <a:chExt cx="3149600" cy="1715385"/>
          </a:xfrm>
        </p:grpSpPr>
        <p:grpSp>
          <p:nvGrpSpPr>
            <p:cNvPr id="21" name="iṣľiḋe"/>
            <p:cNvGrpSpPr/>
            <p:nvPr/>
          </p:nvGrpSpPr>
          <p:grpSpPr>
            <a:xfrm>
              <a:off x="669925" y="1361190"/>
              <a:ext cx="599228" cy="599228"/>
              <a:chOff x="1149985" y="1061576"/>
              <a:chExt cx="599228" cy="599228"/>
            </a:xfrm>
          </p:grpSpPr>
          <p:sp>
            <p:nvSpPr>
              <p:cNvPr id="24" name="iśḷiḍê"/>
              <p:cNvSpPr/>
              <p:nvPr/>
            </p:nvSpPr>
            <p:spPr>
              <a:xfrm>
                <a:off x="1149985" y="1061576"/>
                <a:ext cx="599228" cy="599228"/>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chemeClr val="accent3"/>
              </a:solidFill>
              <a:ln w="635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a:solidFill>
                    <a:schemeClr val="tx1"/>
                  </a:solidFill>
                </a:endParaRPr>
              </a:p>
            </p:txBody>
          </p:sp>
          <p:sp>
            <p:nvSpPr>
              <p:cNvPr id="25" name="îšļïḓê"/>
              <p:cNvSpPr/>
              <p:nvPr/>
            </p:nvSpPr>
            <p:spPr>
              <a:xfrm>
                <a:off x="1309935" y="1221526"/>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wrap="square" lIns="91440" tIns="45720" rIns="91440" bIns="45720" anchor="ctr">
                <a:normAutofit fontScale="92500" lnSpcReduction="20000"/>
              </a:bodyPr>
              <a:lstStyle/>
              <a:p>
                <a:pPr defTabSz="227965">
                  <a:defRPr sz="3000" cap="none">
                    <a:solidFill>
                      <a:srgbClr val="FFFFFF"/>
                    </a:solidFill>
                    <a:effectLst>
                      <a:outerShdw blurRad="38100" dist="12700" dir="5400000" rotWithShape="0">
                        <a:srgbClr val="000000">
                          <a:alpha val="50000"/>
                        </a:srgbClr>
                      </a:outerShdw>
                    </a:effectLst>
                  </a:defRPr>
                </a:pPr>
                <a:endParaRPr sz="1500"/>
              </a:p>
            </p:txBody>
          </p:sp>
        </p:grpSp>
        <p:sp>
          <p:nvSpPr>
            <p:cNvPr id="22" name="îşľíḋe"/>
            <p:cNvSpPr txBox="1"/>
            <p:nvPr/>
          </p:nvSpPr>
          <p:spPr bwMode="auto">
            <a:xfrm>
              <a:off x="1297728" y="1439901"/>
              <a:ext cx="252179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92500"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defTabSz="914400">
                <a:spcBef>
                  <a:spcPct val="0"/>
                </a:spcBef>
              </a:pPr>
              <a:r>
                <a:rPr lang="zh-CN" altLang="en-US" sz="2600" dirty="0">
                  <a:solidFill>
                    <a:srgbClr val="E6E4E4">
                      <a:lumMod val="25000"/>
                    </a:srgbClr>
                  </a:solidFill>
                  <a:latin typeface="思源黑体 CN Bold" panose="020B0800000000000000" pitchFamily="34" charset="-122"/>
                  <a:ea typeface="思源黑体 CN Bold" panose="020B0800000000000000" pitchFamily="34" charset="-122"/>
                </a:rPr>
                <a:t>输入标题</a:t>
              </a:r>
              <a:endParaRPr lang="en-US" altLang="zh-CN" sz="1700" b="1" dirty="0">
                <a:solidFill>
                  <a:srgbClr val="000000"/>
                </a:solidFill>
              </a:endParaRPr>
            </a:p>
          </p:txBody>
        </p:sp>
        <p:sp>
          <p:nvSpPr>
            <p:cNvPr id="23" name="íṧlïďê"/>
            <p:cNvSpPr/>
            <p:nvPr/>
          </p:nvSpPr>
          <p:spPr bwMode="auto">
            <a:xfrm>
              <a:off x="673100" y="2041656"/>
              <a:ext cx="3146425" cy="103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defTabSz="914400">
                <a:lnSpc>
                  <a:spcPct val="15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双击在此添加你的主要文本信息内容</a:t>
              </a:r>
              <a:endParaRPr lang="en-US" altLang="zh-CN" sz="1100" dirty="0">
                <a:solidFill>
                  <a:srgbClr val="000000"/>
                </a:solidFill>
              </a:endParaRPr>
            </a:p>
          </p:txBody>
        </p:sp>
      </p:grpSp>
      <p:grpSp>
        <p:nvGrpSpPr>
          <p:cNvPr id="15" name="iş1îḍé"/>
          <p:cNvGrpSpPr/>
          <p:nvPr/>
        </p:nvGrpSpPr>
        <p:grpSpPr>
          <a:xfrm>
            <a:off x="8382039" y="4107476"/>
            <a:ext cx="3149600" cy="1715385"/>
            <a:chOff x="669925" y="1361190"/>
            <a:chExt cx="3149600" cy="1715385"/>
          </a:xfrm>
        </p:grpSpPr>
        <p:grpSp>
          <p:nvGrpSpPr>
            <p:cNvPr id="16" name="išľîdè"/>
            <p:cNvGrpSpPr/>
            <p:nvPr/>
          </p:nvGrpSpPr>
          <p:grpSpPr>
            <a:xfrm>
              <a:off x="669925" y="1361190"/>
              <a:ext cx="599228" cy="599228"/>
              <a:chOff x="1149985" y="1061576"/>
              <a:chExt cx="599228" cy="599228"/>
            </a:xfrm>
          </p:grpSpPr>
          <p:sp>
            <p:nvSpPr>
              <p:cNvPr id="19" name="ïS1iḓé"/>
              <p:cNvSpPr/>
              <p:nvPr/>
            </p:nvSpPr>
            <p:spPr>
              <a:xfrm>
                <a:off x="1149985" y="1061576"/>
                <a:ext cx="599228" cy="599228"/>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chemeClr val="accent4"/>
              </a:solidFill>
              <a:ln w="635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a:solidFill>
                    <a:schemeClr val="tx1"/>
                  </a:solidFill>
                </a:endParaRPr>
              </a:p>
            </p:txBody>
          </p:sp>
          <p:sp>
            <p:nvSpPr>
              <p:cNvPr id="20" name="íś1ïḍè"/>
              <p:cNvSpPr/>
              <p:nvPr/>
            </p:nvSpPr>
            <p:spPr>
              <a:xfrm>
                <a:off x="1309935" y="1221526"/>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wrap="square" lIns="91440" tIns="45720" rIns="91440" bIns="45720" anchor="ctr">
                <a:normAutofit fontScale="92500" lnSpcReduction="20000"/>
              </a:bodyPr>
              <a:lstStyle/>
              <a:p>
                <a:pPr defTabSz="227965">
                  <a:defRPr sz="3000" cap="none">
                    <a:solidFill>
                      <a:srgbClr val="FFFFFF"/>
                    </a:solidFill>
                    <a:effectLst>
                      <a:outerShdw blurRad="38100" dist="12700" dir="5400000" rotWithShape="0">
                        <a:srgbClr val="000000">
                          <a:alpha val="50000"/>
                        </a:srgbClr>
                      </a:outerShdw>
                    </a:effectLst>
                  </a:defRPr>
                </a:pPr>
                <a:endParaRPr sz="1500"/>
              </a:p>
            </p:txBody>
          </p:sp>
        </p:grpSp>
        <p:sp>
          <p:nvSpPr>
            <p:cNvPr id="17" name="îśḻíḋè"/>
            <p:cNvSpPr txBox="1"/>
            <p:nvPr/>
          </p:nvSpPr>
          <p:spPr bwMode="auto">
            <a:xfrm>
              <a:off x="1297728" y="1439901"/>
              <a:ext cx="252179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92500"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defTabSz="914400">
                <a:spcBef>
                  <a:spcPct val="0"/>
                </a:spcBef>
              </a:pPr>
              <a:r>
                <a:rPr lang="zh-CN" altLang="en-US" sz="2600" dirty="0">
                  <a:solidFill>
                    <a:srgbClr val="E6E4E4">
                      <a:lumMod val="25000"/>
                    </a:srgbClr>
                  </a:solidFill>
                  <a:latin typeface="思源黑体 CN Bold" panose="020B0800000000000000" pitchFamily="34" charset="-122"/>
                  <a:ea typeface="思源黑体 CN Bold" panose="020B0800000000000000" pitchFamily="34" charset="-122"/>
                </a:rPr>
                <a:t>输入标题</a:t>
              </a:r>
              <a:endParaRPr lang="en-US" altLang="zh-CN" sz="1700" b="1" dirty="0">
                <a:solidFill>
                  <a:srgbClr val="000000"/>
                </a:solidFill>
              </a:endParaRPr>
            </a:p>
          </p:txBody>
        </p:sp>
        <p:sp>
          <p:nvSpPr>
            <p:cNvPr id="18" name="ïş1idé"/>
            <p:cNvSpPr/>
            <p:nvPr/>
          </p:nvSpPr>
          <p:spPr bwMode="auto">
            <a:xfrm>
              <a:off x="673100" y="2041656"/>
              <a:ext cx="3146425" cy="103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defTabSz="914400">
                <a:lnSpc>
                  <a:spcPct val="15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双击在此添加你的主要文本信息内容</a:t>
              </a:r>
              <a:endParaRPr lang="en-US" altLang="zh-CN" sz="1100" dirty="0">
                <a:solidFill>
                  <a:srgbClr val="000000"/>
                </a:solidFill>
              </a:endParaRPr>
            </a:p>
          </p:txBody>
        </p:sp>
      </p:grpSp>
      <p:grpSp>
        <p:nvGrpSpPr>
          <p:cNvPr id="49" name="组合 48">
            <a:extLst>
              <a:ext uri="{FF2B5EF4-FFF2-40B4-BE49-F238E27FC236}">
                <a16:creationId xmlns:a16="http://schemas.microsoft.com/office/drawing/2014/main" xmlns="" id="{E6AD030C-FA29-41A5-9FBE-B2EABE655612}"/>
              </a:ext>
            </a:extLst>
          </p:cNvPr>
          <p:cNvGrpSpPr/>
          <p:nvPr/>
        </p:nvGrpSpPr>
        <p:grpSpPr>
          <a:xfrm>
            <a:off x="3995420" y="220978"/>
            <a:ext cx="3997325" cy="368300"/>
            <a:chOff x="6292" y="188"/>
            <a:chExt cx="6295" cy="580"/>
          </a:xfrm>
        </p:grpSpPr>
        <p:sp>
          <p:nvSpPr>
            <p:cNvPr id="50" name="同心圆 11">
              <a:extLst>
                <a:ext uri="{FF2B5EF4-FFF2-40B4-BE49-F238E27FC236}">
                  <a16:creationId xmlns:a16="http://schemas.microsoft.com/office/drawing/2014/main" xmlns="" id="{A9DD7896-4F26-4A5C-9868-73A4EA549C15}"/>
                </a:ext>
              </a:extLst>
            </p:cNvPr>
            <p:cNvSpPr/>
            <p:nvPr/>
          </p:nvSpPr>
          <p:spPr>
            <a:xfrm>
              <a:off x="6292"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1" name="同心圆 12">
              <a:extLst>
                <a:ext uri="{FF2B5EF4-FFF2-40B4-BE49-F238E27FC236}">
                  <a16:creationId xmlns:a16="http://schemas.microsoft.com/office/drawing/2014/main" xmlns="" id="{35512B25-E836-4114-8182-532666AA98A2}"/>
                </a:ext>
              </a:extLst>
            </p:cNvPr>
            <p:cNvSpPr/>
            <p:nvPr/>
          </p:nvSpPr>
          <p:spPr>
            <a:xfrm>
              <a:off x="6906"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2" name="同心圆 13">
              <a:extLst>
                <a:ext uri="{FF2B5EF4-FFF2-40B4-BE49-F238E27FC236}">
                  <a16:creationId xmlns:a16="http://schemas.microsoft.com/office/drawing/2014/main" xmlns="" id="{ABCA8208-E75A-4E3E-A4CE-C9BF43D1A60E}"/>
                </a:ext>
              </a:extLst>
            </p:cNvPr>
            <p:cNvSpPr/>
            <p:nvPr/>
          </p:nvSpPr>
          <p:spPr>
            <a:xfrm>
              <a:off x="11658"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3" name="同心圆 14">
              <a:extLst>
                <a:ext uri="{FF2B5EF4-FFF2-40B4-BE49-F238E27FC236}">
                  <a16:creationId xmlns:a16="http://schemas.microsoft.com/office/drawing/2014/main" xmlns="" id="{87B0EF86-BE0F-4AD9-81DA-70B31D53BA51}"/>
                </a:ext>
              </a:extLst>
            </p:cNvPr>
            <p:cNvSpPr/>
            <p:nvPr/>
          </p:nvSpPr>
          <p:spPr>
            <a:xfrm>
              <a:off x="12269"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4" name="文本框 53">
              <a:extLst>
                <a:ext uri="{FF2B5EF4-FFF2-40B4-BE49-F238E27FC236}">
                  <a16:creationId xmlns:a16="http://schemas.microsoft.com/office/drawing/2014/main" xmlns="" id="{C9A869C4-923E-47C7-A209-3AB040E0B747}"/>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pic>
        <p:nvPicPr>
          <p:cNvPr id="55" name="图片 54">
            <a:extLst>
              <a:ext uri="{FF2B5EF4-FFF2-40B4-BE49-F238E27FC236}">
                <a16:creationId xmlns:a16="http://schemas.microsoft.com/office/drawing/2014/main" xmlns="" id="{A3555D40-09A2-4B7A-B12A-0993DD78FD0A}"/>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110115" y="3364692"/>
            <a:ext cx="1966866" cy="1969876"/>
          </a:xfrm>
          <a:custGeom>
            <a:avLst/>
            <a:gdLst>
              <a:gd name="connsiteX0" fmla="*/ 983433 w 1966866"/>
              <a:gd name="connsiteY0" fmla="*/ 0 h 1969876"/>
              <a:gd name="connsiteX1" fmla="*/ 1966866 w 1966866"/>
              <a:gd name="connsiteY1" fmla="*/ 984938 h 1969876"/>
              <a:gd name="connsiteX2" fmla="*/ 983433 w 1966866"/>
              <a:gd name="connsiteY2" fmla="*/ 1969876 h 1969876"/>
              <a:gd name="connsiteX3" fmla="*/ 0 w 1966866"/>
              <a:gd name="connsiteY3" fmla="*/ 984938 h 1969876"/>
              <a:gd name="connsiteX4" fmla="*/ 983433 w 1966866"/>
              <a:gd name="connsiteY4" fmla="*/ 0 h 1969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6866" h="1969876">
                <a:moveTo>
                  <a:pt x="983433" y="0"/>
                </a:moveTo>
                <a:cubicBezTo>
                  <a:pt x="1526568" y="0"/>
                  <a:pt x="1966866" y="440972"/>
                  <a:pt x="1966866" y="984938"/>
                </a:cubicBezTo>
                <a:cubicBezTo>
                  <a:pt x="1966866" y="1528904"/>
                  <a:pt x="1526568" y="1969876"/>
                  <a:pt x="983433" y="1969876"/>
                </a:cubicBezTo>
                <a:cubicBezTo>
                  <a:pt x="440298" y="1969876"/>
                  <a:pt x="0" y="1528904"/>
                  <a:pt x="0" y="984938"/>
                </a:cubicBezTo>
                <a:cubicBezTo>
                  <a:pt x="0" y="440972"/>
                  <a:pt x="440298" y="0"/>
                  <a:pt x="983433" y="0"/>
                </a:cubicBezTo>
                <a:close/>
              </a:path>
            </a:pathLst>
          </a:custGeom>
        </p:spPr>
      </p:pic>
    </p:spTree>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6" presetClass="entr" presetSubtype="3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out)">
                                      <p:cBhvr>
                                        <p:cTn id="12" dur="2000"/>
                                        <p:tgtEl>
                                          <p:spTgt spid="11"/>
                                        </p:tgtEl>
                                      </p:cBhvr>
                                    </p:animEffect>
                                  </p:childTnLst>
                                </p:cTn>
                              </p:par>
                              <p:par>
                                <p:cTn id="13" presetID="6" presetClass="entr" presetSubtype="16" fill="hold" nodeType="with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circle(in)">
                                      <p:cBhvr>
                                        <p:cTn id="15" dur="2000"/>
                                        <p:tgtEl>
                                          <p:spTgt spid="55"/>
                                        </p:tgtEl>
                                      </p:cBhvr>
                                    </p:animEffect>
                                  </p:childTnLst>
                                </p:cTn>
                              </p:par>
                            </p:childTnLst>
                          </p:cTn>
                        </p:par>
                        <p:par>
                          <p:cTn id="16" fill="hold">
                            <p:stCondLst>
                              <p:cond delay="2500"/>
                            </p:stCondLst>
                            <p:childTnLst>
                              <p:par>
                                <p:cTn id="17" presetID="2" presetClass="entr" presetSubtype="8"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 presetClass="entr" presetSubtype="2"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1+#ppt_w/2"/>
                                          </p:val>
                                        </p:tav>
                                        <p:tav tm="100000">
                                          <p:val>
                                            <p:strVal val="#ppt_x"/>
                                          </p:val>
                                        </p:tav>
                                      </p:tavLst>
                                    </p:anim>
                                    <p:anim calcmode="lin" valueType="num">
                                      <p:cBhvr additive="base">
                                        <p:cTn id="25" dur="500" fill="hold"/>
                                        <p:tgtEl>
                                          <p:spTgt spid="14"/>
                                        </p:tgtEl>
                                        <p:attrNameLst>
                                          <p:attrName>ppt_y</p:attrName>
                                        </p:attrNameLst>
                                      </p:cBhvr>
                                      <p:tavLst>
                                        <p:tav tm="0">
                                          <p:val>
                                            <p:strVal val="#ppt_y"/>
                                          </p:val>
                                        </p:tav>
                                        <p:tav tm="100000">
                                          <p:val>
                                            <p:strVal val="#ppt_y"/>
                                          </p:val>
                                        </p:tav>
                                      </p:tavLst>
                                    </p:anim>
                                  </p:childTnLst>
                                </p:cTn>
                              </p:par>
                            </p:childTnLst>
                          </p:cTn>
                        </p:par>
                        <p:par>
                          <p:cTn id="26" fill="hold">
                            <p:stCondLst>
                              <p:cond delay="3500"/>
                            </p:stCondLst>
                            <p:childTnLst>
                              <p:par>
                                <p:cTn id="27" presetID="2" presetClass="entr" presetSubtype="8"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0-#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childTnLst>
                          </p:cTn>
                        </p:par>
                        <p:par>
                          <p:cTn id="31" fill="hold">
                            <p:stCondLst>
                              <p:cond delay="4000"/>
                            </p:stCondLst>
                            <p:childTnLst>
                              <p:par>
                                <p:cTn id="32" presetID="2" presetClass="entr" presetSubtype="2"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1+#ppt_w/2"/>
                                          </p:val>
                                        </p:tav>
                                        <p:tav tm="100000">
                                          <p:val>
                                            <p:strVal val="#ppt_x"/>
                                          </p:val>
                                        </p:tav>
                                      </p:tavLst>
                                    </p:anim>
                                    <p:anim calcmode="lin" valueType="num">
                                      <p:cBhvr additive="base">
                                        <p:cTn id="3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îśḷïḋè"/>
          <p:cNvSpPr/>
          <p:nvPr/>
        </p:nvSpPr>
        <p:spPr>
          <a:xfrm>
            <a:off x="684250" y="3777313"/>
            <a:ext cx="10845800" cy="2077625"/>
          </a:xfrm>
          <a:prstGeom prst="rect">
            <a:avLst/>
          </a:prstGeom>
          <a:solidFill>
            <a:schemeClr val="bg1">
              <a:lumMod val="95000"/>
            </a:schemeClr>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i="1">
              <a:solidFill>
                <a:schemeClr val="tx1"/>
              </a:solidFill>
            </a:endParaRPr>
          </a:p>
        </p:txBody>
      </p:sp>
      <p:grpSp>
        <p:nvGrpSpPr>
          <p:cNvPr id="13" name="i$1îḋé"/>
          <p:cNvGrpSpPr/>
          <p:nvPr/>
        </p:nvGrpSpPr>
        <p:grpSpPr>
          <a:xfrm>
            <a:off x="3411972" y="3410791"/>
            <a:ext cx="733038" cy="733044"/>
            <a:chOff x="8349058" y="4642147"/>
            <a:chExt cx="548728" cy="548732"/>
          </a:xfrm>
        </p:grpSpPr>
        <p:sp>
          <p:nvSpPr>
            <p:cNvPr id="34" name="ís1ïďe"/>
            <p:cNvSpPr/>
            <p:nvPr/>
          </p:nvSpPr>
          <p:spPr>
            <a:xfrm>
              <a:off x="8349058" y="4642147"/>
              <a:ext cx="548728" cy="548732"/>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p>
          </p:txBody>
        </p:sp>
        <p:sp>
          <p:nvSpPr>
            <p:cNvPr id="35" name="îšḷîďè"/>
            <p:cNvSpPr/>
            <p:nvPr/>
          </p:nvSpPr>
          <p:spPr>
            <a:xfrm>
              <a:off x="8486168" y="4766828"/>
              <a:ext cx="274507" cy="299371"/>
            </a:xfrm>
            <a:custGeom>
              <a:avLst/>
              <a:gdLst>
                <a:gd name="T0" fmla="*/ 2518 w 2518"/>
                <a:gd name="T1" fmla="*/ 2650 h 2750"/>
                <a:gd name="T2" fmla="*/ 100 w 2518"/>
                <a:gd name="T3" fmla="*/ 2750 h 2750"/>
                <a:gd name="T4" fmla="*/ 0 w 2518"/>
                <a:gd name="T5" fmla="*/ 2207 h 2750"/>
                <a:gd name="T6" fmla="*/ 735 w 2518"/>
                <a:gd name="T7" fmla="*/ 1547 h 2750"/>
                <a:gd name="T8" fmla="*/ 871 w 2518"/>
                <a:gd name="T9" fmla="*/ 1596 h 2750"/>
                <a:gd name="T10" fmla="*/ 1098 w 2518"/>
                <a:gd name="T11" fmla="*/ 1922 h 2750"/>
                <a:gd name="T12" fmla="*/ 1069 w 2518"/>
                <a:gd name="T13" fmla="*/ 1733 h 2750"/>
                <a:gd name="T14" fmla="*/ 1366 w 2518"/>
                <a:gd name="T15" fmla="*/ 1688 h 2750"/>
                <a:gd name="T16" fmla="*/ 1459 w 2518"/>
                <a:gd name="T17" fmla="*/ 1826 h 2750"/>
                <a:gd name="T18" fmla="*/ 1453 w 2518"/>
                <a:gd name="T19" fmla="*/ 2031 h 2750"/>
                <a:gd name="T20" fmla="*/ 1705 w 2518"/>
                <a:gd name="T21" fmla="*/ 1543 h 2750"/>
                <a:gd name="T22" fmla="*/ 2221 w 2518"/>
                <a:gd name="T23" fmla="*/ 1765 h 2750"/>
                <a:gd name="T24" fmla="*/ 1774 w 2518"/>
                <a:gd name="T25" fmla="*/ 827 h 2750"/>
                <a:gd name="T26" fmla="*/ 1774 w 2518"/>
                <a:gd name="T27" fmla="*/ 827 h 2750"/>
                <a:gd name="T28" fmla="*/ 1752 w 2518"/>
                <a:gd name="T29" fmla="*/ 1190 h 2750"/>
                <a:gd name="T30" fmla="*/ 1453 w 2518"/>
                <a:gd name="T31" fmla="*/ 1525 h 2750"/>
                <a:gd name="T32" fmla="*/ 1065 w 2518"/>
                <a:gd name="T33" fmla="*/ 1525 h 2750"/>
                <a:gd name="T34" fmla="*/ 766 w 2518"/>
                <a:gd name="T35" fmla="*/ 1190 h 2750"/>
                <a:gd name="T36" fmla="*/ 582 w 2518"/>
                <a:gd name="T37" fmla="*/ 719 h 2750"/>
                <a:gd name="T38" fmla="*/ 632 w 2518"/>
                <a:gd name="T39" fmla="*/ 594 h 2750"/>
                <a:gd name="T40" fmla="*/ 633 w 2518"/>
                <a:gd name="T41" fmla="*/ 586 h 2750"/>
                <a:gd name="T42" fmla="*/ 874 w 2518"/>
                <a:gd name="T43" fmla="*/ 132 h 2750"/>
                <a:gd name="T44" fmla="*/ 1259 w 2518"/>
                <a:gd name="T45" fmla="*/ 0 h 2750"/>
                <a:gd name="T46" fmla="*/ 1292 w 2518"/>
                <a:gd name="T47" fmla="*/ 2 h 2750"/>
                <a:gd name="T48" fmla="*/ 1891 w 2518"/>
                <a:gd name="T49" fmla="*/ 669 h 2750"/>
                <a:gd name="T50" fmla="*/ 1959 w 2518"/>
                <a:gd name="T51" fmla="*/ 960 h 2750"/>
                <a:gd name="T52" fmla="*/ 1691 w 2518"/>
                <a:gd name="T53" fmla="*/ 720 h 2750"/>
                <a:gd name="T54" fmla="*/ 1526 w 2518"/>
                <a:gd name="T55" fmla="*/ 617 h 2750"/>
                <a:gd name="T56" fmla="*/ 1041 w 2518"/>
                <a:gd name="T57" fmla="*/ 482 h 2750"/>
                <a:gd name="T58" fmla="*/ 827 w 2518"/>
                <a:gd name="T59" fmla="*/ 674 h 2750"/>
                <a:gd name="T60" fmla="*/ 751 w 2518"/>
                <a:gd name="T61" fmla="*/ 826 h 2750"/>
                <a:gd name="T62" fmla="*/ 813 w 2518"/>
                <a:gd name="T63" fmla="*/ 996 h 2750"/>
                <a:gd name="T64" fmla="*/ 921 w 2518"/>
                <a:gd name="T65" fmla="*/ 1052 h 2750"/>
                <a:gd name="T66" fmla="*/ 1151 w 2518"/>
                <a:gd name="T67" fmla="*/ 1344 h 2750"/>
                <a:gd name="T68" fmla="*/ 1439 w 2518"/>
                <a:gd name="T69" fmla="*/ 1304 h 2750"/>
                <a:gd name="T70" fmla="*/ 1705 w 2518"/>
                <a:gd name="T71" fmla="*/ 996 h 2750"/>
                <a:gd name="T72" fmla="*/ 1774 w 2518"/>
                <a:gd name="T73" fmla="*/ 827 h 2750"/>
                <a:gd name="T74" fmla="*/ 1692 w 2518"/>
                <a:gd name="T75" fmla="*/ 720 h 2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18" h="2750">
                  <a:moveTo>
                    <a:pt x="2518" y="2207"/>
                  </a:moveTo>
                  <a:lnTo>
                    <a:pt x="2518" y="2650"/>
                  </a:lnTo>
                  <a:cubicBezTo>
                    <a:pt x="2518" y="2705"/>
                    <a:pt x="2473" y="2750"/>
                    <a:pt x="2418" y="2750"/>
                  </a:cubicBezTo>
                  <a:lnTo>
                    <a:pt x="100" y="2750"/>
                  </a:lnTo>
                  <a:cubicBezTo>
                    <a:pt x="45" y="2750"/>
                    <a:pt x="0" y="2705"/>
                    <a:pt x="0" y="2650"/>
                  </a:cubicBezTo>
                  <a:lnTo>
                    <a:pt x="0" y="2207"/>
                  </a:lnTo>
                  <a:cubicBezTo>
                    <a:pt x="0" y="2012"/>
                    <a:pt x="117" y="1839"/>
                    <a:pt x="297" y="1765"/>
                  </a:cubicBezTo>
                  <a:lnTo>
                    <a:pt x="735" y="1547"/>
                  </a:lnTo>
                  <a:cubicBezTo>
                    <a:pt x="760" y="1535"/>
                    <a:pt x="788" y="1534"/>
                    <a:pt x="813" y="1543"/>
                  </a:cubicBezTo>
                  <a:cubicBezTo>
                    <a:pt x="839" y="1552"/>
                    <a:pt x="860" y="1571"/>
                    <a:pt x="871" y="1596"/>
                  </a:cubicBezTo>
                  <a:lnTo>
                    <a:pt x="1066" y="2031"/>
                  </a:lnTo>
                  <a:lnTo>
                    <a:pt x="1098" y="1922"/>
                  </a:lnTo>
                  <a:lnTo>
                    <a:pt x="1059" y="1826"/>
                  </a:lnTo>
                  <a:cubicBezTo>
                    <a:pt x="1047" y="1795"/>
                    <a:pt x="1050" y="1760"/>
                    <a:pt x="1069" y="1733"/>
                  </a:cubicBezTo>
                  <a:cubicBezTo>
                    <a:pt x="1087" y="1705"/>
                    <a:pt x="1118" y="1688"/>
                    <a:pt x="1152" y="1688"/>
                  </a:cubicBezTo>
                  <a:lnTo>
                    <a:pt x="1366" y="1688"/>
                  </a:lnTo>
                  <a:cubicBezTo>
                    <a:pt x="1400" y="1688"/>
                    <a:pt x="1431" y="1705"/>
                    <a:pt x="1449" y="1733"/>
                  </a:cubicBezTo>
                  <a:cubicBezTo>
                    <a:pt x="1468" y="1760"/>
                    <a:pt x="1472" y="1795"/>
                    <a:pt x="1459" y="1826"/>
                  </a:cubicBezTo>
                  <a:lnTo>
                    <a:pt x="1420" y="1922"/>
                  </a:lnTo>
                  <a:lnTo>
                    <a:pt x="1453" y="2031"/>
                  </a:lnTo>
                  <a:lnTo>
                    <a:pt x="1647" y="1596"/>
                  </a:lnTo>
                  <a:cubicBezTo>
                    <a:pt x="1658" y="1571"/>
                    <a:pt x="1679" y="1552"/>
                    <a:pt x="1705" y="1543"/>
                  </a:cubicBezTo>
                  <a:cubicBezTo>
                    <a:pt x="1730" y="1534"/>
                    <a:pt x="1759" y="1535"/>
                    <a:pt x="1783" y="1547"/>
                  </a:cubicBezTo>
                  <a:lnTo>
                    <a:pt x="2221" y="1765"/>
                  </a:lnTo>
                  <a:cubicBezTo>
                    <a:pt x="2402" y="1839"/>
                    <a:pt x="2518" y="2012"/>
                    <a:pt x="2518" y="2207"/>
                  </a:cubicBezTo>
                  <a:close/>
                  <a:moveTo>
                    <a:pt x="1774" y="827"/>
                  </a:moveTo>
                  <a:cubicBezTo>
                    <a:pt x="1774" y="827"/>
                    <a:pt x="1771" y="827"/>
                    <a:pt x="1774" y="827"/>
                  </a:cubicBezTo>
                  <a:lnTo>
                    <a:pt x="1774" y="827"/>
                  </a:lnTo>
                  <a:close/>
                  <a:moveTo>
                    <a:pt x="1959" y="960"/>
                  </a:moveTo>
                  <a:cubicBezTo>
                    <a:pt x="1915" y="1126"/>
                    <a:pt x="1817" y="1176"/>
                    <a:pt x="1752" y="1190"/>
                  </a:cubicBezTo>
                  <a:cubicBezTo>
                    <a:pt x="1715" y="1262"/>
                    <a:pt x="1646" y="1385"/>
                    <a:pt x="1576" y="1450"/>
                  </a:cubicBezTo>
                  <a:cubicBezTo>
                    <a:pt x="1544" y="1481"/>
                    <a:pt x="1502" y="1506"/>
                    <a:pt x="1453" y="1525"/>
                  </a:cubicBezTo>
                  <a:cubicBezTo>
                    <a:pt x="1391" y="1550"/>
                    <a:pt x="1326" y="1562"/>
                    <a:pt x="1259" y="1562"/>
                  </a:cubicBezTo>
                  <a:cubicBezTo>
                    <a:pt x="1192" y="1562"/>
                    <a:pt x="1127" y="1550"/>
                    <a:pt x="1065" y="1525"/>
                  </a:cubicBezTo>
                  <a:cubicBezTo>
                    <a:pt x="1016" y="1506"/>
                    <a:pt x="974" y="1481"/>
                    <a:pt x="942" y="1450"/>
                  </a:cubicBezTo>
                  <a:cubicBezTo>
                    <a:pt x="872" y="1385"/>
                    <a:pt x="803" y="1262"/>
                    <a:pt x="766" y="1190"/>
                  </a:cubicBezTo>
                  <a:cubicBezTo>
                    <a:pt x="701" y="1176"/>
                    <a:pt x="603" y="1126"/>
                    <a:pt x="560" y="960"/>
                  </a:cubicBezTo>
                  <a:cubicBezTo>
                    <a:pt x="534" y="862"/>
                    <a:pt x="541" y="781"/>
                    <a:pt x="582" y="719"/>
                  </a:cubicBezTo>
                  <a:cubicBezTo>
                    <a:pt x="595" y="698"/>
                    <a:pt x="611" y="681"/>
                    <a:pt x="627" y="669"/>
                  </a:cubicBezTo>
                  <a:cubicBezTo>
                    <a:pt x="627" y="648"/>
                    <a:pt x="629" y="622"/>
                    <a:pt x="632" y="594"/>
                  </a:cubicBezTo>
                  <a:cubicBezTo>
                    <a:pt x="632" y="593"/>
                    <a:pt x="632" y="592"/>
                    <a:pt x="632" y="591"/>
                  </a:cubicBezTo>
                  <a:cubicBezTo>
                    <a:pt x="633" y="589"/>
                    <a:pt x="633" y="588"/>
                    <a:pt x="633" y="586"/>
                  </a:cubicBezTo>
                  <a:cubicBezTo>
                    <a:pt x="646" y="480"/>
                    <a:pt x="683" y="337"/>
                    <a:pt x="783" y="219"/>
                  </a:cubicBezTo>
                  <a:cubicBezTo>
                    <a:pt x="811" y="185"/>
                    <a:pt x="842" y="156"/>
                    <a:pt x="874" y="132"/>
                  </a:cubicBezTo>
                  <a:cubicBezTo>
                    <a:pt x="965" y="54"/>
                    <a:pt x="1085" y="0"/>
                    <a:pt x="1241" y="0"/>
                  </a:cubicBezTo>
                  <a:cubicBezTo>
                    <a:pt x="1247" y="0"/>
                    <a:pt x="1253" y="0"/>
                    <a:pt x="1259" y="0"/>
                  </a:cubicBezTo>
                  <a:lnTo>
                    <a:pt x="1259" y="0"/>
                  </a:lnTo>
                  <a:cubicBezTo>
                    <a:pt x="1261" y="0"/>
                    <a:pt x="1273" y="0"/>
                    <a:pt x="1292" y="2"/>
                  </a:cubicBezTo>
                  <a:cubicBezTo>
                    <a:pt x="1693" y="28"/>
                    <a:pt x="1843" y="326"/>
                    <a:pt x="1867" y="486"/>
                  </a:cubicBezTo>
                  <a:cubicBezTo>
                    <a:pt x="1884" y="558"/>
                    <a:pt x="1890" y="623"/>
                    <a:pt x="1891" y="669"/>
                  </a:cubicBezTo>
                  <a:cubicBezTo>
                    <a:pt x="1907" y="681"/>
                    <a:pt x="1923" y="698"/>
                    <a:pt x="1937" y="719"/>
                  </a:cubicBezTo>
                  <a:cubicBezTo>
                    <a:pt x="1977" y="781"/>
                    <a:pt x="1984" y="862"/>
                    <a:pt x="1959" y="960"/>
                  </a:cubicBezTo>
                  <a:close/>
                  <a:moveTo>
                    <a:pt x="1692" y="720"/>
                  </a:moveTo>
                  <a:lnTo>
                    <a:pt x="1691" y="720"/>
                  </a:lnTo>
                  <a:cubicBezTo>
                    <a:pt x="1691" y="719"/>
                    <a:pt x="1694" y="674"/>
                    <a:pt x="1687" y="611"/>
                  </a:cubicBezTo>
                  <a:cubicBezTo>
                    <a:pt x="1642" y="615"/>
                    <a:pt x="1586" y="617"/>
                    <a:pt x="1526" y="617"/>
                  </a:cubicBezTo>
                  <a:cubicBezTo>
                    <a:pt x="1377" y="617"/>
                    <a:pt x="1268" y="601"/>
                    <a:pt x="1193" y="568"/>
                  </a:cubicBezTo>
                  <a:cubicBezTo>
                    <a:pt x="1131" y="540"/>
                    <a:pt x="1081" y="510"/>
                    <a:pt x="1041" y="482"/>
                  </a:cubicBezTo>
                  <a:cubicBezTo>
                    <a:pt x="1027" y="508"/>
                    <a:pt x="1009" y="534"/>
                    <a:pt x="988" y="557"/>
                  </a:cubicBezTo>
                  <a:cubicBezTo>
                    <a:pt x="934" y="615"/>
                    <a:pt x="873" y="652"/>
                    <a:pt x="827" y="674"/>
                  </a:cubicBezTo>
                  <a:cubicBezTo>
                    <a:pt x="826" y="702"/>
                    <a:pt x="827" y="720"/>
                    <a:pt x="827" y="720"/>
                  </a:cubicBezTo>
                  <a:cubicBezTo>
                    <a:pt x="832" y="770"/>
                    <a:pt x="799" y="815"/>
                    <a:pt x="751" y="826"/>
                  </a:cubicBezTo>
                  <a:cubicBezTo>
                    <a:pt x="746" y="829"/>
                    <a:pt x="738" y="854"/>
                    <a:pt x="753" y="909"/>
                  </a:cubicBezTo>
                  <a:cubicBezTo>
                    <a:pt x="767" y="962"/>
                    <a:pt x="789" y="994"/>
                    <a:pt x="813" y="996"/>
                  </a:cubicBezTo>
                  <a:cubicBezTo>
                    <a:pt x="822" y="993"/>
                    <a:pt x="831" y="992"/>
                    <a:pt x="839" y="992"/>
                  </a:cubicBezTo>
                  <a:cubicBezTo>
                    <a:pt x="875" y="992"/>
                    <a:pt x="904" y="1016"/>
                    <a:pt x="921" y="1052"/>
                  </a:cubicBezTo>
                  <a:cubicBezTo>
                    <a:pt x="955" y="1124"/>
                    <a:pt x="1027" y="1256"/>
                    <a:pt x="1079" y="1304"/>
                  </a:cubicBezTo>
                  <a:cubicBezTo>
                    <a:pt x="1094" y="1319"/>
                    <a:pt x="1120" y="1333"/>
                    <a:pt x="1151" y="1344"/>
                  </a:cubicBezTo>
                  <a:cubicBezTo>
                    <a:pt x="1221" y="1368"/>
                    <a:pt x="1297" y="1368"/>
                    <a:pt x="1367" y="1344"/>
                  </a:cubicBezTo>
                  <a:cubicBezTo>
                    <a:pt x="1398" y="1333"/>
                    <a:pt x="1424" y="1319"/>
                    <a:pt x="1439" y="1304"/>
                  </a:cubicBezTo>
                  <a:cubicBezTo>
                    <a:pt x="1491" y="1256"/>
                    <a:pt x="1564" y="1124"/>
                    <a:pt x="1597" y="1052"/>
                  </a:cubicBezTo>
                  <a:cubicBezTo>
                    <a:pt x="1618" y="1007"/>
                    <a:pt x="1658" y="982"/>
                    <a:pt x="1705" y="996"/>
                  </a:cubicBezTo>
                  <a:cubicBezTo>
                    <a:pt x="1729" y="994"/>
                    <a:pt x="1751" y="962"/>
                    <a:pt x="1765" y="909"/>
                  </a:cubicBezTo>
                  <a:cubicBezTo>
                    <a:pt x="1778" y="860"/>
                    <a:pt x="1774" y="840"/>
                    <a:pt x="1774" y="827"/>
                  </a:cubicBezTo>
                  <a:cubicBezTo>
                    <a:pt x="1774" y="824"/>
                    <a:pt x="1774" y="825"/>
                    <a:pt x="1774" y="826"/>
                  </a:cubicBezTo>
                  <a:cubicBezTo>
                    <a:pt x="1783" y="773"/>
                    <a:pt x="1745" y="725"/>
                    <a:pt x="1692" y="72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grpSp>
        <p:nvGrpSpPr>
          <p:cNvPr id="14" name="ïṩlíḍé"/>
          <p:cNvGrpSpPr/>
          <p:nvPr/>
        </p:nvGrpSpPr>
        <p:grpSpPr>
          <a:xfrm>
            <a:off x="5561696" y="3410791"/>
            <a:ext cx="733038" cy="733044"/>
            <a:chOff x="8180417" y="4642147"/>
            <a:chExt cx="548728" cy="548732"/>
          </a:xfrm>
        </p:grpSpPr>
        <p:sp>
          <p:nvSpPr>
            <p:cNvPr id="32" name="îṡḻîďê"/>
            <p:cNvSpPr/>
            <p:nvPr/>
          </p:nvSpPr>
          <p:spPr>
            <a:xfrm>
              <a:off x="8180417" y="4642147"/>
              <a:ext cx="548728" cy="548732"/>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dirty="0"/>
            </a:p>
          </p:txBody>
        </p:sp>
        <p:sp>
          <p:nvSpPr>
            <p:cNvPr id="33" name="îśľïďê"/>
            <p:cNvSpPr/>
            <p:nvPr/>
          </p:nvSpPr>
          <p:spPr>
            <a:xfrm>
              <a:off x="8282338" y="4794301"/>
              <a:ext cx="344886" cy="244424"/>
            </a:xfrm>
            <a:custGeom>
              <a:avLst/>
              <a:gdLst>
                <a:gd name="connsiteX0" fmla="*/ 304032 w 608062"/>
                <a:gd name="connsiteY0" fmla="*/ 356779 h 430943"/>
                <a:gd name="connsiteX1" fmla="*/ 351777 w 608062"/>
                <a:gd name="connsiteY1" fmla="*/ 376570 h 430943"/>
                <a:gd name="connsiteX2" fmla="*/ 351777 w 608062"/>
                <a:gd name="connsiteY2" fmla="*/ 385965 h 430943"/>
                <a:gd name="connsiteX3" fmla="*/ 308736 w 608062"/>
                <a:gd name="connsiteY3" fmla="*/ 428944 h 430943"/>
                <a:gd name="connsiteX4" fmla="*/ 304032 w 608062"/>
                <a:gd name="connsiteY4" fmla="*/ 430943 h 430943"/>
                <a:gd name="connsiteX5" fmla="*/ 299327 w 608062"/>
                <a:gd name="connsiteY5" fmla="*/ 428944 h 430943"/>
                <a:gd name="connsiteX6" fmla="*/ 256286 w 608062"/>
                <a:gd name="connsiteY6" fmla="*/ 385965 h 430943"/>
                <a:gd name="connsiteX7" fmla="*/ 256286 w 608062"/>
                <a:gd name="connsiteY7" fmla="*/ 376570 h 430943"/>
                <a:gd name="connsiteX8" fmla="*/ 304032 w 608062"/>
                <a:gd name="connsiteY8" fmla="*/ 356779 h 430943"/>
                <a:gd name="connsiteX9" fmla="*/ 304013 w 608062"/>
                <a:gd name="connsiteY9" fmla="*/ 233219 h 430943"/>
                <a:gd name="connsiteX10" fmla="*/ 440761 w 608062"/>
                <a:gd name="connsiteY10" fmla="*/ 289982 h 430943"/>
                <a:gd name="connsiteX11" fmla="*/ 440761 w 608062"/>
                <a:gd name="connsiteY11" fmla="*/ 299376 h 430943"/>
                <a:gd name="connsiteX12" fmla="*/ 396746 w 608062"/>
                <a:gd name="connsiteY12" fmla="*/ 343348 h 430943"/>
                <a:gd name="connsiteX13" fmla="*/ 392044 w 608062"/>
                <a:gd name="connsiteY13" fmla="*/ 345347 h 430943"/>
                <a:gd name="connsiteX14" fmla="*/ 387342 w 608062"/>
                <a:gd name="connsiteY14" fmla="*/ 343348 h 430943"/>
                <a:gd name="connsiteX15" fmla="*/ 304013 w 608062"/>
                <a:gd name="connsiteY15" fmla="*/ 308770 h 430943"/>
                <a:gd name="connsiteX16" fmla="*/ 220684 w 608062"/>
                <a:gd name="connsiteY16" fmla="*/ 343348 h 430943"/>
                <a:gd name="connsiteX17" fmla="*/ 215982 w 608062"/>
                <a:gd name="connsiteY17" fmla="*/ 345347 h 430943"/>
                <a:gd name="connsiteX18" fmla="*/ 211280 w 608062"/>
                <a:gd name="connsiteY18" fmla="*/ 343348 h 430943"/>
                <a:gd name="connsiteX19" fmla="*/ 167165 w 608062"/>
                <a:gd name="connsiteY19" fmla="*/ 299376 h 430943"/>
                <a:gd name="connsiteX20" fmla="*/ 165264 w 608062"/>
                <a:gd name="connsiteY20" fmla="*/ 294679 h 430943"/>
                <a:gd name="connsiteX21" fmla="*/ 167165 w 608062"/>
                <a:gd name="connsiteY21" fmla="*/ 289982 h 430943"/>
                <a:gd name="connsiteX22" fmla="*/ 304013 w 608062"/>
                <a:gd name="connsiteY22" fmla="*/ 233219 h 430943"/>
                <a:gd name="connsiteX23" fmla="*/ 304064 w 608062"/>
                <a:gd name="connsiteY23" fmla="*/ 116645 h 430943"/>
                <a:gd name="connsiteX24" fmla="*/ 523459 w 608062"/>
                <a:gd name="connsiteY24" fmla="*/ 207446 h 430943"/>
                <a:gd name="connsiteX25" fmla="*/ 525360 w 608062"/>
                <a:gd name="connsiteY25" fmla="*/ 212141 h 430943"/>
                <a:gd name="connsiteX26" fmla="*/ 523459 w 608062"/>
                <a:gd name="connsiteY26" fmla="*/ 216936 h 430943"/>
                <a:gd name="connsiteX27" fmla="*/ 479440 w 608062"/>
                <a:gd name="connsiteY27" fmla="*/ 260888 h 430943"/>
                <a:gd name="connsiteX28" fmla="*/ 474638 w 608062"/>
                <a:gd name="connsiteY28" fmla="*/ 262786 h 430943"/>
                <a:gd name="connsiteX29" fmla="*/ 469936 w 608062"/>
                <a:gd name="connsiteY29" fmla="*/ 260888 h 430943"/>
                <a:gd name="connsiteX30" fmla="*/ 304064 w 608062"/>
                <a:gd name="connsiteY30" fmla="*/ 192163 h 430943"/>
                <a:gd name="connsiteX31" fmla="*/ 138192 w 608062"/>
                <a:gd name="connsiteY31" fmla="*/ 260888 h 430943"/>
                <a:gd name="connsiteX32" fmla="*/ 133390 w 608062"/>
                <a:gd name="connsiteY32" fmla="*/ 262786 h 430943"/>
                <a:gd name="connsiteX33" fmla="*/ 128688 w 608062"/>
                <a:gd name="connsiteY33" fmla="*/ 260888 h 430943"/>
                <a:gd name="connsiteX34" fmla="*/ 84669 w 608062"/>
                <a:gd name="connsiteY34" fmla="*/ 216936 h 430943"/>
                <a:gd name="connsiteX35" fmla="*/ 84669 w 608062"/>
                <a:gd name="connsiteY35" fmla="*/ 207446 h 430943"/>
                <a:gd name="connsiteX36" fmla="*/ 304064 w 608062"/>
                <a:gd name="connsiteY36" fmla="*/ 116645 h 430943"/>
                <a:gd name="connsiteX37" fmla="*/ 304031 w 608062"/>
                <a:gd name="connsiteY37" fmla="*/ 0 h 430943"/>
                <a:gd name="connsiteX38" fmla="*/ 606061 w 608062"/>
                <a:gd name="connsiteY38" fmla="*/ 124937 h 430943"/>
                <a:gd name="connsiteX39" fmla="*/ 606862 w 608062"/>
                <a:gd name="connsiteY39" fmla="*/ 125836 h 430943"/>
                <a:gd name="connsiteX40" fmla="*/ 608062 w 608062"/>
                <a:gd name="connsiteY40" fmla="*/ 129631 h 430943"/>
                <a:gd name="connsiteX41" fmla="*/ 606061 w 608062"/>
                <a:gd name="connsiteY41" fmla="*/ 134325 h 430943"/>
                <a:gd name="connsiteX42" fmla="*/ 561942 w 608062"/>
                <a:gd name="connsiteY42" fmla="*/ 178367 h 430943"/>
                <a:gd name="connsiteX43" fmla="*/ 557240 w 608062"/>
                <a:gd name="connsiteY43" fmla="*/ 180365 h 430943"/>
                <a:gd name="connsiteX44" fmla="*/ 552538 w 608062"/>
                <a:gd name="connsiteY44" fmla="*/ 178367 h 430943"/>
                <a:gd name="connsiteX45" fmla="*/ 304031 w 608062"/>
                <a:gd name="connsiteY45" fmla="*/ 75501 h 430943"/>
                <a:gd name="connsiteX46" fmla="*/ 55524 w 608062"/>
                <a:gd name="connsiteY46" fmla="*/ 178367 h 430943"/>
                <a:gd name="connsiteX47" fmla="*/ 50822 w 608062"/>
                <a:gd name="connsiteY47" fmla="*/ 180365 h 430943"/>
                <a:gd name="connsiteX48" fmla="*/ 46120 w 608062"/>
                <a:gd name="connsiteY48" fmla="*/ 178367 h 430943"/>
                <a:gd name="connsiteX49" fmla="*/ 2001 w 608062"/>
                <a:gd name="connsiteY49" fmla="*/ 134325 h 430943"/>
                <a:gd name="connsiteX50" fmla="*/ 0 w 608062"/>
                <a:gd name="connsiteY50" fmla="*/ 129631 h 430943"/>
                <a:gd name="connsiteX51" fmla="*/ 2001 w 608062"/>
                <a:gd name="connsiteY51" fmla="*/ 124837 h 430943"/>
                <a:gd name="connsiteX52" fmla="*/ 304031 w 608062"/>
                <a:gd name="connsiteY52" fmla="*/ 0 h 430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8062" h="430943">
                  <a:moveTo>
                    <a:pt x="304032" y="356779"/>
                  </a:moveTo>
                  <a:cubicBezTo>
                    <a:pt x="322049" y="356779"/>
                    <a:pt x="339065" y="363876"/>
                    <a:pt x="351777" y="376570"/>
                  </a:cubicBezTo>
                  <a:cubicBezTo>
                    <a:pt x="354380" y="379168"/>
                    <a:pt x="354380" y="383366"/>
                    <a:pt x="351777" y="385965"/>
                  </a:cubicBezTo>
                  <a:lnTo>
                    <a:pt x="308736" y="428944"/>
                  </a:lnTo>
                  <a:cubicBezTo>
                    <a:pt x="307535" y="430244"/>
                    <a:pt x="305833" y="430943"/>
                    <a:pt x="304032" y="430943"/>
                  </a:cubicBezTo>
                  <a:cubicBezTo>
                    <a:pt x="302230" y="430943"/>
                    <a:pt x="300528" y="430244"/>
                    <a:pt x="299327" y="428944"/>
                  </a:cubicBezTo>
                  <a:lnTo>
                    <a:pt x="256286" y="385965"/>
                  </a:lnTo>
                  <a:cubicBezTo>
                    <a:pt x="253683" y="383366"/>
                    <a:pt x="253683" y="379168"/>
                    <a:pt x="256286" y="376570"/>
                  </a:cubicBezTo>
                  <a:cubicBezTo>
                    <a:pt x="268998" y="363876"/>
                    <a:pt x="286014" y="356779"/>
                    <a:pt x="304032" y="356779"/>
                  </a:cubicBezTo>
                  <a:close/>
                  <a:moveTo>
                    <a:pt x="304013" y="233219"/>
                  </a:moveTo>
                  <a:cubicBezTo>
                    <a:pt x="355631" y="233219"/>
                    <a:pt x="404248" y="253406"/>
                    <a:pt x="440761" y="289982"/>
                  </a:cubicBezTo>
                  <a:cubicBezTo>
                    <a:pt x="443362" y="292581"/>
                    <a:pt x="443362" y="296778"/>
                    <a:pt x="440761" y="299376"/>
                  </a:cubicBezTo>
                  <a:lnTo>
                    <a:pt x="396746" y="343348"/>
                  </a:lnTo>
                  <a:cubicBezTo>
                    <a:pt x="395545" y="344547"/>
                    <a:pt x="393845" y="345347"/>
                    <a:pt x="392044" y="345347"/>
                  </a:cubicBezTo>
                  <a:cubicBezTo>
                    <a:pt x="390343" y="345347"/>
                    <a:pt x="388643" y="344547"/>
                    <a:pt x="387342" y="343348"/>
                  </a:cubicBezTo>
                  <a:cubicBezTo>
                    <a:pt x="365034" y="321062"/>
                    <a:pt x="335424" y="308770"/>
                    <a:pt x="304013" y="308770"/>
                  </a:cubicBezTo>
                  <a:cubicBezTo>
                    <a:pt x="272602" y="308770"/>
                    <a:pt x="242991" y="321062"/>
                    <a:pt x="220684" y="343348"/>
                  </a:cubicBezTo>
                  <a:cubicBezTo>
                    <a:pt x="219383" y="344547"/>
                    <a:pt x="217682" y="345347"/>
                    <a:pt x="215982" y="345347"/>
                  </a:cubicBezTo>
                  <a:cubicBezTo>
                    <a:pt x="214181" y="345347"/>
                    <a:pt x="212481" y="344547"/>
                    <a:pt x="211280" y="343348"/>
                  </a:cubicBezTo>
                  <a:lnTo>
                    <a:pt x="167165" y="299376"/>
                  </a:lnTo>
                  <a:cubicBezTo>
                    <a:pt x="165964" y="298077"/>
                    <a:pt x="165264" y="296378"/>
                    <a:pt x="165264" y="294679"/>
                  </a:cubicBezTo>
                  <a:cubicBezTo>
                    <a:pt x="165264" y="292880"/>
                    <a:pt x="165964" y="291182"/>
                    <a:pt x="167165" y="289982"/>
                  </a:cubicBezTo>
                  <a:cubicBezTo>
                    <a:pt x="203778" y="253406"/>
                    <a:pt x="252395" y="233219"/>
                    <a:pt x="304013" y="233219"/>
                  </a:cubicBezTo>
                  <a:close/>
                  <a:moveTo>
                    <a:pt x="304064" y="116645"/>
                  </a:moveTo>
                  <a:cubicBezTo>
                    <a:pt x="386800" y="116645"/>
                    <a:pt x="464734" y="148910"/>
                    <a:pt x="523459" y="207446"/>
                  </a:cubicBezTo>
                  <a:cubicBezTo>
                    <a:pt x="524660" y="208745"/>
                    <a:pt x="525360" y="210443"/>
                    <a:pt x="525360" y="212141"/>
                  </a:cubicBezTo>
                  <a:cubicBezTo>
                    <a:pt x="525360" y="213939"/>
                    <a:pt x="524660" y="215637"/>
                    <a:pt x="523459" y="216936"/>
                  </a:cubicBezTo>
                  <a:lnTo>
                    <a:pt x="479440" y="260888"/>
                  </a:lnTo>
                  <a:cubicBezTo>
                    <a:pt x="478140" y="262087"/>
                    <a:pt x="476439" y="262786"/>
                    <a:pt x="474638" y="262786"/>
                  </a:cubicBezTo>
                  <a:cubicBezTo>
                    <a:pt x="472937" y="262786"/>
                    <a:pt x="471237" y="262087"/>
                    <a:pt x="469936" y="260888"/>
                  </a:cubicBezTo>
                  <a:cubicBezTo>
                    <a:pt x="425617" y="216536"/>
                    <a:pt x="366691" y="192163"/>
                    <a:pt x="304064" y="192163"/>
                  </a:cubicBezTo>
                  <a:cubicBezTo>
                    <a:pt x="241437" y="192163"/>
                    <a:pt x="182512" y="216536"/>
                    <a:pt x="138192" y="260888"/>
                  </a:cubicBezTo>
                  <a:cubicBezTo>
                    <a:pt x="136892" y="262087"/>
                    <a:pt x="135191" y="262786"/>
                    <a:pt x="133390" y="262786"/>
                  </a:cubicBezTo>
                  <a:cubicBezTo>
                    <a:pt x="131689" y="262786"/>
                    <a:pt x="129989" y="262087"/>
                    <a:pt x="128688" y="260888"/>
                  </a:cubicBezTo>
                  <a:lnTo>
                    <a:pt x="84669" y="216936"/>
                  </a:lnTo>
                  <a:cubicBezTo>
                    <a:pt x="82068" y="214338"/>
                    <a:pt x="82068" y="210043"/>
                    <a:pt x="84669" y="207446"/>
                  </a:cubicBezTo>
                  <a:cubicBezTo>
                    <a:pt x="143395" y="148910"/>
                    <a:pt x="221328" y="116645"/>
                    <a:pt x="304064" y="116645"/>
                  </a:cubicBezTo>
                  <a:close/>
                  <a:moveTo>
                    <a:pt x="304031" y="0"/>
                  </a:moveTo>
                  <a:cubicBezTo>
                    <a:pt x="418080" y="0"/>
                    <a:pt x="525426" y="44342"/>
                    <a:pt x="606061" y="124937"/>
                  </a:cubicBezTo>
                  <a:cubicBezTo>
                    <a:pt x="606361" y="125237"/>
                    <a:pt x="606661" y="125536"/>
                    <a:pt x="606862" y="125836"/>
                  </a:cubicBezTo>
                  <a:cubicBezTo>
                    <a:pt x="607662" y="126934"/>
                    <a:pt x="608062" y="128233"/>
                    <a:pt x="608062" y="129631"/>
                  </a:cubicBezTo>
                  <a:cubicBezTo>
                    <a:pt x="608062" y="131429"/>
                    <a:pt x="607362" y="133026"/>
                    <a:pt x="606061" y="134325"/>
                  </a:cubicBezTo>
                  <a:lnTo>
                    <a:pt x="561942" y="178367"/>
                  </a:lnTo>
                  <a:cubicBezTo>
                    <a:pt x="560642" y="179666"/>
                    <a:pt x="558941" y="180365"/>
                    <a:pt x="557240" y="180365"/>
                  </a:cubicBezTo>
                  <a:cubicBezTo>
                    <a:pt x="555439" y="180365"/>
                    <a:pt x="553739" y="179666"/>
                    <a:pt x="552538" y="178367"/>
                  </a:cubicBezTo>
                  <a:cubicBezTo>
                    <a:pt x="486009" y="112054"/>
                    <a:pt x="397771" y="75501"/>
                    <a:pt x="304031" y="75501"/>
                  </a:cubicBezTo>
                  <a:cubicBezTo>
                    <a:pt x="210291" y="75501"/>
                    <a:pt x="122053" y="112054"/>
                    <a:pt x="55524" y="178367"/>
                  </a:cubicBezTo>
                  <a:cubicBezTo>
                    <a:pt x="54323" y="179666"/>
                    <a:pt x="52623" y="180365"/>
                    <a:pt x="50822" y="180365"/>
                  </a:cubicBezTo>
                  <a:cubicBezTo>
                    <a:pt x="49021" y="180365"/>
                    <a:pt x="47420" y="179666"/>
                    <a:pt x="46120" y="178367"/>
                  </a:cubicBezTo>
                  <a:lnTo>
                    <a:pt x="2001" y="134325"/>
                  </a:lnTo>
                  <a:cubicBezTo>
                    <a:pt x="700" y="133026"/>
                    <a:pt x="0" y="131429"/>
                    <a:pt x="0" y="129631"/>
                  </a:cubicBezTo>
                  <a:cubicBezTo>
                    <a:pt x="0" y="127833"/>
                    <a:pt x="700" y="126135"/>
                    <a:pt x="2001" y="124837"/>
                  </a:cubicBezTo>
                  <a:cubicBezTo>
                    <a:pt x="82636" y="44342"/>
                    <a:pt x="189882" y="0"/>
                    <a:pt x="3040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grpSp>
        <p:nvGrpSpPr>
          <p:cNvPr id="15" name="ïṥlîde"/>
          <p:cNvGrpSpPr/>
          <p:nvPr/>
        </p:nvGrpSpPr>
        <p:grpSpPr>
          <a:xfrm>
            <a:off x="1262248" y="3410791"/>
            <a:ext cx="733038" cy="733044"/>
            <a:chOff x="6897029" y="4642147"/>
            <a:chExt cx="548728" cy="548732"/>
          </a:xfrm>
        </p:grpSpPr>
        <p:sp>
          <p:nvSpPr>
            <p:cNvPr id="30" name="îŝḷíḋê"/>
            <p:cNvSpPr/>
            <p:nvPr/>
          </p:nvSpPr>
          <p:spPr>
            <a:xfrm>
              <a:off x="6897029" y="4642147"/>
              <a:ext cx="548728" cy="548732"/>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p>
          </p:txBody>
        </p:sp>
        <p:sp>
          <p:nvSpPr>
            <p:cNvPr id="31" name="iŝľiḍé"/>
            <p:cNvSpPr/>
            <p:nvPr/>
          </p:nvSpPr>
          <p:spPr>
            <a:xfrm>
              <a:off x="7021707" y="4767116"/>
              <a:ext cx="299371" cy="298794"/>
            </a:xfrm>
            <a:custGeom>
              <a:avLst/>
              <a:gdLst>
                <a:gd name="T0" fmla="*/ 325 w 333"/>
                <a:gd name="T1" fmla="*/ 136 h 333"/>
                <a:gd name="T2" fmla="*/ 295 w 333"/>
                <a:gd name="T3" fmla="*/ 132 h 333"/>
                <a:gd name="T4" fmla="*/ 282 w 333"/>
                <a:gd name="T5" fmla="*/ 100 h 333"/>
                <a:gd name="T6" fmla="*/ 301 w 333"/>
                <a:gd name="T7" fmla="*/ 77 h 333"/>
                <a:gd name="T8" fmla="*/ 300 w 333"/>
                <a:gd name="T9" fmla="*/ 64 h 333"/>
                <a:gd name="T10" fmla="*/ 269 w 333"/>
                <a:gd name="T11" fmla="*/ 33 h 333"/>
                <a:gd name="T12" fmla="*/ 257 w 333"/>
                <a:gd name="T13" fmla="*/ 33 h 333"/>
                <a:gd name="T14" fmla="*/ 233 w 333"/>
                <a:gd name="T15" fmla="*/ 51 h 333"/>
                <a:gd name="T16" fmla="*/ 201 w 333"/>
                <a:gd name="T17" fmla="*/ 38 h 333"/>
                <a:gd name="T18" fmla="*/ 198 w 333"/>
                <a:gd name="T19" fmla="*/ 8 h 333"/>
                <a:gd name="T20" fmla="*/ 188 w 333"/>
                <a:gd name="T21" fmla="*/ 0 h 333"/>
                <a:gd name="T22" fmla="*/ 145 w 333"/>
                <a:gd name="T23" fmla="*/ 0 h 333"/>
                <a:gd name="T24" fmla="*/ 136 w 333"/>
                <a:gd name="T25" fmla="*/ 8 h 333"/>
                <a:gd name="T26" fmla="*/ 132 w 333"/>
                <a:gd name="T27" fmla="*/ 38 h 333"/>
                <a:gd name="T28" fmla="*/ 100 w 333"/>
                <a:gd name="T29" fmla="*/ 51 h 333"/>
                <a:gd name="T30" fmla="*/ 77 w 333"/>
                <a:gd name="T31" fmla="*/ 33 h 333"/>
                <a:gd name="T32" fmla="*/ 64 w 333"/>
                <a:gd name="T33" fmla="*/ 33 h 333"/>
                <a:gd name="T34" fmla="*/ 33 w 333"/>
                <a:gd name="T35" fmla="*/ 64 h 333"/>
                <a:gd name="T36" fmla="*/ 33 w 333"/>
                <a:gd name="T37" fmla="*/ 77 h 333"/>
                <a:gd name="T38" fmla="*/ 51 w 333"/>
                <a:gd name="T39" fmla="*/ 100 h 333"/>
                <a:gd name="T40" fmla="*/ 38 w 333"/>
                <a:gd name="T41" fmla="*/ 132 h 333"/>
                <a:gd name="T42" fmla="*/ 8 w 333"/>
                <a:gd name="T43" fmla="*/ 136 h 333"/>
                <a:gd name="T44" fmla="*/ 0 w 333"/>
                <a:gd name="T45" fmla="*/ 145 h 333"/>
                <a:gd name="T46" fmla="*/ 0 w 333"/>
                <a:gd name="T47" fmla="*/ 188 h 333"/>
                <a:gd name="T48" fmla="*/ 8 w 333"/>
                <a:gd name="T49" fmla="*/ 198 h 333"/>
                <a:gd name="T50" fmla="*/ 38 w 333"/>
                <a:gd name="T51" fmla="*/ 201 h 333"/>
                <a:gd name="T52" fmla="*/ 51 w 333"/>
                <a:gd name="T53" fmla="*/ 233 h 333"/>
                <a:gd name="T54" fmla="*/ 33 w 333"/>
                <a:gd name="T55" fmla="*/ 257 h 333"/>
                <a:gd name="T56" fmla="*/ 34 w 333"/>
                <a:gd name="T57" fmla="*/ 269 h 333"/>
                <a:gd name="T58" fmla="*/ 64 w 333"/>
                <a:gd name="T59" fmla="*/ 300 h 333"/>
                <a:gd name="T60" fmla="*/ 77 w 333"/>
                <a:gd name="T61" fmla="*/ 301 h 333"/>
                <a:gd name="T62" fmla="*/ 100 w 333"/>
                <a:gd name="T63" fmla="*/ 282 h 333"/>
                <a:gd name="T64" fmla="*/ 132 w 333"/>
                <a:gd name="T65" fmla="*/ 295 h 333"/>
                <a:gd name="T66" fmla="*/ 136 w 333"/>
                <a:gd name="T67" fmla="*/ 325 h 333"/>
                <a:gd name="T68" fmla="*/ 145 w 333"/>
                <a:gd name="T69" fmla="*/ 333 h 333"/>
                <a:gd name="T70" fmla="*/ 188 w 333"/>
                <a:gd name="T71" fmla="*/ 333 h 333"/>
                <a:gd name="T72" fmla="*/ 198 w 333"/>
                <a:gd name="T73" fmla="*/ 325 h 333"/>
                <a:gd name="T74" fmla="*/ 201 w 333"/>
                <a:gd name="T75" fmla="*/ 295 h 333"/>
                <a:gd name="T76" fmla="*/ 233 w 333"/>
                <a:gd name="T77" fmla="*/ 282 h 333"/>
                <a:gd name="T78" fmla="*/ 257 w 333"/>
                <a:gd name="T79" fmla="*/ 301 h 333"/>
                <a:gd name="T80" fmla="*/ 269 w 333"/>
                <a:gd name="T81" fmla="*/ 300 h 333"/>
                <a:gd name="T82" fmla="*/ 300 w 333"/>
                <a:gd name="T83" fmla="*/ 269 h 333"/>
                <a:gd name="T84" fmla="*/ 301 w 333"/>
                <a:gd name="T85" fmla="*/ 257 h 333"/>
                <a:gd name="T86" fmla="*/ 282 w 333"/>
                <a:gd name="T87" fmla="*/ 233 h 333"/>
                <a:gd name="T88" fmla="*/ 295 w 333"/>
                <a:gd name="T89" fmla="*/ 201 h 333"/>
                <a:gd name="T90" fmla="*/ 325 w 333"/>
                <a:gd name="T91" fmla="*/ 198 h 333"/>
                <a:gd name="T92" fmla="*/ 333 w 333"/>
                <a:gd name="T93" fmla="*/ 188 h 333"/>
                <a:gd name="T94" fmla="*/ 333 w 333"/>
                <a:gd name="T95" fmla="*/ 145 h 333"/>
                <a:gd name="T96" fmla="*/ 325 w 333"/>
                <a:gd name="T97" fmla="*/ 136 h 333"/>
                <a:gd name="T98" fmla="*/ 167 w 333"/>
                <a:gd name="T99" fmla="*/ 250 h 333"/>
                <a:gd name="T100" fmla="*/ 83 w 333"/>
                <a:gd name="T101" fmla="*/ 167 h 333"/>
                <a:gd name="T102" fmla="*/ 167 w 333"/>
                <a:gd name="T103" fmla="*/ 83 h 333"/>
                <a:gd name="T104" fmla="*/ 250 w 333"/>
                <a:gd name="T105" fmla="*/ 167 h 333"/>
                <a:gd name="T106" fmla="*/ 167 w 333"/>
                <a:gd name="T107" fmla="*/ 25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 h="333">
                  <a:moveTo>
                    <a:pt x="325" y="136"/>
                  </a:moveTo>
                  <a:lnTo>
                    <a:pt x="295" y="132"/>
                  </a:lnTo>
                  <a:cubicBezTo>
                    <a:pt x="292" y="121"/>
                    <a:pt x="288" y="110"/>
                    <a:pt x="282" y="100"/>
                  </a:cubicBezTo>
                  <a:lnTo>
                    <a:pt x="301" y="77"/>
                  </a:lnTo>
                  <a:cubicBezTo>
                    <a:pt x="303" y="73"/>
                    <a:pt x="303" y="67"/>
                    <a:pt x="300" y="64"/>
                  </a:cubicBezTo>
                  <a:lnTo>
                    <a:pt x="269" y="33"/>
                  </a:lnTo>
                  <a:cubicBezTo>
                    <a:pt x="266" y="30"/>
                    <a:pt x="260" y="30"/>
                    <a:pt x="257" y="33"/>
                  </a:cubicBezTo>
                  <a:lnTo>
                    <a:pt x="233" y="51"/>
                  </a:lnTo>
                  <a:cubicBezTo>
                    <a:pt x="223" y="45"/>
                    <a:pt x="213" y="41"/>
                    <a:pt x="201" y="38"/>
                  </a:cubicBezTo>
                  <a:lnTo>
                    <a:pt x="198" y="8"/>
                  </a:lnTo>
                  <a:cubicBezTo>
                    <a:pt x="197" y="4"/>
                    <a:pt x="193" y="0"/>
                    <a:pt x="188" y="0"/>
                  </a:cubicBezTo>
                  <a:lnTo>
                    <a:pt x="145" y="0"/>
                  </a:lnTo>
                  <a:cubicBezTo>
                    <a:pt x="140" y="0"/>
                    <a:pt x="136" y="4"/>
                    <a:pt x="136" y="8"/>
                  </a:cubicBezTo>
                  <a:lnTo>
                    <a:pt x="132" y="38"/>
                  </a:lnTo>
                  <a:cubicBezTo>
                    <a:pt x="121" y="41"/>
                    <a:pt x="110" y="46"/>
                    <a:pt x="100" y="51"/>
                  </a:cubicBezTo>
                  <a:lnTo>
                    <a:pt x="77" y="33"/>
                  </a:lnTo>
                  <a:cubicBezTo>
                    <a:pt x="73" y="30"/>
                    <a:pt x="67" y="30"/>
                    <a:pt x="64" y="33"/>
                  </a:cubicBezTo>
                  <a:lnTo>
                    <a:pt x="33" y="64"/>
                  </a:lnTo>
                  <a:cubicBezTo>
                    <a:pt x="30" y="67"/>
                    <a:pt x="30" y="73"/>
                    <a:pt x="33" y="77"/>
                  </a:cubicBezTo>
                  <a:lnTo>
                    <a:pt x="51" y="100"/>
                  </a:lnTo>
                  <a:cubicBezTo>
                    <a:pt x="45" y="110"/>
                    <a:pt x="41" y="121"/>
                    <a:pt x="38" y="132"/>
                  </a:cubicBezTo>
                  <a:lnTo>
                    <a:pt x="8" y="136"/>
                  </a:lnTo>
                  <a:cubicBezTo>
                    <a:pt x="4" y="136"/>
                    <a:pt x="0" y="140"/>
                    <a:pt x="0" y="145"/>
                  </a:cubicBezTo>
                  <a:lnTo>
                    <a:pt x="0" y="188"/>
                  </a:lnTo>
                  <a:cubicBezTo>
                    <a:pt x="0" y="193"/>
                    <a:pt x="4" y="197"/>
                    <a:pt x="8" y="198"/>
                  </a:cubicBezTo>
                  <a:lnTo>
                    <a:pt x="38" y="201"/>
                  </a:lnTo>
                  <a:cubicBezTo>
                    <a:pt x="41" y="213"/>
                    <a:pt x="46" y="223"/>
                    <a:pt x="51" y="233"/>
                  </a:cubicBezTo>
                  <a:lnTo>
                    <a:pt x="33" y="257"/>
                  </a:lnTo>
                  <a:cubicBezTo>
                    <a:pt x="30" y="260"/>
                    <a:pt x="30" y="266"/>
                    <a:pt x="34" y="269"/>
                  </a:cubicBezTo>
                  <a:lnTo>
                    <a:pt x="64" y="300"/>
                  </a:lnTo>
                  <a:cubicBezTo>
                    <a:pt x="67" y="303"/>
                    <a:pt x="73" y="303"/>
                    <a:pt x="77" y="301"/>
                  </a:cubicBezTo>
                  <a:lnTo>
                    <a:pt x="100" y="282"/>
                  </a:lnTo>
                  <a:cubicBezTo>
                    <a:pt x="110" y="288"/>
                    <a:pt x="121" y="292"/>
                    <a:pt x="132" y="295"/>
                  </a:cubicBezTo>
                  <a:lnTo>
                    <a:pt x="136" y="325"/>
                  </a:lnTo>
                  <a:cubicBezTo>
                    <a:pt x="136" y="330"/>
                    <a:pt x="140" y="333"/>
                    <a:pt x="145" y="333"/>
                  </a:cubicBezTo>
                  <a:lnTo>
                    <a:pt x="188" y="333"/>
                  </a:lnTo>
                  <a:cubicBezTo>
                    <a:pt x="193" y="333"/>
                    <a:pt x="197" y="330"/>
                    <a:pt x="198" y="325"/>
                  </a:cubicBezTo>
                  <a:lnTo>
                    <a:pt x="201" y="295"/>
                  </a:lnTo>
                  <a:cubicBezTo>
                    <a:pt x="213" y="292"/>
                    <a:pt x="223" y="288"/>
                    <a:pt x="233" y="282"/>
                  </a:cubicBezTo>
                  <a:lnTo>
                    <a:pt x="257" y="301"/>
                  </a:lnTo>
                  <a:cubicBezTo>
                    <a:pt x="260" y="303"/>
                    <a:pt x="266" y="303"/>
                    <a:pt x="269" y="300"/>
                  </a:cubicBezTo>
                  <a:lnTo>
                    <a:pt x="300" y="269"/>
                  </a:lnTo>
                  <a:cubicBezTo>
                    <a:pt x="303" y="266"/>
                    <a:pt x="303" y="260"/>
                    <a:pt x="301" y="257"/>
                  </a:cubicBezTo>
                  <a:lnTo>
                    <a:pt x="282" y="233"/>
                  </a:lnTo>
                  <a:cubicBezTo>
                    <a:pt x="288" y="223"/>
                    <a:pt x="292" y="213"/>
                    <a:pt x="295" y="201"/>
                  </a:cubicBezTo>
                  <a:lnTo>
                    <a:pt x="325" y="198"/>
                  </a:lnTo>
                  <a:cubicBezTo>
                    <a:pt x="330" y="197"/>
                    <a:pt x="333" y="193"/>
                    <a:pt x="333" y="188"/>
                  </a:cubicBezTo>
                  <a:lnTo>
                    <a:pt x="333" y="145"/>
                  </a:lnTo>
                  <a:cubicBezTo>
                    <a:pt x="333" y="140"/>
                    <a:pt x="330" y="136"/>
                    <a:pt x="325" y="136"/>
                  </a:cubicBezTo>
                  <a:close/>
                  <a:moveTo>
                    <a:pt x="167" y="250"/>
                  </a:moveTo>
                  <a:cubicBezTo>
                    <a:pt x="121" y="250"/>
                    <a:pt x="83" y="213"/>
                    <a:pt x="83" y="167"/>
                  </a:cubicBezTo>
                  <a:cubicBezTo>
                    <a:pt x="83" y="121"/>
                    <a:pt x="121" y="83"/>
                    <a:pt x="167" y="83"/>
                  </a:cubicBezTo>
                  <a:cubicBezTo>
                    <a:pt x="213" y="83"/>
                    <a:pt x="250" y="121"/>
                    <a:pt x="250" y="167"/>
                  </a:cubicBezTo>
                  <a:cubicBezTo>
                    <a:pt x="250" y="213"/>
                    <a:pt x="213" y="250"/>
                    <a:pt x="167" y="25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grpSp>
        <p:nvGrpSpPr>
          <p:cNvPr id="16" name="íṣḷïdè"/>
          <p:cNvGrpSpPr/>
          <p:nvPr/>
        </p:nvGrpSpPr>
        <p:grpSpPr>
          <a:xfrm>
            <a:off x="684251" y="4259964"/>
            <a:ext cx="1889031" cy="1152525"/>
            <a:chOff x="673100" y="3185246"/>
            <a:chExt cx="2248835" cy="1152525"/>
          </a:xfrm>
        </p:grpSpPr>
        <p:sp>
          <p:nvSpPr>
            <p:cNvPr id="28" name="îṡlídê"/>
            <p:cNvSpPr txBox="1"/>
            <p:nvPr/>
          </p:nvSpPr>
          <p:spPr>
            <a:xfrm>
              <a:off x="673100" y="3525372"/>
              <a:ext cx="2248835" cy="812399"/>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en-US" altLang="zh-CN" sz="1050" dirty="0"/>
            </a:p>
          </p:txBody>
        </p:sp>
        <p:sp>
          <p:nvSpPr>
            <p:cNvPr id="29" name="îSlïḑê"/>
            <p:cNvSpPr/>
            <p:nvPr/>
          </p:nvSpPr>
          <p:spPr>
            <a:xfrm>
              <a:off x="673100" y="3185246"/>
              <a:ext cx="2248835" cy="340125"/>
            </a:xfrm>
            <a:prstGeom prst="rect">
              <a:avLst/>
            </a:prstGeom>
          </p:spPr>
          <p:txBody>
            <a:bodyPr wrap="square" lIns="91440" tIns="45720" rIns="91440" bIns="45720" anchor="ctr" anchorCtr="0">
              <a:normAutofit fontScale="77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spcBef>
                  <a:spcPct val="0"/>
                </a:spcBef>
              </a:pPr>
              <a:r>
                <a:rPr lang="zh-CN" altLang="en-US" sz="2600" dirty="0">
                  <a:solidFill>
                    <a:srgbClr val="E6E4E4">
                      <a:lumMod val="25000"/>
                    </a:srgbClr>
                  </a:solidFill>
                  <a:latin typeface="思源黑体 CN Bold" panose="020B0800000000000000" pitchFamily="34" charset="-122"/>
                  <a:ea typeface="思源黑体 CN Bold" panose="020B0800000000000000" pitchFamily="34" charset="-122"/>
                </a:rPr>
                <a:t>输入标题</a:t>
              </a:r>
              <a:endParaRPr lang="en-US" altLang="zh-CN" sz="1700" b="1" dirty="0">
                <a:solidFill>
                  <a:srgbClr val="000000"/>
                </a:solidFill>
              </a:endParaRPr>
            </a:p>
          </p:txBody>
        </p:sp>
      </p:grpSp>
      <p:grpSp>
        <p:nvGrpSpPr>
          <p:cNvPr id="17" name="íṥliḑé"/>
          <p:cNvGrpSpPr/>
          <p:nvPr/>
        </p:nvGrpSpPr>
        <p:grpSpPr>
          <a:xfrm>
            <a:off x="2833975" y="4259964"/>
            <a:ext cx="1889031" cy="1152525"/>
            <a:chOff x="673100" y="3185246"/>
            <a:chExt cx="2248835" cy="1152525"/>
          </a:xfrm>
        </p:grpSpPr>
        <p:sp>
          <p:nvSpPr>
            <p:cNvPr id="26" name="îs1ïďe"/>
            <p:cNvSpPr txBox="1"/>
            <p:nvPr/>
          </p:nvSpPr>
          <p:spPr>
            <a:xfrm>
              <a:off x="673100" y="3525372"/>
              <a:ext cx="2248835" cy="812399"/>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en-US" altLang="zh-CN" sz="1050" dirty="0"/>
            </a:p>
          </p:txBody>
        </p:sp>
        <p:sp>
          <p:nvSpPr>
            <p:cNvPr id="27" name="iṩliḍe"/>
            <p:cNvSpPr/>
            <p:nvPr/>
          </p:nvSpPr>
          <p:spPr>
            <a:xfrm>
              <a:off x="673100" y="3185246"/>
              <a:ext cx="2248835" cy="340125"/>
            </a:xfrm>
            <a:prstGeom prst="rect">
              <a:avLst/>
            </a:prstGeom>
          </p:spPr>
          <p:txBody>
            <a:bodyPr wrap="square" lIns="91440" tIns="45720" rIns="91440" bIns="45720" anchor="ctr" anchorCtr="0">
              <a:normAutofit fontScale="77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spcBef>
                  <a:spcPct val="0"/>
                </a:spcBef>
              </a:pPr>
              <a:r>
                <a:rPr lang="zh-CN" altLang="en-US" sz="2600" dirty="0">
                  <a:solidFill>
                    <a:srgbClr val="E6E4E4">
                      <a:lumMod val="25000"/>
                    </a:srgbClr>
                  </a:solidFill>
                  <a:latin typeface="思源黑体 CN Bold" panose="020B0800000000000000" pitchFamily="34" charset="-122"/>
                  <a:ea typeface="思源黑体 CN Bold" panose="020B0800000000000000" pitchFamily="34" charset="-122"/>
                </a:rPr>
                <a:t>输入标题</a:t>
              </a:r>
              <a:endParaRPr lang="en-US" altLang="zh-CN" sz="1700" b="1" dirty="0">
                <a:solidFill>
                  <a:srgbClr val="000000"/>
                </a:solidFill>
              </a:endParaRPr>
            </a:p>
          </p:txBody>
        </p:sp>
      </p:grpSp>
      <p:grpSp>
        <p:nvGrpSpPr>
          <p:cNvPr id="18" name="íŝḷíḓé"/>
          <p:cNvGrpSpPr/>
          <p:nvPr/>
        </p:nvGrpSpPr>
        <p:grpSpPr>
          <a:xfrm>
            <a:off x="4983699" y="4259964"/>
            <a:ext cx="1889031" cy="1152525"/>
            <a:chOff x="673100" y="3185246"/>
            <a:chExt cx="2248835" cy="1152525"/>
          </a:xfrm>
        </p:grpSpPr>
        <p:sp>
          <p:nvSpPr>
            <p:cNvPr id="24" name="ísḷïḍe"/>
            <p:cNvSpPr txBox="1"/>
            <p:nvPr/>
          </p:nvSpPr>
          <p:spPr>
            <a:xfrm>
              <a:off x="673100" y="3525372"/>
              <a:ext cx="2248835" cy="812399"/>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en-US" altLang="zh-CN" sz="1050" dirty="0"/>
            </a:p>
          </p:txBody>
        </p:sp>
        <p:sp>
          <p:nvSpPr>
            <p:cNvPr id="25" name="iṣḻíďé"/>
            <p:cNvSpPr/>
            <p:nvPr/>
          </p:nvSpPr>
          <p:spPr>
            <a:xfrm>
              <a:off x="673100" y="3185246"/>
              <a:ext cx="2248835" cy="340125"/>
            </a:xfrm>
            <a:prstGeom prst="rect">
              <a:avLst/>
            </a:prstGeom>
          </p:spPr>
          <p:txBody>
            <a:bodyPr wrap="square" lIns="91440" tIns="45720" rIns="91440" bIns="45720" anchor="ctr" anchorCtr="0">
              <a:normAutofit fontScale="77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spcBef>
                  <a:spcPct val="0"/>
                </a:spcBef>
              </a:pPr>
              <a:r>
                <a:rPr lang="zh-CN" altLang="en-US" sz="2600" dirty="0">
                  <a:solidFill>
                    <a:srgbClr val="E6E4E4">
                      <a:lumMod val="25000"/>
                    </a:srgbClr>
                  </a:solidFill>
                  <a:latin typeface="思源黑体 CN Bold" panose="020B0800000000000000" pitchFamily="34" charset="-122"/>
                  <a:ea typeface="思源黑体 CN Bold" panose="020B0800000000000000" pitchFamily="34" charset="-122"/>
                </a:rPr>
                <a:t>输入标题</a:t>
              </a:r>
              <a:endParaRPr lang="en-US" altLang="zh-CN" sz="1700" b="1" dirty="0">
                <a:solidFill>
                  <a:srgbClr val="000000"/>
                </a:solidFill>
              </a:endParaRPr>
            </a:p>
          </p:txBody>
        </p:sp>
      </p:grpSp>
      <p:sp>
        <p:nvSpPr>
          <p:cNvPr id="20" name="îślîḋê"/>
          <p:cNvSpPr txBox="1"/>
          <p:nvPr/>
        </p:nvSpPr>
        <p:spPr>
          <a:xfrm>
            <a:off x="684253" y="1552609"/>
            <a:ext cx="10827707" cy="507300"/>
          </a:xfrm>
          <a:prstGeom prst="rect">
            <a:avLst/>
          </a:prstGeom>
          <a:noFill/>
          <a:ln>
            <a:noFill/>
          </a:ln>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r>
              <a:rPr lang="zh-CN" altLang="en-US" sz="2800" dirty="0">
                <a:solidFill>
                  <a:srgbClr val="E6E4E4">
                    <a:lumMod val="25000"/>
                  </a:srgbClr>
                </a:solidFill>
                <a:latin typeface="思源黑体 CN Bold" panose="020B0800000000000000" pitchFamily="34" charset="-122"/>
                <a:ea typeface="思源黑体 CN Bold" panose="020B0800000000000000" pitchFamily="34" charset="-122"/>
              </a:rPr>
              <a:t>输入本页主要内容</a:t>
            </a:r>
          </a:p>
        </p:txBody>
      </p:sp>
      <p:sp>
        <p:nvSpPr>
          <p:cNvPr id="21" name="îṣlïḓe"/>
          <p:cNvSpPr txBox="1"/>
          <p:nvPr/>
        </p:nvSpPr>
        <p:spPr>
          <a:xfrm>
            <a:off x="684251" y="2059907"/>
            <a:ext cx="10827712" cy="714990"/>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a:t>
            </a:r>
            <a:endParaRPr lang="en-US" altLang="zh-CN" sz="1600" spc="300" dirty="0">
              <a:solidFill>
                <a:srgbClr val="000000"/>
              </a:solidFill>
              <a:latin typeface="思源黑体 CN Regular" panose="020B0500000000000000" pitchFamily="34" charset="-122"/>
              <a:ea typeface="思源黑体 CN Regular" panose="020B0500000000000000" pitchFamily="34" charset="-122"/>
              <a:sym typeface="+mn-ea"/>
            </a:endParaRPr>
          </a:p>
        </p:txBody>
      </p:sp>
      <p:grpSp>
        <p:nvGrpSpPr>
          <p:cNvPr id="54" name="组合 53">
            <a:extLst>
              <a:ext uri="{FF2B5EF4-FFF2-40B4-BE49-F238E27FC236}">
                <a16:creationId xmlns:a16="http://schemas.microsoft.com/office/drawing/2014/main" xmlns="" id="{26AF1985-90A4-4FE2-B302-1F62597394BE}"/>
              </a:ext>
            </a:extLst>
          </p:cNvPr>
          <p:cNvGrpSpPr/>
          <p:nvPr/>
        </p:nvGrpSpPr>
        <p:grpSpPr>
          <a:xfrm>
            <a:off x="912356" y="2059907"/>
            <a:ext cx="10617695" cy="0"/>
            <a:chOff x="912356" y="2059907"/>
            <a:chExt cx="10617695" cy="0"/>
          </a:xfrm>
        </p:grpSpPr>
        <p:cxnSp>
          <p:nvCxnSpPr>
            <p:cNvPr id="22" name="直接连接符 21"/>
            <p:cNvCxnSpPr/>
            <p:nvPr/>
          </p:nvCxnSpPr>
          <p:spPr>
            <a:xfrm>
              <a:off x="912356" y="2059907"/>
              <a:ext cx="10617695" cy="0"/>
            </a:xfrm>
            <a:prstGeom prst="line">
              <a:avLst/>
            </a:prstGeom>
            <a:ln w="3175" cap="rnd">
              <a:solidFill>
                <a:schemeClr val="accent4"/>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176465" y="2059907"/>
              <a:ext cx="4089476" cy="0"/>
            </a:xfrm>
            <a:prstGeom prst="line">
              <a:avLst/>
            </a:prstGeom>
            <a:ln w="19050"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46" name="组合 45">
            <a:extLst>
              <a:ext uri="{FF2B5EF4-FFF2-40B4-BE49-F238E27FC236}">
                <a16:creationId xmlns:a16="http://schemas.microsoft.com/office/drawing/2014/main" xmlns="" id="{432B3FB7-00C2-4E0E-A53E-7E005D2D6B62}"/>
              </a:ext>
            </a:extLst>
          </p:cNvPr>
          <p:cNvGrpSpPr/>
          <p:nvPr/>
        </p:nvGrpSpPr>
        <p:grpSpPr>
          <a:xfrm>
            <a:off x="3995420" y="220978"/>
            <a:ext cx="3997325" cy="368300"/>
            <a:chOff x="6292" y="188"/>
            <a:chExt cx="6295" cy="580"/>
          </a:xfrm>
        </p:grpSpPr>
        <p:sp>
          <p:nvSpPr>
            <p:cNvPr id="47" name="同心圆 11">
              <a:extLst>
                <a:ext uri="{FF2B5EF4-FFF2-40B4-BE49-F238E27FC236}">
                  <a16:creationId xmlns:a16="http://schemas.microsoft.com/office/drawing/2014/main" xmlns="" id="{ADAF8910-B00F-434F-A84B-C0317E516F18}"/>
                </a:ext>
              </a:extLst>
            </p:cNvPr>
            <p:cNvSpPr/>
            <p:nvPr/>
          </p:nvSpPr>
          <p:spPr>
            <a:xfrm>
              <a:off x="6292"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8" name="同心圆 12">
              <a:extLst>
                <a:ext uri="{FF2B5EF4-FFF2-40B4-BE49-F238E27FC236}">
                  <a16:creationId xmlns:a16="http://schemas.microsoft.com/office/drawing/2014/main" xmlns="" id="{1AD9ADFA-8CD6-425E-9601-293CF02D9E78}"/>
                </a:ext>
              </a:extLst>
            </p:cNvPr>
            <p:cNvSpPr/>
            <p:nvPr/>
          </p:nvSpPr>
          <p:spPr>
            <a:xfrm>
              <a:off x="6906"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9" name="同心圆 13">
              <a:extLst>
                <a:ext uri="{FF2B5EF4-FFF2-40B4-BE49-F238E27FC236}">
                  <a16:creationId xmlns:a16="http://schemas.microsoft.com/office/drawing/2014/main" xmlns="" id="{2E6C0C5E-7C7F-4C23-8811-45E32F870E8A}"/>
                </a:ext>
              </a:extLst>
            </p:cNvPr>
            <p:cNvSpPr/>
            <p:nvPr/>
          </p:nvSpPr>
          <p:spPr>
            <a:xfrm>
              <a:off x="11658"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0" name="同心圆 14">
              <a:extLst>
                <a:ext uri="{FF2B5EF4-FFF2-40B4-BE49-F238E27FC236}">
                  <a16:creationId xmlns:a16="http://schemas.microsoft.com/office/drawing/2014/main" xmlns="" id="{469D7EDE-15E1-40D1-A490-D6D71ABEA9BE}"/>
                </a:ext>
              </a:extLst>
            </p:cNvPr>
            <p:cNvSpPr/>
            <p:nvPr/>
          </p:nvSpPr>
          <p:spPr>
            <a:xfrm>
              <a:off x="12269"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1" name="文本框 50">
              <a:extLst>
                <a:ext uri="{FF2B5EF4-FFF2-40B4-BE49-F238E27FC236}">
                  <a16:creationId xmlns:a16="http://schemas.microsoft.com/office/drawing/2014/main" xmlns="" id="{AA445DB7-9ACB-4AAD-B09F-C5E01967E36F}"/>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grpSp>
        <p:nvGrpSpPr>
          <p:cNvPr id="4" name="组合 3">
            <a:extLst>
              <a:ext uri="{FF2B5EF4-FFF2-40B4-BE49-F238E27FC236}">
                <a16:creationId xmlns:a16="http://schemas.microsoft.com/office/drawing/2014/main" xmlns="" id="{F1FE49EA-6353-4FCF-9960-55277D747045}"/>
              </a:ext>
            </a:extLst>
          </p:cNvPr>
          <p:cNvGrpSpPr/>
          <p:nvPr/>
        </p:nvGrpSpPr>
        <p:grpSpPr>
          <a:xfrm>
            <a:off x="7369770" y="3826814"/>
            <a:ext cx="4160282" cy="1978622"/>
            <a:chOff x="7369770" y="3826814"/>
            <a:chExt cx="4160282" cy="1978622"/>
          </a:xfrm>
        </p:grpSpPr>
        <p:grpSp>
          <p:nvGrpSpPr>
            <p:cNvPr id="36" name="íṥ1iďe"/>
            <p:cNvGrpSpPr/>
            <p:nvPr/>
          </p:nvGrpSpPr>
          <p:grpSpPr>
            <a:xfrm rot="5400000">
              <a:off x="8460600" y="2735984"/>
              <a:ext cx="1978622" cy="4160282"/>
              <a:chOff x="4822387" y="794461"/>
              <a:chExt cx="2547217" cy="5130884"/>
            </a:xfrm>
          </p:grpSpPr>
          <p:grpSp>
            <p:nvGrpSpPr>
              <p:cNvPr id="38" name="iŝļiďê"/>
              <p:cNvGrpSpPr/>
              <p:nvPr/>
            </p:nvGrpSpPr>
            <p:grpSpPr bwMode="auto">
              <a:xfrm>
                <a:off x="4822387" y="794461"/>
                <a:ext cx="2547217" cy="5130884"/>
                <a:chOff x="8853485" y="3998913"/>
                <a:chExt cx="3106735" cy="6257925"/>
              </a:xfrm>
              <a:effectLst/>
            </p:grpSpPr>
            <p:sp>
              <p:nvSpPr>
                <p:cNvPr id="40" name="ïṧľídè"/>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solidFill>
                  <a:schemeClr val="tx2">
                    <a:lumMod val="50000"/>
                  </a:schemeClr>
                </a:solidFill>
                <a:ln>
                  <a:noFill/>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41" name="iŝlide"/>
                <p:cNvSpPr/>
                <p:nvPr/>
              </p:nvSpPr>
              <p:spPr bwMode="auto">
                <a:xfrm>
                  <a:off x="8888411" y="4021136"/>
                  <a:ext cx="3036888" cy="6211888"/>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tx2">
                    <a:lumMod val="50000"/>
                  </a:schemeClr>
                </a:solidFill>
                <a:ln>
                  <a:noFill/>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dirty="0"/>
                </a:p>
              </p:txBody>
            </p:sp>
            <p:sp>
              <p:nvSpPr>
                <p:cNvPr id="42" name="ï$1íḋê"/>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rgbClr val="FFFFFF"/>
                </a:solidFill>
                <a:ln>
                  <a:noFill/>
                </a:ln>
              </p:spPr>
              <p:txBody>
                <a:bodyPr wrap="square" lIns="91440" tIns="45720" rIns="91440" bIns="45720" anchor="ctr">
                  <a:normAutofit fontScale="2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43" name="ïsḻïďê"/>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rgbClr val="FFFFFF"/>
                </a:solidFill>
                <a:ln>
                  <a:noFill/>
                </a:ln>
              </p:spPr>
              <p:txBody>
                <a:bodyPr wrap="square" lIns="91440" tIns="45720" rIns="91440" bIns="45720" anchor="ctr">
                  <a:normAutofit fontScale="2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44" name="íŝḷîḓé"/>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rgbClr val="FFFFFF"/>
                </a:solidFill>
                <a:ln>
                  <a:noFill/>
                </a:ln>
              </p:spPr>
              <p:txBody>
                <a:bodyPr wrap="square" lIns="91440" tIns="45720" rIns="91440" bIns="45720" anchor="ctr">
                  <a:normAutofit fontScale="2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sp>
              <p:nvSpPr>
                <p:cNvPr id="45" name="ísļîḓè"/>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p:spPr>
              <p:txBody>
                <a:bodyPr wrap="square" lIns="91440" tIns="45720" rIns="91440" bIns="45720" anchor="ctr">
                  <a:normAutofit fontScale="8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endParaRPr lang="en-US"/>
                </a:p>
              </p:txBody>
            </p:sp>
          </p:grpSp>
          <p:sp>
            <p:nvSpPr>
              <p:cNvPr id="39" name="î$ľiḍé"/>
              <p:cNvSpPr/>
              <p:nvPr/>
            </p:nvSpPr>
            <p:spPr>
              <a:xfrm>
                <a:off x="4944083" y="1234401"/>
                <a:ext cx="2303835" cy="4087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zh-CN" altLang="en-US"/>
              </a:p>
            </p:txBody>
          </p:sp>
        </p:grpSp>
        <p:pic>
          <p:nvPicPr>
            <p:cNvPr id="3" name="图片 2">
              <a:extLst>
                <a:ext uri="{FF2B5EF4-FFF2-40B4-BE49-F238E27FC236}">
                  <a16:creationId xmlns:a16="http://schemas.microsoft.com/office/drawing/2014/main" xmlns="" id="{5FB7C7D8-F7AC-4BCC-9691-AB0C0C44C05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60357" y="3928845"/>
              <a:ext cx="3312082" cy="1769510"/>
            </a:xfrm>
            <a:prstGeom prst="rect">
              <a:avLst/>
            </a:prstGeom>
          </p:spPr>
        </p:pic>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additive="base">
                                        <p:cTn id="18" dur="500" fill="hold"/>
                                        <p:tgtEl>
                                          <p:spTgt spid="54"/>
                                        </p:tgtEl>
                                        <p:attrNameLst>
                                          <p:attrName>ppt_x</p:attrName>
                                        </p:attrNameLst>
                                      </p:cBhvr>
                                      <p:tavLst>
                                        <p:tav tm="0">
                                          <p:val>
                                            <p:strVal val="0-#ppt_w/2"/>
                                          </p:val>
                                        </p:tav>
                                        <p:tav tm="100000">
                                          <p:val>
                                            <p:strVal val="#ppt_x"/>
                                          </p:val>
                                        </p:tav>
                                      </p:tavLst>
                                    </p:anim>
                                    <p:anim calcmode="lin" valueType="num">
                                      <p:cBhvr additive="base">
                                        <p:cTn id="19" dur="500" fill="hold"/>
                                        <p:tgtEl>
                                          <p:spTgt spid="54"/>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6" presetClass="entr" presetSubtype="21"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barn(inVertical)">
                                      <p:cBhvr>
                                        <p:cTn id="23" dur="500"/>
                                        <p:tgtEl>
                                          <p:spTgt spid="21"/>
                                        </p:tgtEl>
                                      </p:cBhvr>
                                    </p:animEffect>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16" presetClass="entr" presetSubtype="21"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barn(inVertical)">
                                      <p:cBhvr>
                                        <p:cTn id="38" dur="500"/>
                                        <p:tgtEl>
                                          <p:spTgt spid="15"/>
                                        </p:tgtEl>
                                      </p:cBhvr>
                                    </p:animEffect>
                                  </p:childTnLst>
                                </p:cTn>
                              </p:par>
                            </p:childTnLst>
                          </p:cTn>
                        </p:par>
                        <p:par>
                          <p:cTn id="39" fill="hold">
                            <p:stCondLst>
                              <p:cond delay="4000"/>
                            </p:stCondLst>
                            <p:childTnLst>
                              <p:par>
                                <p:cTn id="40" presetID="53" presetClass="entr" presetSubtype="16"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par>
                          <p:cTn id="45" fill="hold">
                            <p:stCondLst>
                              <p:cond delay="4500"/>
                            </p:stCondLst>
                            <p:childTnLst>
                              <p:par>
                                <p:cTn id="46" presetID="16" presetClass="entr" presetSubtype="21"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barn(inVertical)">
                                      <p:cBhvr>
                                        <p:cTn id="48" dur="500"/>
                                        <p:tgtEl>
                                          <p:spTgt spid="13"/>
                                        </p:tgtEl>
                                      </p:cBhvr>
                                    </p:animEffect>
                                  </p:childTnLst>
                                </p:cTn>
                              </p:par>
                            </p:childTnLst>
                          </p:cTn>
                        </p:par>
                        <p:par>
                          <p:cTn id="49" fill="hold">
                            <p:stCondLst>
                              <p:cond delay="5000"/>
                            </p:stCondLst>
                            <p:childTnLst>
                              <p:par>
                                <p:cTn id="50" presetID="16" presetClass="entr" presetSubtype="21"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barn(inVertical)">
                                      <p:cBhvr>
                                        <p:cTn id="52" dur="500"/>
                                        <p:tgtEl>
                                          <p:spTgt spid="17"/>
                                        </p:tgtEl>
                                      </p:cBhvr>
                                    </p:animEffect>
                                  </p:childTnLst>
                                </p:cTn>
                              </p:par>
                            </p:childTnLst>
                          </p:cTn>
                        </p:par>
                        <p:par>
                          <p:cTn id="53" fill="hold">
                            <p:stCondLst>
                              <p:cond delay="5500"/>
                            </p:stCondLst>
                            <p:childTnLst>
                              <p:par>
                                <p:cTn id="54" presetID="16" presetClass="entr" presetSubtype="21"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barn(inVertical)">
                                      <p:cBhvr>
                                        <p:cTn id="56" dur="500"/>
                                        <p:tgtEl>
                                          <p:spTgt spid="14"/>
                                        </p:tgtEl>
                                      </p:cBhvr>
                                    </p:animEffect>
                                  </p:childTnLst>
                                </p:cTn>
                              </p:par>
                            </p:childTnLst>
                          </p:cTn>
                        </p:par>
                        <p:par>
                          <p:cTn id="57" fill="hold">
                            <p:stCondLst>
                              <p:cond delay="6000"/>
                            </p:stCondLst>
                            <p:childTnLst>
                              <p:par>
                                <p:cTn id="58" presetID="16" presetClass="entr" presetSubtype="21"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barn(inVertical)">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íśļîďê"/>
          <p:cNvSpPr/>
          <p:nvPr/>
        </p:nvSpPr>
        <p:spPr bwMode="auto">
          <a:xfrm>
            <a:off x="-22258" y="3229827"/>
            <a:ext cx="3665344" cy="3628173"/>
          </a:xfrm>
          <a:custGeom>
            <a:avLst/>
            <a:gdLst>
              <a:gd name="T0" fmla="*/ 462 w 1319"/>
              <a:gd name="T1" fmla="*/ 0 h 1308"/>
              <a:gd name="T2" fmla="*/ 0 w 1319"/>
              <a:gd name="T3" fmla="*/ 135 h 1308"/>
              <a:gd name="T4" fmla="*/ 0 w 1319"/>
              <a:gd name="T5" fmla="*/ 1308 h 1308"/>
              <a:gd name="T6" fmla="*/ 1190 w 1319"/>
              <a:gd name="T7" fmla="*/ 1308 h 1308"/>
              <a:gd name="T8" fmla="*/ 1319 w 1319"/>
              <a:gd name="T9" fmla="*/ 856 h 1308"/>
              <a:gd name="T10" fmla="*/ 462 w 1319"/>
              <a:gd name="T11" fmla="*/ 0 h 1308"/>
            </a:gdLst>
            <a:ahLst/>
            <a:cxnLst>
              <a:cxn ang="0">
                <a:pos x="T0" y="T1"/>
              </a:cxn>
              <a:cxn ang="0">
                <a:pos x="T2" y="T3"/>
              </a:cxn>
              <a:cxn ang="0">
                <a:pos x="T4" y="T5"/>
              </a:cxn>
              <a:cxn ang="0">
                <a:pos x="T6" y="T7"/>
              </a:cxn>
              <a:cxn ang="0">
                <a:pos x="T8" y="T9"/>
              </a:cxn>
              <a:cxn ang="0">
                <a:pos x="T10" y="T11"/>
              </a:cxn>
            </a:cxnLst>
            <a:rect l="0" t="0" r="r" b="b"/>
            <a:pathLst>
              <a:path w="1319" h="1308">
                <a:moveTo>
                  <a:pt x="462" y="0"/>
                </a:moveTo>
                <a:cubicBezTo>
                  <a:pt x="292" y="0"/>
                  <a:pt x="133" y="49"/>
                  <a:pt x="0" y="135"/>
                </a:cubicBezTo>
                <a:cubicBezTo>
                  <a:pt x="0" y="1308"/>
                  <a:pt x="0" y="1308"/>
                  <a:pt x="0" y="1308"/>
                </a:cubicBezTo>
                <a:cubicBezTo>
                  <a:pt x="1190" y="1308"/>
                  <a:pt x="1190" y="1308"/>
                  <a:pt x="1190" y="1308"/>
                </a:cubicBezTo>
                <a:cubicBezTo>
                  <a:pt x="1272" y="1177"/>
                  <a:pt x="1319" y="1022"/>
                  <a:pt x="1319" y="856"/>
                </a:cubicBezTo>
                <a:cubicBezTo>
                  <a:pt x="1319" y="383"/>
                  <a:pt x="935" y="0"/>
                  <a:pt x="462" y="0"/>
                </a:cubicBezTo>
                <a:close/>
              </a:path>
            </a:pathLst>
          </a:custGeom>
          <a:solidFill>
            <a:schemeClr val="accent2"/>
          </a:solidFill>
          <a:ln>
            <a:noFill/>
          </a:ln>
          <a:effectLst>
            <a:outerShdw blurRad="50800" dist="50800" dir="5400000" algn="ctr" rotWithShape="0">
              <a:srgbClr val="000000">
                <a:alpha val="16000"/>
              </a:srgbClr>
            </a:outerShdw>
          </a:effectLst>
        </p:spPr>
        <p:txBody>
          <a:bodyPr vert="horz" wrap="square" lIns="91440" tIns="45720" rIns="91440" bIns="45720" numCol="1" anchor="t" anchorCtr="0" compatLnSpc="1">
            <a:normAutofit/>
          </a:bodyPr>
          <a:lstStyle/>
          <a:p>
            <a:endParaRPr lang="en-US"/>
          </a:p>
        </p:txBody>
      </p:sp>
      <p:sp>
        <p:nvSpPr>
          <p:cNvPr id="12" name="íšḻîdé"/>
          <p:cNvSpPr/>
          <p:nvPr/>
        </p:nvSpPr>
        <p:spPr bwMode="auto">
          <a:xfrm>
            <a:off x="5576700" y="3022004"/>
            <a:ext cx="2603276" cy="79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ctr" defTabSz="914400">
              <a:lnSpc>
                <a:spcPct val="150000"/>
              </a:lnSpc>
              <a:buSzPct val="25000"/>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en-US" altLang="zh-CN" sz="1050" dirty="0">
              <a:solidFill>
                <a:srgbClr val="000000"/>
              </a:solidFill>
            </a:endParaRPr>
          </a:p>
        </p:txBody>
      </p:sp>
      <p:sp>
        <p:nvSpPr>
          <p:cNvPr id="13" name="îsḻïḑè"/>
          <p:cNvSpPr txBox="1"/>
          <p:nvPr/>
        </p:nvSpPr>
        <p:spPr bwMode="auto">
          <a:xfrm>
            <a:off x="5576700" y="2432982"/>
            <a:ext cx="2603276" cy="441805"/>
          </a:xfrm>
          <a:prstGeom prst="rect">
            <a:avLst/>
          </a:prstGeom>
          <a:solidFill>
            <a:schemeClr val="accent1"/>
          </a:solidFill>
          <a:ln>
            <a:noFill/>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ctr" defTabSz="914400">
              <a:spcBef>
                <a:spcPct val="0"/>
              </a:spcBef>
            </a:pPr>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输入标题</a:t>
            </a:r>
            <a:endParaRPr lang="en-US" altLang="zh-CN" sz="1200" b="1" dirty="0">
              <a:solidFill>
                <a:srgbClr val="000000"/>
              </a:solidFill>
            </a:endParaRPr>
          </a:p>
        </p:txBody>
      </p:sp>
      <p:sp>
        <p:nvSpPr>
          <p:cNvPr id="14" name="íṥľïdê"/>
          <p:cNvSpPr/>
          <p:nvPr/>
        </p:nvSpPr>
        <p:spPr bwMode="auto">
          <a:xfrm>
            <a:off x="5576700" y="3924744"/>
            <a:ext cx="2603276" cy="79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ctr" defTabSz="914400">
              <a:lnSpc>
                <a:spcPct val="150000"/>
              </a:lnSpc>
              <a:buSzPct val="25000"/>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en-US" altLang="zh-CN" sz="1050" dirty="0">
              <a:solidFill>
                <a:srgbClr val="000000"/>
              </a:solidFill>
            </a:endParaRPr>
          </a:p>
        </p:txBody>
      </p:sp>
      <p:sp>
        <p:nvSpPr>
          <p:cNvPr id="15" name="îšḷíḑè"/>
          <p:cNvSpPr/>
          <p:nvPr/>
        </p:nvSpPr>
        <p:spPr bwMode="auto">
          <a:xfrm>
            <a:off x="8612414" y="3022004"/>
            <a:ext cx="2603276" cy="79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ctr" defTabSz="914400">
              <a:lnSpc>
                <a:spcPct val="150000"/>
              </a:lnSpc>
              <a:buSzPct val="25000"/>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en-US" altLang="zh-CN" sz="1050" dirty="0">
              <a:solidFill>
                <a:srgbClr val="000000"/>
              </a:solidFill>
            </a:endParaRPr>
          </a:p>
        </p:txBody>
      </p:sp>
      <p:sp>
        <p:nvSpPr>
          <p:cNvPr id="16" name="iṡ1ïḑê"/>
          <p:cNvSpPr txBox="1"/>
          <p:nvPr/>
        </p:nvSpPr>
        <p:spPr bwMode="auto">
          <a:xfrm>
            <a:off x="8612414" y="2432982"/>
            <a:ext cx="2603276" cy="441805"/>
          </a:xfrm>
          <a:prstGeom prst="rect">
            <a:avLst/>
          </a:prstGeom>
          <a:solidFill>
            <a:schemeClr val="accent2"/>
          </a:solidFill>
          <a:ln>
            <a:noFill/>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ctr" defTabSz="914400">
              <a:spcBef>
                <a:spcPct val="0"/>
              </a:spcBef>
            </a:pPr>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输入标题</a:t>
            </a:r>
            <a:endParaRPr lang="en-US" altLang="zh-CN" sz="1200" b="1" dirty="0">
              <a:solidFill>
                <a:srgbClr val="000000"/>
              </a:solidFill>
            </a:endParaRPr>
          </a:p>
        </p:txBody>
      </p:sp>
      <p:sp>
        <p:nvSpPr>
          <p:cNvPr id="17" name="íṡlîḓe"/>
          <p:cNvSpPr/>
          <p:nvPr/>
        </p:nvSpPr>
        <p:spPr bwMode="auto">
          <a:xfrm>
            <a:off x="8612414" y="3924744"/>
            <a:ext cx="2603276" cy="79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ctr" defTabSz="914400">
              <a:lnSpc>
                <a:spcPct val="150000"/>
              </a:lnSpc>
              <a:buSzPct val="25000"/>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en-US" altLang="zh-CN" sz="1050" dirty="0">
              <a:solidFill>
                <a:srgbClr val="000000"/>
              </a:solidFill>
            </a:endParaRPr>
          </a:p>
        </p:txBody>
      </p:sp>
      <p:sp>
        <p:nvSpPr>
          <p:cNvPr id="18" name="ïṩ1iḋé"/>
          <p:cNvSpPr/>
          <p:nvPr/>
        </p:nvSpPr>
        <p:spPr bwMode="auto">
          <a:xfrm>
            <a:off x="6630162" y="1898300"/>
            <a:ext cx="496352" cy="415856"/>
          </a:xfrm>
          <a:custGeom>
            <a:avLst/>
            <a:gdLst>
              <a:gd name="connsiteX0" fmla="*/ 552739 w 609615"/>
              <a:gd name="connsiteY0" fmla="*/ 397213 h 510753"/>
              <a:gd name="connsiteX1" fmla="*/ 609615 w 609615"/>
              <a:gd name="connsiteY1" fmla="*/ 453983 h 510753"/>
              <a:gd name="connsiteX2" fmla="*/ 552739 w 609615"/>
              <a:gd name="connsiteY2" fmla="*/ 510753 h 510753"/>
              <a:gd name="connsiteX3" fmla="*/ 495863 w 609615"/>
              <a:gd name="connsiteY3" fmla="*/ 453983 h 510753"/>
              <a:gd name="connsiteX4" fmla="*/ 552739 w 609615"/>
              <a:gd name="connsiteY4" fmla="*/ 397213 h 510753"/>
              <a:gd name="connsiteX5" fmla="*/ 547870 w 609615"/>
              <a:gd name="connsiteY5" fmla="*/ 198571 h 510753"/>
              <a:gd name="connsiteX6" fmla="*/ 604746 w 609615"/>
              <a:gd name="connsiteY6" fmla="*/ 255341 h 510753"/>
              <a:gd name="connsiteX7" fmla="*/ 547870 w 609615"/>
              <a:gd name="connsiteY7" fmla="*/ 312111 h 510753"/>
              <a:gd name="connsiteX8" fmla="*/ 490994 w 609615"/>
              <a:gd name="connsiteY8" fmla="*/ 255341 h 510753"/>
              <a:gd name="connsiteX9" fmla="*/ 547870 w 609615"/>
              <a:gd name="connsiteY9" fmla="*/ 198571 h 510753"/>
              <a:gd name="connsiteX10" fmla="*/ 119644 w 609615"/>
              <a:gd name="connsiteY10" fmla="*/ 191797 h 510753"/>
              <a:gd name="connsiteX11" fmla="*/ 127891 w 609615"/>
              <a:gd name="connsiteY11" fmla="*/ 196674 h 510753"/>
              <a:gd name="connsiteX12" fmla="*/ 121502 w 609615"/>
              <a:gd name="connsiteY12" fmla="*/ 203292 h 510753"/>
              <a:gd name="connsiteX13" fmla="*/ 129982 w 609615"/>
              <a:gd name="connsiteY13" fmla="*/ 212233 h 510753"/>
              <a:gd name="connsiteX14" fmla="*/ 122664 w 609615"/>
              <a:gd name="connsiteY14" fmla="*/ 226050 h 510753"/>
              <a:gd name="connsiteX15" fmla="*/ 115462 w 609615"/>
              <a:gd name="connsiteY15" fmla="*/ 225702 h 510753"/>
              <a:gd name="connsiteX16" fmla="*/ 109306 w 609615"/>
              <a:gd name="connsiteY16" fmla="*/ 211652 h 510753"/>
              <a:gd name="connsiteX17" fmla="*/ 117669 w 609615"/>
              <a:gd name="connsiteY17" fmla="*/ 203176 h 510753"/>
              <a:gd name="connsiteX18" fmla="*/ 111513 w 609615"/>
              <a:gd name="connsiteY18" fmla="*/ 196441 h 510753"/>
              <a:gd name="connsiteX19" fmla="*/ 88250 w 609615"/>
              <a:gd name="connsiteY19" fmla="*/ 191374 h 510753"/>
              <a:gd name="connsiteX20" fmla="*/ 111272 w 609615"/>
              <a:gd name="connsiteY20" fmla="*/ 231774 h 510753"/>
              <a:gd name="connsiteX21" fmla="*/ 119760 w 609615"/>
              <a:gd name="connsiteY21" fmla="*/ 238160 h 510753"/>
              <a:gd name="connsiteX22" fmla="*/ 128364 w 609615"/>
              <a:gd name="connsiteY22" fmla="*/ 231891 h 510753"/>
              <a:gd name="connsiteX23" fmla="*/ 152316 w 609615"/>
              <a:gd name="connsiteY23" fmla="*/ 191490 h 510753"/>
              <a:gd name="connsiteX24" fmla="*/ 195918 w 609615"/>
              <a:gd name="connsiteY24" fmla="*/ 193812 h 510753"/>
              <a:gd name="connsiteX25" fmla="*/ 228241 w 609615"/>
              <a:gd name="connsiteY25" fmla="*/ 204725 h 510753"/>
              <a:gd name="connsiteX26" fmla="*/ 239287 w 609615"/>
              <a:gd name="connsiteY26" fmla="*/ 236302 h 510753"/>
              <a:gd name="connsiteX27" fmla="*/ 239287 w 609615"/>
              <a:gd name="connsiteY27" fmla="*/ 249653 h 510753"/>
              <a:gd name="connsiteX28" fmla="*/ 183360 w 609615"/>
              <a:gd name="connsiteY28" fmla="*/ 461987 h 510753"/>
              <a:gd name="connsiteX29" fmla="*/ 132433 w 609615"/>
              <a:gd name="connsiteY29" fmla="*/ 501227 h 510753"/>
              <a:gd name="connsiteX30" fmla="*/ 122085 w 609615"/>
              <a:gd name="connsiteY30" fmla="*/ 501227 h 510753"/>
              <a:gd name="connsiteX31" fmla="*/ 68949 w 609615"/>
              <a:gd name="connsiteY31" fmla="*/ 462568 h 510753"/>
              <a:gd name="connsiteX32" fmla="*/ 0 w 609615"/>
              <a:gd name="connsiteY32" fmla="*/ 249769 h 510753"/>
              <a:gd name="connsiteX33" fmla="*/ 0 w 609615"/>
              <a:gd name="connsiteY33" fmla="*/ 236302 h 510753"/>
              <a:gd name="connsiteX34" fmla="*/ 11046 w 609615"/>
              <a:gd name="connsiteY34" fmla="*/ 204725 h 510753"/>
              <a:gd name="connsiteX35" fmla="*/ 43369 w 609615"/>
              <a:gd name="connsiteY35" fmla="*/ 193812 h 510753"/>
              <a:gd name="connsiteX36" fmla="*/ 138106 w 609615"/>
              <a:gd name="connsiteY36" fmla="*/ 151894 h 510753"/>
              <a:gd name="connsiteX37" fmla="*/ 143448 w 609615"/>
              <a:gd name="connsiteY37" fmla="*/ 154218 h 510753"/>
              <a:gd name="connsiteX38" fmla="*/ 141125 w 609615"/>
              <a:gd name="connsiteY38" fmla="*/ 159679 h 510753"/>
              <a:gd name="connsiteX39" fmla="*/ 118014 w 609615"/>
              <a:gd name="connsiteY39" fmla="*/ 164559 h 510753"/>
              <a:gd name="connsiteX40" fmla="*/ 98271 w 609615"/>
              <a:gd name="connsiteY40" fmla="*/ 158982 h 510753"/>
              <a:gd name="connsiteX41" fmla="*/ 97691 w 609615"/>
              <a:gd name="connsiteY41" fmla="*/ 153172 h 510753"/>
              <a:gd name="connsiteX42" fmla="*/ 103497 w 609615"/>
              <a:gd name="connsiteY42" fmla="*/ 152591 h 510753"/>
              <a:gd name="connsiteX43" fmla="*/ 138106 w 609615"/>
              <a:gd name="connsiteY43" fmla="*/ 151894 h 510753"/>
              <a:gd name="connsiteX44" fmla="*/ 139648 w 609615"/>
              <a:gd name="connsiteY44" fmla="*/ 119739 h 510753"/>
              <a:gd name="connsiteX45" fmla="*/ 149316 w 609615"/>
              <a:gd name="connsiteY45" fmla="*/ 134921 h 510753"/>
              <a:gd name="connsiteX46" fmla="*/ 129981 w 609615"/>
              <a:gd name="connsiteY46" fmla="*/ 134921 h 510753"/>
              <a:gd name="connsiteX47" fmla="*/ 139648 w 609615"/>
              <a:gd name="connsiteY47" fmla="*/ 119739 h 510753"/>
              <a:gd name="connsiteX48" fmla="*/ 91170 w 609615"/>
              <a:gd name="connsiteY48" fmla="*/ 119739 h 510753"/>
              <a:gd name="connsiteX49" fmla="*/ 100838 w 609615"/>
              <a:gd name="connsiteY49" fmla="*/ 134921 h 510753"/>
              <a:gd name="connsiteX50" fmla="*/ 81503 w 609615"/>
              <a:gd name="connsiteY50" fmla="*/ 134921 h 510753"/>
              <a:gd name="connsiteX51" fmla="*/ 91170 w 609615"/>
              <a:gd name="connsiteY51" fmla="*/ 119739 h 510753"/>
              <a:gd name="connsiteX52" fmla="*/ 95591 w 609615"/>
              <a:gd name="connsiteY52" fmla="*/ 95554 h 510753"/>
              <a:gd name="connsiteX53" fmla="*/ 67686 w 609615"/>
              <a:gd name="connsiteY53" fmla="*/ 130042 h 510753"/>
              <a:gd name="connsiteX54" fmla="*/ 67686 w 609615"/>
              <a:gd name="connsiteY54" fmla="*/ 157679 h 510753"/>
              <a:gd name="connsiteX55" fmla="*/ 84313 w 609615"/>
              <a:gd name="connsiteY55" fmla="*/ 174168 h 510753"/>
              <a:gd name="connsiteX56" fmla="*/ 153379 w 609615"/>
              <a:gd name="connsiteY56" fmla="*/ 174168 h 510753"/>
              <a:gd name="connsiteX57" fmla="*/ 169890 w 609615"/>
              <a:gd name="connsiteY57" fmla="*/ 157562 h 510753"/>
              <a:gd name="connsiteX58" fmla="*/ 169890 w 609615"/>
              <a:gd name="connsiteY58" fmla="*/ 112043 h 510753"/>
              <a:gd name="connsiteX59" fmla="*/ 100359 w 609615"/>
              <a:gd name="connsiteY59" fmla="*/ 95554 h 510753"/>
              <a:gd name="connsiteX60" fmla="*/ 305807 w 609615"/>
              <a:gd name="connsiteY60" fmla="*/ 35565 h 510753"/>
              <a:gd name="connsiteX61" fmla="*/ 415442 w 609615"/>
              <a:gd name="connsiteY61" fmla="*/ 35565 h 510753"/>
              <a:gd name="connsiteX62" fmla="*/ 433695 w 609615"/>
              <a:gd name="connsiteY62" fmla="*/ 53792 h 510753"/>
              <a:gd name="connsiteX63" fmla="*/ 415442 w 609615"/>
              <a:gd name="connsiteY63" fmla="*/ 72018 h 510753"/>
              <a:gd name="connsiteX64" fmla="*/ 324060 w 609615"/>
              <a:gd name="connsiteY64" fmla="*/ 72018 h 510753"/>
              <a:gd name="connsiteX65" fmla="*/ 324060 w 609615"/>
              <a:gd name="connsiteY65" fmla="*/ 237103 h 510753"/>
              <a:gd name="connsiteX66" fmla="*/ 415442 w 609615"/>
              <a:gd name="connsiteY66" fmla="*/ 237103 h 510753"/>
              <a:gd name="connsiteX67" fmla="*/ 433695 w 609615"/>
              <a:gd name="connsiteY67" fmla="*/ 255330 h 510753"/>
              <a:gd name="connsiteX68" fmla="*/ 415442 w 609615"/>
              <a:gd name="connsiteY68" fmla="*/ 273556 h 510753"/>
              <a:gd name="connsiteX69" fmla="*/ 324060 w 609615"/>
              <a:gd name="connsiteY69" fmla="*/ 273556 h 510753"/>
              <a:gd name="connsiteX70" fmla="*/ 324060 w 609615"/>
              <a:gd name="connsiteY70" fmla="*/ 469290 h 510753"/>
              <a:gd name="connsiteX71" fmla="*/ 415442 w 609615"/>
              <a:gd name="connsiteY71" fmla="*/ 469290 h 510753"/>
              <a:gd name="connsiteX72" fmla="*/ 433695 w 609615"/>
              <a:gd name="connsiteY72" fmla="*/ 487516 h 510753"/>
              <a:gd name="connsiteX73" fmla="*/ 415442 w 609615"/>
              <a:gd name="connsiteY73" fmla="*/ 505743 h 510753"/>
              <a:gd name="connsiteX74" fmla="*/ 305807 w 609615"/>
              <a:gd name="connsiteY74" fmla="*/ 505743 h 510753"/>
              <a:gd name="connsiteX75" fmla="*/ 287554 w 609615"/>
              <a:gd name="connsiteY75" fmla="*/ 487516 h 510753"/>
              <a:gd name="connsiteX76" fmla="*/ 287554 w 609615"/>
              <a:gd name="connsiteY76" fmla="*/ 53792 h 510753"/>
              <a:gd name="connsiteX77" fmla="*/ 305807 w 609615"/>
              <a:gd name="connsiteY77" fmla="*/ 35565 h 510753"/>
              <a:gd name="connsiteX78" fmla="*/ 117102 w 609615"/>
              <a:gd name="connsiteY78" fmla="*/ 32037 h 510753"/>
              <a:gd name="connsiteX79" fmla="*/ 179890 w 609615"/>
              <a:gd name="connsiteY79" fmla="*/ 108676 h 510753"/>
              <a:gd name="connsiteX80" fmla="*/ 178262 w 609615"/>
              <a:gd name="connsiteY80" fmla="*/ 109373 h 510753"/>
              <a:gd name="connsiteX81" fmla="*/ 178262 w 609615"/>
              <a:gd name="connsiteY81" fmla="*/ 157679 h 510753"/>
              <a:gd name="connsiteX82" fmla="*/ 153379 w 609615"/>
              <a:gd name="connsiteY82" fmla="*/ 182412 h 510753"/>
              <a:gd name="connsiteX83" fmla="*/ 84313 w 609615"/>
              <a:gd name="connsiteY83" fmla="*/ 182412 h 510753"/>
              <a:gd name="connsiteX84" fmla="*/ 59430 w 609615"/>
              <a:gd name="connsiteY84" fmla="*/ 157562 h 510753"/>
              <a:gd name="connsiteX85" fmla="*/ 59430 w 609615"/>
              <a:gd name="connsiteY85" fmla="*/ 133642 h 510753"/>
              <a:gd name="connsiteX86" fmla="*/ 55593 w 609615"/>
              <a:gd name="connsiteY86" fmla="*/ 134803 h 510753"/>
              <a:gd name="connsiteX87" fmla="*/ 117102 w 609615"/>
              <a:gd name="connsiteY87" fmla="*/ 32037 h 510753"/>
              <a:gd name="connsiteX88" fmla="*/ 543107 w 609615"/>
              <a:gd name="connsiteY88" fmla="*/ 0 h 510753"/>
              <a:gd name="connsiteX89" fmla="*/ 599948 w 609615"/>
              <a:gd name="connsiteY89" fmla="*/ 56770 h 510753"/>
              <a:gd name="connsiteX90" fmla="*/ 543107 w 609615"/>
              <a:gd name="connsiteY90" fmla="*/ 113540 h 510753"/>
              <a:gd name="connsiteX91" fmla="*/ 486266 w 609615"/>
              <a:gd name="connsiteY91" fmla="*/ 56770 h 510753"/>
              <a:gd name="connsiteX92" fmla="*/ 543107 w 609615"/>
              <a:gd name="connsiteY92" fmla="*/ 0 h 51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09615" h="510753">
                <a:moveTo>
                  <a:pt x="552739" y="397213"/>
                </a:moveTo>
                <a:cubicBezTo>
                  <a:pt x="584151" y="397213"/>
                  <a:pt x="609615" y="422630"/>
                  <a:pt x="609615" y="453983"/>
                </a:cubicBezTo>
                <a:cubicBezTo>
                  <a:pt x="609615" y="485336"/>
                  <a:pt x="584151" y="510753"/>
                  <a:pt x="552739" y="510753"/>
                </a:cubicBezTo>
                <a:cubicBezTo>
                  <a:pt x="521327" y="510753"/>
                  <a:pt x="495863" y="485336"/>
                  <a:pt x="495863" y="453983"/>
                </a:cubicBezTo>
                <a:cubicBezTo>
                  <a:pt x="495863" y="422630"/>
                  <a:pt x="521327" y="397213"/>
                  <a:pt x="552739" y="397213"/>
                </a:cubicBezTo>
                <a:close/>
                <a:moveTo>
                  <a:pt x="547870" y="198571"/>
                </a:moveTo>
                <a:cubicBezTo>
                  <a:pt x="579282" y="198571"/>
                  <a:pt x="604746" y="223988"/>
                  <a:pt x="604746" y="255341"/>
                </a:cubicBezTo>
                <a:cubicBezTo>
                  <a:pt x="604746" y="286694"/>
                  <a:pt x="579282" y="312111"/>
                  <a:pt x="547870" y="312111"/>
                </a:cubicBezTo>
                <a:cubicBezTo>
                  <a:pt x="516458" y="312111"/>
                  <a:pt x="490994" y="286694"/>
                  <a:pt x="490994" y="255341"/>
                </a:cubicBezTo>
                <a:cubicBezTo>
                  <a:pt x="490994" y="223988"/>
                  <a:pt x="516458" y="198571"/>
                  <a:pt x="547870" y="198571"/>
                </a:cubicBezTo>
                <a:close/>
                <a:moveTo>
                  <a:pt x="119644" y="191797"/>
                </a:moveTo>
                <a:lnTo>
                  <a:pt x="127891" y="196674"/>
                </a:lnTo>
                <a:lnTo>
                  <a:pt x="121502" y="203292"/>
                </a:lnTo>
                <a:lnTo>
                  <a:pt x="129982" y="212233"/>
                </a:lnTo>
                <a:lnTo>
                  <a:pt x="122664" y="226050"/>
                </a:lnTo>
                <a:cubicBezTo>
                  <a:pt x="120573" y="230114"/>
                  <a:pt x="117321" y="229998"/>
                  <a:pt x="115462" y="225702"/>
                </a:cubicBezTo>
                <a:lnTo>
                  <a:pt x="109306" y="211652"/>
                </a:lnTo>
                <a:lnTo>
                  <a:pt x="117669" y="203176"/>
                </a:lnTo>
                <a:lnTo>
                  <a:pt x="111513" y="196441"/>
                </a:lnTo>
                <a:close/>
                <a:moveTo>
                  <a:pt x="88250" y="191374"/>
                </a:moveTo>
                <a:lnTo>
                  <a:pt x="111272" y="231774"/>
                </a:lnTo>
                <a:cubicBezTo>
                  <a:pt x="113597" y="235954"/>
                  <a:pt x="116620" y="238160"/>
                  <a:pt x="119760" y="238160"/>
                </a:cubicBezTo>
                <a:cubicBezTo>
                  <a:pt x="123015" y="238160"/>
                  <a:pt x="126038" y="235954"/>
                  <a:pt x="128364" y="231891"/>
                </a:cubicBezTo>
                <a:lnTo>
                  <a:pt x="152316" y="191490"/>
                </a:lnTo>
                <a:lnTo>
                  <a:pt x="195918" y="193812"/>
                </a:lnTo>
                <a:cubicBezTo>
                  <a:pt x="207894" y="194392"/>
                  <a:pt x="222195" y="199268"/>
                  <a:pt x="228241" y="204725"/>
                </a:cubicBezTo>
                <a:cubicBezTo>
                  <a:pt x="234520" y="210297"/>
                  <a:pt x="239287" y="224112"/>
                  <a:pt x="239287" y="236302"/>
                </a:cubicBezTo>
                <a:lnTo>
                  <a:pt x="239287" y="249653"/>
                </a:lnTo>
                <a:lnTo>
                  <a:pt x="183360" y="461987"/>
                </a:lnTo>
                <a:cubicBezTo>
                  <a:pt x="177663" y="483581"/>
                  <a:pt x="154874" y="501227"/>
                  <a:pt x="132433" y="501227"/>
                </a:cubicBezTo>
                <a:lnTo>
                  <a:pt x="122085" y="501227"/>
                </a:lnTo>
                <a:cubicBezTo>
                  <a:pt x="99645" y="501227"/>
                  <a:pt x="75925" y="483929"/>
                  <a:pt x="68949" y="462568"/>
                </a:cubicBezTo>
                <a:lnTo>
                  <a:pt x="0" y="249769"/>
                </a:lnTo>
                <a:lnTo>
                  <a:pt x="0" y="236302"/>
                </a:lnTo>
                <a:cubicBezTo>
                  <a:pt x="0" y="224112"/>
                  <a:pt x="4883" y="210297"/>
                  <a:pt x="11046" y="204725"/>
                </a:cubicBezTo>
                <a:cubicBezTo>
                  <a:pt x="17208" y="199268"/>
                  <a:pt x="31393" y="194509"/>
                  <a:pt x="43369" y="193812"/>
                </a:cubicBezTo>
                <a:close/>
                <a:moveTo>
                  <a:pt x="138106" y="151894"/>
                </a:moveTo>
                <a:cubicBezTo>
                  <a:pt x="140196" y="151081"/>
                  <a:pt x="142635" y="152127"/>
                  <a:pt x="143448" y="154218"/>
                </a:cubicBezTo>
                <a:cubicBezTo>
                  <a:pt x="144377" y="156426"/>
                  <a:pt x="143332" y="158866"/>
                  <a:pt x="141125" y="159679"/>
                </a:cubicBezTo>
                <a:cubicBezTo>
                  <a:pt x="131950" y="163281"/>
                  <a:pt x="124286" y="164559"/>
                  <a:pt x="118014" y="164559"/>
                </a:cubicBezTo>
                <a:cubicBezTo>
                  <a:pt x="105239" y="164559"/>
                  <a:pt x="98620" y="159330"/>
                  <a:pt x="98271" y="158982"/>
                </a:cubicBezTo>
                <a:cubicBezTo>
                  <a:pt x="96529" y="157588"/>
                  <a:pt x="96181" y="154915"/>
                  <a:pt x="97691" y="153172"/>
                </a:cubicBezTo>
                <a:cubicBezTo>
                  <a:pt x="99084" y="151430"/>
                  <a:pt x="101639" y="151081"/>
                  <a:pt x="103497" y="152591"/>
                </a:cubicBezTo>
                <a:cubicBezTo>
                  <a:pt x="103962" y="152940"/>
                  <a:pt x="114995" y="161073"/>
                  <a:pt x="138106" y="151894"/>
                </a:cubicBezTo>
                <a:close/>
                <a:moveTo>
                  <a:pt x="139648" y="119739"/>
                </a:moveTo>
                <a:cubicBezTo>
                  <a:pt x="147918" y="120435"/>
                  <a:pt x="149316" y="134921"/>
                  <a:pt x="149316" y="134921"/>
                </a:cubicBezTo>
                <a:lnTo>
                  <a:pt x="129981" y="134921"/>
                </a:lnTo>
                <a:cubicBezTo>
                  <a:pt x="129981" y="134921"/>
                  <a:pt x="131379" y="119044"/>
                  <a:pt x="139648" y="119739"/>
                </a:cubicBezTo>
                <a:close/>
                <a:moveTo>
                  <a:pt x="91170" y="119739"/>
                </a:moveTo>
                <a:cubicBezTo>
                  <a:pt x="99440" y="120435"/>
                  <a:pt x="100838" y="134921"/>
                  <a:pt x="100838" y="134921"/>
                </a:cubicBezTo>
                <a:lnTo>
                  <a:pt x="81503" y="134921"/>
                </a:lnTo>
                <a:cubicBezTo>
                  <a:pt x="81503" y="134921"/>
                  <a:pt x="82901" y="119044"/>
                  <a:pt x="91170" y="119739"/>
                </a:cubicBezTo>
                <a:close/>
                <a:moveTo>
                  <a:pt x="95591" y="95554"/>
                </a:moveTo>
                <a:cubicBezTo>
                  <a:pt x="92685" y="103451"/>
                  <a:pt x="84429" y="120752"/>
                  <a:pt x="67686" y="130042"/>
                </a:cubicBezTo>
                <a:lnTo>
                  <a:pt x="67686" y="157679"/>
                </a:lnTo>
                <a:cubicBezTo>
                  <a:pt x="67686" y="166736"/>
                  <a:pt x="75127" y="174168"/>
                  <a:pt x="84313" y="174168"/>
                </a:cubicBezTo>
                <a:lnTo>
                  <a:pt x="153379" y="174168"/>
                </a:lnTo>
                <a:cubicBezTo>
                  <a:pt x="162449" y="174168"/>
                  <a:pt x="169890" y="166736"/>
                  <a:pt x="169890" y="157562"/>
                </a:cubicBezTo>
                <a:lnTo>
                  <a:pt x="169890" y="112043"/>
                </a:lnTo>
                <a:cubicBezTo>
                  <a:pt x="153961" y="116340"/>
                  <a:pt x="122102" y="120752"/>
                  <a:pt x="100359" y="95554"/>
                </a:cubicBezTo>
                <a:close/>
                <a:moveTo>
                  <a:pt x="305807" y="35565"/>
                </a:moveTo>
                <a:lnTo>
                  <a:pt x="415442" y="35565"/>
                </a:lnTo>
                <a:cubicBezTo>
                  <a:pt x="425557" y="35565"/>
                  <a:pt x="433695" y="43692"/>
                  <a:pt x="433695" y="53792"/>
                </a:cubicBezTo>
                <a:cubicBezTo>
                  <a:pt x="433695" y="63892"/>
                  <a:pt x="425557" y="72018"/>
                  <a:pt x="415442" y="72018"/>
                </a:cubicBezTo>
                <a:lnTo>
                  <a:pt x="324060" y="72018"/>
                </a:lnTo>
                <a:lnTo>
                  <a:pt x="324060" y="237103"/>
                </a:lnTo>
                <a:lnTo>
                  <a:pt x="415442" y="237103"/>
                </a:lnTo>
                <a:cubicBezTo>
                  <a:pt x="425557" y="237103"/>
                  <a:pt x="433695" y="245346"/>
                  <a:pt x="433695" y="255330"/>
                </a:cubicBezTo>
                <a:cubicBezTo>
                  <a:pt x="433695" y="265430"/>
                  <a:pt x="425557" y="273556"/>
                  <a:pt x="415442" y="273556"/>
                </a:cubicBezTo>
                <a:lnTo>
                  <a:pt x="324060" y="273556"/>
                </a:lnTo>
                <a:lnTo>
                  <a:pt x="324060" y="469290"/>
                </a:lnTo>
                <a:lnTo>
                  <a:pt x="415442" y="469290"/>
                </a:lnTo>
                <a:cubicBezTo>
                  <a:pt x="425557" y="469290"/>
                  <a:pt x="433695" y="477416"/>
                  <a:pt x="433695" y="487516"/>
                </a:cubicBezTo>
                <a:cubicBezTo>
                  <a:pt x="433695" y="497617"/>
                  <a:pt x="425557" y="505743"/>
                  <a:pt x="415442" y="505743"/>
                </a:cubicBezTo>
                <a:lnTo>
                  <a:pt x="305807" y="505743"/>
                </a:lnTo>
                <a:cubicBezTo>
                  <a:pt x="295692" y="505743"/>
                  <a:pt x="287554" y="497617"/>
                  <a:pt x="287554" y="487516"/>
                </a:cubicBezTo>
                <a:lnTo>
                  <a:pt x="287554" y="53792"/>
                </a:lnTo>
                <a:cubicBezTo>
                  <a:pt x="287554" y="43692"/>
                  <a:pt x="295692" y="35565"/>
                  <a:pt x="305807" y="35565"/>
                </a:cubicBezTo>
                <a:close/>
                <a:moveTo>
                  <a:pt x="117102" y="32037"/>
                </a:moveTo>
                <a:cubicBezTo>
                  <a:pt x="195819" y="32037"/>
                  <a:pt x="179890" y="108676"/>
                  <a:pt x="179890" y="108676"/>
                </a:cubicBezTo>
                <a:cubicBezTo>
                  <a:pt x="179890" y="108676"/>
                  <a:pt x="179308" y="108908"/>
                  <a:pt x="178262" y="109373"/>
                </a:cubicBezTo>
                <a:lnTo>
                  <a:pt x="178262" y="157679"/>
                </a:lnTo>
                <a:cubicBezTo>
                  <a:pt x="178262" y="171381"/>
                  <a:pt x="167099" y="182412"/>
                  <a:pt x="153379" y="182412"/>
                </a:cubicBezTo>
                <a:lnTo>
                  <a:pt x="84313" y="182412"/>
                </a:lnTo>
                <a:cubicBezTo>
                  <a:pt x="70593" y="182412"/>
                  <a:pt x="59430" y="171265"/>
                  <a:pt x="59430" y="157562"/>
                </a:cubicBezTo>
                <a:lnTo>
                  <a:pt x="59430" y="133642"/>
                </a:lnTo>
                <a:cubicBezTo>
                  <a:pt x="58151" y="134106"/>
                  <a:pt x="56872" y="134571"/>
                  <a:pt x="55593" y="134803"/>
                </a:cubicBezTo>
                <a:cubicBezTo>
                  <a:pt x="55593" y="134803"/>
                  <a:pt x="34083" y="32153"/>
                  <a:pt x="117102" y="32037"/>
                </a:cubicBezTo>
                <a:close/>
                <a:moveTo>
                  <a:pt x="543107" y="0"/>
                </a:moveTo>
                <a:cubicBezTo>
                  <a:pt x="574499" y="0"/>
                  <a:pt x="599948" y="25417"/>
                  <a:pt x="599948" y="56770"/>
                </a:cubicBezTo>
                <a:cubicBezTo>
                  <a:pt x="599948" y="88123"/>
                  <a:pt x="574499" y="113540"/>
                  <a:pt x="543107" y="113540"/>
                </a:cubicBezTo>
                <a:cubicBezTo>
                  <a:pt x="511715" y="113540"/>
                  <a:pt x="486266" y="88123"/>
                  <a:pt x="486266" y="56770"/>
                </a:cubicBezTo>
                <a:cubicBezTo>
                  <a:pt x="486266" y="25417"/>
                  <a:pt x="511715" y="0"/>
                  <a:pt x="543107" y="0"/>
                </a:cubicBezTo>
                <a:close/>
              </a:path>
            </a:pathLst>
          </a:custGeom>
          <a:solidFill>
            <a:schemeClr val="tx1">
              <a:lumMod val="50000"/>
              <a:lumOff val="50000"/>
            </a:schemeClr>
          </a:solidFill>
          <a:ln>
            <a:noFill/>
          </a:ln>
        </p:spPr>
        <p:txBody>
          <a:bodyPr/>
          <a:lstStyle/>
          <a:p>
            <a:endParaRPr lang="zh-CN" altLang="en-US"/>
          </a:p>
        </p:txBody>
      </p:sp>
      <p:sp>
        <p:nvSpPr>
          <p:cNvPr id="19" name="ïṧľídê"/>
          <p:cNvSpPr/>
          <p:nvPr/>
        </p:nvSpPr>
        <p:spPr bwMode="auto">
          <a:xfrm>
            <a:off x="9665876" y="1898300"/>
            <a:ext cx="496352" cy="415856"/>
          </a:xfrm>
          <a:custGeom>
            <a:avLst/>
            <a:gdLst>
              <a:gd name="connsiteX0" fmla="*/ 552739 w 609615"/>
              <a:gd name="connsiteY0" fmla="*/ 397213 h 510753"/>
              <a:gd name="connsiteX1" fmla="*/ 609615 w 609615"/>
              <a:gd name="connsiteY1" fmla="*/ 453983 h 510753"/>
              <a:gd name="connsiteX2" fmla="*/ 552739 w 609615"/>
              <a:gd name="connsiteY2" fmla="*/ 510753 h 510753"/>
              <a:gd name="connsiteX3" fmla="*/ 495863 w 609615"/>
              <a:gd name="connsiteY3" fmla="*/ 453983 h 510753"/>
              <a:gd name="connsiteX4" fmla="*/ 552739 w 609615"/>
              <a:gd name="connsiteY4" fmla="*/ 397213 h 510753"/>
              <a:gd name="connsiteX5" fmla="*/ 547870 w 609615"/>
              <a:gd name="connsiteY5" fmla="*/ 198571 h 510753"/>
              <a:gd name="connsiteX6" fmla="*/ 604746 w 609615"/>
              <a:gd name="connsiteY6" fmla="*/ 255341 h 510753"/>
              <a:gd name="connsiteX7" fmla="*/ 547870 w 609615"/>
              <a:gd name="connsiteY7" fmla="*/ 312111 h 510753"/>
              <a:gd name="connsiteX8" fmla="*/ 490994 w 609615"/>
              <a:gd name="connsiteY8" fmla="*/ 255341 h 510753"/>
              <a:gd name="connsiteX9" fmla="*/ 547870 w 609615"/>
              <a:gd name="connsiteY9" fmla="*/ 198571 h 510753"/>
              <a:gd name="connsiteX10" fmla="*/ 119644 w 609615"/>
              <a:gd name="connsiteY10" fmla="*/ 191797 h 510753"/>
              <a:gd name="connsiteX11" fmla="*/ 127891 w 609615"/>
              <a:gd name="connsiteY11" fmla="*/ 196674 h 510753"/>
              <a:gd name="connsiteX12" fmla="*/ 121502 w 609615"/>
              <a:gd name="connsiteY12" fmla="*/ 203292 h 510753"/>
              <a:gd name="connsiteX13" fmla="*/ 129982 w 609615"/>
              <a:gd name="connsiteY13" fmla="*/ 212233 h 510753"/>
              <a:gd name="connsiteX14" fmla="*/ 122664 w 609615"/>
              <a:gd name="connsiteY14" fmla="*/ 226050 h 510753"/>
              <a:gd name="connsiteX15" fmla="*/ 115462 w 609615"/>
              <a:gd name="connsiteY15" fmla="*/ 225702 h 510753"/>
              <a:gd name="connsiteX16" fmla="*/ 109306 w 609615"/>
              <a:gd name="connsiteY16" fmla="*/ 211652 h 510753"/>
              <a:gd name="connsiteX17" fmla="*/ 117669 w 609615"/>
              <a:gd name="connsiteY17" fmla="*/ 203176 h 510753"/>
              <a:gd name="connsiteX18" fmla="*/ 111513 w 609615"/>
              <a:gd name="connsiteY18" fmla="*/ 196441 h 510753"/>
              <a:gd name="connsiteX19" fmla="*/ 88250 w 609615"/>
              <a:gd name="connsiteY19" fmla="*/ 191374 h 510753"/>
              <a:gd name="connsiteX20" fmla="*/ 111272 w 609615"/>
              <a:gd name="connsiteY20" fmla="*/ 231774 h 510753"/>
              <a:gd name="connsiteX21" fmla="*/ 119760 w 609615"/>
              <a:gd name="connsiteY21" fmla="*/ 238160 h 510753"/>
              <a:gd name="connsiteX22" fmla="*/ 128364 w 609615"/>
              <a:gd name="connsiteY22" fmla="*/ 231891 h 510753"/>
              <a:gd name="connsiteX23" fmla="*/ 152316 w 609615"/>
              <a:gd name="connsiteY23" fmla="*/ 191490 h 510753"/>
              <a:gd name="connsiteX24" fmla="*/ 195918 w 609615"/>
              <a:gd name="connsiteY24" fmla="*/ 193812 h 510753"/>
              <a:gd name="connsiteX25" fmla="*/ 228241 w 609615"/>
              <a:gd name="connsiteY25" fmla="*/ 204725 h 510753"/>
              <a:gd name="connsiteX26" fmla="*/ 239287 w 609615"/>
              <a:gd name="connsiteY26" fmla="*/ 236302 h 510753"/>
              <a:gd name="connsiteX27" fmla="*/ 239287 w 609615"/>
              <a:gd name="connsiteY27" fmla="*/ 249653 h 510753"/>
              <a:gd name="connsiteX28" fmla="*/ 183360 w 609615"/>
              <a:gd name="connsiteY28" fmla="*/ 461987 h 510753"/>
              <a:gd name="connsiteX29" fmla="*/ 132433 w 609615"/>
              <a:gd name="connsiteY29" fmla="*/ 501227 h 510753"/>
              <a:gd name="connsiteX30" fmla="*/ 122085 w 609615"/>
              <a:gd name="connsiteY30" fmla="*/ 501227 h 510753"/>
              <a:gd name="connsiteX31" fmla="*/ 68949 w 609615"/>
              <a:gd name="connsiteY31" fmla="*/ 462568 h 510753"/>
              <a:gd name="connsiteX32" fmla="*/ 0 w 609615"/>
              <a:gd name="connsiteY32" fmla="*/ 249769 h 510753"/>
              <a:gd name="connsiteX33" fmla="*/ 0 w 609615"/>
              <a:gd name="connsiteY33" fmla="*/ 236302 h 510753"/>
              <a:gd name="connsiteX34" fmla="*/ 11046 w 609615"/>
              <a:gd name="connsiteY34" fmla="*/ 204725 h 510753"/>
              <a:gd name="connsiteX35" fmla="*/ 43369 w 609615"/>
              <a:gd name="connsiteY35" fmla="*/ 193812 h 510753"/>
              <a:gd name="connsiteX36" fmla="*/ 138106 w 609615"/>
              <a:gd name="connsiteY36" fmla="*/ 151894 h 510753"/>
              <a:gd name="connsiteX37" fmla="*/ 143448 w 609615"/>
              <a:gd name="connsiteY37" fmla="*/ 154218 h 510753"/>
              <a:gd name="connsiteX38" fmla="*/ 141125 w 609615"/>
              <a:gd name="connsiteY38" fmla="*/ 159679 h 510753"/>
              <a:gd name="connsiteX39" fmla="*/ 118014 w 609615"/>
              <a:gd name="connsiteY39" fmla="*/ 164559 h 510753"/>
              <a:gd name="connsiteX40" fmla="*/ 98271 w 609615"/>
              <a:gd name="connsiteY40" fmla="*/ 158982 h 510753"/>
              <a:gd name="connsiteX41" fmla="*/ 97691 w 609615"/>
              <a:gd name="connsiteY41" fmla="*/ 153172 h 510753"/>
              <a:gd name="connsiteX42" fmla="*/ 103497 w 609615"/>
              <a:gd name="connsiteY42" fmla="*/ 152591 h 510753"/>
              <a:gd name="connsiteX43" fmla="*/ 138106 w 609615"/>
              <a:gd name="connsiteY43" fmla="*/ 151894 h 510753"/>
              <a:gd name="connsiteX44" fmla="*/ 139648 w 609615"/>
              <a:gd name="connsiteY44" fmla="*/ 119739 h 510753"/>
              <a:gd name="connsiteX45" fmla="*/ 149316 w 609615"/>
              <a:gd name="connsiteY45" fmla="*/ 134921 h 510753"/>
              <a:gd name="connsiteX46" fmla="*/ 129981 w 609615"/>
              <a:gd name="connsiteY46" fmla="*/ 134921 h 510753"/>
              <a:gd name="connsiteX47" fmla="*/ 139648 w 609615"/>
              <a:gd name="connsiteY47" fmla="*/ 119739 h 510753"/>
              <a:gd name="connsiteX48" fmla="*/ 91170 w 609615"/>
              <a:gd name="connsiteY48" fmla="*/ 119739 h 510753"/>
              <a:gd name="connsiteX49" fmla="*/ 100838 w 609615"/>
              <a:gd name="connsiteY49" fmla="*/ 134921 h 510753"/>
              <a:gd name="connsiteX50" fmla="*/ 81503 w 609615"/>
              <a:gd name="connsiteY50" fmla="*/ 134921 h 510753"/>
              <a:gd name="connsiteX51" fmla="*/ 91170 w 609615"/>
              <a:gd name="connsiteY51" fmla="*/ 119739 h 510753"/>
              <a:gd name="connsiteX52" fmla="*/ 95591 w 609615"/>
              <a:gd name="connsiteY52" fmla="*/ 95554 h 510753"/>
              <a:gd name="connsiteX53" fmla="*/ 67686 w 609615"/>
              <a:gd name="connsiteY53" fmla="*/ 130042 h 510753"/>
              <a:gd name="connsiteX54" fmla="*/ 67686 w 609615"/>
              <a:gd name="connsiteY54" fmla="*/ 157679 h 510753"/>
              <a:gd name="connsiteX55" fmla="*/ 84313 w 609615"/>
              <a:gd name="connsiteY55" fmla="*/ 174168 h 510753"/>
              <a:gd name="connsiteX56" fmla="*/ 153379 w 609615"/>
              <a:gd name="connsiteY56" fmla="*/ 174168 h 510753"/>
              <a:gd name="connsiteX57" fmla="*/ 169890 w 609615"/>
              <a:gd name="connsiteY57" fmla="*/ 157562 h 510753"/>
              <a:gd name="connsiteX58" fmla="*/ 169890 w 609615"/>
              <a:gd name="connsiteY58" fmla="*/ 112043 h 510753"/>
              <a:gd name="connsiteX59" fmla="*/ 100359 w 609615"/>
              <a:gd name="connsiteY59" fmla="*/ 95554 h 510753"/>
              <a:gd name="connsiteX60" fmla="*/ 305807 w 609615"/>
              <a:gd name="connsiteY60" fmla="*/ 35565 h 510753"/>
              <a:gd name="connsiteX61" fmla="*/ 415442 w 609615"/>
              <a:gd name="connsiteY61" fmla="*/ 35565 h 510753"/>
              <a:gd name="connsiteX62" fmla="*/ 433695 w 609615"/>
              <a:gd name="connsiteY62" fmla="*/ 53792 h 510753"/>
              <a:gd name="connsiteX63" fmla="*/ 415442 w 609615"/>
              <a:gd name="connsiteY63" fmla="*/ 72018 h 510753"/>
              <a:gd name="connsiteX64" fmla="*/ 324060 w 609615"/>
              <a:gd name="connsiteY64" fmla="*/ 72018 h 510753"/>
              <a:gd name="connsiteX65" fmla="*/ 324060 w 609615"/>
              <a:gd name="connsiteY65" fmla="*/ 237103 h 510753"/>
              <a:gd name="connsiteX66" fmla="*/ 415442 w 609615"/>
              <a:gd name="connsiteY66" fmla="*/ 237103 h 510753"/>
              <a:gd name="connsiteX67" fmla="*/ 433695 w 609615"/>
              <a:gd name="connsiteY67" fmla="*/ 255330 h 510753"/>
              <a:gd name="connsiteX68" fmla="*/ 415442 w 609615"/>
              <a:gd name="connsiteY68" fmla="*/ 273556 h 510753"/>
              <a:gd name="connsiteX69" fmla="*/ 324060 w 609615"/>
              <a:gd name="connsiteY69" fmla="*/ 273556 h 510753"/>
              <a:gd name="connsiteX70" fmla="*/ 324060 w 609615"/>
              <a:gd name="connsiteY70" fmla="*/ 469290 h 510753"/>
              <a:gd name="connsiteX71" fmla="*/ 415442 w 609615"/>
              <a:gd name="connsiteY71" fmla="*/ 469290 h 510753"/>
              <a:gd name="connsiteX72" fmla="*/ 433695 w 609615"/>
              <a:gd name="connsiteY72" fmla="*/ 487516 h 510753"/>
              <a:gd name="connsiteX73" fmla="*/ 415442 w 609615"/>
              <a:gd name="connsiteY73" fmla="*/ 505743 h 510753"/>
              <a:gd name="connsiteX74" fmla="*/ 305807 w 609615"/>
              <a:gd name="connsiteY74" fmla="*/ 505743 h 510753"/>
              <a:gd name="connsiteX75" fmla="*/ 287554 w 609615"/>
              <a:gd name="connsiteY75" fmla="*/ 487516 h 510753"/>
              <a:gd name="connsiteX76" fmla="*/ 287554 w 609615"/>
              <a:gd name="connsiteY76" fmla="*/ 53792 h 510753"/>
              <a:gd name="connsiteX77" fmla="*/ 305807 w 609615"/>
              <a:gd name="connsiteY77" fmla="*/ 35565 h 510753"/>
              <a:gd name="connsiteX78" fmla="*/ 117102 w 609615"/>
              <a:gd name="connsiteY78" fmla="*/ 32037 h 510753"/>
              <a:gd name="connsiteX79" fmla="*/ 179890 w 609615"/>
              <a:gd name="connsiteY79" fmla="*/ 108676 h 510753"/>
              <a:gd name="connsiteX80" fmla="*/ 178262 w 609615"/>
              <a:gd name="connsiteY80" fmla="*/ 109373 h 510753"/>
              <a:gd name="connsiteX81" fmla="*/ 178262 w 609615"/>
              <a:gd name="connsiteY81" fmla="*/ 157679 h 510753"/>
              <a:gd name="connsiteX82" fmla="*/ 153379 w 609615"/>
              <a:gd name="connsiteY82" fmla="*/ 182412 h 510753"/>
              <a:gd name="connsiteX83" fmla="*/ 84313 w 609615"/>
              <a:gd name="connsiteY83" fmla="*/ 182412 h 510753"/>
              <a:gd name="connsiteX84" fmla="*/ 59430 w 609615"/>
              <a:gd name="connsiteY84" fmla="*/ 157562 h 510753"/>
              <a:gd name="connsiteX85" fmla="*/ 59430 w 609615"/>
              <a:gd name="connsiteY85" fmla="*/ 133642 h 510753"/>
              <a:gd name="connsiteX86" fmla="*/ 55593 w 609615"/>
              <a:gd name="connsiteY86" fmla="*/ 134803 h 510753"/>
              <a:gd name="connsiteX87" fmla="*/ 117102 w 609615"/>
              <a:gd name="connsiteY87" fmla="*/ 32037 h 510753"/>
              <a:gd name="connsiteX88" fmla="*/ 543107 w 609615"/>
              <a:gd name="connsiteY88" fmla="*/ 0 h 510753"/>
              <a:gd name="connsiteX89" fmla="*/ 599948 w 609615"/>
              <a:gd name="connsiteY89" fmla="*/ 56770 h 510753"/>
              <a:gd name="connsiteX90" fmla="*/ 543107 w 609615"/>
              <a:gd name="connsiteY90" fmla="*/ 113540 h 510753"/>
              <a:gd name="connsiteX91" fmla="*/ 486266 w 609615"/>
              <a:gd name="connsiteY91" fmla="*/ 56770 h 510753"/>
              <a:gd name="connsiteX92" fmla="*/ 543107 w 609615"/>
              <a:gd name="connsiteY92" fmla="*/ 0 h 51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09615" h="510753">
                <a:moveTo>
                  <a:pt x="552739" y="397213"/>
                </a:moveTo>
                <a:cubicBezTo>
                  <a:pt x="584151" y="397213"/>
                  <a:pt x="609615" y="422630"/>
                  <a:pt x="609615" y="453983"/>
                </a:cubicBezTo>
                <a:cubicBezTo>
                  <a:pt x="609615" y="485336"/>
                  <a:pt x="584151" y="510753"/>
                  <a:pt x="552739" y="510753"/>
                </a:cubicBezTo>
                <a:cubicBezTo>
                  <a:pt x="521327" y="510753"/>
                  <a:pt x="495863" y="485336"/>
                  <a:pt x="495863" y="453983"/>
                </a:cubicBezTo>
                <a:cubicBezTo>
                  <a:pt x="495863" y="422630"/>
                  <a:pt x="521327" y="397213"/>
                  <a:pt x="552739" y="397213"/>
                </a:cubicBezTo>
                <a:close/>
                <a:moveTo>
                  <a:pt x="547870" y="198571"/>
                </a:moveTo>
                <a:cubicBezTo>
                  <a:pt x="579282" y="198571"/>
                  <a:pt x="604746" y="223988"/>
                  <a:pt x="604746" y="255341"/>
                </a:cubicBezTo>
                <a:cubicBezTo>
                  <a:pt x="604746" y="286694"/>
                  <a:pt x="579282" y="312111"/>
                  <a:pt x="547870" y="312111"/>
                </a:cubicBezTo>
                <a:cubicBezTo>
                  <a:pt x="516458" y="312111"/>
                  <a:pt x="490994" y="286694"/>
                  <a:pt x="490994" y="255341"/>
                </a:cubicBezTo>
                <a:cubicBezTo>
                  <a:pt x="490994" y="223988"/>
                  <a:pt x="516458" y="198571"/>
                  <a:pt x="547870" y="198571"/>
                </a:cubicBezTo>
                <a:close/>
                <a:moveTo>
                  <a:pt x="119644" y="191797"/>
                </a:moveTo>
                <a:lnTo>
                  <a:pt x="127891" y="196674"/>
                </a:lnTo>
                <a:lnTo>
                  <a:pt x="121502" y="203292"/>
                </a:lnTo>
                <a:lnTo>
                  <a:pt x="129982" y="212233"/>
                </a:lnTo>
                <a:lnTo>
                  <a:pt x="122664" y="226050"/>
                </a:lnTo>
                <a:cubicBezTo>
                  <a:pt x="120573" y="230114"/>
                  <a:pt x="117321" y="229998"/>
                  <a:pt x="115462" y="225702"/>
                </a:cubicBezTo>
                <a:lnTo>
                  <a:pt x="109306" y="211652"/>
                </a:lnTo>
                <a:lnTo>
                  <a:pt x="117669" y="203176"/>
                </a:lnTo>
                <a:lnTo>
                  <a:pt x="111513" y="196441"/>
                </a:lnTo>
                <a:close/>
                <a:moveTo>
                  <a:pt x="88250" y="191374"/>
                </a:moveTo>
                <a:lnTo>
                  <a:pt x="111272" y="231774"/>
                </a:lnTo>
                <a:cubicBezTo>
                  <a:pt x="113597" y="235954"/>
                  <a:pt x="116620" y="238160"/>
                  <a:pt x="119760" y="238160"/>
                </a:cubicBezTo>
                <a:cubicBezTo>
                  <a:pt x="123015" y="238160"/>
                  <a:pt x="126038" y="235954"/>
                  <a:pt x="128364" y="231891"/>
                </a:cubicBezTo>
                <a:lnTo>
                  <a:pt x="152316" y="191490"/>
                </a:lnTo>
                <a:lnTo>
                  <a:pt x="195918" y="193812"/>
                </a:lnTo>
                <a:cubicBezTo>
                  <a:pt x="207894" y="194392"/>
                  <a:pt x="222195" y="199268"/>
                  <a:pt x="228241" y="204725"/>
                </a:cubicBezTo>
                <a:cubicBezTo>
                  <a:pt x="234520" y="210297"/>
                  <a:pt x="239287" y="224112"/>
                  <a:pt x="239287" y="236302"/>
                </a:cubicBezTo>
                <a:lnTo>
                  <a:pt x="239287" y="249653"/>
                </a:lnTo>
                <a:lnTo>
                  <a:pt x="183360" y="461987"/>
                </a:lnTo>
                <a:cubicBezTo>
                  <a:pt x="177663" y="483581"/>
                  <a:pt x="154874" y="501227"/>
                  <a:pt x="132433" y="501227"/>
                </a:cubicBezTo>
                <a:lnTo>
                  <a:pt x="122085" y="501227"/>
                </a:lnTo>
                <a:cubicBezTo>
                  <a:pt x="99645" y="501227"/>
                  <a:pt x="75925" y="483929"/>
                  <a:pt x="68949" y="462568"/>
                </a:cubicBezTo>
                <a:lnTo>
                  <a:pt x="0" y="249769"/>
                </a:lnTo>
                <a:lnTo>
                  <a:pt x="0" y="236302"/>
                </a:lnTo>
                <a:cubicBezTo>
                  <a:pt x="0" y="224112"/>
                  <a:pt x="4883" y="210297"/>
                  <a:pt x="11046" y="204725"/>
                </a:cubicBezTo>
                <a:cubicBezTo>
                  <a:pt x="17208" y="199268"/>
                  <a:pt x="31393" y="194509"/>
                  <a:pt x="43369" y="193812"/>
                </a:cubicBezTo>
                <a:close/>
                <a:moveTo>
                  <a:pt x="138106" y="151894"/>
                </a:moveTo>
                <a:cubicBezTo>
                  <a:pt x="140196" y="151081"/>
                  <a:pt x="142635" y="152127"/>
                  <a:pt x="143448" y="154218"/>
                </a:cubicBezTo>
                <a:cubicBezTo>
                  <a:pt x="144377" y="156426"/>
                  <a:pt x="143332" y="158866"/>
                  <a:pt x="141125" y="159679"/>
                </a:cubicBezTo>
                <a:cubicBezTo>
                  <a:pt x="131950" y="163281"/>
                  <a:pt x="124286" y="164559"/>
                  <a:pt x="118014" y="164559"/>
                </a:cubicBezTo>
                <a:cubicBezTo>
                  <a:pt x="105239" y="164559"/>
                  <a:pt x="98620" y="159330"/>
                  <a:pt x="98271" y="158982"/>
                </a:cubicBezTo>
                <a:cubicBezTo>
                  <a:pt x="96529" y="157588"/>
                  <a:pt x="96181" y="154915"/>
                  <a:pt x="97691" y="153172"/>
                </a:cubicBezTo>
                <a:cubicBezTo>
                  <a:pt x="99084" y="151430"/>
                  <a:pt x="101639" y="151081"/>
                  <a:pt x="103497" y="152591"/>
                </a:cubicBezTo>
                <a:cubicBezTo>
                  <a:pt x="103962" y="152940"/>
                  <a:pt x="114995" y="161073"/>
                  <a:pt x="138106" y="151894"/>
                </a:cubicBezTo>
                <a:close/>
                <a:moveTo>
                  <a:pt x="139648" y="119739"/>
                </a:moveTo>
                <a:cubicBezTo>
                  <a:pt x="147918" y="120435"/>
                  <a:pt x="149316" y="134921"/>
                  <a:pt x="149316" y="134921"/>
                </a:cubicBezTo>
                <a:lnTo>
                  <a:pt x="129981" y="134921"/>
                </a:lnTo>
                <a:cubicBezTo>
                  <a:pt x="129981" y="134921"/>
                  <a:pt x="131379" y="119044"/>
                  <a:pt x="139648" y="119739"/>
                </a:cubicBezTo>
                <a:close/>
                <a:moveTo>
                  <a:pt x="91170" y="119739"/>
                </a:moveTo>
                <a:cubicBezTo>
                  <a:pt x="99440" y="120435"/>
                  <a:pt x="100838" y="134921"/>
                  <a:pt x="100838" y="134921"/>
                </a:cubicBezTo>
                <a:lnTo>
                  <a:pt x="81503" y="134921"/>
                </a:lnTo>
                <a:cubicBezTo>
                  <a:pt x="81503" y="134921"/>
                  <a:pt x="82901" y="119044"/>
                  <a:pt x="91170" y="119739"/>
                </a:cubicBezTo>
                <a:close/>
                <a:moveTo>
                  <a:pt x="95591" y="95554"/>
                </a:moveTo>
                <a:cubicBezTo>
                  <a:pt x="92685" y="103451"/>
                  <a:pt x="84429" y="120752"/>
                  <a:pt x="67686" y="130042"/>
                </a:cubicBezTo>
                <a:lnTo>
                  <a:pt x="67686" y="157679"/>
                </a:lnTo>
                <a:cubicBezTo>
                  <a:pt x="67686" y="166736"/>
                  <a:pt x="75127" y="174168"/>
                  <a:pt x="84313" y="174168"/>
                </a:cubicBezTo>
                <a:lnTo>
                  <a:pt x="153379" y="174168"/>
                </a:lnTo>
                <a:cubicBezTo>
                  <a:pt x="162449" y="174168"/>
                  <a:pt x="169890" y="166736"/>
                  <a:pt x="169890" y="157562"/>
                </a:cubicBezTo>
                <a:lnTo>
                  <a:pt x="169890" y="112043"/>
                </a:lnTo>
                <a:cubicBezTo>
                  <a:pt x="153961" y="116340"/>
                  <a:pt x="122102" y="120752"/>
                  <a:pt x="100359" y="95554"/>
                </a:cubicBezTo>
                <a:close/>
                <a:moveTo>
                  <a:pt x="305807" y="35565"/>
                </a:moveTo>
                <a:lnTo>
                  <a:pt x="415442" y="35565"/>
                </a:lnTo>
                <a:cubicBezTo>
                  <a:pt x="425557" y="35565"/>
                  <a:pt x="433695" y="43692"/>
                  <a:pt x="433695" y="53792"/>
                </a:cubicBezTo>
                <a:cubicBezTo>
                  <a:pt x="433695" y="63892"/>
                  <a:pt x="425557" y="72018"/>
                  <a:pt x="415442" y="72018"/>
                </a:cubicBezTo>
                <a:lnTo>
                  <a:pt x="324060" y="72018"/>
                </a:lnTo>
                <a:lnTo>
                  <a:pt x="324060" y="237103"/>
                </a:lnTo>
                <a:lnTo>
                  <a:pt x="415442" y="237103"/>
                </a:lnTo>
                <a:cubicBezTo>
                  <a:pt x="425557" y="237103"/>
                  <a:pt x="433695" y="245346"/>
                  <a:pt x="433695" y="255330"/>
                </a:cubicBezTo>
                <a:cubicBezTo>
                  <a:pt x="433695" y="265430"/>
                  <a:pt x="425557" y="273556"/>
                  <a:pt x="415442" y="273556"/>
                </a:cubicBezTo>
                <a:lnTo>
                  <a:pt x="324060" y="273556"/>
                </a:lnTo>
                <a:lnTo>
                  <a:pt x="324060" y="469290"/>
                </a:lnTo>
                <a:lnTo>
                  <a:pt x="415442" y="469290"/>
                </a:lnTo>
                <a:cubicBezTo>
                  <a:pt x="425557" y="469290"/>
                  <a:pt x="433695" y="477416"/>
                  <a:pt x="433695" y="487516"/>
                </a:cubicBezTo>
                <a:cubicBezTo>
                  <a:pt x="433695" y="497617"/>
                  <a:pt x="425557" y="505743"/>
                  <a:pt x="415442" y="505743"/>
                </a:cubicBezTo>
                <a:lnTo>
                  <a:pt x="305807" y="505743"/>
                </a:lnTo>
                <a:cubicBezTo>
                  <a:pt x="295692" y="505743"/>
                  <a:pt x="287554" y="497617"/>
                  <a:pt x="287554" y="487516"/>
                </a:cubicBezTo>
                <a:lnTo>
                  <a:pt x="287554" y="53792"/>
                </a:lnTo>
                <a:cubicBezTo>
                  <a:pt x="287554" y="43692"/>
                  <a:pt x="295692" y="35565"/>
                  <a:pt x="305807" y="35565"/>
                </a:cubicBezTo>
                <a:close/>
                <a:moveTo>
                  <a:pt x="117102" y="32037"/>
                </a:moveTo>
                <a:cubicBezTo>
                  <a:pt x="195819" y="32037"/>
                  <a:pt x="179890" y="108676"/>
                  <a:pt x="179890" y="108676"/>
                </a:cubicBezTo>
                <a:cubicBezTo>
                  <a:pt x="179890" y="108676"/>
                  <a:pt x="179308" y="108908"/>
                  <a:pt x="178262" y="109373"/>
                </a:cubicBezTo>
                <a:lnTo>
                  <a:pt x="178262" y="157679"/>
                </a:lnTo>
                <a:cubicBezTo>
                  <a:pt x="178262" y="171381"/>
                  <a:pt x="167099" y="182412"/>
                  <a:pt x="153379" y="182412"/>
                </a:cubicBezTo>
                <a:lnTo>
                  <a:pt x="84313" y="182412"/>
                </a:lnTo>
                <a:cubicBezTo>
                  <a:pt x="70593" y="182412"/>
                  <a:pt x="59430" y="171265"/>
                  <a:pt x="59430" y="157562"/>
                </a:cubicBezTo>
                <a:lnTo>
                  <a:pt x="59430" y="133642"/>
                </a:lnTo>
                <a:cubicBezTo>
                  <a:pt x="58151" y="134106"/>
                  <a:pt x="56872" y="134571"/>
                  <a:pt x="55593" y="134803"/>
                </a:cubicBezTo>
                <a:cubicBezTo>
                  <a:pt x="55593" y="134803"/>
                  <a:pt x="34083" y="32153"/>
                  <a:pt x="117102" y="32037"/>
                </a:cubicBezTo>
                <a:close/>
                <a:moveTo>
                  <a:pt x="543107" y="0"/>
                </a:moveTo>
                <a:cubicBezTo>
                  <a:pt x="574499" y="0"/>
                  <a:pt x="599948" y="25417"/>
                  <a:pt x="599948" y="56770"/>
                </a:cubicBezTo>
                <a:cubicBezTo>
                  <a:pt x="599948" y="88123"/>
                  <a:pt x="574499" y="113540"/>
                  <a:pt x="543107" y="113540"/>
                </a:cubicBezTo>
                <a:cubicBezTo>
                  <a:pt x="511715" y="113540"/>
                  <a:pt x="486266" y="88123"/>
                  <a:pt x="486266" y="56770"/>
                </a:cubicBezTo>
                <a:cubicBezTo>
                  <a:pt x="486266" y="25417"/>
                  <a:pt x="511715" y="0"/>
                  <a:pt x="543107" y="0"/>
                </a:cubicBezTo>
                <a:close/>
              </a:path>
            </a:pathLst>
          </a:custGeom>
          <a:solidFill>
            <a:schemeClr val="tx1">
              <a:lumMod val="50000"/>
              <a:lumOff val="50000"/>
            </a:schemeClr>
          </a:solidFill>
          <a:ln>
            <a:noFill/>
          </a:ln>
        </p:spPr>
        <p:txBody>
          <a:bodyPr/>
          <a:lstStyle/>
          <a:p>
            <a:endParaRPr lang="zh-CN" altLang="en-US"/>
          </a:p>
        </p:txBody>
      </p:sp>
      <p:grpSp>
        <p:nvGrpSpPr>
          <p:cNvPr id="32" name="组合 31">
            <a:extLst>
              <a:ext uri="{FF2B5EF4-FFF2-40B4-BE49-F238E27FC236}">
                <a16:creationId xmlns:a16="http://schemas.microsoft.com/office/drawing/2014/main" xmlns="" id="{494C4870-2BC5-41D4-A86D-8C8F0182432A}"/>
              </a:ext>
            </a:extLst>
          </p:cNvPr>
          <p:cNvGrpSpPr/>
          <p:nvPr/>
        </p:nvGrpSpPr>
        <p:grpSpPr>
          <a:xfrm>
            <a:off x="3995420" y="220978"/>
            <a:ext cx="3997325" cy="368300"/>
            <a:chOff x="6292" y="188"/>
            <a:chExt cx="6295" cy="580"/>
          </a:xfrm>
        </p:grpSpPr>
        <p:sp>
          <p:nvSpPr>
            <p:cNvPr id="33" name="同心圆 11">
              <a:extLst>
                <a:ext uri="{FF2B5EF4-FFF2-40B4-BE49-F238E27FC236}">
                  <a16:creationId xmlns:a16="http://schemas.microsoft.com/office/drawing/2014/main" xmlns="" id="{E6AE61A6-AB18-45E2-A4C6-1C4B6A3C88A8}"/>
                </a:ext>
              </a:extLst>
            </p:cNvPr>
            <p:cNvSpPr/>
            <p:nvPr/>
          </p:nvSpPr>
          <p:spPr>
            <a:xfrm>
              <a:off x="6292"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4" name="同心圆 12">
              <a:extLst>
                <a:ext uri="{FF2B5EF4-FFF2-40B4-BE49-F238E27FC236}">
                  <a16:creationId xmlns:a16="http://schemas.microsoft.com/office/drawing/2014/main" xmlns="" id="{C9440225-6F0D-4A0E-AE6B-0455895F4C20}"/>
                </a:ext>
              </a:extLst>
            </p:cNvPr>
            <p:cNvSpPr/>
            <p:nvPr/>
          </p:nvSpPr>
          <p:spPr>
            <a:xfrm>
              <a:off x="6906"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5" name="同心圆 13">
              <a:extLst>
                <a:ext uri="{FF2B5EF4-FFF2-40B4-BE49-F238E27FC236}">
                  <a16:creationId xmlns:a16="http://schemas.microsoft.com/office/drawing/2014/main" xmlns="" id="{CB449447-000C-499C-98CF-03E05793B7DC}"/>
                </a:ext>
              </a:extLst>
            </p:cNvPr>
            <p:cNvSpPr/>
            <p:nvPr/>
          </p:nvSpPr>
          <p:spPr>
            <a:xfrm>
              <a:off x="11658"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6" name="同心圆 14">
              <a:extLst>
                <a:ext uri="{FF2B5EF4-FFF2-40B4-BE49-F238E27FC236}">
                  <a16:creationId xmlns:a16="http://schemas.microsoft.com/office/drawing/2014/main" xmlns="" id="{9349D7EE-CE8B-4996-AABE-10D139233813}"/>
                </a:ext>
              </a:extLst>
            </p:cNvPr>
            <p:cNvSpPr/>
            <p:nvPr/>
          </p:nvSpPr>
          <p:spPr>
            <a:xfrm>
              <a:off x="12269" y="319"/>
              <a:ext cx="318" cy="31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7" name="文本框 36">
              <a:extLst>
                <a:ext uri="{FF2B5EF4-FFF2-40B4-BE49-F238E27FC236}">
                  <a16:creationId xmlns:a16="http://schemas.microsoft.com/office/drawing/2014/main" xmlns="" id="{98515E15-8669-414B-BBC8-B8A1488C270C}"/>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grpSp>
        <p:nvGrpSpPr>
          <p:cNvPr id="5" name="组合 4">
            <a:extLst>
              <a:ext uri="{FF2B5EF4-FFF2-40B4-BE49-F238E27FC236}">
                <a16:creationId xmlns:a16="http://schemas.microsoft.com/office/drawing/2014/main" xmlns="" id="{F008A896-DB15-4553-9374-CADDCFEB0942}"/>
              </a:ext>
            </a:extLst>
          </p:cNvPr>
          <p:cNvGrpSpPr/>
          <p:nvPr/>
        </p:nvGrpSpPr>
        <p:grpSpPr>
          <a:xfrm>
            <a:off x="234497" y="2071075"/>
            <a:ext cx="5552086" cy="3069962"/>
            <a:chOff x="234497" y="2071075"/>
            <a:chExt cx="5552086" cy="3069962"/>
          </a:xfrm>
        </p:grpSpPr>
        <p:grpSp>
          <p:nvGrpSpPr>
            <p:cNvPr id="21" name="išľíḋè"/>
            <p:cNvGrpSpPr/>
            <p:nvPr/>
          </p:nvGrpSpPr>
          <p:grpSpPr>
            <a:xfrm>
              <a:off x="234497" y="2071075"/>
              <a:ext cx="5552086" cy="3069962"/>
              <a:chOff x="503602" y="2132856"/>
              <a:chExt cx="5859098" cy="3239723"/>
            </a:xfrm>
          </p:grpSpPr>
          <p:grpSp>
            <p:nvGrpSpPr>
              <p:cNvPr id="22" name="iṡlîḓé"/>
              <p:cNvGrpSpPr/>
              <p:nvPr/>
            </p:nvGrpSpPr>
            <p:grpSpPr>
              <a:xfrm>
                <a:off x="503602" y="5249660"/>
                <a:ext cx="5859098" cy="122919"/>
                <a:chOff x="-1348120" y="5777968"/>
                <a:chExt cx="9361040" cy="187524"/>
              </a:xfrm>
            </p:grpSpPr>
            <p:sp>
              <p:nvSpPr>
                <p:cNvPr id="30" name="iSľíḑé"/>
                <p:cNvSpPr/>
                <p:nvPr/>
              </p:nvSpPr>
              <p:spPr>
                <a:xfrm flipV="1">
                  <a:off x="-1348120" y="5928916"/>
                  <a:ext cx="9361040" cy="36576"/>
                </a:xfrm>
                <a:prstGeom prst="trapezoid">
                  <a:avLst>
                    <a:gd name="adj" fmla="val 814192"/>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25000" lnSpcReduction="20000"/>
                </a:bodyPr>
                <a:lstStyle/>
                <a:p>
                  <a:pPr algn="ctr"/>
                  <a:endParaRPr lang="en-US" sz="1090"/>
                </a:p>
              </p:txBody>
            </p:sp>
            <p:sp>
              <p:nvSpPr>
                <p:cNvPr id="31" name="íŝļïḋe"/>
                <p:cNvSpPr/>
                <p:nvPr/>
              </p:nvSpPr>
              <p:spPr>
                <a:xfrm>
                  <a:off x="-1348120" y="5777968"/>
                  <a:ext cx="9361040" cy="15109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25000" lnSpcReduction="20000"/>
                </a:bodyPr>
                <a:lstStyle/>
                <a:p>
                  <a:pPr algn="ctr"/>
                  <a:endParaRPr lang="en-US" sz="1090"/>
                </a:p>
              </p:txBody>
            </p:sp>
          </p:grpSp>
          <p:grpSp>
            <p:nvGrpSpPr>
              <p:cNvPr id="23" name="íşļîḑê"/>
              <p:cNvGrpSpPr/>
              <p:nvPr/>
            </p:nvGrpSpPr>
            <p:grpSpPr>
              <a:xfrm>
                <a:off x="1002671" y="2132856"/>
                <a:ext cx="4860960" cy="3080807"/>
                <a:chOff x="-375492" y="1139528"/>
                <a:chExt cx="7415785" cy="4700016"/>
              </a:xfrm>
            </p:grpSpPr>
            <p:grpSp>
              <p:nvGrpSpPr>
                <p:cNvPr id="25" name="í$ļíḋè"/>
                <p:cNvGrpSpPr/>
                <p:nvPr/>
              </p:nvGrpSpPr>
              <p:grpSpPr>
                <a:xfrm>
                  <a:off x="-375492" y="1139528"/>
                  <a:ext cx="7415785" cy="4700016"/>
                  <a:chOff x="-375492" y="1139528"/>
                  <a:chExt cx="7415785" cy="4700016"/>
                </a:xfrm>
              </p:grpSpPr>
              <p:sp>
                <p:nvSpPr>
                  <p:cNvPr id="27" name="iṣḻídé"/>
                  <p:cNvSpPr/>
                  <p:nvPr/>
                </p:nvSpPr>
                <p:spPr>
                  <a:xfrm>
                    <a:off x="-375492" y="1139528"/>
                    <a:ext cx="7415784" cy="4700016"/>
                  </a:xfrm>
                  <a:custGeom>
                    <a:avLst/>
                    <a:gdLst>
                      <a:gd name="connsiteX0" fmla="*/ 224028 w 7415784"/>
                      <a:gd name="connsiteY0" fmla="*/ 269748 h 4700016"/>
                      <a:gd name="connsiteX1" fmla="*/ 224028 w 7415784"/>
                      <a:gd name="connsiteY1" fmla="*/ 4430268 h 4700016"/>
                      <a:gd name="connsiteX2" fmla="*/ 7191756 w 7415784"/>
                      <a:gd name="connsiteY2" fmla="*/ 4430268 h 4700016"/>
                      <a:gd name="connsiteX3" fmla="*/ 7191756 w 7415784"/>
                      <a:gd name="connsiteY3" fmla="*/ 269748 h 4700016"/>
                      <a:gd name="connsiteX4" fmla="*/ 266867 w 7415784"/>
                      <a:gd name="connsiteY4" fmla="*/ 0 h 4700016"/>
                      <a:gd name="connsiteX5" fmla="*/ 7148917 w 7415784"/>
                      <a:gd name="connsiteY5" fmla="*/ 0 h 4700016"/>
                      <a:gd name="connsiteX6" fmla="*/ 7415784 w 7415784"/>
                      <a:gd name="connsiteY6" fmla="*/ 266867 h 4700016"/>
                      <a:gd name="connsiteX7" fmla="*/ 7415784 w 7415784"/>
                      <a:gd name="connsiteY7" fmla="*/ 4433149 h 4700016"/>
                      <a:gd name="connsiteX8" fmla="*/ 7148917 w 7415784"/>
                      <a:gd name="connsiteY8" fmla="*/ 4700016 h 4700016"/>
                      <a:gd name="connsiteX9" fmla="*/ 266867 w 7415784"/>
                      <a:gd name="connsiteY9" fmla="*/ 4700016 h 4700016"/>
                      <a:gd name="connsiteX10" fmla="*/ 0 w 7415784"/>
                      <a:gd name="connsiteY10" fmla="*/ 4433149 h 4700016"/>
                      <a:gd name="connsiteX11" fmla="*/ 0 w 7415784"/>
                      <a:gd name="connsiteY11" fmla="*/ 266867 h 4700016"/>
                      <a:gd name="connsiteX12" fmla="*/ 266867 w 7415784"/>
                      <a:gd name="connsiteY12" fmla="*/ 0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15784" h="4700016">
                        <a:moveTo>
                          <a:pt x="224028" y="269748"/>
                        </a:moveTo>
                        <a:lnTo>
                          <a:pt x="224028" y="4430268"/>
                        </a:lnTo>
                        <a:lnTo>
                          <a:pt x="7191756" y="4430268"/>
                        </a:lnTo>
                        <a:lnTo>
                          <a:pt x="7191756" y="269748"/>
                        </a:lnTo>
                        <a:close/>
                        <a:moveTo>
                          <a:pt x="266867" y="0"/>
                        </a:moveTo>
                        <a:lnTo>
                          <a:pt x="7148917" y="0"/>
                        </a:lnTo>
                        <a:cubicBezTo>
                          <a:pt x="7296304" y="0"/>
                          <a:pt x="7415784" y="119480"/>
                          <a:pt x="7415784" y="266867"/>
                        </a:cubicBezTo>
                        <a:lnTo>
                          <a:pt x="7415784" y="4433149"/>
                        </a:lnTo>
                        <a:cubicBezTo>
                          <a:pt x="7415784" y="4580536"/>
                          <a:pt x="7296304" y="4700016"/>
                          <a:pt x="7148917" y="4700016"/>
                        </a:cubicBezTo>
                        <a:lnTo>
                          <a:pt x="266867" y="4700016"/>
                        </a:lnTo>
                        <a:cubicBezTo>
                          <a:pt x="119480" y="4700016"/>
                          <a:pt x="0" y="4580536"/>
                          <a:pt x="0" y="4433149"/>
                        </a:cubicBezTo>
                        <a:lnTo>
                          <a:pt x="0" y="266867"/>
                        </a:lnTo>
                        <a:cubicBezTo>
                          <a:pt x="0" y="119480"/>
                          <a:pt x="119480" y="0"/>
                          <a:pt x="266867" y="0"/>
                        </a:cubicBezTo>
                        <a:close/>
                      </a:path>
                    </a:pathLst>
                  </a:cu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p>
                    <a:pPr algn="ctr"/>
                    <a:endParaRPr lang="en-US" sz="1090"/>
                  </a:p>
                </p:txBody>
              </p:sp>
              <p:sp>
                <p:nvSpPr>
                  <p:cNvPr id="28" name="ïṩļiḑê"/>
                  <p:cNvSpPr/>
                  <p:nvPr/>
                </p:nvSpPr>
                <p:spPr>
                  <a:xfrm>
                    <a:off x="-358011" y="1160080"/>
                    <a:ext cx="7380820" cy="4658913"/>
                  </a:xfrm>
                  <a:custGeom>
                    <a:avLst/>
                    <a:gdLst>
                      <a:gd name="connsiteX0" fmla="*/ 252028 w 7380820"/>
                      <a:gd name="connsiteY0" fmla="*/ 295230 h 4658912"/>
                      <a:gd name="connsiteX1" fmla="*/ 252028 w 7380820"/>
                      <a:gd name="connsiteY1" fmla="*/ 4363682 h 4658912"/>
                      <a:gd name="connsiteX2" fmla="*/ 7128792 w 7380820"/>
                      <a:gd name="connsiteY2" fmla="*/ 4363682 h 4658912"/>
                      <a:gd name="connsiteX3" fmla="*/ 7128792 w 7380820"/>
                      <a:gd name="connsiteY3" fmla="*/ 295230 h 4658912"/>
                      <a:gd name="connsiteX4" fmla="*/ 264533 w 7380820"/>
                      <a:gd name="connsiteY4" fmla="*/ 0 h 4658912"/>
                      <a:gd name="connsiteX5" fmla="*/ 7116287 w 7380820"/>
                      <a:gd name="connsiteY5" fmla="*/ 0 h 4658912"/>
                      <a:gd name="connsiteX6" fmla="*/ 7380820 w 7380820"/>
                      <a:gd name="connsiteY6" fmla="*/ 264533 h 4658912"/>
                      <a:gd name="connsiteX7" fmla="*/ 7380820 w 7380820"/>
                      <a:gd name="connsiteY7" fmla="*/ 4394379 h 4658912"/>
                      <a:gd name="connsiteX8" fmla="*/ 7116287 w 7380820"/>
                      <a:gd name="connsiteY8" fmla="*/ 4658912 h 4658912"/>
                      <a:gd name="connsiteX9" fmla="*/ 264533 w 7380820"/>
                      <a:gd name="connsiteY9" fmla="*/ 4658912 h 4658912"/>
                      <a:gd name="connsiteX10" fmla="*/ 0 w 7380820"/>
                      <a:gd name="connsiteY10" fmla="*/ 4394379 h 4658912"/>
                      <a:gd name="connsiteX11" fmla="*/ 0 w 7380820"/>
                      <a:gd name="connsiteY11" fmla="*/ 264533 h 4658912"/>
                      <a:gd name="connsiteX12" fmla="*/ 264533 w 7380820"/>
                      <a:gd name="connsiteY12" fmla="*/ 0 h 46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820" h="4658912">
                        <a:moveTo>
                          <a:pt x="252028" y="295230"/>
                        </a:moveTo>
                        <a:lnTo>
                          <a:pt x="252028" y="4363682"/>
                        </a:lnTo>
                        <a:lnTo>
                          <a:pt x="7128792" y="4363682"/>
                        </a:lnTo>
                        <a:lnTo>
                          <a:pt x="7128792" y="295230"/>
                        </a:lnTo>
                        <a:close/>
                        <a:moveTo>
                          <a:pt x="264533" y="0"/>
                        </a:moveTo>
                        <a:lnTo>
                          <a:pt x="7116287" y="0"/>
                        </a:lnTo>
                        <a:cubicBezTo>
                          <a:pt x="7262385" y="0"/>
                          <a:pt x="7380820" y="118435"/>
                          <a:pt x="7380820" y="264533"/>
                        </a:cubicBezTo>
                        <a:lnTo>
                          <a:pt x="7380820" y="4394379"/>
                        </a:lnTo>
                        <a:cubicBezTo>
                          <a:pt x="7380820" y="4540477"/>
                          <a:pt x="7262385" y="4658912"/>
                          <a:pt x="7116287" y="4658912"/>
                        </a:cubicBezTo>
                        <a:lnTo>
                          <a:pt x="264533" y="4658912"/>
                        </a:lnTo>
                        <a:cubicBezTo>
                          <a:pt x="118435" y="4658912"/>
                          <a:pt x="0" y="4540477"/>
                          <a:pt x="0" y="4394379"/>
                        </a:cubicBezTo>
                        <a:lnTo>
                          <a:pt x="0" y="264533"/>
                        </a:lnTo>
                        <a:cubicBezTo>
                          <a:pt x="0" y="118435"/>
                          <a:pt x="118435" y="0"/>
                          <a:pt x="264533" y="0"/>
                        </a:cubicBezTo>
                        <a:close/>
                      </a:path>
                    </a:pathLst>
                  </a:cu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p>
                    <a:pPr algn="ctr"/>
                    <a:endParaRPr lang="en-US" sz="1090" dirty="0"/>
                  </a:p>
                </p:txBody>
              </p:sp>
              <p:sp>
                <p:nvSpPr>
                  <p:cNvPr id="29" name="ïŝlidè" hidden="1"/>
                  <p:cNvSpPr/>
                  <p:nvPr/>
                </p:nvSpPr>
                <p:spPr>
                  <a:xfrm>
                    <a:off x="4509683" y="1139528"/>
                    <a:ext cx="2530610" cy="4700016"/>
                  </a:xfrm>
                  <a:custGeom>
                    <a:avLst/>
                    <a:gdLst>
                      <a:gd name="connsiteX0" fmla="*/ 0 w 2530610"/>
                      <a:gd name="connsiteY0" fmla="*/ 0 h 4700016"/>
                      <a:gd name="connsiteX1" fmla="*/ 2263743 w 2530610"/>
                      <a:gd name="connsiteY1" fmla="*/ 0 h 4700016"/>
                      <a:gd name="connsiteX2" fmla="*/ 2530610 w 2530610"/>
                      <a:gd name="connsiteY2" fmla="*/ 266867 h 4700016"/>
                      <a:gd name="connsiteX3" fmla="*/ 2530610 w 2530610"/>
                      <a:gd name="connsiteY3" fmla="*/ 4433149 h 4700016"/>
                      <a:gd name="connsiteX4" fmla="*/ 2263743 w 2530610"/>
                      <a:gd name="connsiteY4" fmla="*/ 4700016 h 4700016"/>
                      <a:gd name="connsiteX5" fmla="*/ 1961175 w 2530610"/>
                      <a:gd name="connsiteY5" fmla="*/ 4700016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0610" h="4700016">
                        <a:moveTo>
                          <a:pt x="0" y="0"/>
                        </a:moveTo>
                        <a:lnTo>
                          <a:pt x="2263743" y="0"/>
                        </a:lnTo>
                        <a:cubicBezTo>
                          <a:pt x="2411130" y="0"/>
                          <a:pt x="2530610" y="119480"/>
                          <a:pt x="2530610" y="266867"/>
                        </a:cubicBezTo>
                        <a:lnTo>
                          <a:pt x="2530610" y="4433149"/>
                        </a:lnTo>
                        <a:cubicBezTo>
                          <a:pt x="2530610" y="4580536"/>
                          <a:pt x="2411130" y="4700016"/>
                          <a:pt x="2263743" y="4700016"/>
                        </a:cubicBezTo>
                        <a:lnTo>
                          <a:pt x="1961175" y="4700016"/>
                        </a:lnTo>
                        <a:close/>
                      </a:path>
                    </a:pathLst>
                  </a:custGeom>
                  <a:gradFill>
                    <a:gsLst>
                      <a:gs pos="0">
                        <a:srgbClr val="FFFFFF">
                          <a:alpha val="30000"/>
                        </a:srgbClr>
                      </a:gs>
                      <a:gs pos="100000">
                        <a:srgbClr val="FFFFFF">
                          <a:alpha val="0"/>
                        </a:srgb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p>
                    <a:pPr algn="ctr"/>
                    <a:endParaRPr lang="en-US" sz="1090" dirty="0"/>
                  </a:p>
                </p:txBody>
              </p:sp>
            </p:grpSp>
            <p:sp>
              <p:nvSpPr>
                <p:cNvPr id="26" name="îšlíḑé"/>
                <p:cNvSpPr/>
                <p:nvPr/>
              </p:nvSpPr>
              <p:spPr>
                <a:xfrm>
                  <a:off x="3260392" y="1241052"/>
                  <a:ext cx="144016" cy="144016"/>
                </a:xfrm>
                <a:prstGeom prst="ellipse">
                  <a:avLst/>
                </a:prstGeom>
                <a:gradFill flip="none" rotWithShape="1">
                  <a:gsLst>
                    <a:gs pos="17000">
                      <a:schemeClr val="tx1"/>
                    </a:gs>
                    <a:gs pos="34000">
                      <a:srgbClr val="000000">
                        <a:lumMod val="84000"/>
                        <a:lumOff val="16000"/>
                      </a:srgbClr>
                    </a:gs>
                    <a:gs pos="100000">
                      <a:schemeClr val="bg1">
                        <a:lumMod val="50000"/>
                        <a:lumOff val="5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25000" lnSpcReduction="20000"/>
                </a:bodyPr>
                <a:lstStyle/>
                <a:p>
                  <a:pPr algn="ctr"/>
                  <a:endParaRPr lang="en-US" sz="1090"/>
                </a:p>
              </p:txBody>
            </p:sp>
          </p:grpSp>
        </p:grpSp>
        <p:pic>
          <p:nvPicPr>
            <p:cNvPr id="3" name="图片 2">
              <a:extLst>
                <a:ext uri="{FF2B5EF4-FFF2-40B4-BE49-F238E27FC236}">
                  <a16:creationId xmlns:a16="http://schemas.microsoft.com/office/drawing/2014/main" xmlns="" id="{F91D0EE1-0B39-4ABC-A0BA-B4B763633EA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86162" y="2267311"/>
              <a:ext cx="4258100" cy="2550350"/>
            </a:xfrm>
            <a:prstGeom prst="rect">
              <a:avLst/>
            </a:prstGeom>
          </p:spPr>
        </p:pic>
      </p:gr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par>
                          <p:cTn id="13" fill="hold">
                            <p:stCondLst>
                              <p:cond delay="2500"/>
                            </p:stCondLst>
                            <p:childTnLst>
                              <p:par>
                                <p:cTn id="14" presetID="21"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2000"/>
                                        <p:tgtEl>
                                          <p:spTgt spid="5"/>
                                        </p:tgtEl>
                                      </p:cBhvr>
                                    </p:animEffect>
                                  </p:childTnLst>
                                </p:cTn>
                              </p:par>
                            </p:childTnLst>
                          </p:cTn>
                        </p:par>
                        <p:par>
                          <p:cTn id="17" fill="hold">
                            <p:stCondLst>
                              <p:cond delay="4500"/>
                            </p:stCondLst>
                            <p:childTnLst>
                              <p:par>
                                <p:cTn id="18" presetID="16" presetClass="entr" presetSubtype="21"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barn(inVertical)">
                                      <p:cBhvr>
                                        <p:cTn id="20" dur="500"/>
                                        <p:tgtEl>
                                          <p:spTgt spid="18"/>
                                        </p:tgtEl>
                                      </p:cBhvr>
                                    </p:animEffect>
                                  </p:childTnLst>
                                </p:cTn>
                              </p:par>
                            </p:childTnLst>
                          </p:cTn>
                        </p:par>
                        <p:par>
                          <p:cTn id="21" fill="hold">
                            <p:stCondLst>
                              <p:cond delay="5000"/>
                            </p:stCondLst>
                            <p:childTnLst>
                              <p:par>
                                <p:cTn id="22" presetID="31"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1000" fill="hold"/>
                                        <p:tgtEl>
                                          <p:spTgt spid="13"/>
                                        </p:tgtEl>
                                        <p:attrNameLst>
                                          <p:attrName>ppt_w</p:attrName>
                                        </p:attrNameLst>
                                      </p:cBhvr>
                                      <p:tavLst>
                                        <p:tav tm="0">
                                          <p:val>
                                            <p:fltVal val="0"/>
                                          </p:val>
                                        </p:tav>
                                        <p:tav tm="100000">
                                          <p:val>
                                            <p:strVal val="#ppt_w"/>
                                          </p:val>
                                        </p:tav>
                                      </p:tavLst>
                                    </p:anim>
                                    <p:anim calcmode="lin" valueType="num">
                                      <p:cBhvr>
                                        <p:cTn id="25" dur="1000" fill="hold"/>
                                        <p:tgtEl>
                                          <p:spTgt spid="13"/>
                                        </p:tgtEl>
                                        <p:attrNameLst>
                                          <p:attrName>ppt_h</p:attrName>
                                        </p:attrNameLst>
                                      </p:cBhvr>
                                      <p:tavLst>
                                        <p:tav tm="0">
                                          <p:val>
                                            <p:fltVal val="0"/>
                                          </p:val>
                                        </p:tav>
                                        <p:tav tm="100000">
                                          <p:val>
                                            <p:strVal val="#ppt_h"/>
                                          </p:val>
                                        </p:tav>
                                      </p:tavLst>
                                    </p:anim>
                                    <p:anim calcmode="lin" valueType="num">
                                      <p:cBhvr>
                                        <p:cTn id="26" dur="1000" fill="hold"/>
                                        <p:tgtEl>
                                          <p:spTgt spid="13"/>
                                        </p:tgtEl>
                                        <p:attrNameLst>
                                          <p:attrName>style.rotation</p:attrName>
                                        </p:attrNameLst>
                                      </p:cBhvr>
                                      <p:tavLst>
                                        <p:tav tm="0">
                                          <p:val>
                                            <p:fltVal val="90"/>
                                          </p:val>
                                        </p:tav>
                                        <p:tav tm="100000">
                                          <p:val>
                                            <p:fltVal val="0"/>
                                          </p:val>
                                        </p:tav>
                                      </p:tavLst>
                                    </p:anim>
                                    <p:animEffect transition="in" filter="fade">
                                      <p:cBhvr>
                                        <p:cTn id="27" dur="1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500"/>
                                        <p:tgtEl>
                                          <p:spTgt spid="14"/>
                                        </p:tgtEl>
                                      </p:cBhvr>
                                    </p:animEffect>
                                  </p:childTnLst>
                                </p:cTn>
                              </p:par>
                            </p:childTnLst>
                          </p:cTn>
                        </p:par>
                        <p:par>
                          <p:cTn id="36" fill="hold">
                            <p:stCondLst>
                              <p:cond delay="500"/>
                            </p:stCondLst>
                            <p:childTnLst>
                              <p:par>
                                <p:cTn id="37" presetID="16" presetClass="entr" presetSubtype="21"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barn(inVertical)">
                                      <p:cBhvr>
                                        <p:cTn id="39" dur="500"/>
                                        <p:tgtEl>
                                          <p:spTgt spid="19"/>
                                        </p:tgtEl>
                                      </p:cBhvr>
                                    </p:animEffect>
                                  </p:childTnLst>
                                </p:cTn>
                              </p:par>
                            </p:childTnLst>
                          </p:cTn>
                        </p:par>
                        <p:par>
                          <p:cTn id="40" fill="hold">
                            <p:stCondLst>
                              <p:cond delay="1000"/>
                            </p:stCondLst>
                            <p:childTnLst>
                              <p:par>
                                <p:cTn id="41" presetID="31"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1000" fill="hold"/>
                                        <p:tgtEl>
                                          <p:spTgt spid="16"/>
                                        </p:tgtEl>
                                        <p:attrNameLst>
                                          <p:attrName>ppt_w</p:attrName>
                                        </p:attrNameLst>
                                      </p:cBhvr>
                                      <p:tavLst>
                                        <p:tav tm="0">
                                          <p:val>
                                            <p:fltVal val="0"/>
                                          </p:val>
                                        </p:tav>
                                        <p:tav tm="100000">
                                          <p:val>
                                            <p:strVal val="#ppt_w"/>
                                          </p:val>
                                        </p:tav>
                                      </p:tavLst>
                                    </p:anim>
                                    <p:anim calcmode="lin" valueType="num">
                                      <p:cBhvr>
                                        <p:cTn id="44" dur="1000" fill="hold"/>
                                        <p:tgtEl>
                                          <p:spTgt spid="16"/>
                                        </p:tgtEl>
                                        <p:attrNameLst>
                                          <p:attrName>ppt_h</p:attrName>
                                        </p:attrNameLst>
                                      </p:cBhvr>
                                      <p:tavLst>
                                        <p:tav tm="0">
                                          <p:val>
                                            <p:fltVal val="0"/>
                                          </p:val>
                                        </p:tav>
                                        <p:tav tm="100000">
                                          <p:val>
                                            <p:strVal val="#ppt_h"/>
                                          </p:val>
                                        </p:tav>
                                      </p:tavLst>
                                    </p:anim>
                                    <p:anim calcmode="lin" valueType="num">
                                      <p:cBhvr>
                                        <p:cTn id="45" dur="1000" fill="hold"/>
                                        <p:tgtEl>
                                          <p:spTgt spid="16"/>
                                        </p:tgtEl>
                                        <p:attrNameLst>
                                          <p:attrName>style.rotation</p:attrName>
                                        </p:attrNameLst>
                                      </p:cBhvr>
                                      <p:tavLst>
                                        <p:tav tm="0">
                                          <p:val>
                                            <p:fltVal val="90"/>
                                          </p:val>
                                        </p:tav>
                                        <p:tav tm="100000">
                                          <p:val>
                                            <p:fltVal val="0"/>
                                          </p:val>
                                        </p:tav>
                                      </p:tavLst>
                                    </p:anim>
                                    <p:animEffect transition="in" filter="fade">
                                      <p:cBhvr>
                                        <p:cTn id="46" dur="1000"/>
                                        <p:tgtEl>
                                          <p:spTgt spid="16"/>
                                        </p:tgtEl>
                                      </p:cBhvr>
                                    </p:animEffect>
                                  </p:childTnLst>
                                </p:cTn>
                              </p:par>
                            </p:childTnLst>
                          </p:cTn>
                        </p:par>
                        <p:par>
                          <p:cTn id="47" fill="hold">
                            <p:stCondLst>
                              <p:cond delay="2000"/>
                            </p:stCondLst>
                            <p:childTnLst>
                              <p:par>
                                <p:cTn id="48" presetID="16" presetClass="entr" presetSubtype="21"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500"/>
                                        <p:tgtEl>
                                          <p:spTgt spid="15"/>
                                        </p:tgtEl>
                                      </p:cBhvr>
                                    </p:animEffect>
                                  </p:childTnLst>
                                </p:cTn>
                              </p:par>
                            </p:childTnLst>
                          </p:cTn>
                        </p:par>
                        <p:par>
                          <p:cTn id="51" fill="hold">
                            <p:stCondLst>
                              <p:cond delay="2500"/>
                            </p:stCondLst>
                            <p:childTnLst>
                              <p:par>
                                <p:cTn id="52" presetID="16" presetClass="entr" presetSubtype="21"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barn(inVertical)">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4" grpId="0"/>
      <p:bldP spid="15" grpId="0"/>
      <p:bldP spid="16" grpId="0" animBg="1"/>
      <p:bldP spid="17" grpId="0"/>
      <p:bldP spid="18"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6D3D593-2B40-4743-9228-773E4A12FB5B}"/>
              </a:ext>
            </a:extLst>
          </p:cNvPr>
          <p:cNvSpPr/>
          <p:nvPr/>
        </p:nvSpPr>
        <p:spPr>
          <a:xfrm>
            <a:off x="-1" y="0"/>
            <a:ext cx="3280229" cy="7010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a:extLst>
              <a:ext uri="{FF2B5EF4-FFF2-40B4-BE49-F238E27FC236}">
                <a16:creationId xmlns:a16="http://schemas.microsoft.com/office/drawing/2014/main" xmlns="" id="{14D82CD8-1825-4B90-8BA4-44C13678AFAF}"/>
              </a:ext>
            </a:extLst>
          </p:cNvPr>
          <p:cNvSpPr/>
          <p:nvPr/>
        </p:nvSpPr>
        <p:spPr>
          <a:xfrm>
            <a:off x="3280228" y="0"/>
            <a:ext cx="1799772" cy="7010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967CE94F-EA85-4F1B-AAE9-0C4EF867AB4C}"/>
              </a:ext>
            </a:extLst>
          </p:cNvPr>
          <p:cNvSpPr/>
          <p:nvPr/>
        </p:nvSpPr>
        <p:spPr>
          <a:xfrm>
            <a:off x="732972" y="707571"/>
            <a:ext cx="10726057" cy="5442858"/>
          </a:xfrm>
          <a:prstGeom prst="rect">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同心圆 34">
            <a:extLst>
              <a:ext uri="{FF2B5EF4-FFF2-40B4-BE49-F238E27FC236}">
                <a16:creationId xmlns:a16="http://schemas.microsoft.com/office/drawing/2014/main" xmlns="" id="{2C8ABFE7-1594-4D79-8F58-B6C38D7D8649}"/>
              </a:ext>
            </a:extLst>
          </p:cNvPr>
          <p:cNvSpPr/>
          <p:nvPr/>
        </p:nvSpPr>
        <p:spPr>
          <a:xfrm>
            <a:off x="8070852" y="1487487"/>
            <a:ext cx="375920" cy="382270"/>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2" name="同心圆 35">
            <a:extLst>
              <a:ext uri="{FF2B5EF4-FFF2-40B4-BE49-F238E27FC236}">
                <a16:creationId xmlns:a16="http://schemas.microsoft.com/office/drawing/2014/main" xmlns="" id="{97954C8A-AA1F-45B2-A125-F8CF0A53C983}"/>
              </a:ext>
            </a:extLst>
          </p:cNvPr>
          <p:cNvSpPr/>
          <p:nvPr/>
        </p:nvSpPr>
        <p:spPr>
          <a:xfrm>
            <a:off x="8652512" y="1549717"/>
            <a:ext cx="273050" cy="273050"/>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3" name="同心圆 36">
            <a:extLst>
              <a:ext uri="{FF2B5EF4-FFF2-40B4-BE49-F238E27FC236}">
                <a16:creationId xmlns:a16="http://schemas.microsoft.com/office/drawing/2014/main" xmlns="" id="{13216E6E-BF86-4D74-9058-FC6B7AFCD507}"/>
              </a:ext>
            </a:extLst>
          </p:cNvPr>
          <p:cNvSpPr/>
          <p:nvPr/>
        </p:nvSpPr>
        <p:spPr>
          <a:xfrm>
            <a:off x="7581902" y="1549717"/>
            <a:ext cx="273050" cy="273050"/>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0" name="文本框 59">
            <a:extLst>
              <a:ext uri="{FF2B5EF4-FFF2-40B4-BE49-F238E27FC236}">
                <a16:creationId xmlns:a16="http://schemas.microsoft.com/office/drawing/2014/main" xmlns="" id="{CEA27D19-BA28-48DF-98B1-46A4A6FD5228}"/>
              </a:ext>
            </a:extLst>
          </p:cNvPr>
          <p:cNvSpPr txBox="1"/>
          <p:nvPr/>
        </p:nvSpPr>
        <p:spPr>
          <a:xfrm>
            <a:off x="6655437" y="3558222"/>
            <a:ext cx="4542790" cy="645160"/>
          </a:xfrm>
          <a:prstGeom prst="rect">
            <a:avLst/>
          </a:prstGeom>
          <a:noFill/>
        </p:spPr>
        <p:txBody>
          <a:bodyPr wrap="square" rtlCol="0">
            <a:spAutoFit/>
          </a:bodyPr>
          <a:lstStyle/>
          <a:p>
            <a:pPr algn="l"/>
            <a:r>
              <a:rPr lang="zh-CN" altLang="en-US" sz="3600" b="1"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输入您的标题</a:t>
            </a:r>
          </a:p>
        </p:txBody>
      </p:sp>
      <p:sp>
        <p:nvSpPr>
          <p:cNvPr id="61" name="文本框 60">
            <a:extLst>
              <a:ext uri="{FF2B5EF4-FFF2-40B4-BE49-F238E27FC236}">
                <a16:creationId xmlns:a16="http://schemas.microsoft.com/office/drawing/2014/main" xmlns="" id="{4D02084D-E4A2-4C94-959E-D2F4DCADAF47}"/>
              </a:ext>
            </a:extLst>
          </p:cNvPr>
          <p:cNvSpPr txBox="1"/>
          <p:nvPr/>
        </p:nvSpPr>
        <p:spPr>
          <a:xfrm>
            <a:off x="5892802" y="4297997"/>
            <a:ext cx="4731385" cy="584775"/>
          </a:xfrm>
          <a:prstGeom prst="rect">
            <a:avLst/>
          </a:prstGeom>
          <a:noFill/>
        </p:spPr>
        <p:txBody>
          <a:bodyPr wrap="square" rtlCol="0">
            <a:spAutoFit/>
          </a:bodyPr>
          <a:lstStyle/>
          <a:p>
            <a:pPr algn="ctr"/>
            <a:r>
              <a:rPr lang="zh-CN" altLang="en-US" sz="1600" dirty="0">
                <a:solidFill>
                  <a:srgbClr val="000000">
                    <a:lumMod val="75000"/>
                    <a:lumOff val="25000"/>
                  </a:srgbClr>
                </a:solidFill>
                <a:latin typeface="思源黑体 CN Regular" panose="020B0500000000000000" pitchFamily="34" charset="-122"/>
                <a:ea typeface="思源黑体 CN Regular" panose="020B0500000000000000" pitchFamily="34" charset="-122"/>
                <a:cs typeface="+mn-ea"/>
                <a:sym typeface="+mn-lt"/>
              </a:rPr>
              <a:t>单击此处输入你的文本内容单击此处输入你的文本内容单击此处输入你的文本内容</a:t>
            </a:r>
          </a:p>
        </p:txBody>
      </p:sp>
      <p:sp>
        <p:nvSpPr>
          <p:cNvPr id="62" name="矩形 61">
            <a:extLst>
              <a:ext uri="{FF2B5EF4-FFF2-40B4-BE49-F238E27FC236}">
                <a16:creationId xmlns:a16="http://schemas.microsoft.com/office/drawing/2014/main" xmlns="" id="{BEE913D1-A7AE-447E-B31D-DFDB1AE4A1D7}"/>
              </a:ext>
            </a:extLst>
          </p:cNvPr>
          <p:cNvSpPr/>
          <p:nvPr/>
        </p:nvSpPr>
        <p:spPr>
          <a:xfrm>
            <a:off x="7112002" y="2382837"/>
            <a:ext cx="2292350" cy="7289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PART.03</a:t>
            </a:r>
          </a:p>
        </p:txBody>
      </p:sp>
      <p:pic>
        <p:nvPicPr>
          <p:cNvPr id="8" name="图片 7">
            <a:extLst>
              <a:ext uri="{FF2B5EF4-FFF2-40B4-BE49-F238E27FC236}">
                <a16:creationId xmlns:a16="http://schemas.microsoft.com/office/drawing/2014/main" xmlns="" id="{05D28C5A-3B5B-47FF-9882-3DC9A2BAB45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93321" y="1344374"/>
            <a:ext cx="1557915" cy="1626151"/>
          </a:xfrm>
          <a:prstGeom prst="rect">
            <a:avLst/>
          </a:prstGeom>
        </p:spPr>
      </p:pic>
      <p:grpSp>
        <p:nvGrpSpPr>
          <p:cNvPr id="2" name="组合 1">
            <a:extLst>
              <a:ext uri="{FF2B5EF4-FFF2-40B4-BE49-F238E27FC236}">
                <a16:creationId xmlns:a16="http://schemas.microsoft.com/office/drawing/2014/main" xmlns="" id="{86E7D6F1-4CBA-4971-BA40-8975AE3EDCA2}"/>
              </a:ext>
            </a:extLst>
          </p:cNvPr>
          <p:cNvGrpSpPr/>
          <p:nvPr/>
        </p:nvGrpSpPr>
        <p:grpSpPr>
          <a:xfrm>
            <a:off x="-479436" y="235591"/>
            <a:ext cx="6096012" cy="7204795"/>
            <a:chOff x="-479436" y="235591"/>
            <a:chExt cx="6096012" cy="7204795"/>
          </a:xfrm>
        </p:grpSpPr>
        <p:pic>
          <p:nvPicPr>
            <p:cNvPr id="64" name="图片 63">
              <a:extLst>
                <a:ext uri="{FF2B5EF4-FFF2-40B4-BE49-F238E27FC236}">
                  <a16:creationId xmlns:a16="http://schemas.microsoft.com/office/drawing/2014/main" xmlns="" id="{847D171A-8DA3-424D-AFA3-539F21CE110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436" y="1344374"/>
              <a:ext cx="6096012" cy="6096012"/>
            </a:xfrm>
            <a:prstGeom prst="rect">
              <a:avLst/>
            </a:prstGeom>
          </p:spPr>
        </p:pic>
        <p:pic>
          <p:nvPicPr>
            <p:cNvPr id="11" name="图片 10">
              <a:extLst>
                <a:ext uri="{FF2B5EF4-FFF2-40B4-BE49-F238E27FC236}">
                  <a16:creationId xmlns:a16="http://schemas.microsoft.com/office/drawing/2014/main" xmlns="" id="{FE672591-3461-4BEA-83D8-0AA1562918E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36049" t="19172" r="36708" b="57521"/>
            <a:stretch/>
          </p:blipFill>
          <p:spPr>
            <a:xfrm rot="3133107">
              <a:off x="287038" y="355541"/>
              <a:ext cx="1660708" cy="1420807"/>
            </a:xfrm>
            <a:prstGeom prst="rect">
              <a:avLst/>
            </a:prstGeom>
          </p:spPr>
        </p:pic>
      </p:grpSp>
    </p:spTree>
    <p:custDataLst>
      <p:tags r:id="rId1"/>
    </p:custDataLst>
    <p:extLst>
      <p:ext uri="{BB962C8B-B14F-4D97-AF65-F5344CB8AC3E}">
        <p14:creationId xmlns:p14="http://schemas.microsoft.com/office/powerpoint/2010/main" val="147687337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1+#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41"/>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42"/>
                                        </p:tgtEl>
                                        <p:attrNameLst>
                                          <p:attrName>style.visibility</p:attrName>
                                        </p:attrNameLst>
                                      </p:cBhvr>
                                      <p:to>
                                        <p:strVal val="visible"/>
                                      </p:to>
                                    </p:set>
                                  </p:childTnLst>
                                </p:cTn>
                              </p:par>
                            </p:childTnLst>
                          </p:cTn>
                        </p:par>
                        <p:par>
                          <p:cTn id="38" fill="hold">
                            <p:stCondLst>
                              <p:cond delay="0"/>
                            </p:stCondLst>
                            <p:childTnLst>
                              <p:par>
                                <p:cTn id="39" presetID="53" presetClass="entr" presetSubtype="16"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 calcmode="lin" valueType="num">
                                      <p:cBhvr>
                                        <p:cTn id="41" dur="500" fill="hold"/>
                                        <p:tgtEl>
                                          <p:spTgt spid="62"/>
                                        </p:tgtEl>
                                        <p:attrNameLst>
                                          <p:attrName>ppt_w</p:attrName>
                                        </p:attrNameLst>
                                      </p:cBhvr>
                                      <p:tavLst>
                                        <p:tav tm="0">
                                          <p:val>
                                            <p:fltVal val="0"/>
                                          </p:val>
                                        </p:tav>
                                        <p:tav tm="100000">
                                          <p:val>
                                            <p:strVal val="#ppt_w"/>
                                          </p:val>
                                        </p:tav>
                                      </p:tavLst>
                                    </p:anim>
                                    <p:anim calcmode="lin" valueType="num">
                                      <p:cBhvr>
                                        <p:cTn id="42" dur="500" fill="hold"/>
                                        <p:tgtEl>
                                          <p:spTgt spid="62"/>
                                        </p:tgtEl>
                                        <p:attrNameLst>
                                          <p:attrName>ppt_h</p:attrName>
                                        </p:attrNameLst>
                                      </p:cBhvr>
                                      <p:tavLst>
                                        <p:tav tm="0">
                                          <p:val>
                                            <p:fltVal val="0"/>
                                          </p:val>
                                        </p:tav>
                                        <p:tav tm="100000">
                                          <p:val>
                                            <p:strVal val="#ppt_h"/>
                                          </p:val>
                                        </p:tav>
                                      </p:tavLst>
                                    </p:anim>
                                    <p:animEffect transition="in" filter="fade">
                                      <p:cBhvr>
                                        <p:cTn id="43" dur="500"/>
                                        <p:tgtEl>
                                          <p:spTgt spid="62"/>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left)">
                                      <p:cBhvr>
                                        <p:cTn id="47" dur="500"/>
                                        <p:tgtEl>
                                          <p:spTgt spid="60"/>
                                        </p:tgtEl>
                                      </p:cBhvr>
                                    </p:animEffect>
                                  </p:childTnLst>
                                </p:cTn>
                              </p:par>
                            </p:childTnLst>
                          </p:cTn>
                        </p:par>
                        <p:par>
                          <p:cTn id="48" fill="hold">
                            <p:stCondLst>
                              <p:cond delay="1000"/>
                            </p:stCondLst>
                            <p:childTnLst>
                              <p:par>
                                <p:cTn id="49" presetID="12" presetClass="entr" presetSubtype="4" fill="hold" grpId="1" nodeType="after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additive="base">
                                        <p:cTn id="51" dur="500"/>
                                        <p:tgtEl>
                                          <p:spTgt spid="61"/>
                                        </p:tgtEl>
                                        <p:attrNameLst>
                                          <p:attrName>ppt_y</p:attrName>
                                        </p:attrNameLst>
                                      </p:cBhvr>
                                      <p:tavLst>
                                        <p:tav tm="0">
                                          <p:val>
                                            <p:strVal val="#ppt_y+#ppt_h*1.125000"/>
                                          </p:val>
                                        </p:tav>
                                        <p:tav tm="100000">
                                          <p:val>
                                            <p:strVal val="#ppt_y"/>
                                          </p:val>
                                        </p:tav>
                                      </p:tavLst>
                                    </p:anim>
                                    <p:animEffect transition="in" filter="wipe(up)">
                                      <p:cBhvr>
                                        <p:cTn id="52" dur="500"/>
                                        <p:tgtEl>
                                          <p:spTgt spid="61"/>
                                        </p:tgtEl>
                                      </p:cBhvr>
                                    </p:animEffect>
                                  </p:childTnLst>
                                </p:cTn>
                              </p:par>
                            </p:childTnLst>
                          </p:cTn>
                        </p:par>
                        <p:par>
                          <p:cTn id="53" fill="hold">
                            <p:stCondLst>
                              <p:cond delay="1500"/>
                            </p:stCondLst>
                            <p:childTnLst>
                              <p:par>
                                <p:cTn id="54" presetID="16" presetClass="entr" presetSubtype="21"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barn(inVertical)">
                                      <p:cBhvr>
                                        <p:cTn id="5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9" grpId="0" animBg="1"/>
      <p:bldP spid="5" grpId="0" animBg="1"/>
      <p:bldP spid="41" grpId="0" bldLvl="0" animBg="1"/>
      <p:bldP spid="42" grpId="0" bldLvl="0" animBg="1"/>
      <p:bldP spid="43" grpId="0" bldLvl="0" animBg="1"/>
      <p:bldP spid="60" grpId="0"/>
      <p:bldP spid="61" grpId="0"/>
      <p:bldP spid="61" grpId="1"/>
      <p:bldP spid="62"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6B2CAF13-24AF-48E7-A875-36FCFAEC7813}"/>
              </a:ext>
            </a:extLst>
          </p:cNvPr>
          <p:cNvSpPr/>
          <p:nvPr/>
        </p:nvSpPr>
        <p:spPr>
          <a:xfrm>
            <a:off x="4277604" y="1664309"/>
            <a:ext cx="3634153" cy="363415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2" name="图片 111">
            <a:extLst>
              <a:ext uri="{FF2B5EF4-FFF2-40B4-BE49-F238E27FC236}">
                <a16:creationId xmlns:a16="http://schemas.microsoft.com/office/drawing/2014/main" xmlns="" id="{AD683E67-6E1B-48B5-B801-79DE4F3D432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13019" y="1898405"/>
            <a:ext cx="3165962" cy="3165962"/>
          </a:xfrm>
          <a:custGeom>
            <a:avLst/>
            <a:gdLst>
              <a:gd name="connsiteX0" fmla="*/ 1582981 w 3165962"/>
              <a:gd name="connsiteY0" fmla="*/ 0 h 3165962"/>
              <a:gd name="connsiteX1" fmla="*/ 3165962 w 3165962"/>
              <a:gd name="connsiteY1" fmla="*/ 1582981 h 3165962"/>
              <a:gd name="connsiteX2" fmla="*/ 1582981 w 3165962"/>
              <a:gd name="connsiteY2" fmla="*/ 3165962 h 3165962"/>
              <a:gd name="connsiteX3" fmla="*/ 0 w 3165962"/>
              <a:gd name="connsiteY3" fmla="*/ 1582981 h 3165962"/>
              <a:gd name="connsiteX4" fmla="*/ 1582981 w 3165962"/>
              <a:gd name="connsiteY4" fmla="*/ 0 h 3165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5962" h="3165962">
                <a:moveTo>
                  <a:pt x="1582981" y="0"/>
                </a:moveTo>
                <a:cubicBezTo>
                  <a:pt x="2457237" y="0"/>
                  <a:pt x="3165962" y="708725"/>
                  <a:pt x="3165962" y="1582981"/>
                </a:cubicBezTo>
                <a:cubicBezTo>
                  <a:pt x="3165962" y="2457237"/>
                  <a:pt x="2457237" y="3165962"/>
                  <a:pt x="1582981" y="3165962"/>
                </a:cubicBezTo>
                <a:cubicBezTo>
                  <a:pt x="708725" y="3165962"/>
                  <a:pt x="0" y="2457237"/>
                  <a:pt x="0" y="1582981"/>
                </a:cubicBezTo>
                <a:cubicBezTo>
                  <a:pt x="0" y="708725"/>
                  <a:pt x="708725" y="0"/>
                  <a:pt x="1582981" y="0"/>
                </a:cubicBezTo>
                <a:close/>
              </a:path>
            </a:pathLst>
          </a:custGeom>
        </p:spPr>
      </p:pic>
      <p:grpSp>
        <p:nvGrpSpPr>
          <p:cNvPr id="43" name="组合 42">
            <a:extLst>
              <a:ext uri="{FF2B5EF4-FFF2-40B4-BE49-F238E27FC236}">
                <a16:creationId xmlns:a16="http://schemas.microsoft.com/office/drawing/2014/main" xmlns="" id="{7CA41C44-564E-401A-A242-3B956C342370}"/>
              </a:ext>
            </a:extLst>
          </p:cNvPr>
          <p:cNvGrpSpPr/>
          <p:nvPr/>
        </p:nvGrpSpPr>
        <p:grpSpPr>
          <a:xfrm>
            <a:off x="3995420" y="220978"/>
            <a:ext cx="3997325" cy="368300"/>
            <a:chOff x="6292" y="188"/>
            <a:chExt cx="6295" cy="580"/>
          </a:xfrm>
        </p:grpSpPr>
        <p:sp>
          <p:nvSpPr>
            <p:cNvPr id="44" name="同心圆 11">
              <a:extLst>
                <a:ext uri="{FF2B5EF4-FFF2-40B4-BE49-F238E27FC236}">
                  <a16:creationId xmlns:a16="http://schemas.microsoft.com/office/drawing/2014/main" xmlns="" id="{7C193F8F-BEDC-40DA-A5FD-2B84A466D13E}"/>
                </a:ext>
              </a:extLst>
            </p:cNvPr>
            <p:cNvSpPr/>
            <p:nvPr/>
          </p:nvSpPr>
          <p:spPr>
            <a:xfrm>
              <a:off x="6292"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5" name="同心圆 12">
              <a:extLst>
                <a:ext uri="{FF2B5EF4-FFF2-40B4-BE49-F238E27FC236}">
                  <a16:creationId xmlns:a16="http://schemas.microsoft.com/office/drawing/2014/main" xmlns="" id="{1AF1B2D9-A91B-4C2C-BAE1-45ED00C0E5D4}"/>
                </a:ext>
              </a:extLst>
            </p:cNvPr>
            <p:cNvSpPr/>
            <p:nvPr/>
          </p:nvSpPr>
          <p:spPr>
            <a:xfrm>
              <a:off x="6906"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6" name="同心圆 13">
              <a:extLst>
                <a:ext uri="{FF2B5EF4-FFF2-40B4-BE49-F238E27FC236}">
                  <a16:creationId xmlns:a16="http://schemas.microsoft.com/office/drawing/2014/main" xmlns="" id="{613ED225-C4C0-4AFF-8581-2EB3621788E3}"/>
                </a:ext>
              </a:extLst>
            </p:cNvPr>
            <p:cNvSpPr/>
            <p:nvPr/>
          </p:nvSpPr>
          <p:spPr>
            <a:xfrm>
              <a:off x="11658"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7" name="同心圆 14">
              <a:extLst>
                <a:ext uri="{FF2B5EF4-FFF2-40B4-BE49-F238E27FC236}">
                  <a16:creationId xmlns:a16="http://schemas.microsoft.com/office/drawing/2014/main" xmlns="" id="{0A31C68A-1B25-4A46-8C38-9D658FE2AF0E}"/>
                </a:ext>
              </a:extLst>
            </p:cNvPr>
            <p:cNvSpPr/>
            <p:nvPr/>
          </p:nvSpPr>
          <p:spPr>
            <a:xfrm>
              <a:off x="12269"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8" name="文本框 47">
              <a:extLst>
                <a:ext uri="{FF2B5EF4-FFF2-40B4-BE49-F238E27FC236}">
                  <a16:creationId xmlns:a16="http://schemas.microsoft.com/office/drawing/2014/main" xmlns="" id="{9A416E97-DB43-40DF-B73A-280DB70FF4D6}"/>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grpSp>
        <p:nvGrpSpPr>
          <p:cNvPr id="142" name="组合 141">
            <a:extLst>
              <a:ext uri="{FF2B5EF4-FFF2-40B4-BE49-F238E27FC236}">
                <a16:creationId xmlns:a16="http://schemas.microsoft.com/office/drawing/2014/main" xmlns="" id="{85218CD8-C4CE-43E0-AD14-A72A76ED5A08}"/>
              </a:ext>
            </a:extLst>
          </p:cNvPr>
          <p:cNvGrpSpPr/>
          <p:nvPr/>
        </p:nvGrpSpPr>
        <p:grpSpPr>
          <a:xfrm>
            <a:off x="911566" y="2094529"/>
            <a:ext cx="2848648" cy="2977961"/>
            <a:chOff x="8707918" y="4585130"/>
            <a:chExt cx="2897258" cy="3552909"/>
          </a:xfrm>
        </p:grpSpPr>
        <p:sp>
          <p:nvSpPr>
            <p:cNvPr id="143" name="矩形 142">
              <a:extLst>
                <a:ext uri="{FF2B5EF4-FFF2-40B4-BE49-F238E27FC236}">
                  <a16:creationId xmlns:a16="http://schemas.microsoft.com/office/drawing/2014/main" xmlns="" id="{F4839406-B77A-4AA9-9D99-A24844148443}"/>
                </a:ext>
              </a:extLst>
            </p:cNvPr>
            <p:cNvSpPr/>
            <p:nvPr/>
          </p:nvSpPr>
          <p:spPr>
            <a:xfrm>
              <a:off x="8707919" y="4585130"/>
              <a:ext cx="2897257" cy="550798"/>
            </a:xfrm>
            <a:prstGeom prst="rect">
              <a:avLst/>
            </a:prstGeom>
          </p:spPr>
          <p:txBody>
            <a:bodyPr wrap="square">
              <a:spAutoFit/>
            </a:bodyPr>
            <a:lstStyle/>
            <a:p>
              <a:pPr algn="r"/>
              <a:r>
                <a:rPr lang="zh-CN" altLang="en-US" sz="24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144" name="矩形 143">
              <a:extLst>
                <a:ext uri="{FF2B5EF4-FFF2-40B4-BE49-F238E27FC236}">
                  <a16:creationId xmlns:a16="http://schemas.microsoft.com/office/drawing/2014/main" xmlns="" id="{CF847FD9-406A-40CB-BFB7-E62F5BB3F476}"/>
                </a:ext>
              </a:extLst>
            </p:cNvPr>
            <p:cNvSpPr/>
            <p:nvPr/>
          </p:nvSpPr>
          <p:spPr>
            <a:xfrm>
              <a:off x="8707918" y="5505694"/>
              <a:ext cx="2888811" cy="2632345"/>
            </a:xfrm>
            <a:prstGeom prst="rect">
              <a:avLst/>
            </a:prstGeom>
          </p:spPr>
          <p:txBody>
            <a:bodyPr wrap="square">
              <a:spAutoFit/>
            </a:bodyPr>
            <a:lstStyle/>
            <a:p>
              <a:pPr lvl="0" algn="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双击在此添加你的文本信息内容双击在此添加你的主要文本信息内容双击在此添加你的文本信息内容双击在此添加你的主要文本信息内容</a:t>
              </a:r>
              <a:endParaRPr lang="zh-CN" altLang="en-US" sz="1050" dirty="0">
                <a:solidFill>
                  <a:srgbClr val="E6E4E4">
                    <a:lumMod val="50000"/>
                  </a:srgbClr>
                </a:solidFill>
                <a:latin typeface="等线" panose="02010600030101010101" pitchFamily="2" charset="-122"/>
              </a:endParaRPr>
            </a:p>
            <a:p>
              <a:pPr lvl="0" algn="r">
                <a:lnSpc>
                  <a:spcPct val="130000"/>
                </a:lnSpc>
              </a:pPr>
              <a:endParaRPr lang="zh-CN" altLang="en-US" sz="1050" dirty="0">
                <a:solidFill>
                  <a:srgbClr val="E6E4E4">
                    <a:lumMod val="50000"/>
                  </a:srgbClr>
                </a:solidFill>
                <a:latin typeface="等线" panose="02010600030101010101" pitchFamily="2" charset="-122"/>
              </a:endParaRPr>
            </a:p>
          </p:txBody>
        </p:sp>
      </p:grpSp>
      <p:grpSp>
        <p:nvGrpSpPr>
          <p:cNvPr id="145" name="组合 144">
            <a:extLst>
              <a:ext uri="{FF2B5EF4-FFF2-40B4-BE49-F238E27FC236}">
                <a16:creationId xmlns:a16="http://schemas.microsoft.com/office/drawing/2014/main" xmlns="" id="{F5DA4C24-84E5-496E-B729-3D2D06D0AC83}"/>
              </a:ext>
            </a:extLst>
          </p:cNvPr>
          <p:cNvGrpSpPr/>
          <p:nvPr/>
        </p:nvGrpSpPr>
        <p:grpSpPr>
          <a:xfrm>
            <a:off x="8429145" y="2094529"/>
            <a:ext cx="2840343" cy="2977961"/>
            <a:chOff x="8707918" y="4585130"/>
            <a:chExt cx="2888811" cy="3552909"/>
          </a:xfrm>
        </p:grpSpPr>
        <p:sp>
          <p:nvSpPr>
            <p:cNvPr id="146" name="矩形 145">
              <a:extLst>
                <a:ext uri="{FF2B5EF4-FFF2-40B4-BE49-F238E27FC236}">
                  <a16:creationId xmlns:a16="http://schemas.microsoft.com/office/drawing/2014/main" xmlns="" id="{1ADB5553-1C7B-4CE3-B23B-E1E2048AC60A}"/>
                </a:ext>
              </a:extLst>
            </p:cNvPr>
            <p:cNvSpPr/>
            <p:nvPr/>
          </p:nvSpPr>
          <p:spPr>
            <a:xfrm>
              <a:off x="8707919" y="4585130"/>
              <a:ext cx="2423502" cy="550797"/>
            </a:xfrm>
            <a:prstGeom prst="rect">
              <a:avLst/>
            </a:prstGeom>
          </p:spPr>
          <p:txBody>
            <a:bodyPr wrap="none">
              <a:spAutoFit/>
            </a:bodyPr>
            <a:lstStyle/>
            <a:p>
              <a:r>
                <a:rPr lang="zh-CN" altLang="en-US" sz="24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147" name="矩形 146">
              <a:extLst>
                <a:ext uri="{FF2B5EF4-FFF2-40B4-BE49-F238E27FC236}">
                  <a16:creationId xmlns:a16="http://schemas.microsoft.com/office/drawing/2014/main" xmlns="" id="{E26CC9A7-9BA3-4930-A0D1-95A6D4CE369A}"/>
                </a:ext>
              </a:extLst>
            </p:cNvPr>
            <p:cNvSpPr/>
            <p:nvPr/>
          </p:nvSpPr>
          <p:spPr>
            <a:xfrm>
              <a:off x="8707918" y="5505694"/>
              <a:ext cx="2888811" cy="2632345"/>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双击在此添加你的文本信息内容双击在此添加你的主要文本信息内容双击在此添加你的文本信息内容双击在此添加你的主要文本信息内容</a:t>
              </a:r>
              <a:endParaRPr lang="zh-CN" altLang="en-US" sz="1050" dirty="0">
                <a:solidFill>
                  <a:srgbClr val="E6E4E4">
                    <a:lumMod val="50000"/>
                  </a:srgbClr>
                </a:solidFill>
                <a:latin typeface="等线" panose="02010600030101010101" pitchFamily="2" charset="-122"/>
              </a:endParaRPr>
            </a:p>
            <a:p>
              <a:pPr lvl="0">
                <a:lnSpc>
                  <a:spcPct val="130000"/>
                </a:lnSpc>
              </a:pPr>
              <a:endParaRPr lang="zh-CN" altLang="en-US" sz="1050" dirty="0">
                <a:solidFill>
                  <a:srgbClr val="E6E4E4">
                    <a:lumMod val="50000"/>
                  </a:srgbClr>
                </a:solidFill>
                <a:latin typeface="等线" panose="02010600030101010101" pitchFamily="2" charset="-122"/>
              </a:endParaRPr>
            </a:p>
          </p:txBody>
        </p:sp>
      </p:grpSp>
    </p:spTree>
    <p:extLst>
      <p:ext uri="{BB962C8B-B14F-4D97-AF65-F5344CB8AC3E}">
        <p14:creationId xmlns:p14="http://schemas.microsoft.com/office/powerpoint/2010/main" val="423619575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par>
                          <p:cTn id="13" fill="hold">
                            <p:stCondLst>
                              <p:cond delay="2500"/>
                            </p:stCondLst>
                            <p:childTnLst>
                              <p:par>
                                <p:cTn id="14" presetID="42" presetClass="entr" presetSubtype="0" fill="hold" nodeType="afterEffect">
                                  <p:stCondLst>
                                    <p:cond delay="0"/>
                                  </p:stCondLst>
                                  <p:childTnLst>
                                    <p:set>
                                      <p:cBhvr>
                                        <p:cTn id="15" dur="1" fill="hold">
                                          <p:stCondLst>
                                            <p:cond delay="0"/>
                                          </p:stCondLst>
                                        </p:cTn>
                                        <p:tgtEl>
                                          <p:spTgt spid="112"/>
                                        </p:tgtEl>
                                        <p:attrNameLst>
                                          <p:attrName>style.visibility</p:attrName>
                                        </p:attrNameLst>
                                      </p:cBhvr>
                                      <p:to>
                                        <p:strVal val="visible"/>
                                      </p:to>
                                    </p:set>
                                    <p:animEffect transition="in" filter="fade">
                                      <p:cBhvr>
                                        <p:cTn id="16" dur="1000"/>
                                        <p:tgtEl>
                                          <p:spTgt spid="112"/>
                                        </p:tgtEl>
                                      </p:cBhvr>
                                    </p:animEffect>
                                    <p:anim calcmode="lin" valueType="num">
                                      <p:cBhvr>
                                        <p:cTn id="17" dur="1000" fill="hold"/>
                                        <p:tgtEl>
                                          <p:spTgt spid="112"/>
                                        </p:tgtEl>
                                        <p:attrNameLst>
                                          <p:attrName>ppt_x</p:attrName>
                                        </p:attrNameLst>
                                      </p:cBhvr>
                                      <p:tavLst>
                                        <p:tav tm="0">
                                          <p:val>
                                            <p:strVal val="#ppt_x"/>
                                          </p:val>
                                        </p:tav>
                                        <p:tav tm="100000">
                                          <p:val>
                                            <p:strVal val="#ppt_x"/>
                                          </p:val>
                                        </p:tav>
                                      </p:tavLst>
                                    </p:anim>
                                    <p:anim calcmode="lin" valueType="num">
                                      <p:cBhvr>
                                        <p:cTn id="18" dur="1000" fill="hold"/>
                                        <p:tgtEl>
                                          <p:spTgt spid="112"/>
                                        </p:tgtEl>
                                        <p:attrNameLst>
                                          <p:attrName>ppt_y</p:attrName>
                                        </p:attrNameLst>
                                      </p:cBhvr>
                                      <p:tavLst>
                                        <p:tav tm="0">
                                          <p:val>
                                            <p:strVal val="#ppt_y+.1"/>
                                          </p:val>
                                        </p:tav>
                                        <p:tav tm="100000">
                                          <p:val>
                                            <p:strVal val="#ppt_y"/>
                                          </p:val>
                                        </p:tav>
                                      </p:tavLst>
                                    </p:anim>
                                  </p:childTnLst>
                                </p:cTn>
                              </p:par>
                            </p:childTnLst>
                          </p:cTn>
                        </p:par>
                        <p:par>
                          <p:cTn id="19" fill="hold">
                            <p:stCondLst>
                              <p:cond delay="3500"/>
                            </p:stCondLst>
                            <p:childTnLst>
                              <p:par>
                                <p:cTn id="20" presetID="2" presetClass="entr" presetSubtype="4" fill="hold" nodeType="afterEffect">
                                  <p:stCondLst>
                                    <p:cond delay="0"/>
                                  </p:stCondLst>
                                  <p:childTnLst>
                                    <p:set>
                                      <p:cBhvr>
                                        <p:cTn id="21" dur="1" fill="hold">
                                          <p:stCondLst>
                                            <p:cond delay="0"/>
                                          </p:stCondLst>
                                        </p:cTn>
                                        <p:tgtEl>
                                          <p:spTgt spid="142"/>
                                        </p:tgtEl>
                                        <p:attrNameLst>
                                          <p:attrName>style.visibility</p:attrName>
                                        </p:attrNameLst>
                                      </p:cBhvr>
                                      <p:to>
                                        <p:strVal val="visible"/>
                                      </p:to>
                                    </p:set>
                                    <p:anim calcmode="lin" valueType="num">
                                      <p:cBhvr additive="base">
                                        <p:cTn id="22" dur="500" fill="hold"/>
                                        <p:tgtEl>
                                          <p:spTgt spid="142"/>
                                        </p:tgtEl>
                                        <p:attrNameLst>
                                          <p:attrName>ppt_x</p:attrName>
                                        </p:attrNameLst>
                                      </p:cBhvr>
                                      <p:tavLst>
                                        <p:tav tm="0">
                                          <p:val>
                                            <p:strVal val="#ppt_x"/>
                                          </p:val>
                                        </p:tav>
                                        <p:tav tm="100000">
                                          <p:val>
                                            <p:strVal val="#ppt_x"/>
                                          </p:val>
                                        </p:tav>
                                      </p:tavLst>
                                    </p:anim>
                                    <p:anim calcmode="lin" valueType="num">
                                      <p:cBhvr additive="base">
                                        <p:cTn id="23" dur="500" fill="hold"/>
                                        <p:tgtEl>
                                          <p:spTgt spid="14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4" fill="hold" nodeType="afterEffect">
                                  <p:stCondLst>
                                    <p:cond delay="0"/>
                                  </p:stCondLst>
                                  <p:childTnLst>
                                    <p:set>
                                      <p:cBhvr>
                                        <p:cTn id="26" dur="1" fill="hold">
                                          <p:stCondLst>
                                            <p:cond delay="0"/>
                                          </p:stCondLst>
                                        </p:cTn>
                                        <p:tgtEl>
                                          <p:spTgt spid="145"/>
                                        </p:tgtEl>
                                        <p:attrNameLst>
                                          <p:attrName>style.visibility</p:attrName>
                                        </p:attrNameLst>
                                      </p:cBhvr>
                                      <p:to>
                                        <p:strVal val="visible"/>
                                      </p:to>
                                    </p:set>
                                    <p:anim calcmode="lin" valueType="num">
                                      <p:cBhvr additive="base">
                                        <p:cTn id="27" dur="500" fill="hold"/>
                                        <p:tgtEl>
                                          <p:spTgt spid="145"/>
                                        </p:tgtEl>
                                        <p:attrNameLst>
                                          <p:attrName>ppt_x</p:attrName>
                                        </p:attrNameLst>
                                      </p:cBhvr>
                                      <p:tavLst>
                                        <p:tav tm="0">
                                          <p:val>
                                            <p:strVal val="#ppt_x"/>
                                          </p:val>
                                        </p:tav>
                                        <p:tav tm="100000">
                                          <p:val>
                                            <p:strVal val="#ppt_x"/>
                                          </p:val>
                                        </p:tav>
                                      </p:tavLst>
                                    </p:anim>
                                    <p:anim calcmode="lin" valueType="num">
                                      <p:cBhvr additive="base">
                                        <p:cTn id="28" dur="5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矩形 71"/>
          <p:cNvSpPr/>
          <p:nvPr/>
        </p:nvSpPr>
        <p:spPr>
          <a:xfrm>
            <a:off x="0" y="0"/>
            <a:ext cx="27432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文本框 73"/>
          <p:cNvSpPr txBox="1"/>
          <p:nvPr/>
        </p:nvSpPr>
        <p:spPr>
          <a:xfrm>
            <a:off x="6412962" y="1942700"/>
            <a:ext cx="3719098" cy="461665"/>
          </a:xfrm>
          <a:prstGeom prst="rect">
            <a:avLst/>
          </a:prstGeom>
          <a:noFill/>
        </p:spPr>
        <p:txBody>
          <a:bodyPr wrap="square" rtlCol="0">
            <a:spAutoFit/>
          </a:bodyPr>
          <a:lstStyle/>
          <a:p>
            <a:pPr lvl="0"/>
            <a:r>
              <a:rPr lang="zh-CN" altLang="en-US" sz="2400"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cxnSp>
        <p:nvCxnSpPr>
          <p:cNvPr id="75" name="直接连接符 74"/>
          <p:cNvCxnSpPr/>
          <p:nvPr/>
        </p:nvCxnSpPr>
        <p:spPr>
          <a:xfrm>
            <a:off x="6564471" y="2729763"/>
            <a:ext cx="734854" cy="0"/>
          </a:xfrm>
          <a:prstGeom prst="line">
            <a:avLst/>
          </a:prstGeom>
          <a:ln w="2540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89" name="文本框 88"/>
          <p:cNvSpPr txBox="1"/>
          <p:nvPr/>
        </p:nvSpPr>
        <p:spPr>
          <a:xfrm>
            <a:off x="6412962" y="2971490"/>
            <a:ext cx="4023898" cy="2583721"/>
          </a:xfrm>
          <a:prstGeom prst="rect">
            <a:avLst/>
          </a:prstGeom>
          <a:noFill/>
        </p:spPr>
        <p:txBody>
          <a:bodyPr wrap="square" rtlCol="0">
            <a:spAutoFit/>
          </a:bodyPr>
          <a:lstStyle/>
          <a:p>
            <a:pPr lvl="0">
              <a:lnSpc>
                <a:spcPct val="130000"/>
              </a:lnSpc>
            </a:pPr>
            <a:r>
              <a:rPr lang="zh-CN" altLang="en-US"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双击在此添加你的文本信息内容双击在此添加你的主要文本信息内容双击在此添加你的文本信息内容双击在此添加你的主要文本信息内容双击在此添加你的文本信息内容</a:t>
            </a:r>
            <a:endParaRPr lang="zh-CN" altLang="en-US" dirty="0">
              <a:solidFill>
                <a:srgbClr val="E6E4E4">
                  <a:lumMod val="50000"/>
                </a:srgbClr>
              </a:solidFill>
              <a:latin typeface="思源黑体 CN Regular" panose="020B0500000000000000" pitchFamily="34" charset="-122"/>
              <a:ea typeface="思源黑体 CN Regular" panose="020B0500000000000000" pitchFamily="34" charset="-122"/>
            </a:endParaRPr>
          </a:p>
          <a:p>
            <a:pPr lvl="0">
              <a:lnSpc>
                <a:spcPct val="130000"/>
              </a:lnSpc>
            </a:pPr>
            <a:endParaRPr lang="zh-CN" altLang="en-US" dirty="0">
              <a:solidFill>
                <a:srgbClr val="E6E4E4">
                  <a:lumMod val="50000"/>
                </a:srgbClr>
              </a:solidFill>
              <a:latin typeface="思源黑体 CN Regular" panose="020B0500000000000000" pitchFamily="34" charset="-122"/>
              <a:ea typeface="思源黑体 CN Regular" panose="020B0500000000000000" pitchFamily="34" charset="-122"/>
            </a:endParaRPr>
          </a:p>
        </p:txBody>
      </p:sp>
      <p:cxnSp>
        <p:nvCxnSpPr>
          <p:cNvPr id="99" name="直接连接符 98"/>
          <p:cNvCxnSpPr/>
          <p:nvPr/>
        </p:nvCxnSpPr>
        <p:spPr>
          <a:xfrm>
            <a:off x="6407919" y="5398991"/>
            <a:ext cx="3692049" cy="0"/>
          </a:xfrm>
          <a:prstGeom prst="line">
            <a:avLst/>
          </a:prstGeom>
          <a:ln w="25400" cap="rnd">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1" name="组合 10">
            <a:extLst>
              <a:ext uri="{FF2B5EF4-FFF2-40B4-BE49-F238E27FC236}">
                <a16:creationId xmlns:a16="http://schemas.microsoft.com/office/drawing/2014/main" xmlns="" id="{677BF5BC-9D6F-4B83-993D-B19DBFA65501}"/>
              </a:ext>
            </a:extLst>
          </p:cNvPr>
          <p:cNvGrpSpPr/>
          <p:nvPr/>
        </p:nvGrpSpPr>
        <p:grpSpPr>
          <a:xfrm>
            <a:off x="3995420" y="220978"/>
            <a:ext cx="3997325" cy="368300"/>
            <a:chOff x="6292" y="188"/>
            <a:chExt cx="6295" cy="580"/>
          </a:xfrm>
        </p:grpSpPr>
        <p:sp>
          <p:nvSpPr>
            <p:cNvPr id="12" name="同心圆 11">
              <a:extLst>
                <a:ext uri="{FF2B5EF4-FFF2-40B4-BE49-F238E27FC236}">
                  <a16:creationId xmlns:a16="http://schemas.microsoft.com/office/drawing/2014/main" xmlns="" id="{74014EF8-D75B-4EB1-8452-66B7AB4F4F3E}"/>
                </a:ext>
              </a:extLst>
            </p:cNvPr>
            <p:cNvSpPr/>
            <p:nvPr/>
          </p:nvSpPr>
          <p:spPr>
            <a:xfrm>
              <a:off x="6292"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同心圆 12">
              <a:extLst>
                <a:ext uri="{FF2B5EF4-FFF2-40B4-BE49-F238E27FC236}">
                  <a16:creationId xmlns:a16="http://schemas.microsoft.com/office/drawing/2014/main" xmlns="" id="{36B85334-E75C-4854-AB96-0984752B5E6C}"/>
                </a:ext>
              </a:extLst>
            </p:cNvPr>
            <p:cNvSpPr/>
            <p:nvPr/>
          </p:nvSpPr>
          <p:spPr>
            <a:xfrm>
              <a:off x="6906"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同心圆 13">
              <a:extLst>
                <a:ext uri="{FF2B5EF4-FFF2-40B4-BE49-F238E27FC236}">
                  <a16:creationId xmlns:a16="http://schemas.microsoft.com/office/drawing/2014/main" xmlns="" id="{5009FB18-0B4B-4DF6-B5CA-6C63F34B652C}"/>
                </a:ext>
              </a:extLst>
            </p:cNvPr>
            <p:cNvSpPr/>
            <p:nvPr/>
          </p:nvSpPr>
          <p:spPr>
            <a:xfrm>
              <a:off x="11658"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5" name="同心圆 14">
              <a:extLst>
                <a:ext uri="{FF2B5EF4-FFF2-40B4-BE49-F238E27FC236}">
                  <a16:creationId xmlns:a16="http://schemas.microsoft.com/office/drawing/2014/main" xmlns="" id="{897FF400-8BEA-4F35-AF51-161FF12FF1B3}"/>
                </a:ext>
              </a:extLst>
            </p:cNvPr>
            <p:cNvSpPr/>
            <p:nvPr/>
          </p:nvSpPr>
          <p:spPr>
            <a:xfrm>
              <a:off x="12269"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文本框 15">
              <a:extLst>
                <a:ext uri="{FF2B5EF4-FFF2-40B4-BE49-F238E27FC236}">
                  <a16:creationId xmlns:a16="http://schemas.microsoft.com/office/drawing/2014/main" xmlns="" id="{22742523-2C04-4981-9559-F6FB870559CE}"/>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pic>
        <p:nvPicPr>
          <p:cNvPr id="17" name="图片 16">
            <a:extLst>
              <a:ext uri="{FF2B5EF4-FFF2-40B4-BE49-F238E27FC236}">
                <a16:creationId xmlns:a16="http://schemas.microsoft.com/office/drawing/2014/main" xmlns="" id="{89C16240-33DC-4A04-92A4-D8BE3043F1F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2440" y="1268996"/>
            <a:ext cx="5317833" cy="483051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500" fill="hold"/>
                                        <p:tgtEl>
                                          <p:spTgt spid="72"/>
                                        </p:tgtEl>
                                        <p:attrNameLst>
                                          <p:attrName>ppt_x</p:attrName>
                                        </p:attrNameLst>
                                      </p:cBhvr>
                                      <p:tavLst>
                                        <p:tav tm="0">
                                          <p:val>
                                            <p:strVal val="#ppt_x"/>
                                          </p:val>
                                        </p:tav>
                                        <p:tav tm="100000">
                                          <p:val>
                                            <p:strVal val="#ppt_x"/>
                                          </p:val>
                                        </p:tav>
                                      </p:tavLst>
                                    </p:anim>
                                    <p:anim calcmode="lin" valueType="num">
                                      <p:cBhvr additive="base">
                                        <p:cTn id="13" dur="500" fill="hold"/>
                                        <p:tgtEl>
                                          <p:spTgt spid="7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fade">
                                      <p:cBhvr>
                                        <p:cTn id="22" dur="500"/>
                                        <p:tgtEl>
                                          <p:spTgt spid="74"/>
                                        </p:tgtEl>
                                      </p:cBhvr>
                                    </p:animEffect>
                                  </p:childTnLst>
                                </p:cTn>
                              </p:par>
                              <p:par>
                                <p:cTn id="23" presetID="10" presetClass="entr" presetSubtype="0" fill="hold" nodeType="with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fade">
                                      <p:cBhvr>
                                        <p:cTn id="28" dur="500"/>
                                        <p:tgtEl>
                                          <p:spTgt spid="89"/>
                                        </p:tgtEl>
                                      </p:cBhvr>
                                    </p:animEffect>
                                  </p:childTnLst>
                                </p:cTn>
                              </p:par>
                              <p:par>
                                <p:cTn id="29" presetID="10" presetClass="entr" presetSubtype="0" fill="hold" nodeType="with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4" grpId="0"/>
      <p:bldP spid="8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形状 19"/>
          <p:cNvSpPr/>
          <p:nvPr/>
        </p:nvSpPr>
        <p:spPr>
          <a:xfrm>
            <a:off x="8838132" y="4355046"/>
            <a:ext cx="3353868" cy="2502955"/>
          </a:xfrm>
          <a:custGeom>
            <a:avLst/>
            <a:gdLst>
              <a:gd name="connsiteX0" fmla="*/ 1485019 w 3353868"/>
              <a:gd name="connsiteY0" fmla="*/ 950 h 2502955"/>
              <a:gd name="connsiteX1" fmla="*/ 3221411 w 3353868"/>
              <a:gd name="connsiteY1" fmla="*/ 392572 h 2502955"/>
              <a:gd name="connsiteX2" fmla="*/ 3353868 w 3353868"/>
              <a:gd name="connsiteY2" fmla="*/ 454888 h 2502955"/>
              <a:gd name="connsiteX3" fmla="*/ 3353868 w 3353868"/>
              <a:gd name="connsiteY3" fmla="*/ 2502955 h 2502955"/>
              <a:gd name="connsiteX4" fmla="*/ 46239 w 3353868"/>
              <a:gd name="connsiteY4" fmla="*/ 2502955 h 2502955"/>
              <a:gd name="connsiteX5" fmla="*/ 6793 w 3353868"/>
              <a:gd name="connsiteY5" fmla="*/ 2429455 h 2502955"/>
              <a:gd name="connsiteX6" fmla="*/ 915468 w 3353868"/>
              <a:gd name="connsiteY6" fmla="*/ 1474255 h 2502955"/>
              <a:gd name="connsiteX7" fmla="*/ 1105968 w 3353868"/>
              <a:gd name="connsiteY7" fmla="*/ 26455 h 2502955"/>
              <a:gd name="connsiteX8" fmla="*/ 1485019 w 3353868"/>
              <a:gd name="connsiteY8" fmla="*/ 950 h 2502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3868" h="2502955">
                <a:moveTo>
                  <a:pt x="1485019" y="950"/>
                </a:moveTo>
                <a:cubicBezTo>
                  <a:pt x="1950549" y="12949"/>
                  <a:pt x="2638972" y="138969"/>
                  <a:pt x="3221411" y="392572"/>
                </a:cubicBezTo>
                <a:lnTo>
                  <a:pt x="3353868" y="454888"/>
                </a:lnTo>
                <a:lnTo>
                  <a:pt x="3353868" y="2502955"/>
                </a:lnTo>
                <a:lnTo>
                  <a:pt x="46239" y="2502955"/>
                </a:lnTo>
                <a:lnTo>
                  <a:pt x="6793" y="2429455"/>
                </a:lnTo>
                <a:cubicBezTo>
                  <a:pt x="-85934" y="2112889"/>
                  <a:pt x="799382" y="1830252"/>
                  <a:pt x="915468" y="1474255"/>
                </a:cubicBezTo>
                <a:cubicBezTo>
                  <a:pt x="1058343" y="1036105"/>
                  <a:pt x="607493" y="137580"/>
                  <a:pt x="1105968" y="26455"/>
                </a:cubicBezTo>
                <a:cubicBezTo>
                  <a:pt x="1199432" y="5619"/>
                  <a:pt x="1329843" y="-3050"/>
                  <a:pt x="1485019" y="95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任意多边形: 形状 11"/>
          <p:cNvSpPr/>
          <p:nvPr/>
        </p:nvSpPr>
        <p:spPr>
          <a:xfrm>
            <a:off x="0" y="0"/>
            <a:ext cx="3200400" cy="3250222"/>
          </a:xfrm>
          <a:custGeom>
            <a:avLst/>
            <a:gdLst>
              <a:gd name="connsiteX0" fmla="*/ 0 w 3200400"/>
              <a:gd name="connsiteY0" fmla="*/ 0 h 3250222"/>
              <a:gd name="connsiteX1" fmla="*/ 2572691 w 3200400"/>
              <a:gd name="connsiteY1" fmla="*/ 0 h 3250222"/>
              <a:gd name="connsiteX2" fmla="*/ 2714625 w 3200400"/>
              <a:gd name="connsiteY2" fmla="*/ 90488 h 3250222"/>
              <a:gd name="connsiteX3" fmla="*/ 3200400 w 3200400"/>
              <a:gd name="connsiteY3" fmla="*/ 857250 h 3250222"/>
              <a:gd name="connsiteX4" fmla="*/ 1714500 w 3200400"/>
              <a:gd name="connsiteY4" fmla="*/ 3181350 h 3250222"/>
              <a:gd name="connsiteX5" fmla="*/ 176954 w 3200400"/>
              <a:gd name="connsiteY5" fmla="*/ 3021244 h 3250222"/>
              <a:gd name="connsiteX6" fmla="*/ 0 w 3200400"/>
              <a:gd name="connsiteY6" fmla="*/ 2948895 h 3250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3250222">
                <a:moveTo>
                  <a:pt x="0" y="0"/>
                </a:moveTo>
                <a:lnTo>
                  <a:pt x="2572691" y="0"/>
                </a:lnTo>
                <a:lnTo>
                  <a:pt x="2714625" y="90488"/>
                </a:lnTo>
                <a:cubicBezTo>
                  <a:pt x="3000375" y="299244"/>
                  <a:pt x="3200400" y="563563"/>
                  <a:pt x="3200400" y="857250"/>
                </a:cubicBezTo>
                <a:cubicBezTo>
                  <a:pt x="3200400" y="1444625"/>
                  <a:pt x="2384425" y="2924175"/>
                  <a:pt x="1714500" y="3181350"/>
                </a:cubicBezTo>
                <a:cubicBezTo>
                  <a:pt x="1337667" y="3326011"/>
                  <a:pt x="721742" y="3228566"/>
                  <a:pt x="176954" y="3021244"/>
                </a:cubicBezTo>
                <a:lnTo>
                  <a:pt x="0" y="294889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形状 14"/>
          <p:cNvSpPr/>
          <p:nvPr/>
        </p:nvSpPr>
        <p:spPr>
          <a:xfrm>
            <a:off x="1" y="5071478"/>
            <a:ext cx="1642183" cy="1786523"/>
          </a:xfrm>
          <a:custGeom>
            <a:avLst/>
            <a:gdLst>
              <a:gd name="connsiteX0" fmla="*/ 0 w 1642183"/>
              <a:gd name="connsiteY0" fmla="*/ 0 h 1786523"/>
              <a:gd name="connsiteX1" fmla="*/ 17401 w 1642183"/>
              <a:gd name="connsiteY1" fmla="*/ 1567 h 1786523"/>
              <a:gd name="connsiteX2" fmla="*/ 1238250 w 1642183"/>
              <a:gd name="connsiteY2" fmla="*/ 586373 h 1786523"/>
              <a:gd name="connsiteX3" fmla="*/ 1628031 w 1642183"/>
              <a:gd name="connsiteY3" fmla="*/ 1755269 h 1786523"/>
              <a:gd name="connsiteX4" fmla="*/ 1619784 w 1642183"/>
              <a:gd name="connsiteY4" fmla="*/ 1786523 h 1786523"/>
              <a:gd name="connsiteX5" fmla="*/ 0 w 1642183"/>
              <a:gd name="connsiteY5" fmla="*/ 1786523 h 178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2183" h="1786523">
                <a:moveTo>
                  <a:pt x="0" y="0"/>
                </a:moveTo>
                <a:lnTo>
                  <a:pt x="17401" y="1567"/>
                </a:lnTo>
                <a:cubicBezTo>
                  <a:pt x="467308" y="63317"/>
                  <a:pt x="1015603" y="359361"/>
                  <a:pt x="1238250" y="586373"/>
                </a:cubicBezTo>
                <a:cubicBezTo>
                  <a:pt x="1481138" y="834023"/>
                  <a:pt x="1700808" y="1370995"/>
                  <a:pt x="1628031" y="1755269"/>
                </a:cubicBezTo>
                <a:lnTo>
                  <a:pt x="1619784" y="1786523"/>
                </a:lnTo>
                <a:lnTo>
                  <a:pt x="0" y="17865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任意多边形: 形状 17"/>
          <p:cNvSpPr/>
          <p:nvPr/>
        </p:nvSpPr>
        <p:spPr>
          <a:xfrm>
            <a:off x="3042400" y="5913902"/>
            <a:ext cx="3729625" cy="944099"/>
          </a:xfrm>
          <a:custGeom>
            <a:avLst/>
            <a:gdLst>
              <a:gd name="connsiteX0" fmla="*/ 1178616 w 3729625"/>
              <a:gd name="connsiteY0" fmla="*/ 327 h 944099"/>
              <a:gd name="connsiteX1" fmla="*/ 3644151 w 3729625"/>
              <a:gd name="connsiteY1" fmla="*/ 734549 h 944099"/>
              <a:gd name="connsiteX2" fmla="*/ 3729625 w 3729625"/>
              <a:gd name="connsiteY2" fmla="*/ 891607 h 944099"/>
              <a:gd name="connsiteX3" fmla="*/ 3725500 w 3729625"/>
              <a:gd name="connsiteY3" fmla="*/ 944099 h 944099"/>
              <a:gd name="connsiteX4" fmla="*/ 0 w 3729625"/>
              <a:gd name="connsiteY4" fmla="*/ 944099 h 944099"/>
              <a:gd name="connsiteX5" fmla="*/ 10896 w 3729625"/>
              <a:gd name="connsiteY5" fmla="*/ 913643 h 944099"/>
              <a:gd name="connsiteX6" fmla="*/ 1053351 w 3729625"/>
              <a:gd name="connsiteY6" fmla="*/ 10649 h 944099"/>
              <a:gd name="connsiteX7" fmla="*/ 1178616 w 3729625"/>
              <a:gd name="connsiteY7" fmla="*/ 327 h 94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29625" h="944099">
                <a:moveTo>
                  <a:pt x="1178616" y="327"/>
                </a:moveTo>
                <a:cubicBezTo>
                  <a:pt x="1862679" y="-14800"/>
                  <a:pt x="3367331" y="499401"/>
                  <a:pt x="3644151" y="734549"/>
                </a:cubicBezTo>
                <a:cubicBezTo>
                  <a:pt x="3699515" y="781579"/>
                  <a:pt x="3726416" y="835083"/>
                  <a:pt x="3729625" y="891607"/>
                </a:cubicBezTo>
                <a:lnTo>
                  <a:pt x="3725500" y="944099"/>
                </a:lnTo>
                <a:lnTo>
                  <a:pt x="0" y="944099"/>
                </a:lnTo>
                <a:lnTo>
                  <a:pt x="10896" y="913643"/>
                </a:lnTo>
                <a:cubicBezTo>
                  <a:pt x="168357" y="545302"/>
                  <a:pt x="638617" y="76134"/>
                  <a:pt x="1053351" y="10649"/>
                </a:cubicBezTo>
                <a:cubicBezTo>
                  <a:pt x="1091054" y="4696"/>
                  <a:pt x="1133012" y="1335"/>
                  <a:pt x="1178616" y="32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任意多边形: 形状 32"/>
          <p:cNvSpPr/>
          <p:nvPr/>
        </p:nvSpPr>
        <p:spPr>
          <a:xfrm>
            <a:off x="443990" y="847897"/>
            <a:ext cx="11304021" cy="5396666"/>
          </a:xfrm>
          <a:custGeom>
            <a:avLst/>
            <a:gdLst>
              <a:gd name="connsiteX0" fmla="*/ 1556686 w 11304021"/>
              <a:gd name="connsiteY0" fmla="*/ 0 h 5396666"/>
              <a:gd name="connsiteX1" fmla="*/ 9747334 w 11304021"/>
              <a:gd name="connsiteY1" fmla="*/ 0 h 5396666"/>
              <a:gd name="connsiteX2" fmla="*/ 10646796 w 11304021"/>
              <a:gd name="connsiteY2" fmla="*/ 899462 h 5396666"/>
              <a:gd name="connsiteX3" fmla="*/ 10646796 w 11304021"/>
              <a:gd name="connsiteY3" fmla="*/ 3934514 h 5396666"/>
              <a:gd name="connsiteX4" fmla="*/ 10814315 w 11304021"/>
              <a:gd name="connsiteY4" fmla="*/ 3934514 h 5396666"/>
              <a:gd name="connsiteX5" fmla="*/ 11014051 w 11304021"/>
              <a:gd name="connsiteY5" fmla="*/ 4134250 h 5396666"/>
              <a:gd name="connsiteX6" fmla="*/ 10814315 w 11304021"/>
              <a:gd name="connsiteY6" fmla="*/ 4333986 h 5396666"/>
              <a:gd name="connsiteX7" fmla="*/ 10646796 w 11304021"/>
              <a:gd name="connsiteY7" fmla="*/ 4333986 h 5396666"/>
              <a:gd name="connsiteX8" fmla="*/ 10068145 w 11304021"/>
              <a:gd name="connsiteY8" fmla="*/ 4333986 h 5396666"/>
              <a:gd name="connsiteX9" fmla="*/ 9868409 w 11304021"/>
              <a:gd name="connsiteY9" fmla="*/ 4533722 h 5396666"/>
              <a:gd name="connsiteX10" fmla="*/ 10068145 w 11304021"/>
              <a:gd name="connsiteY10" fmla="*/ 4733458 h 5396666"/>
              <a:gd name="connsiteX11" fmla="*/ 10611455 w 11304021"/>
              <a:gd name="connsiteY11" fmla="*/ 4733458 h 5396666"/>
              <a:gd name="connsiteX12" fmla="*/ 11104285 w 11304021"/>
              <a:gd name="connsiteY12" fmla="*/ 4733458 h 5396666"/>
              <a:gd name="connsiteX13" fmla="*/ 11304021 w 11304021"/>
              <a:gd name="connsiteY13" fmla="*/ 4933194 h 5396666"/>
              <a:gd name="connsiteX14" fmla="*/ 11104285 w 11304021"/>
              <a:gd name="connsiteY14" fmla="*/ 5132930 h 5396666"/>
              <a:gd name="connsiteX15" fmla="*/ 10380782 w 11304021"/>
              <a:gd name="connsiteY15" fmla="*/ 5132930 h 5396666"/>
              <a:gd name="connsiteX16" fmla="*/ 10352112 w 11304021"/>
              <a:gd name="connsiteY16" fmla="*/ 5163002 h 5396666"/>
              <a:gd name="connsiteX17" fmla="*/ 9747334 w 11304021"/>
              <a:gd name="connsiteY17" fmla="*/ 5396666 h 5396666"/>
              <a:gd name="connsiteX18" fmla="*/ 1556686 w 11304021"/>
              <a:gd name="connsiteY18" fmla="*/ 5396666 h 5396666"/>
              <a:gd name="connsiteX19" fmla="*/ 657224 w 11304021"/>
              <a:gd name="connsiteY19" fmla="*/ 4497204 h 5396666"/>
              <a:gd name="connsiteX20" fmla="*/ 657224 w 11304021"/>
              <a:gd name="connsiteY20" fmla="*/ 1707733 h 5396666"/>
              <a:gd name="connsiteX21" fmla="*/ 199735 w 11304021"/>
              <a:gd name="connsiteY21" fmla="*/ 1707733 h 5396666"/>
              <a:gd name="connsiteX22" fmla="*/ 0 w 11304021"/>
              <a:gd name="connsiteY22" fmla="*/ 1507997 h 5396666"/>
              <a:gd name="connsiteX23" fmla="*/ 199735 w 11304021"/>
              <a:gd name="connsiteY23" fmla="*/ 1308261 h 5396666"/>
              <a:gd name="connsiteX24" fmla="*/ 657224 w 11304021"/>
              <a:gd name="connsiteY24" fmla="*/ 1308261 h 5396666"/>
              <a:gd name="connsiteX25" fmla="*/ 657224 w 11304021"/>
              <a:gd name="connsiteY25" fmla="*/ 1308261 h 5396666"/>
              <a:gd name="connsiteX26" fmla="*/ 1394321 w 11304021"/>
              <a:gd name="connsiteY26" fmla="*/ 1308261 h 5396666"/>
              <a:gd name="connsiteX27" fmla="*/ 1594057 w 11304021"/>
              <a:gd name="connsiteY27" fmla="*/ 1108525 h 5396666"/>
              <a:gd name="connsiteX28" fmla="*/ 1472067 w 11304021"/>
              <a:gd name="connsiteY28" fmla="*/ 924485 h 5396666"/>
              <a:gd name="connsiteX29" fmla="*/ 1438232 w 11304021"/>
              <a:gd name="connsiteY29" fmla="*/ 913982 h 5396666"/>
              <a:gd name="connsiteX30" fmla="*/ 510872 w 11304021"/>
              <a:gd name="connsiteY30" fmla="*/ 913982 h 5396666"/>
              <a:gd name="connsiteX31" fmla="*/ 311137 w 11304021"/>
              <a:gd name="connsiteY31" fmla="*/ 714246 h 5396666"/>
              <a:gd name="connsiteX32" fmla="*/ 510872 w 11304021"/>
              <a:gd name="connsiteY32" fmla="*/ 514510 h 5396666"/>
              <a:gd name="connsiteX33" fmla="*/ 746819 w 11304021"/>
              <a:gd name="connsiteY33" fmla="*/ 514510 h 5396666"/>
              <a:gd name="connsiteX34" fmla="*/ 810838 w 11304021"/>
              <a:gd name="connsiteY34" fmla="*/ 396564 h 5396666"/>
              <a:gd name="connsiteX35" fmla="*/ 1556686 w 11304021"/>
              <a:gd name="connsiteY35" fmla="*/ 0 h 5396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304021" h="5396666">
                <a:moveTo>
                  <a:pt x="1556686" y="0"/>
                </a:moveTo>
                <a:lnTo>
                  <a:pt x="9747334" y="0"/>
                </a:lnTo>
                <a:cubicBezTo>
                  <a:pt x="10244093" y="0"/>
                  <a:pt x="10646796" y="402703"/>
                  <a:pt x="10646796" y="899462"/>
                </a:cubicBezTo>
                <a:lnTo>
                  <a:pt x="10646796" y="3934514"/>
                </a:lnTo>
                <a:lnTo>
                  <a:pt x="10814315" y="3934514"/>
                </a:lnTo>
                <a:cubicBezTo>
                  <a:pt x="10924626" y="3934514"/>
                  <a:pt x="11014051" y="4023939"/>
                  <a:pt x="11014051" y="4134250"/>
                </a:cubicBezTo>
                <a:cubicBezTo>
                  <a:pt x="11014051" y="4244561"/>
                  <a:pt x="10924626" y="4333986"/>
                  <a:pt x="10814315" y="4333986"/>
                </a:cubicBezTo>
                <a:lnTo>
                  <a:pt x="10646796" y="4333986"/>
                </a:lnTo>
                <a:lnTo>
                  <a:pt x="10068145" y="4333986"/>
                </a:lnTo>
                <a:cubicBezTo>
                  <a:pt x="9957834" y="4333986"/>
                  <a:pt x="9868409" y="4423411"/>
                  <a:pt x="9868409" y="4533722"/>
                </a:cubicBezTo>
                <a:cubicBezTo>
                  <a:pt x="9868409" y="4644033"/>
                  <a:pt x="9957834" y="4733458"/>
                  <a:pt x="10068145" y="4733458"/>
                </a:cubicBezTo>
                <a:lnTo>
                  <a:pt x="10611455" y="4733458"/>
                </a:lnTo>
                <a:lnTo>
                  <a:pt x="11104285" y="4733458"/>
                </a:lnTo>
                <a:cubicBezTo>
                  <a:pt x="11214596" y="4733458"/>
                  <a:pt x="11304021" y="4822883"/>
                  <a:pt x="11304021" y="4933194"/>
                </a:cubicBezTo>
                <a:cubicBezTo>
                  <a:pt x="11304021" y="5043505"/>
                  <a:pt x="11214596" y="5132930"/>
                  <a:pt x="11104285" y="5132930"/>
                </a:cubicBezTo>
                <a:lnTo>
                  <a:pt x="10380782" y="5132930"/>
                </a:lnTo>
                <a:lnTo>
                  <a:pt x="10352112" y="5163002"/>
                </a:lnTo>
                <a:cubicBezTo>
                  <a:pt x="10192379" y="5308182"/>
                  <a:pt x="9980190" y="5396666"/>
                  <a:pt x="9747334" y="5396666"/>
                </a:cubicBezTo>
                <a:lnTo>
                  <a:pt x="1556686" y="5396666"/>
                </a:lnTo>
                <a:cubicBezTo>
                  <a:pt x="1059927" y="5396666"/>
                  <a:pt x="657224" y="4993963"/>
                  <a:pt x="657224" y="4497204"/>
                </a:cubicBezTo>
                <a:lnTo>
                  <a:pt x="657224" y="1707733"/>
                </a:lnTo>
                <a:lnTo>
                  <a:pt x="199735" y="1707733"/>
                </a:lnTo>
                <a:cubicBezTo>
                  <a:pt x="89424" y="1707733"/>
                  <a:pt x="0" y="1618308"/>
                  <a:pt x="0" y="1507997"/>
                </a:cubicBezTo>
                <a:cubicBezTo>
                  <a:pt x="0" y="1397686"/>
                  <a:pt x="89424" y="1308261"/>
                  <a:pt x="199735" y="1308261"/>
                </a:cubicBezTo>
                <a:lnTo>
                  <a:pt x="657224" y="1308261"/>
                </a:lnTo>
                <a:lnTo>
                  <a:pt x="657224" y="1308261"/>
                </a:lnTo>
                <a:lnTo>
                  <a:pt x="1394321" y="1308261"/>
                </a:lnTo>
                <a:cubicBezTo>
                  <a:pt x="1504632" y="1308261"/>
                  <a:pt x="1594057" y="1218836"/>
                  <a:pt x="1594057" y="1108525"/>
                </a:cubicBezTo>
                <a:cubicBezTo>
                  <a:pt x="1594057" y="1025792"/>
                  <a:pt x="1543756" y="954807"/>
                  <a:pt x="1472067" y="924485"/>
                </a:cubicBezTo>
                <a:lnTo>
                  <a:pt x="1438232" y="913982"/>
                </a:lnTo>
                <a:lnTo>
                  <a:pt x="510872" y="913982"/>
                </a:lnTo>
                <a:cubicBezTo>
                  <a:pt x="400561" y="913982"/>
                  <a:pt x="311137" y="824557"/>
                  <a:pt x="311137" y="714246"/>
                </a:cubicBezTo>
                <a:cubicBezTo>
                  <a:pt x="311137" y="603935"/>
                  <a:pt x="400561" y="514510"/>
                  <a:pt x="510872" y="514510"/>
                </a:cubicBezTo>
                <a:lnTo>
                  <a:pt x="746819" y="514510"/>
                </a:lnTo>
                <a:lnTo>
                  <a:pt x="810838" y="396564"/>
                </a:lnTo>
                <a:cubicBezTo>
                  <a:pt x="972478" y="157306"/>
                  <a:pt x="1246212" y="0"/>
                  <a:pt x="1556686" y="0"/>
                </a:cubicBezTo>
                <a:close/>
              </a:path>
            </a:pathLst>
          </a:custGeom>
          <a:solidFill>
            <a:schemeClr val="bg1"/>
          </a:solidFill>
          <a:ln>
            <a:noFill/>
          </a:ln>
          <a:effectLst>
            <a:outerShdw blurRad="3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圆角 45"/>
          <p:cNvSpPr/>
          <p:nvPr/>
        </p:nvSpPr>
        <p:spPr>
          <a:xfrm>
            <a:off x="2209241" y="1494522"/>
            <a:ext cx="3788073" cy="83092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36" name="图表 35"/>
          <p:cNvGraphicFramePr/>
          <p:nvPr>
            <p:extLst>
              <p:ext uri="{D42A27DB-BD31-4B8C-83A1-F6EECF244321}">
                <p14:modId xmlns:p14="http://schemas.microsoft.com/office/powerpoint/2010/main" val="2266366274"/>
              </p:ext>
            </p:extLst>
          </p:nvPr>
        </p:nvGraphicFramePr>
        <p:xfrm>
          <a:off x="1408184" y="2504333"/>
          <a:ext cx="5390189" cy="3593459"/>
        </p:xfrm>
        <a:graphic>
          <a:graphicData uri="http://schemas.openxmlformats.org/drawingml/2006/chart">
            <c:chart xmlns:c="http://schemas.openxmlformats.org/drawingml/2006/chart" xmlns:r="http://schemas.openxmlformats.org/officeDocument/2006/relationships" r:id="rId3"/>
          </a:graphicData>
        </a:graphic>
      </p:graphicFrame>
      <p:sp>
        <p:nvSpPr>
          <p:cNvPr id="37" name="文本框 36"/>
          <p:cNvSpPr txBox="1"/>
          <p:nvPr/>
        </p:nvSpPr>
        <p:spPr>
          <a:xfrm>
            <a:off x="2460434" y="1694916"/>
            <a:ext cx="3191904" cy="461665"/>
          </a:xfrm>
          <a:prstGeom prst="rect">
            <a:avLst/>
          </a:prstGeom>
          <a:noFill/>
        </p:spPr>
        <p:txBody>
          <a:bodyPr wrap="square" rtlCol="0">
            <a:spAutoFit/>
          </a:bodyPr>
          <a:lstStyle/>
          <a:p>
            <a:pPr lvl="0" algn="ctr"/>
            <a:r>
              <a:rPr lang="zh-CN" altLang="en-US" sz="2400" dirty="0">
                <a:solidFill>
                  <a:schemeClr val="bg1"/>
                </a:solidFill>
                <a:latin typeface="思源黑体 CN Bold" panose="020B0800000000000000" pitchFamily="34" charset="-122"/>
                <a:ea typeface="思源黑体 CN Bold" panose="020B0800000000000000" pitchFamily="34" charset="-122"/>
              </a:rPr>
              <a:t>点击输入你的标题</a:t>
            </a:r>
          </a:p>
        </p:txBody>
      </p:sp>
      <p:sp>
        <p:nvSpPr>
          <p:cNvPr id="47" name="文本框 46"/>
          <p:cNvSpPr txBox="1"/>
          <p:nvPr/>
        </p:nvSpPr>
        <p:spPr>
          <a:xfrm>
            <a:off x="7226300" y="2891643"/>
            <a:ext cx="3302000" cy="2943819"/>
          </a:xfrm>
          <a:prstGeom prst="rect">
            <a:avLst/>
          </a:prstGeom>
          <a:noFill/>
        </p:spPr>
        <p:txBody>
          <a:bodyPr wrap="square" rtlCol="0">
            <a:spAutoFit/>
          </a:bodyPr>
          <a:lstStyle/>
          <a:p>
            <a:pPr lvl="0">
              <a:lnSpc>
                <a:spcPct val="130000"/>
              </a:lnSpc>
            </a:pPr>
            <a:r>
              <a:rPr lang="zh-CN" altLang="en-US"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双击在此添加你的文本信息内容双击在此添加你的主要文本信息内容双击在此添加你的文本信息内容双击在此添加你的主要文本信息内容双击在此添加你的文本信息内容</a:t>
            </a:r>
            <a:endParaRPr lang="zh-CN" altLang="en-US" dirty="0">
              <a:solidFill>
                <a:srgbClr val="E6E4E4">
                  <a:lumMod val="50000"/>
                </a:srgbClr>
              </a:solidFill>
              <a:latin typeface="思源黑体 CN Regular" panose="020B0500000000000000" pitchFamily="34" charset="-122"/>
              <a:ea typeface="思源黑体 CN Regular" panose="020B0500000000000000" pitchFamily="34" charset="-122"/>
            </a:endParaRPr>
          </a:p>
          <a:p>
            <a:pPr lvl="0">
              <a:lnSpc>
                <a:spcPct val="130000"/>
              </a:lnSpc>
            </a:pPr>
            <a:endParaRPr lang="zh-CN" altLang="en-US" dirty="0">
              <a:solidFill>
                <a:srgbClr val="E6E4E4">
                  <a:lumMod val="50000"/>
                </a:srgbClr>
              </a:solidFill>
              <a:latin typeface="思源黑体 CN Regular" panose="020B0500000000000000" pitchFamily="34" charset="-122"/>
              <a:ea typeface="思源黑体 CN Regular" panose="020B0500000000000000" pitchFamily="34" charset="-122"/>
            </a:endParaRPr>
          </a:p>
        </p:txBody>
      </p:sp>
      <p:sp>
        <p:nvSpPr>
          <p:cNvPr id="40" name="文本框 39"/>
          <p:cNvSpPr txBox="1"/>
          <p:nvPr/>
        </p:nvSpPr>
        <p:spPr>
          <a:xfrm>
            <a:off x="3880600" y="3790495"/>
            <a:ext cx="706640" cy="423321"/>
          </a:xfrm>
          <a:prstGeom prst="rect">
            <a:avLst/>
          </a:prstGeom>
          <a:noFill/>
        </p:spPr>
        <p:txBody>
          <a:bodyPr wrap="square" rtlCol="0">
            <a:spAutoFit/>
          </a:bodyPr>
          <a:lstStyle/>
          <a:p>
            <a:pPr algn="l">
              <a:lnSpc>
                <a:spcPct val="150000"/>
              </a:lnSpc>
            </a:pPr>
            <a:r>
              <a:rPr lang="en-US" altLang="zh-CN" sz="1600" dirty="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rPr>
              <a:t>xx%</a:t>
            </a:r>
            <a:endParaRPr lang="zh-CN" altLang="en-US" sz="1600" dirty="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endParaRPr>
          </a:p>
        </p:txBody>
      </p:sp>
      <p:sp>
        <p:nvSpPr>
          <p:cNvPr id="41" name="文本框 40"/>
          <p:cNvSpPr txBox="1"/>
          <p:nvPr/>
        </p:nvSpPr>
        <p:spPr>
          <a:xfrm>
            <a:off x="5934373" y="2760505"/>
            <a:ext cx="837652" cy="423321"/>
          </a:xfrm>
          <a:prstGeom prst="rect">
            <a:avLst/>
          </a:prstGeom>
          <a:noFill/>
        </p:spPr>
        <p:txBody>
          <a:bodyPr wrap="square" rtlCol="0">
            <a:spAutoFit/>
          </a:bodyPr>
          <a:lstStyle/>
          <a:p>
            <a:pPr algn="l">
              <a:lnSpc>
                <a:spcPct val="150000"/>
              </a:lnSpc>
            </a:pPr>
            <a:r>
              <a:rPr lang="en-US" altLang="zh-CN" sz="1600" dirty="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rPr>
              <a:t>xx%</a:t>
            </a:r>
            <a:endParaRPr lang="zh-CN" altLang="en-US" sz="1600" dirty="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endParaRPr>
          </a:p>
        </p:txBody>
      </p:sp>
      <p:sp>
        <p:nvSpPr>
          <p:cNvPr id="45" name="文本框 44"/>
          <p:cNvSpPr txBox="1"/>
          <p:nvPr/>
        </p:nvSpPr>
        <p:spPr>
          <a:xfrm>
            <a:off x="1854222" y="4836633"/>
            <a:ext cx="653104" cy="423321"/>
          </a:xfrm>
          <a:prstGeom prst="rect">
            <a:avLst/>
          </a:prstGeom>
          <a:noFill/>
        </p:spPr>
        <p:txBody>
          <a:bodyPr wrap="square" rtlCol="0">
            <a:spAutoFit/>
          </a:bodyPr>
          <a:lstStyle/>
          <a:p>
            <a:pPr algn="l">
              <a:lnSpc>
                <a:spcPct val="150000"/>
              </a:lnSpc>
            </a:pPr>
            <a:r>
              <a:rPr lang="en-US" altLang="zh-CN" sz="1600" dirty="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rPr>
              <a:t>xx%</a:t>
            </a:r>
            <a:endParaRPr lang="zh-CN" altLang="en-US" sz="1600" dirty="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endParaRPr>
          </a:p>
        </p:txBody>
      </p:sp>
      <p:grpSp>
        <p:nvGrpSpPr>
          <p:cNvPr id="16" name="组合 15">
            <a:extLst>
              <a:ext uri="{FF2B5EF4-FFF2-40B4-BE49-F238E27FC236}">
                <a16:creationId xmlns:a16="http://schemas.microsoft.com/office/drawing/2014/main" xmlns="" id="{1A3A3145-8B50-486D-B1BB-EEC276279111}"/>
              </a:ext>
            </a:extLst>
          </p:cNvPr>
          <p:cNvGrpSpPr/>
          <p:nvPr/>
        </p:nvGrpSpPr>
        <p:grpSpPr>
          <a:xfrm>
            <a:off x="3995420" y="220978"/>
            <a:ext cx="3997325" cy="368300"/>
            <a:chOff x="6292" y="188"/>
            <a:chExt cx="6295" cy="580"/>
          </a:xfrm>
        </p:grpSpPr>
        <p:sp>
          <p:nvSpPr>
            <p:cNvPr id="17" name="同心圆 11">
              <a:extLst>
                <a:ext uri="{FF2B5EF4-FFF2-40B4-BE49-F238E27FC236}">
                  <a16:creationId xmlns:a16="http://schemas.microsoft.com/office/drawing/2014/main" xmlns="" id="{E3EE9047-8B75-4BEA-ABEF-8092EBAE40D6}"/>
                </a:ext>
              </a:extLst>
            </p:cNvPr>
            <p:cNvSpPr/>
            <p:nvPr/>
          </p:nvSpPr>
          <p:spPr>
            <a:xfrm>
              <a:off x="6292"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同心圆 12">
              <a:extLst>
                <a:ext uri="{FF2B5EF4-FFF2-40B4-BE49-F238E27FC236}">
                  <a16:creationId xmlns:a16="http://schemas.microsoft.com/office/drawing/2014/main" xmlns="" id="{40E9DC3A-6ED9-4B62-9B71-576BE5314202}"/>
                </a:ext>
              </a:extLst>
            </p:cNvPr>
            <p:cNvSpPr/>
            <p:nvPr/>
          </p:nvSpPr>
          <p:spPr>
            <a:xfrm>
              <a:off x="6906"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同心圆 13">
              <a:extLst>
                <a:ext uri="{FF2B5EF4-FFF2-40B4-BE49-F238E27FC236}">
                  <a16:creationId xmlns:a16="http://schemas.microsoft.com/office/drawing/2014/main" xmlns="" id="{04853E4D-C265-41B2-B12B-D94AE9B7A967}"/>
                </a:ext>
              </a:extLst>
            </p:cNvPr>
            <p:cNvSpPr/>
            <p:nvPr/>
          </p:nvSpPr>
          <p:spPr>
            <a:xfrm>
              <a:off x="11658"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2" name="同心圆 14">
              <a:extLst>
                <a:ext uri="{FF2B5EF4-FFF2-40B4-BE49-F238E27FC236}">
                  <a16:creationId xmlns:a16="http://schemas.microsoft.com/office/drawing/2014/main" xmlns="" id="{9B5E32DF-C91C-4BF5-9F89-F30C3B91B12E}"/>
                </a:ext>
              </a:extLst>
            </p:cNvPr>
            <p:cNvSpPr/>
            <p:nvPr/>
          </p:nvSpPr>
          <p:spPr>
            <a:xfrm>
              <a:off x="12269"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3" name="文本框 22">
              <a:extLst>
                <a:ext uri="{FF2B5EF4-FFF2-40B4-BE49-F238E27FC236}">
                  <a16:creationId xmlns:a16="http://schemas.microsoft.com/office/drawing/2014/main" xmlns="" id="{56B25BD9-B681-4778-957F-CAB479C01D0E}"/>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randombar(horizontal)">
                                      <p:cBhvr>
                                        <p:cTn id="33" dur="500"/>
                                        <p:tgtEl>
                                          <p:spTgt spid="46"/>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randombar(horizontal)">
                                      <p:cBhvr>
                                        <p:cTn id="36" dur="500"/>
                                        <p:tgtEl>
                                          <p:spTgt spid="36"/>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randombar(horizontal)">
                                      <p:cBhvr>
                                        <p:cTn id="39" dur="500"/>
                                        <p:tgtEl>
                                          <p:spTgt spid="37"/>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randombar(horizontal)">
                                      <p:cBhvr>
                                        <p:cTn id="42" dur="500"/>
                                        <p:tgtEl>
                                          <p:spTgt spid="40"/>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randombar(horizontal)">
                                      <p:cBhvr>
                                        <p:cTn id="45" dur="500"/>
                                        <p:tgtEl>
                                          <p:spTgt spid="4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randombar(horizontal)">
                                      <p:cBhvr>
                                        <p:cTn id="48" dur="500"/>
                                        <p:tgtEl>
                                          <p:spTgt spid="45"/>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fill="hold"/>
                                        <p:tgtEl>
                                          <p:spTgt spid="47"/>
                                        </p:tgtEl>
                                        <p:attrNameLst>
                                          <p:attrName>ppt_x</p:attrName>
                                        </p:attrNameLst>
                                      </p:cBhvr>
                                      <p:tavLst>
                                        <p:tav tm="0">
                                          <p:val>
                                            <p:strVal val="#ppt_x"/>
                                          </p:val>
                                        </p:tav>
                                        <p:tav tm="100000">
                                          <p:val>
                                            <p:strVal val="#ppt_x"/>
                                          </p:val>
                                        </p:tav>
                                      </p:tavLst>
                                    </p:anim>
                                    <p:anim calcmode="lin" valueType="num">
                                      <p:cBhvr additive="base">
                                        <p:cTn id="54"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2" grpId="0" animBg="1"/>
      <p:bldP spid="15" grpId="0" animBg="1"/>
      <p:bldP spid="18" grpId="0" animBg="1"/>
      <p:bldP spid="46" grpId="0" animBg="1"/>
      <p:bldGraphic spid="36" grpId="0">
        <p:bldAsOne/>
      </p:bldGraphic>
      <p:bldP spid="37" grpId="0"/>
      <p:bldP spid="47" grpId="0"/>
      <p:bldP spid="40" grpId="0"/>
      <p:bldP spid="41"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8632422" y="1330900"/>
            <a:ext cx="2173341" cy="4652569"/>
            <a:chOff x="187553" y="1331316"/>
            <a:chExt cx="2173341" cy="4652569"/>
          </a:xfrm>
        </p:grpSpPr>
        <p:sp>
          <p:nvSpPr>
            <p:cNvPr id="39" name="矩形: 圆角 38"/>
            <p:cNvSpPr/>
            <p:nvPr/>
          </p:nvSpPr>
          <p:spPr>
            <a:xfrm>
              <a:off x="187553" y="1331316"/>
              <a:ext cx="2173341" cy="4652569"/>
            </a:xfrm>
            <a:prstGeom prst="roundRect">
              <a:avLst/>
            </a:prstGeom>
            <a:solidFill>
              <a:schemeClr val="bg1"/>
            </a:solidFill>
            <a:ln>
              <a:noFill/>
            </a:ln>
            <a:effectLst>
              <a:outerShdw blurRad="254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0" name="任意多边形: 形状 39"/>
            <p:cNvSpPr/>
            <p:nvPr/>
          </p:nvSpPr>
          <p:spPr>
            <a:xfrm>
              <a:off x="1629016" y="1331316"/>
              <a:ext cx="731878" cy="978362"/>
            </a:xfrm>
            <a:custGeom>
              <a:avLst/>
              <a:gdLst>
                <a:gd name="connsiteX0" fmla="*/ 0 w 731878"/>
                <a:gd name="connsiteY0" fmla="*/ 0 h 978362"/>
                <a:gd name="connsiteX1" fmla="*/ 369647 w 731878"/>
                <a:gd name="connsiteY1" fmla="*/ 0 h 978362"/>
                <a:gd name="connsiteX2" fmla="*/ 731878 w 731878"/>
                <a:gd name="connsiteY2" fmla="*/ 362231 h 978362"/>
                <a:gd name="connsiteX3" fmla="*/ 731878 w 731878"/>
                <a:gd name="connsiteY3" fmla="*/ 978362 h 978362"/>
              </a:gdLst>
              <a:ahLst/>
              <a:cxnLst>
                <a:cxn ang="0">
                  <a:pos x="connsiteX0" y="connsiteY0"/>
                </a:cxn>
                <a:cxn ang="0">
                  <a:pos x="connsiteX1" y="connsiteY1"/>
                </a:cxn>
                <a:cxn ang="0">
                  <a:pos x="connsiteX2" y="connsiteY2"/>
                </a:cxn>
                <a:cxn ang="0">
                  <a:pos x="connsiteX3" y="connsiteY3"/>
                </a:cxn>
              </a:cxnLst>
              <a:rect l="l" t="t" r="r" b="b"/>
              <a:pathLst>
                <a:path w="731878" h="978362">
                  <a:moveTo>
                    <a:pt x="0" y="0"/>
                  </a:moveTo>
                  <a:lnTo>
                    <a:pt x="369647" y="0"/>
                  </a:lnTo>
                  <a:cubicBezTo>
                    <a:pt x="569702" y="0"/>
                    <a:pt x="731878" y="162176"/>
                    <a:pt x="731878" y="362231"/>
                  </a:cubicBezTo>
                  <a:lnTo>
                    <a:pt x="731878" y="978362"/>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1" name="组合 40"/>
          <p:cNvGrpSpPr/>
          <p:nvPr/>
        </p:nvGrpSpPr>
        <p:grpSpPr>
          <a:xfrm>
            <a:off x="1399757" y="1330900"/>
            <a:ext cx="2173341" cy="4652569"/>
            <a:chOff x="187553" y="1331316"/>
            <a:chExt cx="2173341" cy="4652569"/>
          </a:xfrm>
        </p:grpSpPr>
        <p:sp>
          <p:nvSpPr>
            <p:cNvPr id="42" name="矩形: 圆角 41"/>
            <p:cNvSpPr/>
            <p:nvPr/>
          </p:nvSpPr>
          <p:spPr>
            <a:xfrm>
              <a:off x="187553" y="1331316"/>
              <a:ext cx="2173341" cy="4652569"/>
            </a:xfrm>
            <a:prstGeom prst="roundRect">
              <a:avLst/>
            </a:prstGeom>
            <a:solidFill>
              <a:schemeClr val="bg1"/>
            </a:solidFill>
            <a:ln>
              <a:noFill/>
            </a:ln>
            <a:effectLst>
              <a:outerShdw blurRad="254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形状 42"/>
            <p:cNvSpPr/>
            <p:nvPr/>
          </p:nvSpPr>
          <p:spPr>
            <a:xfrm>
              <a:off x="1629016" y="1331316"/>
              <a:ext cx="731878" cy="978362"/>
            </a:xfrm>
            <a:custGeom>
              <a:avLst/>
              <a:gdLst>
                <a:gd name="connsiteX0" fmla="*/ 0 w 731878"/>
                <a:gd name="connsiteY0" fmla="*/ 0 h 978362"/>
                <a:gd name="connsiteX1" fmla="*/ 369647 w 731878"/>
                <a:gd name="connsiteY1" fmla="*/ 0 h 978362"/>
                <a:gd name="connsiteX2" fmla="*/ 731878 w 731878"/>
                <a:gd name="connsiteY2" fmla="*/ 362231 h 978362"/>
                <a:gd name="connsiteX3" fmla="*/ 731878 w 731878"/>
                <a:gd name="connsiteY3" fmla="*/ 978362 h 978362"/>
              </a:gdLst>
              <a:ahLst/>
              <a:cxnLst>
                <a:cxn ang="0">
                  <a:pos x="connsiteX0" y="connsiteY0"/>
                </a:cxn>
                <a:cxn ang="0">
                  <a:pos x="connsiteX1" y="connsiteY1"/>
                </a:cxn>
                <a:cxn ang="0">
                  <a:pos x="connsiteX2" y="connsiteY2"/>
                </a:cxn>
                <a:cxn ang="0">
                  <a:pos x="connsiteX3" y="connsiteY3"/>
                </a:cxn>
              </a:cxnLst>
              <a:rect l="l" t="t" r="r" b="b"/>
              <a:pathLst>
                <a:path w="731878" h="978362">
                  <a:moveTo>
                    <a:pt x="0" y="0"/>
                  </a:moveTo>
                  <a:lnTo>
                    <a:pt x="369647" y="0"/>
                  </a:lnTo>
                  <a:cubicBezTo>
                    <a:pt x="569702" y="0"/>
                    <a:pt x="731878" y="162176"/>
                    <a:pt x="731878" y="362231"/>
                  </a:cubicBezTo>
                  <a:lnTo>
                    <a:pt x="731878" y="978362"/>
                  </a:lnTo>
                  <a:close/>
                </a:path>
              </a:pathLst>
            </a:custGeom>
            <a:solidFill>
              <a:schemeClr val="accent4">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4" name="组合 43"/>
          <p:cNvGrpSpPr/>
          <p:nvPr/>
        </p:nvGrpSpPr>
        <p:grpSpPr>
          <a:xfrm>
            <a:off x="3810645" y="1330900"/>
            <a:ext cx="2173341" cy="4652569"/>
            <a:chOff x="187553" y="1331316"/>
            <a:chExt cx="2173341" cy="4652569"/>
          </a:xfrm>
        </p:grpSpPr>
        <p:sp>
          <p:nvSpPr>
            <p:cNvPr id="45" name="矩形: 圆角 44"/>
            <p:cNvSpPr/>
            <p:nvPr/>
          </p:nvSpPr>
          <p:spPr>
            <a:xfrm>
              <a:off x="187553" y="1331316"/>
              <a:ext cx="2173341" cy="4652569"/>
            </a:xfrm>
            <a:prstGeom prst="roundRect">
              <a:avLst/>
            </a:prstGeom>
            <a:solidFill>
              <a:schemeClr val="bg1"/>
            </a:solidFill>
            <a:ln>
              <a:noFill/>
            </a:ln>
            <a:effectLst>
              <a:outerShdw blurRad="254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任意多边形: 形状 45"/>
            <p:cNvSpPr/>
            <p:nvPr/>
          </p:nvSpPr>
          <p:spPr>
            <a:xfrm>
              <a:off x="1629016" y="1331316"/>
              <a:ext cx="731878" cy="978362"/>
            </a:xfrm>
            <a:custGeom>
              <a:avLst/>
              <a:gdLst>
                <a:gd name="connsiteX0" fmla="*/ 0 w 731878"/>
                <a:gd name="connsiteY0" fmla="*/ 0 h 978362"/>
                <a:gd name="connsiteX1" fmla="*/ 369647 w 731878"/>
                <a:gd name="connsiteY1" fmla="*/ 0 h 978362"/>
                <a:gd name="connsiteX2" fmla="*/ 731878 w 731878"/>
                <a:gd name="connsiteY2" fmla="*/ 362231 h 978362"/>
                <a:gd name="connsiteX3" fmla="*/ 731878 w 731878"/>
                <a:gd name="connsiteY3" fmla="*/ 978362 h 978362"/>
              </a:gdLst>
              <a:ahLst/>
              <a:cxnLst>
                <a:cxn ang="0">
                  <a:pos x="connsiteX0" y="connsiteY0"/>
                </a:cxn>
                <a:cxn ang="0">
                  <a:pos x="connsiteX1" y="connsiteY1"/>
                </a:cxn>
                <a:cxn ang="0">
                  <a:pos x="connsiteX2" y="connsiteY2"/>
                </a:cxn>
                <a:cxn ang="0">
                  <a:pos x="connsiteX3" y="connsiteY3"/>
                </a:cxn>
              </a:cxnLst>
              <a:rect l="l" t="t" r="r" b="b"/>
              <a:pathLst>
                <a:path w="731878" h="978362">
                  <a:moveTo>
                    <a:pt x="0" y="0"/>
                  </a:moveTo>
                  <a:lnTo>
                    <a:pt x="369647" y="0"/>
                  </a:lnTo>
                  <a:cubicBezTo>
                    <a:pt x="569702" y="0"/>
                    <a:pt x="731878" y="162176"/>
                    <a:pt x="731878" y="362231"/>
                  </a:cubicBezTo>
                  <a:lnTo>
                    <a:pt x="731878" y="978362"/>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132" name="直接连接符 131"/>
          <p:cNvCxnSpPr/>
          <p:nvPr/>
        </p:nvCxnSpPr>
        <p:spPr>
          <a:xfrm>
            <a:off x="1399757" y="2458736"/>
            <a:ext cx="2173341"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3810644" y="2471037"/>
            <a:ext cx="2173341"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8632422" y="2535360"/>
            <a:ext cx="2173341"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9" name="文本框 138"/>
          <p:cNvSpPr txBox="1"/>
          <p:nvPr/>
        </p:nvSpPr>
        <p:spPr>
          <a:xfrm>
            <a:off x="1507328" y="1727384"/>
            <a:ext cx="1990294" cy="461665"/>
          </a:xfrm>
          <a:prstGeom prst="rect">
            <a:avLst/>
          </a:prstGeom>
          <a:noFill/>
        </p:spPr>
        <p:txBody>
          <a:bodyPr wrap="square" rtlCol="0">
            <a:spAutoFit/>
          </a:bodyPr>
          <a:lstStyle/>
          <a:p>
            <a:pPr lvl="0" algn="ctr"/>
            <a:r>
              <a:rPr lang="zh-CN" altLang="en-US" sz="2400" dirty="0">
                <a:solidFill>
                  <a:schemeClr val="tx1">
                    <a:lumMod val="75000"/>
                    <a:lumOff val="25000"/>
                  </a:schemeClr>
                </a:solidFill>
                <a:latin typeface="思源黑体 CN Bold" panose="020B0800000000000000" pitchFamily="34" charset="-122"/>
                <a:ea typeface="思源黑体 CN Bold" panose="020B0800000000000000" pitchFamily="34" charset="-122"/>
              </a:rPr>
              <a:t>你的标题</a:t>
            </a:r>
          </a:p>
        </p:txBody>
      </p:sp>
      <p:grpSp>
        <p:nvGrpSpPr>
          <p:cNvPr id="140" name="Group 8"/>
          <p:cNvGrpSpPr>
            <a:grpSpLocks noChangeAspect="1"/>
          </p:cNvGrpSpPr>
          <p:nvPr/>
        </p:nvGrpSpPr>
        <p:grpSpPr bwMode="auto">
          <a:xfrm>
            <a:off x="1957963" y="2786965"/>
            <a:ext cx="1089026" cy="1089026"/>
            <a:chOff x="4" y="4"/>
            <a:chExt cx="686" cy="686"/>
          </a:xfrm>
          <a:solidFill>
            <a:schemeClr val="accent1"/>
          </a:solidFill>
        </p:grpSpPr>
        <p:sp>
          <p:nvSpPr>
            <p:cNvPr id="141" name="Freeform 9"/>
            <p:cNvSpPr/>
            <p:nvPr/>
          </p:nvSpPr>
          <p:spPr bwMode="auto">
            <a:xfrm>
              <a:off x="4" y="341"/>
              <a:ext cx="56" cy="6"/>
            </a:xfrm>
            <a:custGeom>
              <a:avLst/>
              <a:gdLst>
                <a:gd name="T0" fmla="*/ 56 w 56"/>
                <a:gd name="T1" fmla="*/ 6 h 6"/>
                <a:gd name="T2" fmla="*/ 0 w 56"/>
                <a:gd name="T3" fmla="*/ 6 h 6"/>
                <a:gd name="T4" fmla="*/ 0 w 56"/>
                <a:gd name="T5" fmla="*/ 0 h 6"/>
                <a:gd name="T6" fmla="*/ 56 w 56"/>
                <a:gd name="T7" fmla="*/ 2 h 6"/>
                <a:gd name="T8" fmla="*/ 56 w 56"/>
                <a:gd name="T9" fmla="*/ 6 h 6"/>
              </a:gdLst>
              <a:ahLst/>
              <a:cxnLst>
                <a:cxn ang="0">
                  <a:pos x="T0" y="T1"/>
                </a:cxn>
                <a:cxn ang="0">
                  <a:pos x="T2" y="T3"/>
                </a:cxn>
                <a:cxn ang="0">
                  <a:pos x="T4" y="T5"/>
                </a:cxn>
                <a:cxn ang="0">
                  <a:pos x="T6" y="T7"/>
                </a:cxn>
                <a:cxn ang="0">
                  <a:pos x="T8" y="T9"/>
                </a:cxn>
              </a:cxnLst>
              <a:rect l="0" t="0" r="r" b="b"/>
              <a:pathLst>
                <a:path w="56" h="6">
                  <a:moveTo>
                    <a:pt x="56" y="6"/>
                  </a:moveTo>
                  <a:lnTo>
                    <a:pt x="0" y="6"/>
                  </a:lnTo>
                  <a:lnTo>
                    <a:pt x="0" y="0"/>
                  </a:lnTo>
                  <a:lnTo>
                    <a:pt x="56" y="2"/>
                  </a:lnTo>
                  <a:lnTo>
                    <a:pt x="5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2" name="Freeform 10"/>
            <p:cNvSpPr/>
            <p:nvPr/>
          </p:nvSpPr>
          <p:spPr bwMode="auto">
            <a:xfrm>
              <a:off x="4" y="321"/>
              <a:ext cx="59" cy="14"/>
            </a:xfrm>
            <a:custGeom>
              <a:avLst/>
              <a:gdLst>
                <a:gd name="T0" fmla="*/ 28 w 29"/>
                <a:gd name="T1" fmla="*/ 7 h 7"/>
                <a:gd name="T2" fmla="*/ 0 w 29"/>
                <a:gd name="T3" fmla="*/ 5 h 7"/>
                <a:gd name="T4" fmla="*/ 0 w 29"/>
                <a:gd name="T5" fmla="*/ 0 h 7"/>
                <a:gd name="T6" fmla="*/ 29 w 29"/>
                <a:gd name="T7" fmla="*/ 2 h 7"/>
                <a:gd name="T8" fmla="*/ 28 w 29"/>
                <a:gd name="T9" fmla="*/ 7 h 7"/>
              </a:gdLst>
              <a:ahLst/>
              <a:cxnLst>
                <a:cxn ang="0">
                  <a:pos x="T0" y="T1"/>
                </a:cxn>
                <a:cxn ang="0">
                  <a:pos x="T2" y="T3"/>
                </a:cxn>
                <a:cxn ang="0">
                  <a:pos x="T4" y="T5"/>
                </a:cxn>
                <a:cxn ang="0">
                  <a:pos x="T6" y="T7"/>
                </a:cxn>
                <a:cxn ang="0">
                  <a:pos x="T8" y="T9"/>
                </a:cxn>
              </a:cxnLst>
              <a:rect l="0" t="0" r="r" b="b"/>
              <a:pathLst>
                <a:path w="29" h="7">
                  <a:moveTo>
                    <a:pt x="28" y="7"/>
                  </a:moveTo>
                  <a:cubicBezTo>
                    <a:pt x="0" y="5"/>
                    <a:pt x="0" y="5"/>
                    <a:pt x="0" y="5"/>
                  </a:cubicBezTo>
                  <a:cubicBezTo>
                    <a:pt x="0" y="4"/>
                    <a:pt x="0" y="2"/>
                    <a:pt x="0" y="0"/>
                  </a:cubicBezTo>
                  <a:cubicBezTo>
                    <a:pt x="29" y="2"/>
                    <a:pt x="29" y="2"/>
                    <a:pt x="29" y="2"/>
                  </a:cubicBezTo>
                  <a:cubicBezTo>
                    <a:pt x="28" y="4"/>
                    <a:pt x="28" y="5"/>
                    <a:pt x="2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3" name="Freeform 11"/>
            <p:cNvSpPr/>
            <p:nvPr/>
          </p:nvSpPr>
          <p:spPr bwMode="auto">
            <a:xfrm>
              <a:off x="6" y="301"/>
              <a:ext cx="57" cy="16"/>
            </a:xfrm>
            <a:custGeom>
              <a:avLst/>
              <a:gdLst>
                <a:gd name="T0" fmla="*/ 28 w 28"/>
                <a:gd name="T1" fmla="*/ 8 h 8"/>
                <a:gd name="T2" fmla="*/ 0 w 28"/>
                <a:gd name="T3" fmla="*/ 5 h 8"/>
                <a:gd name="T4" fmla="*/ 1 w 28"/>
                <a:gd name="T5" fmla="*/ 0 h 8"/>
                <a:gd name="T6" fmla="*/ 28 w 28"/>
                <a:gd name="T7" fmla="*/ 4 h 8"/>
                <a:gd name="T8" fmla="*/ 28 w 28"/>
                <a:gd name="T9" fmla="*/ 8 h 8"/>
              </a:gdLst>
              <a:ahLst/>
              <a:cxnLst>
                <a:cxn ang="0">
                  <a:pos x="T0" y="T1"/>
                </a:cxn>
                <a:cxn ang="0">
                  <a:pos x="T2" y="T3"/>
                </a:cxn>
                <a:cxn ang="0">
                  <a:pos x="T4" y="T5"/>
                </a:cxn>
                <a:cxn ang="0">
                  <a:pos x="T6" y="T7"/>
                </a:cxn>
                <a:cxn ang="0">
                  <a:pos x="T8" y="T9"/>
                </a:cxn>
              </a:cxnLst>
              <a:rect l="0" t="0" r="r" b="b"/>
              <a:pathLst>
                <a:path w="28" h="8">
                  <a:moveTo>
                    <a:pt x="28" y="8"/>
                  </a:moveTo>
                  <a:cubicBezTo>
                    <a:pt x="0" y="5"/>
                    <a:pt x="0" y="5"/>
                    <a:pt x="0" y="5"/>
                  </a:cubicBezTo>
                  <a:cubicBezTo>
                    <a:pt x="0" y="3"/>
                    <a:pt x="0" y="2"/>
                    <a:pt x="1" y="0"/>
                  </a:cubicBezTo>
                  <a:cubicBezTo>
                    <a:pt x="28" y="4"/>
                    <a:pt x="28" y="4"/>
                    <a:pt x="28" y="4"/>
                  </a:cubicBezTo>
                  <a:cubicBezTo>
                    <a:pt x="28" y="5"/>
                    <a:pt x="28" y="7"/>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4" name="Freeform 12"/>
            <p:cNvSpPr/>
            <p:nvPr/>
          </p:nvSpPr>
          <p:spPr bwMode="auto">
            <a:xfrm>
              <a:off x="8" y="281"/>
              <a:ext cx="59" cy="20"/>
            </a:xfrm>
            <a:custGeom>
              <a:avLst/>
              <a:gdLst>
                <a:gd name="T0" fmla="*/ 28 w 29"/>
                <a:gd name="T1" fmla="*/ 10 h 10"/>
                <a:gd name="T2" fmla="*/ 0 w 29"/>
                <a:gd name="T3" fmla="*/ 5 h 10"/>
                <a:gd name="T4" fmla="*/ 1 w 29"/>
                <a:gd name="T5" fmla="*/ 0 h 10"/>
                <a:gd name="T6" fmla="*/ 29 w 29"/>
                <a:gd name="T7" fmla="*/ 5 h 10"/>
                <a:gd name="T8" fmla="*/ 28 w 29"/>
                <a:gd name="T9" fmla="*/ 10 h 10"/>
              </a:gdLst>
              <a:ahLst/>
              <a:cxnLst>
                <a:cxn ang="0">
                  <a:pos x="T0" y="T1"/>
                </a:cxn>
                <a:cxn ang="0">
                  <a:pos x="T2" y="T3"/>
                </a:cxn>
                <a:cxn ang="0">
                  <a:pos x="T4" y="T5"/>
                </a:cxn>
                <a:cxn ang="0">
                  <a:pos x="T6" y="T7"/>
                </a:cxn>
                <a:cxn ang="0">
                  <a:pos x="T8" y="T9"/>
                </a:cxn>
              </a:cxnLst>
              <a:rect l="0" t="0" r="r" b="b"/>
              <a:pathLst>
                <a:path w="29" h="10">
                  <a:moveTo>
                    <a:pt x="28" y="10"/>
                  </a:moveTo>
                  <a:cubicBezTo>
                    <a:pt x="0" y="5"/>
                    <a:pt x="0" y="5"/>
                    <a:pt x="0" y="5"/>
                  </a:cubicBezTo>
                  <a:cubicBezTo>
                    <a:pt x="1" y="3"/>
                    <a:pt x="1" y="2"/>
                    <a:pt x="1" y="0"/>
                  </a:cubicBezTo>
                  <a:cubicBezTo>
                    <a:pt x="29" y="5"/>
                    <a:pt x="29" y="5"/>
                    <a:pt x="29" y="5"/>
                  </a:cubicBezTo>
                  <a:cubicBezTo>
                    <a:pt x="29" y="7"/>
                    <a:pt x="28" y="8"/>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5" name="Freeform 13"/>
            <p:cNvSpPr/>
            <p:nvPr/>
          </p:nvSpPr>
          <p:spPr bwMode="auto">
            <a:xfrm>
              <a:off x="12" y="260"/>
              <a:ext cx="59" cy="23"/>
            </a:xfrm>
            <a:custGeom>
              <a:avLst/>
              <a:gdLst>
                <a:gd name="T0" fmla="*/ 28 w 29"/>
                <a:gd name="T1" fmla="*/ 11 h 11"/>
                <a:gd name="T2" fmla="*/ 0 w 29"/>
                <a:gd name="T3" fmla="*/ 5 h 11"/>
                <a:gd name="T4" fmla="*/ 2 w 29"/>
                <a:gd name="T5" fmla="*/ 0 h 11"/>
                <a:gd name="T6" fmla="*/ 29 w 29"/>
                <a:gd name="T7" fmla="*/ 7 h 11"/>
                <a:gd name="T8" fmla="*/ 28 w 29"/>
                <a:gd name="T9" fmla="*/ 11 h 11"/>
              </a:gdLst>
              <a:ahLst/>
              <a:cxnLst>
                <a:cxn ang="0">
                  <a:pos x="T0" y="T1"/>
                </a:cxn>
                <a:cxn ang="0">
                  <a:pos x="T2" y="T3"/>
                </a:cxn>
                <a:cxn ang="0">
                  <a:pos x="T4" y="T5"/>
                </a:cxn>
                <a:cxn ang="0">
                  <a:pos x="T6" y="T7"/>
                </a:cxn>
                <a:cxn ang="0">
                  <a:pos x="T8" y="T9"/>
                </a:cxn>
              </a:cxnLst>
              <a:rect l="0" t="0" r="r" b="b"/>
              <a:pathLst>
                <a:path w="29" h="11">
                  <a:moveTo>
                    <a:pt x="28" y="11"/>
                  </a:moveTo>
                  <a:cubicBezTo>
                    <a:pt x="0" y="5"/>
                    <a:pt x="0" y="5"/>
                    <a:pt x="0" y="5"/>
                  </a:cubicBezTo>
                  <a:cubicBezTo>
                    <a:pt x="1" y="3"/>
                    <a:pt x="1" y="1"/>
                    <a:pt x="2" y="0"/>
                  </a:cubicBezTo>
                  <a:cubicBezTo>
                    <a:pt x="29" y="7"/>
                    <a:pt x="29" y="7"/>
                    <a:pt x="29" y="7"/>
                  </a:cubicBezTo>
                  <a:cubicBezTo>
                    <a:pt x="28" y="8"/>
                    <a:pt x="28" y="10"/>
                    <a:pt x="2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6" name="Freeform 14"/>
            <p:cNvSpPr/>
            <p:nvPr/>
          </p:nvSpPr>
          <p:spPr bwMode="auto">
            <a:xfrm>
              <a:off x="18" y="240"/>
              <a:ext cx="57" cy="26"/>
            </a:xfrm>
            <a:custGeom>
              <a:avLst/>
              <a:gdLst>
                <a:gd name="T0" fmla="*/ 27 w 28"/>
                <a:gd name="T1" fmla="*/ 13 h 13"/>
                <a:gd name="T2" fmla="*/ 0 w 28"/>
                <a:gd name="T3" fmla="*/ 5 h 13"/>
                <a:gd name="T4" fmla="*/ 1 w 28"/>
                <a:gd name="T5" fmla="*/ 0 h 13"/>
                <a:gd name="T6" fmla="*/ 28 w 28"/>
                <a:gd name="T7" fmla="*/ 9 h 13"/>
                <a:gd name="T8" fmla="*/ 27 w 28"/>
                <a:gd name="T9" fmla="*/ 13 h 13"/>
              </a:gdLst>
              <a:ahLst/>
              <a:cxnLst>
                <a:cxn ang="0">
                  <a:pos x="T0" y="T1"/>
                </a:cxn>
                <a:cxn ang="0">
                  <a:pos x="T2" y="T3"/>
                </a:cxn>
                <a:cxn ang="0">
                  <a:pos x="T4" y="T5"/>
                </a:cxn>
                <a:cxn ang="0">
                  <a:pos x="T6" y="T7"/>
                </a:cxn>
                <a:cxn ang="0">
                  <a:pos x="T8" y="T9"/>
                </a:cxn>
              </a:cxnLst>
              <a:rect l="0" t="0" r="r" b="b"/>
              <a:pathLst>
                <a:path w="28" h="13">
                  <a:moveTo>
                    <a:pt x="27" y="13"/>
                  </a:moveTo>
                  <a:cubicBezTo>
                    <a:pt x="0" y="5"/>
                    <a:pt x="0" y="5"/>
                    <a:pt x="0" y="5"/>
                  </a:cubicBezTo>
                  <a:cubicBezTo>
                    <a:pt x="0" y="3"/>
                    <a:pt x="1" y="2"/>
                    <a:pt x="1" y="0"/>
                  </a:cubicBezTo>
                  <a:cubicBezTo>
                    <a:pt x="28" y="9"/>
                    <a:pt x="28" y="9"/>
                    <a:pt x="28" y="9"/>
                  </a:cubicBezTo>
                  <a:cubicBezTo>
                    <a:pt x="28" y="10"/>
                    <a:pt x="27" y="11"/>
                    <a:pt x="27"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7" name="Freeform 15"/>
            <p:cNvSpPr/>
            <p:nvPr/>
          </p:nvSpPr>
          <p:spPr bwMode="auto">
            <a:xfrm>
              <a:off x="24" y="220"/>
              <a:ext cx="57" cy="30"/>
            </a:xfrm>
            <a:custGeom>
              <a:avLst/>
              <a:gdLst>
                <a:gd name="T0" fmla="*/ 27 w 28"/>
                <a:gd name="T1" fmla="*/ 15 h 15"/>
                <a:gd name="T2" fmla="*/ 0 w 28"/>
                <a:gd name="T3" fmla="*/ 5 h 15"/>
                <a:gd name="T4" fmla="*/ 2 w 28"/>
                <a:gd name="T5" fmla="*/ 0 h 15"/>
                <a:gd name="T6" fmla="*/ 28 w 28"/>
                <a:gd name="T7" fmla="*/ 11 h 15"/>
                <a:gd name="T8" fmla="*/ 27 w 28"/>
                <a:gd name="T9" fmla="*/ 15 h 15"/>
              </a:gdLst>
              <a:ahLst/>
              <a:cxnLst>
                <a:cxn ang="0">
                  <a:pos x="T0" y="T1"/>
                </a:cxn>
                <a:cxn ang="0">
                  <a:pos x="T2" y="T3"/>
                </a:cxn>
                <a:cxn ang="0">
                  <a:pos x="T4" y="T5"/>
                </a:cxn>
                <a:cxn ang="0">
                  <a:pos x="T6" y="T7"/>
                </a:cxn>
                <a:cxn ang="0">
                  <a:pos x="T8" y="T9"/>
                </a:cxn>
              </a:cxnLst>
              <a:rect l="0" t="0" r="r" b="b"/>
              <a:pathLst>
                <a:path w="28" h="15">
                  <a:moveTo>
                    <a:pt x="27" y="15"/>
                  </a:moveTo>
                  <a:cubicBezTo>
                    <a:pt x="0" y="5"/>
                    <a:pt x="0" y="5"/>
                    <a:pt x="0" y="5"/>
                  </a:cubicBezTo>
                  <a:cubicBezTo>
                    <a:pt x="1" y="3"/>
                    <a:pt x="1" y="2"/>
                    <a:pt x="2" y="0"/>
                  </a:cubicBezTo>
                  <a:cubicBezTo>
                    <a:pt x="28" y="11"/>
                    <a:pt x="28" y="11"/>
                    <a:pt x="28" y="11"/>
                  </a:cubicBezTo>
                  <a:cubicBezTo>
                    <a:pt x="28" y="12"/>
                    <a:pt x="27" y="13"/>
                    <a:pt x="2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8" name="Freeform 16"/>
            <p:cNvSpPr/>
            <p:nvPr/>
          </p:nvSpPr>
          <p:spPr bwMode="auto">
            <a:xfrm>
              <a:off x="32" y="202"/>
              <a:ext cx="57" cy="32"/>
            </a:xfrm>
            <a:custGeom>
              <a:avLst/>
              <a:gdLst>
                <a:gd name="T0" fmla="*/ 26 w 28"/>
                <a:gd name="T1" fmla="*/ 16 h 16"/>
                <a:gd name="T2" fmla="*/ 0 w 28"/>
                <a:gd name="T3" fmla="*/ 5 h 16"/>
                <a:gd name="T4" fmla="*/ 2 w 28"/>
                <a:gd name="T5" fmla="*/ 0 h 16"/>
                <a:gd name="T6" fmla="*/ 28 w 28"/>
                <a:gd name="T7" fmla="*/ 12 h 16"/>
                <a:gd name="T8" fmla="*/ 26 w 28"/>
                <a:gd name="T9" fmla="*/ 16 h 16"/>
              </a:gdLst>
              <a:ahLst/>
              <a:cxnLst>
                <a:cxn ang="0">
                  <a:pos x="T0" y="T1"/>
                </a:cxn>
                <a:cxn ang="0">
                  <a:pos x="T2" y="T3"/>
                </a:cxn>
                <a:cxn ang="0">
                  <a:pos x="T4" y="T5"/>
                </a:cxn>
                <a:cxn ang="0">
                  <a:pos x="T6" y="T7"/>
                </a:cxn>
                <a:cxn ang="0">
                  <a:pos x="T8" y="T9"/>
                </a:cxn>
              </a:cxnLst>
              <a:rect l="0" t="0" r="r" b="b"/>
              <a:pathLst>
                <a:path w="28" h="16">
                  <a:moveTo>
                    <a:pt x="26" y="16"/>
                  </a:moveTo>
                  <a:cubicBezTo>
                    <a:pt x="0" y="5"/>
                    <a:pt x="0" y="5"/>
                    <a:pt x="0" y="5"/>
                  </a:cubicBezTo>
                  <a:cubicBezTo>
                    <a:pt x="1" y="3"/>
                    <a:pt x="1" y="1"/>
                    <a:pt x="2" y="0"/>
                  </a:cubicBezTo>
                  <a:cubicBezTo>
                    <a:pt x="28" y="12"/>
                    <a:pt x="28" y="12"/>
                    <a:pt x="28" y="12"/>
                  </a:cubicBezTo>
                  <a:cubicBezTo>
                    <a:pt x="27" y="13"/>
                    <a:pt x="26" y="14"/>
                    <a:pt x="2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9" name="Freeform 17"/>
            <p:cNvSpPr/>
            <p:nvPr/>
          </p:nvSpPr>
          <p:spPr bwMode="auto">
            <a:xfrm>
              <a:off x="40" y="184"/>
              <a:ext cx="55" cy="34"/>
            </a:xfrm>
            <a:custGeom>
              <a:avLst/>
              <a:gdLst>
                <a:gd name="T0" fmla="*/ 25 w 27"/>
                <a:gd name="T1" fmla="*/ 17 h 17"/>
                <a:gd name="T2" fmla="*/ 0 w 27"/>
                <a:gd name="T3" fmla="*/ 4 h 17"/>
                <a:gd name="T4" fmla="*/ 3 w 27"/>
                <a:gd name="T5" fmla="*/ 0 h 17"/>
                <a:gd name="T6" fmla="*/ 27 w 27"/>
                <a:gd name="T7" fmla="*/ 13 h 17"/>
                <a:gd name="T8" fmla="*/ 25 w 27"/>
                <a:gd name="T9" fmla="*/ 17 h 17"/>
              </a:gdLst>
              <a:ahLst/>
              <a:cxnLst>
                <a:cxn ang="0">
                  <a:pos x="T0" y="T1"/>
                </a:cxn>
                <a:cxn ang="0">
                  <a:pos x="T2" y="T3"/>
                </a:cxn>
                <a:cxn ang="0">
                  <a:pos x="T4" y="T5"/>
                </a:cxn>
                <a:cxn ang="0">
                  <a:pos x="T6" y="T7"/>
                </a:cxn>
                <a:cxn ang="0">
                  <a:pos x="T8" y="T9"/>
                </a:cxn>
              </a:cxnLst>
              <a:rect l="0" t="0" r="r" b="b"/>
              <a:pathLst>
                <a:path w="27" h="17">
                  <a:moveTo>
                    <a:pt x="25" y="17"/>
                  </a:moveTo>
                  <a:cubicBezTo>
                    <a:pt x="0" y="4"/>
                    <a:pt x="0" y="4"/>
                    <a:pt x="0" y="4"/>
                  </a:cubicBezTo>
                  <a:cubicBezTo>
                    <a:pt x="1" y="3"/>
                    <a:pt x="2" y="1"/>
                    <a:pt x="3" y="0"/>
                  </a:cubicBezTo>
                  <a:cubicBezTo>
                    <a:pt x="27" y="13"/>
                    <a:pt x="27" y="13"/>
                    <a:pt x="27" y="13"/>
                  </a:cubicBezTo>
                  <a:cubicBezTo>
                    <a:pt x="27" y="14"/>
                    <a:pt x="26" y="16"/>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0" name="Freeform 18"/>
            <p:cNvSpPr/>
            <p:nvPr/>
          </p:nvSpPr>
          <p:spPr bwMode="auto">
            <a:xfrm>
              <a:off x="50" y="166"/>
              <a:ext cx="55" cy="36"/>
            </a:xfrm>
            <a:custGeom>
              <a:avLst/>
              <a:gdLst>
                <a:gd name="T0" fmla="*/ 25 w 27"/>
                <a:gd name="T1" fmla="*/ 18 h 18"/>
                <a:gd name="T2" fmla="*/ 0 w 27"/>
                <a:gd name="T3" fmla="*/ 4 h 18"/>
                <a:gd name="T4" fmla="*/ 3 w 27"/>
                <a:gd name="T5" fmla="*/ 0 h 18"/>
                <a:gd name="T6" fmla="*/ 27 w 27"/>
                <a:gd name="T7" fmla="*/ 15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cubicBezTo>
                    <a:pt x="0" y="4"/>
                    <a:pt x="0" y="4"/>
                    <a:pt x="0" y="4"/>
                  </a:cubicBezTo>
                  <a:cubicBezTo>
                    <a:pt x="1" y="3"/>
                    <a:pt x="2" y="1"/>
                    <a:pt x="3" y="0"/>
                  </a:cubicBezTo>
                  <a:cubicBezTo>
                    <a:pt x="27" y="15"/>
                    <a:pt x="27" y="15"/>
                    <a:pt x="27" y="15"/>
                  </a:cubicBezTo>
                  <a:cubicBezTo>
                    <a:pt x="26" y="16"/>
                    <a:pt x="25" y="17"/>
                    <a:pt x="2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1" name="Freeform 19"/>
            <p:cNvSpPr/>
            <p:nvPr/>
          </p:nvSpPr>
          <p:spPr bwMode="auto">
            <a:xfrm>
              <a:off x="63" y="147"/>
              <a:ext cx="52" cy="41"/>
            </a:xfrm>
            <a:custGeom>
              <a:avLst/>
              <a:gdLst>
                <a:gd name="T0" fmla="*/ 23 w 26"/>
                <a:gd name="T1" fmla="*/ 20 h 20"/>
                <a:gd name="T2" fmla="*/ 0 w 26"/>
                <a:gd name="T3" fmla="*/ 4 h 20"/>
                <a:gd name="T4" fmla="*/ 3 w 26"/>
                <a:gd name="T5" fmla="*/ 0 h 20"/>
                <a:gd name="T6" fmla="*/ 26 w 26"/>
                <a:gd name="T7" fmla="*/ 17 h 20"/>
                <a:gd name="T8" fmla="*/ 23 w 26"/>
                <a:gd name="T9" fmla="*/ 20 h 20"/>
              </a:gdLst>
              <a:ahLst/>
              <a:cxnLst>
                <a:cxn ang="0">
                  <a:pos x="T0" y="T1"/>
                </a:cxn>
                <a:cxn ang="0">
                  <a:pos x="T2" y="T3"/>
                </a:cxn>
                <a:cxn ang="0">
                  <a:pos x="T4" y="T5"/>
                </a:cxn>
                <a:cxn ang="0">
                  <a:pos x="T6" y="T7"/>
                </a:cxn>
                <a:cxn ang="0">
                  <a:pos x="T8" y="T9"/>
                </a:cxn>
              </a:cxnLst>
              <a:rect l="0" t="0" r="r" b="b"/>
              <a:pathLst>
                <a:path w="26" h="20">
                  <a:moveTo>
                    <a:pt x="23" y="20"/>
                  </a:moveTo>
                  <a:cubicBezTo>
                    <a:pt x="0" y="4"/>
                    <a:pt x="0" y="4"/>
                    <a:pt x="0" y="4"/>
                  </a:cubicBezTo>
                  <a:cubicBezTo>
                    <a:pt x="1" y="3"/>
                    <a:pt x="2" y="2"/>
                    <a:pt x="3" y="0"/>
                  </a:cubicBezTo>
                  <a:cubicBezTo>
                    <a:pt x="26" y="17"/>
                    <a:pt x="26" y="17"/>
                    <a:pt x="26" y="17"/>
                  </a:cubicBezTo>
                  <a:cubicBezTo>
                    <a:pt x="25" y="18"/>
                    <a:pt x="24" y="19"/>
                    <a:pt x="2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2" name="Freeform 20"/>
            <p:cNvSpPr/>
            <p:nvPr/>
          </p:nvSpPr>
          <p:spPr bwMode="auto">
            <a:xfrm>
              <a:off x="75" y="131"/>
              <a:ext cx="50" cy="43"/>
            </a:xfrm>
            <a:custGeom>
              <a:avLst/>
              <a:gdLst>
                <a:gd name="T0" fmla="*/ 22 w 25"/>
                <a:gd name="T1" fmla="*/ 21 h 21"/>
                <a:gd name="T2" fmla="*/ 0 w 25"/>
                <a:gd name="T3" fmla="*/ 4 h 21"/>
                <a:gd name="T4" fmla="*/ 3 w 25"/>
                <a:gd name="T5" fmla="*/ 0 h 21"/>
                <a:gd name="T6" fmla="*/ 25 w 25"/>
                <a:gd name="T7" fmla="*/ 18 h 21"/>
                <a:gd name="T8" fmla="*/ 22 w 25"/>
                <a:gd name="T9" fmla="*/ 21 h 21"/>
              </a:gdLst>
              <a:ahLst/>
              <a:cxnLst>
                <a:cxn ang="0">
                  <a:pos x="T0" y="T1"/>
                </a:cxn>
                <a:cxn ang="0">
                  <a:pos x="T2" y="T3"/>
                </a:cxn>
                <a:cxn ang="0">
                  <a:pos x="T4" y="T5"/>
                </a:cxn>
                <a:cxn ang="0">
                  <a:pos x="T6" y="T7"/>
                </a:cxn>
                <a:cxn ang="0">
                  <a:pos x="T8" y="T9"/>
                </a:cxn>
              </a:cxnLst>
              <a:rect l="0" t="0" r="r" b="b"/>
              <a:pathLst>
                <a:path w="25" h="21">
                  <a:moveTo>
                    <a:pt x="22" y="21"/>
                  </a:moveTo>
                  <a:cubicBezTo>
                    <a:pt x="0" y="4"/>
                    <a:pt x="0" y="4"/>
                    <a:pt x="0" y="4"/>
                  </a:cubicBezTo>
                  <a:cubicBezTo>
                    <a:pt x="1" y="3"/>
                    <a:pt x="2" y="1"/>
                    <a:pt x="3" y="0"/>
                  </a:cubicBezTo>
                  <a:cubicBezTo>
                    <a:pt x="25" y="18"/>
                    <a:pt x="25" y="18"/>
                    <a:pt x="25" y="18"/>
                  </a:cubicBezTo>
                  <a:cubicBezTo>
                    <a:pt x="24" y="19"/>
                    <a:pt x="23" y="20"/>
                    <a:pt x="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3" name="Freeform 21"/>
            <p:cNvSpPr/>
            <p:nvPr/>
          </p:nvSpPr>
          <p:spPr bwMode="auto">
            <a:xfrm>
              <a:off x="87" y="115"/>
              <a:ext cx="48" cy="47"/>
            </a:xfrm>
            <a:custGeom>
              <a:avLst/>
              <a:gdLst>
                <a:gd name="T0" fmla="*/ 21 w 24"/>
                <a:gd name="T1" fmla="*/ 23 h 23"/>
                <a:gd name="T2" fmla="*/ 0 w 24"/>
                <a:gd name="T3" fmla="*/ 4 h 23"/>
                <a:gd name="T4" fmla="*/ 4 w 24"/>
                <a:gd name="T5" fmla="*/ 0 h 23"/>
                <a:gd name="T6" fmla="*/ 24 w 24"/>
                <a:gd name="T7" fmla="*/ 19 h 23"/>
                <a:gd name="T8" fmla="*/ 21 w 24"/>
                <a:gd name="T9" fmla="*/ 23 h 23"/>
              </a:gdLst>
              <a:ahLst/>
              <a:cxnLst>
                <a:cxn ang="0">
                  <a:pos x="T0" y="T1"/>
                </a:cxn>
                <a:cxn ang="0">
                  <a:pos x="T2" y="T3"/>
                </a:cxn>
                <a:cxn ang="0">
                  <a:pos x="T4" y="T5"/>
                </a:cxn>
                <a:cxn ang="0">
                  <a:pos x="T6" y="T7"/>
                </a:cxn>
                <a:cxn ang="0">
                  <a:pos x="T8" y="T9"/>
                </a:cxn>
              </a:cxnLst>
              <a:rect l="0" t="0" r="r" b="b"/>
              <a:pathLst>
                <a:path w="24" h="23">
                  <a:moveTo>
                    <a:pt x="21" y="23"/>
                  </a:moveTo>
                  <a:cubicBezTo>
                    <a:pt x="0" y="4"/>
                    <a:pt x="0" y="4"/>
                    <a:pt x="0" y="4"/>
                  </a:cubicBezTo>
                  <a:cubicBezTo>
                    <a:pt x="1" y="3"/>
                    <a:pt x="2" y="2"/>
                    <a:pt x="4" y="0"/>
                  </a:cubicBezTo>
                  <a:cubicBezTo>
                    <a:pt x="24" y="19"/>
                    <a:pt x="24" y="19"/>
                    <a:pt x="24" y="19"/>
                  </a:cubicBezTo>
                  <a:cubicBezTo>
                    <a:pt x="23" y="20"/>
                    <a:pt x="22" y="21"/>
                    <a:pt x="2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4" name="Freeform 22"/>
            <p:cNvSpPr/>
            <p:nvPr/>
          </p:nvSpPr>
          <p:spPr bwMode="auto">
            <a:xfrm>
              <a:off x="101" y="101"/>
              <a:ext cx="46" cy="46"/>
            </a:xfrm>
            <a:custGeom>
              <a:avLst/>
              <a:gdLst>
                <a:gd name="T0" fmla="*/ 20 w 23"/>
                <a:gd name="T1" fmla="*/ 23 h 23"/>
                <a:gd name="T2" fmla="*/ 0 w 23"/>
                <a:gd name="T3" fmla="*/ 4 h 23"/>
                <a:gd name="T4" fmla="*/ 4 w 23"/>
                <a:gd name="T5" fmla="*/ 0 h 23"/>
                <a:gd name="T6" fmla="*/ 23 w 23"/>
                <a:gd name="T7" fmla="*/ 20 h 23"/>
                <a:gd name="T8" fmla="*/ 20 w 23"/>
                <a:gd name="T9" fmla="*/ 23 h 23"/>
              </a:gdLst>
              <a:ahLst/>
              <a:cxnLst>
                <a:cxn ang="0">
                  <a:pos x="T0" y="T1"/>
                </a:cxn>
                <a:cxn ang="0">
                  <a:pos x="T2" y="T3"/>
                </a:cxn>
                <a:cxn ang="0">
                  <a:pos x="T4" y="T5"/>
                </a:cxn>
                <a:cxn ang="0">
                  <a:pos x="T6" y="T7"/>
                </a:cxn>
                <a:cxn ang="0">
                  <a:pos x="T8" y="T9"/>
                </a:cxn>
              </a:cxnLst>
              <a:rect l="0" t="0" r="r" b="b"/>
              <a:pathLst>
                <a:path w="23" h="23">
                  <a:moveTo>
                    <a:pt x="20" y="23"/>
                  </a:moveTo>
                  <a:cubicBezTo>
                    <a:pt x="0" y="4"/>
                    <a:pt x="0" y="4"/>
                    <a:pt x="0" y="4"/>
                  </a:cubicBezTo>
                  <a:cubicBezTo>
                    <a:pt x="1" y="2"/>
                    <a:pt x="2" y="1"/>
                    <a:pt x="4" y="0"/>
                  </a:cubicBezTo>
                  <a:cubicBezTo>
                    <a:pt x="23" y="20"/>
                    <a:pt x="23" y="20"/>
                    <a:pt x="23" y="20"/>
                  </a:cubicBezTo>
                  <a:cubicBezTo>
                    <a:pt x="22" y="21"/>
                    <a:pt x="21" y="22"/>
                    <a:pt x="20"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5" name="Freeform 23"/>
            <p:cNvSpPr/>
            <p:nvPr/>
          </p:nvSpPr>
          <p:spPr bwMode="auto">
            <a:xfrm>
              <a:off x="115" y="87"/>
              <a:ext cx="46" cy="48"/>
            </a:xfrm>
            <a:custGeom>
              <a:avLst/>
              <a:gdLst>
                <a:gd name="T0" fmla="*/ 19 w 23"/>
                <a:gd name="T1" fmla="*/ 24 h 24"/>
                <a:gd name="T2" fmla="*/ 0 w 23"/>
                <a:gd name="T3" fmla="*/ 3 h 24"/>
                <a:gd name="T4" fmla="*/ 4 w 23"/>
                <a:gd name="T5" fmla="*/ 0 h 24"/>
                <a:gd name="T6" fmla="*/ 23 w 23"/>
                <a:gd name="T7" fmla="*/ 21 h 24"/>
                <a:gd name="T8" fmla="*/ 19 w 23"/>
                <a:gd name="T9" fmla="*/ 24 h 24"/>
              </a:gdLst>
              <a:ahLst/>
              <a:cxnLst>
                <a:cxn ang="0">
                  <a:pos x="T0" y="T1"/>
                </a:cxn>
                <a:cxn ang="0">
                  <a:pos x="T2" y="T3"/>
                </a:cxn>
                <a:cxn ang="0">
                  <a:pos x="T4" y="T5"/>
                </a:cxn>
                <a:cxn ang="0">
                  <a:pos x="T6" y="T7"/>
                </a:cxn>
                <a:cxn ang="0">
                  <a:pos x="T8" y="T9"/>
                </a:cxn>
              </a:cxnLst>
              <a:rect l="0" t="0" r="r" b="b"/>
              <a:pathLst>
                <a:path w="23" h="24">
                  <a:moveTo>
                    <a:pt x="19" y="24"/>
                  </a:moveTo>
                  <a:cubicBezTo>
                    <a:pt x="0" y="3"/>
                    <a:pt x="0" y="3"/>
                    <a:pt x="0" y="3"/>
                  </a:cubicBezTo>
                  <a:cubicBezTo>
                    <a:pt x="2" y="2"/>
                    <a:pt x="3" y="1"/>
                    <a:pt x="4" y="0"/>
                  </a:cubicBezTo>
                  <a:cubicBezTo>
                    <a:pt x="23" y="21"/>
                    <a:pt x="23" y="21"/>
                    <a:pt x="23" y="21"/>
                  </a:cubicBezTo>
                  <a:cubicBezTo>
                    <a:pt x="22" y="22"/>
                    <a:pt x="20" y="23"/>
                    <a:pt x="1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6" name="Freeform 24"/>
            <p:cNvSpPr/>
            <p:nvPr/>
          </p:nvSpPr>
          <p:spPr bwMode="auto">
            <a:xfrm>
              <a:off x="131" y="75"/>
              <a:ext cx="42" cy="50"/>
            </a:xfrm>
            <a:custGeom>
              <a:avLst/>
              <a:gdLst>
                <a:gd name="T0" fmla="*/ 18 w 21"/>
                <a:gd name="T1" fmla="*/ 25 h 25"/>
                <a:gd name="T2" fmla="*/ 0 w 21"/>
                <a:gd name="T3" fmla="*/ 3 h 25"/>
                <a:gd name="T4" fmla="*/ 4 w 21"/>
                <a:gd name="T5" fmla="*/ 0 h 25"/>
                <a:gd name="T6" fmla="*/ 21 w 21"/>
                <a:gd name="T7" fmla="*/ 22 h 25"/>
                <a:gd name="T8" fmla="*/ 18 w 21"/>
                <a:gd name="T9" fmla="*/ 25 h 25"/>
              </a:gdLst>
              <a:ahLst/>
              <a:cxnLst>
                <a:cxn ang="0">
                  <a:pos x="T0" y="T1"/>
                </a:cxn>
                <a:cxn ang="0">
                  <a:pos x="T2" y="T3"/>
                </a:cxn>
                <a:cxn ang="0">
                  <a:pos x="T4" y="T5"/>
                </a:cxn>
                <a:cxn ang="0">
                  <a:pos x="T6" y="T7"/>
                </a:cxn>
                <a:cxn ang="0">
                  <a:pos x="T8" y="T9"/>
                </a:cxn>
              </a:cxnLst>
              <a:rect l="0" t="0" r="r" b="b"/>
              <a:pathLst>
                <a:path w="21" h="25">
                  <a:moveTo>
                    <a:pt x="18" y="25"/>
                  </a:moveTo>
                  <a:cubicBezTo>
                    <a:pt x="0" y="3"/>
                    <a:pt x="0" y="3"/>
                    <a:pt x="0" y="3"/>
                  </a:cubicBezTo>
                  <a:cubicBezTo>
                    <a:pt x="1" y="2"/>
                    <a:pt x="3" y="1"/>
                    <a:pt x="4" y="0"/>
                  </a:cubicBezTo>
                  <a:cubicBezTo>
                    <a:pt x="21" y="22"/>
                    <a:pt x="21" y="22"/>
                    <a:pt x="21" y="22"/>
                  </a:cubicBezTo>
                  <a:cubicBezTo>
                    <a:pt x="20" y="23"/>
                    <a:pt x="19" y="24"/>
                    <a:pt x="1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7" name="Freeform 25"/>
            <p:cNvSpPr/>
            <p:nvPr/>
          </p:nvSpPr>
          <p:spPr bwMode="auto">
            <a:xfrm>
              <a:off x="147" y="63"/>
              <a:ext cx="41" cy="50"/>
            </a:xfrm>
            <a:custGeom>
              <a:avLst/>
              <a:gdLst>
                <a:gd name="T0" fmla="*/ 17 w 20"/>
                <a:gd name="T1" fmla="*/ 25 h 25"/>
                <a:gd name="T2" fmla="*/ 0 w 20"/>
                <a:gd name="T3" fmla="*/ 3 h 25"/>
                <a:gd name="T4" fmla="*/ 5 w 20"/>
                <a:gd name="T5" fmla="*/ 0 h 25"/>
                <a:gd name="T6" fmla="*/ 20 w 20"/>
                <a:gd name="T7" fmla="*/ 23 h 25"/>
                <a:gd name="T8" fmla="*/ 17 w 20"/>
                <a:gd name="T9" fmla="*/ 25 h 25"/>
              </a:gdLst>
              <a:ahLst/>
              <a:cxnLst>
                <a:cxn ang="0">
                  <a:pos x="T0" y="T1"/>
                </a:cxn>
                <a:cxn ang="0">
                  <a:pos x="T2" y="T3"/>
                </a:cxn>
                <a:cxn ang="0">
                  <a:pos x="T4" y="T5"/>
                </a:cxn>
                <a:cxn ang="0">
                  <a:pos x="T6" y="T7"/>
                </a:cxn>
                <a:cxn ang="0">
                  <a:pos x="T8" y="T9"/>
                </a:cxn>
              </a:cxnLst>
              <a:rect l="0" t="0" r="r" b="b"/>
              <a:pathLst>
                <a:path w="20" h="25">
                  <a:moveTo>
                    <a:pt x="17" y="25"/>
                  </a:moveTo>
                  <a:cubicBezTo>
                    <a:pt x="0" y="3"/>
                    <a:pt x="0" y="3"/>
                    <a:pt x="0" y="3"/>
                  </a:cubicBezTo>
                  <a:cubicBezTo>
                    <a:pt x="2" y="2"/>
                    <a:pt x="3" y="1"/>
                    <a:pt x="5" y="0"/>
                  </a:cubicBezTo>
                  <a:cubicBezTo>
                    <a:pt x="20" y="23"/>
                    <a:pt x="20" y="23"/>
                    <a:pt x="20" y="23"/>
                  </a:cubicBezTo>
                  <a:cubicBezTo>
                    <a:pt x="19" y="24"/>
                    <a:pt x="18" y="25"/>
                    <a:pt x="17"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8" name="Freeform 26"/>
            <p:cNvSpPr/>
            <p:nvPr/>
          </p:nvSpPr>
          <p:spPr bwMode="auto">
            <a:xfrm>
              <a:off x="165" y="51"/>
              <a:ext cx="37" cy="54"/>
            </a:xfrm>
            <a:custGeom>
              <a:avLst/>
              <a:gdLst>
                <a:gd name="T0" fmla="*/ 15 w 18"/>
                <a:gd name="T1" fmla="*/ 27 h 27"/>
                <a:gd name="T2" fmla="*/ 0 w 18"/>
                <a:gd name="T3" fmla="*/ 3 h 27"/>
                <a:gd name="T4" fmla="*/ 4 w 18"/>
                <a:gd name="T5" fmla="*/ 0 h 27"/>
                <a:gd name="T6" fmla="*/ 18 w 18"/>
                <a:gd name="T7" fmla="*/ 25 h 27"/>
                <a:gd name="T8" fmla="*/ 15 w 18"/>
                <a:gd name="T9" fmla="*/ 27 h 27"/>
              </a:gdLst>
              <a:ahLst/>
              <a:cxnLst>
                <a:cxn ang="0">
                  <a:pos x="T0" y="T1"/>
                </a:cxn>
                <a:cxn ang="0">
                  <a:pos x="T2" y="T3"/>
                </a:cxn>
                <a:cxn ang="0">
                  <a:pos x="T4" y="T5"/>
                </a:cxn>
                <a:cxn ang="0">
                  <a:pos x="T6" y="T7"/>
                </a:cxn>
                <a:cxn ang="0">
                  <a:pos x="T8" y="T9"/>
                </a:cxn>
              </a:cxnLst>
              <a:rect l="0" t="0" r="r" b="b"/>
              <a:pathLst>
                <a:path w="18" h="27">
                  <a:moveTo>
                    <a:pt x="15" y="27"/>
                  </a:moveTo>
                  <a:cubicBezTo>
                    <a:pt x="0" y="3"/>
                    <a:pt x="0" y="3"/>
                    <a:pt x="0" y="3"/>
                  </a:cubicBezTo>
                  <a:cubicBezTo>
                    <a:pt x="1" y="2"/>
                    <a:pt x="3" y="1"/>
                    <a:pt x="4" y="0"/>
                  </a:cubicBezTo>
                  <a:cubicBezTo>
                    <a:pt x="18" y="25"/>
                    <a:pt x="18" y="25"/>
                    <a:pt x="18" y="25"/>
                  </a:cubicBezTo>
                  <a:cubicBezTo>
                    <a:pt x="17" y="25"/>
                    <a:pt x="16" y="26"/>
                    <a:pt x="1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9" name="Freeform 27"/>
            <p:cNvSpPr/>
            <p:nvPr/>
          </p:nvSpPr>
          <p:spPr bwMode="auto">
            <a:xfrm>
              <a:off x="184" y="40"/>
              <a:ext cx="34" cy="55"/>
            </a:xfrm>
            <a:custGeom>
              <a:avLst/>
              <a:gdLst>
                <a:gd name="T0" fmla="*/ 13 w 17"/>
                <a:gd name="T1" fmla="*/ 27 h 27"/>
                <a:gd name="T2" fmla="*/ 0 w 17"/>
                <a:gd name="T3" fmla="*/ 3 h 27"/>
                <a:gd name="T4" fmla="*/ 4 w 17"/>
                <a:gd name="T5" fmla="*/ 0 h 27"/>
                <a:gd name="T6" fmla="*/ 17 w 17"/>
                <a:gd name="T7" fmla="*/ 25 h 27"/>
                <a:gd name="T8" fmla="*/ 13 w 17"/>
                <a:gd name="T9" fmla="*/ 27 h 27"/>
              </a:gdLst>
              <a:ahLst/>
              <a:cxnLst>
                <a:cxn ang="0">
                  <a:pos x="T0" y="T1"/>
                </a:cxn>
                <a:cxn ang="0">
                  <a:pos x="T2" y="T3"/>
                </a:cxn>
                <a:cxn ang="0">
                  <a:pos x="T4" y="T5"/>
                </a:cxn>
                <a:cxn ang="0">
                  <a:pos x="T6" y="T7"/>
                </a:cxn>
                <a:cxn ang="0">
                  <a:pos x="T8" y="T9"/>
                </a:cxn>
              </a:cxnLst>
              <a:rect l="0" t="0" r="r" b="b"/>
              <a:pathLst>
                <a:path w="17" h="27">
                  <a:moveTo>
                    <a:pt x="13" y="27"/>
                  </a:moveTo>
                  <a:cubicBezTo>
                    <a:pt x="0" y="3"/>
                    <a:pt x="0" y="3"/>
                    <a:pt x="0" y="3"/>
                  </a:cubicBezTo>
                  <a:cubicBezTo>
                    <a:pt x="1" y="2"/>
                    <a:pt x="3" y="1"/>
                    <a:pt x="4" y="0"/>
                  </a:cubicBezTo>
                  <a:cubicBezTo>
                    <a:pt x="17" y="25"/>
                    <a:pt x="17" y="25"/>
                    <a:pt x="17" y="25"/>
                  </a:cubicBezTo>
                  <a:cubicBezTo>
                    <a:pt x="16" y="26"/>
                    <a:pt x="14" y="27"/>
                    <a:pt x="1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0" name="Freeform 28"/>
            <p:cNvSpPr/>
            <p:nvPr/>
          </p:nvSpPr>
          <p:spPr bwMode="auto">
            <a:xfrm>
              <a:off x="202" y="32"/>
              <a:ext cx="32" cy="57"/>
            </a:xfrm>
            <a:custGeom>
              <a:avLst/>
              <a:gdLst>
                <a:gd name="T0" fmla="*/ 12 w 16"/>
                <a:gd name="T1" fmla="*/ 28 h 28"/>
                <a:gd name="T2" fmla="*/ 0 w 16"/>
                <a:gd name="T3" fmla="*/ 2 h 28"/>
                <a:gd name="T4" fmla="*/ 5 w 16"/>
                <a:gd name="T5" fmla="*/ 0 h 28"/>
                <a:gd name="T6" fmla="*/ 16 w 16"/>
                <a:gd name="T7" fmla="*/ 26 h 28"/>
                <a:gd name="T8" fmla="*/ 12 w 16"/>
                <a:gd name="T9" fmla="*/ 28 h 28"/>
              </a:gdLst>
              <a:ahLst/>
              <a:cxnLst>
                <a:cxn ang="0">
                  <a:pos x="T0" y="T1"/>
                </a:cxn>
                <a:cxn ang="0">
                  <a:pos x="T2" y="T3"/>
                </a:cxn>
                <a:cxn ang="0">
                  <a:pos x="T4" y="T5"/>
                </a:cxn>
                <a:cxn ang="0">
                  <a:pos x="T6" y="T7"/>
                </a:cxn>
                <a:cxn ang="0">
                  <a:pos x="T8" y="T9"/>
                </a:cxn>
              </a:cxnLst>
              <a:rect l="0" t="0" r="r" b="b"/>
              <a:pathLst>
                <a:path w="16" h="28">
                  <a:moveTo>
                    <a:pt x="12" y="28"/>
                  </a:moveTo>
                  <a:cubicBezTo>
                    <a:pt x="0" y="2"/>
                    <a:pt x="0" y="2"/>
                    <a:pt x="0" y="2"/>
                  </a:cubicBezTo>
                  <a:cubicBezTo>
                    <a:pt x="1" y="1"/>
                    <a:pt x="3" y="1"/>
                    <a:pt x="5" y="0"/>
                  </a:cubicBezTo>
                  <a:cubicBezTo>
                    <a:pt x="16" y="26"/>
                    <a:pt x="16" y="26"/>
                    <a:pt x="16" y="26"/>
                  </a:cubicBezTo>
                  <a:cubicBezTo>
                    <a:pt x="14" y="26"/>
                    <a:pt x="13" y="27"/>
                    <a:pt x="1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1" name="Freeform 29"/>
            <p:cNvSpPr/>
            <p:nvPr/>
          </p:nvSpPr>
          <p:spPr bwMode="auto">
            <a:xfrm>
              <a:off x="220" y="24"/>
              <a:ext cx="30" cy="57"/>
            </a:xfrm>
            <a:custGeom>
              <a:avLst/>
              <a:gdLst>
                <a:gd name="T0" fmla="*/ 11 w 15"/>
                <a:gd name="T1" fmla="*/ 28 h 28"/>
                <a:gd name="T2" fmla="*/ 0 w 15"/>
                <a:gd name="T3" fmla="*/ 2 h 28"/>
                <a:gd name="T4" fmla="*/ 5 w 15"/>
                <a:gd name="T5" fmla="*/ 0 h 28"/>
                <a:gd name="T6" fmla="*/ 15 w 15"/>
                <a:gd name="T7" fmla="*/ 27 h 28"/>
                <a:gd name="T8" fmla="*/ 11 w 15"/>
                <a:gd name="T9" fmla="*/ 28 h 28"/>
              </a:gdLst>
              <a:ahLst/>
              <a:cxnLst>
                <a:cxn ang="0">
                  <a:pos x="T0" y="T1"/>
                </a:cxn>
                <a:cxn ang="0">
                  <a:pos x="T2" y="T3"/>
                </a:cxn>
                <a:cxn ang="0">
                  <a:pos x="T4" y="T5"/>
                </a:cxn>
                <a:cxn ang="0">
                  <a:pos x="T6" y="T7"/>
                </a:cxn>
                <a:cxn ang="0">
                  <a:pos x="T8" y="T9"/>
                </a:cxn>
              </a:cxnLst>
              <a:rect l="0" t="0" r="r" b="b"/>
              <a:pathLst>
                <a:path w="15" h="28">
                  <a:moveTo>
                    <a:pt x="11" y="28"/>
                  </a:moveTo>
                  <a:cubicBezTo>
                    <a:pt x="0" y="2"/>
                    <a:pt x="0" y="2"/>
                    <a:pt x="0" y="2"/>
                  </a:cubicBezTo>
                  <a:cubicBezTo>
                    <a:pt x="2" y="1"/>
                    <a:pt x="3" y="1"/>
                    <a:pt x="5" y="0"/>
                  </a:cubicBezTo>
                  <a:cubicBezTo>
                    <a:pt x="15" y="27"/>
                    <a:pt x="15" y="27"/>
                    <a:pt x="15" y="27"/>
                  </a:cubicBezTo>
                  <a:cubicBezTo>
                    <a:pt x="13" y="27"/>
                    <a:pt x="12" y="28"/>
                    <a:pt x="1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2" name="Freeform 30"/>
            <p:cNvSpPr/>
            <p:nvPr/>
          </p:nvSpPr>
          <p:spPr bwMode="auto">
            <a:xfrm>
              <a:off x="240" y="18"/>
              <a:ext cx="26" cy="57"/>
            </a:xfrm>
            <a:custGeom>
              <a:avLst/>
              <a:gdLst>
                <a:gd name="T0" fmla="*/ 9 w 13"/>
                <a:gd name="T1" fmla="*/ 28 h 28"/>
                <a:gd name="T2" fmla="*/ 0 w 13"/>
                <a:gd name="T3" fmla="*/ 1 h 28"/>
                <a:gd name="T4" fmla="*/ 5 w 13"/>
                <a:gd name="T5" fmla="*/ 0 h 28"/>
                <a:gd name="T6" fmla="*/ 13 w 13"/>
                <a:gd name="T7" fmla="*/ 27 h 28"/>
                <a:gd name="T8" fmla="*/ 9 w 13"/>
                <a:gd name="T9" fmla="*/ 28 h 28"/>
              </a:gdLst>
              <a:ahLst/>
              <a:cxnLst>
                <a:cxn ang="0">
                  <a:pos x="T0" y="T1"/>
                </a:cxn>
                <a:cxn ang="0">
                  <a:pos x="T2" y="T3"/>
                </a:cxn>
                <a:cxn ang="0">
                  <a:pos x="T4" y="T5"/>
                </a:cxn>
                <a:cxn ang="0">
                  <a:pos x="T6" y="T7"/>
                </a:cxn>
                <a:cxn ang="0">
                  <a:pos x="T8" y="T9"/>
                </a:cxn>
              </a:cxnLst>
              <a:rect l="0" t="0" r="r" b="b"/>
              <a:pathLst>
                <a:path w="13" h="28">
                  <a:moveTo>
                    <a:pt x="9" y="28"/>
                  </a:moveTo>
                  <a:cubicBezTo>
                    <a:pt x="0" y="1"/>
                    <a:pt x="0" y="1"/>
                    <a:pt x="0" y="1"/>
                  </a:cubicBezTo>
                  <a:cubicBezTo>
                    <a:pt x="1" y="1"/>
                    <a:pt x="3" y="0"/>
                    <a:pt x="5" y="0"/>
                  </a:cubicBezTo>
                  <a:cubicBezTo>
                    <a:pt x="13" y="27"/>
                    <a:pt x="13" y="27"/>
                    <a:pt x="13" y="27"/>
                  </a:cubicBezTo>
                  <a:cubicBezTo>
                    <a:pt x="11" y="27"/>
                    <a:pt x="10" y="28"/>
                    <a:pt x="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3" name="Freeform 31"/>
            <p:cNvSpPr/>
            <p:nvPr/>
          </p:nvSpPr>
          <p:spPr bwMode="auto">
            <a:xfrm>
              <a:off x="260" y="12"/>
              <a:ext cx="22" cy="59"/>
            </a:xfrm>
            <a:custGeom>
              <a:avLst/>
              <a:gdLst>
                <a:gd name="T0" fmla="*/ 7 w 11"/>
                <a:gd name="T1" fmla="*/ 29 h 29"/>
                <a:gd name="T2" fmla="*/ 0 w 11"/>
                <a:gd name="T3" fmla="*/ 2 h 29"/>
                <a:gd name="T4" fmla="*/ 5 w 11"/>
                <a:gd name="T5" fmla="*/ 0 h 29"/>
                <a:gd name="T6" fmla="*/ 11 w 11"/>
                <a:gd name="T7" fmla="*/ 28 h 29"/>
                <a:gd name="T8" fmla="*/ 7 w 11"/>
                <a:gd name="T9" fmla="*/ 29 h 29"/>
              </a:gdLst>
              <a:ahLst/>
              <a:cxnLst>
                <a:cxn ang="0">
                  <a:pos x="T0" y="T1"/>
                </a:cxn>
                <a:cxn ang="0">
                  <a:pos x="T2" y="T3"/>
                </a:cxn>
                <a:cxn ang="0">
                  <a:pos x="T4" y="T5"/>
                </a:cxn>
                <a:cxn ang="0">
                  <a:pos x="T6" y="T7"/>
                </a:cxn>
                <a:cxn ang="0">
                  <a:pos x="T8" y="T9"/>
                </a:cxn>
              </a:cxnLst>
              <a:rect l="0" t="0" r="r" b="b"/>
              <a:pathLst>
                <a:path w="11" h="29">
                  <a:moveTo>
                    <a:pt x="7" y="29"/>
                  </a:moveTo>
                  <a:cubicBezTo>
                    <a:pt x="0" y="2"/>
                    <a:pt x="0" y="2"/>
                    <a:pt x="0" y="2"/>
                  </a:cubicBezTo>
                  <a:cubicBezTo>
                    <a:pt x="1" y="1"/>
                    <a:pt x="3" y="1"/>
                    <a:pt x="5" y="0"/>
                  </a:cubicBezTo>
                  <a:cubicBezTo>
                    <a:pt x="11" y="28"/>
                    <a:pt x="11" y="28"/>
                    <a:pt x="11" y="28"/>
                  </a:cubicBezTo>
                  <a:cubicBezTo>
                    <a:pt x="10" y="28"/>
                    <a:pt x="8" y="28"/>
                    <a:pt x="7"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4" name="Freeform 32"/>
            <p:cNvSpPr/>
            <p:nvPr/>
          </p:nvSpPr>
          <p:spPr bwMode="auto">
            <a:xfrm>
              <a:off x="280" y="8"/>
              <a:ext cx="19" cy="59"/>
            </a:xfrm>
            <a:custGeom>
              <a:avLst/>
              <a:gdLst>
                <a:gd name="T0" fmla="*/ 5 w 9"/>
                <a:gd name="T1" fmla="*/ 29 h 29"/>
                <a:gd name="T2" fmla="*/ 0 w 9"/>
                <a:gd name="T3" fmla="*/ 1 h 29"/>
                <a:gd name="T4" fmla="*/ 5 w 9"/>
                <a:gd name="T5" fmla="*/ 0 h 29"/>
                <a:gd name="T6" fmla="*/ 9 w 9"/>
                <a:gd name="T7" fmla="*/ 28 h 29"/>
                <a:gd name="T8" fmla="*/ 5 w 9"/>
                <a:gd name="T9" fmla="*/ 29 h 29"/>
              </a:gdLst>
              <a:ahLst/>
              <a:cxnLst>
                <a:cxn ang="0">
                  <a:pos x="T0" y="T1"/>
                </a:cxn>
                <a:cxn ang="0">
                  <a:pos x="T2" y="T3"/>
                </a:cxn>
                <a:cxn ang="0">
                  <a:pos x="T4" y="T5"/>
                </a:cxn>
                <a:cxn ang="0">
                  <a:pos x="T6" y="T7"/>
                </a:cxn>
                <a:cxn ang="0">
                  <a:pos x="T8" y="T9"/>
                </a:cxn>
              </a:cxnLst>
              <a:rect l="0" t="0" r="r" b="b"/>
              <a:pathLst>
                <a:path w="9" h="29">
                  <a:moveTo>
                    <a:pt x="5" y="29"/>
                  </a:moveTo>
                  <a:cubicBezTo>
                    <a:pt x="0" y="1"/>
                    <a:pt x="0" y="1"/>
                    <a:pt x="0" y="1"/>
                  </a:cubicBezTo>
                  <a:cubicBezTo>
                    <a:pt x="1" y="1"/>
                    <a:pt x="3" y="1"/>
                    <a:pt x="5" y="0"/>
                  </a:cubicBezTo>
                  <a:cubicBezTo>
                    <a:pt x="9" y="28"/>
                    <a:pt x="9" y="28"/>
                    <a:pt x="9" y="28"/>
                  </a:cubicBezTo>
                  <a:cubicBezTo>
                    <a:pt x="8" y="28"/>
                    <a:pt x="7" y="29"/>
                    <a:pt x="5"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5" name="Freeform 33"/>
            <p:cNvSpPr/>
            <p:nvPr/>
          </p:nvSpPr>
          <p:spPr bwMode="auto">
            <a:xfrm>
              <a:off x="301" y="6"/>
              <a:ext cx="16" cy="57"/>
            </a:xfrm>
            <a:custGeom>
              <a:avLst/>
              <a:gdLst>
                <a:gd name="T0" fmla="*/ 4 w 8"/>
                <a:gd name="T1" fmla="*/ 28 h 28"/>
                <a:gd name="T2" fmla="*/ 0 w 8"/>
                <a:gd name="T3" fmla="*/ 1 h 28"/>
                <a:gd name="T4" fmla="*/ 5 w 8"/>
                <a:gd name="T5" fmla="*/ 0 h 28"/>
                <a:gd name="T6" fmla="*/ 8 w 8"/>
                <a:gd name="T7" fmla="*/ 28 h 28"/>
                <a:gd name="T8" fmla="*/ 4 w 8"/>
                <a:gd name="T9" fmla="*/ 28 h 28"/>
              </a:gdLst>
              <a:ahLst/>
              <a:cxnLst>
                <a:cxn ang="0">
                  <a:pos x="T0" y="T1"/>
                </a:cxn>
                <a:cxn ang="0">
                  <a:pos x="T2" y="T3"/>
                </a:cxn>
                <a:cxn ang="0">
                  <a:pos x="T4" y="T5"/>
                </a:cxn>
                <a:cxn ang="0">
                  <a:pos x="T6" y="T7"/>
                </a:cxn>
                <a:cxn ang="0">
                  <a:pos x="T8" y="T9"/>
                </a:cxn>
              </a:cxnLst>
              <a:rect l="0" t="0" r="r" b="b"/>
              <a:pathLst>
                <a:path w="8" h="28">
                  <a:moveTo>
                    <a:pt x="4" y="28"/>
                  </a:moveTo>
                  <a:cubicBezTo>
                    <a:pt x="0" y="1"/>
                    <a:pt x="0" y="1"/>
                    <a:pt x="0" y="1"/>
                  </a:cubicBezTo>
                  <a:cubicBezTo>
                    <a:pt x="2" y="0"/>
                    <a:pt x="3" y="0"/>
                    <a:pt x="5" y="0"/>
                  </a:cubicBezTo>
                  <a:cubicBezTo>
                    <a:pt x="8" y="28"/>
                    <a:pt x="8" y="28"/>
                    <a:pt x="8" y="28"/>
                  </a:cubicBezTo>
                  <a:cubicBezTo>
                    <a:pt x="6" y="28"/>
                    <a:pt x="5"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6" name="Freeform 34"/>
            <p:cNvSpPr/>
            <p:nvPr/>
          </p:nvSpPr>
          <p:spPr bwMode="auto">
            <a:xfrm>
              <a:off x="321" y="4"/>
              <a:ext cx="12" cy="59"/>
            </a:xfrm>
            <a:custGeom>
              <a:avLst/>
              <a:gdLst>
                <a:gd name="T0" fmla="*/ 2 w 6"/>
                <a:gd name="T1" fmla="*/ 29 h 29"/>
                <a:gd name="T2" fmla="*/ 0 w 6"/>
                <a:gd name="T3" fmla="*/ 0 h 29"/>
                <a:gd name="T4" fmla="*/ 5 w 6"/>
                <a:gd name="T5" fmla="*/ 0 h 29"/>
                <a:gd name="T6" fmla="*/ 6 w 6"/>
                <a:gd name="T7" fmla="*/ 28 h 29"/>
                <a:gd name="T8" fmla="*/ 2 w 6"/>
                <a:gd name="T9" fmla="*/ 29 h 29"/>
              </a:gdLst>
              <a:ahLst/>
              <a:cxnLst>
                <a:cxn ang="0">
                  <a:pos x="T0" y="T1"/>
                </a:cxn>
                <a:cxn ang="0">
                  <a:pos x="T2" y="T3"/>
                </a:cxn>
                <a:cxn ang="0">
                  <a:pos x="T4" y="T5"/>
                </a:cxn>
                <a:cxn ang="0">
                  <a:pos x="T6" y="T7"/>
                </a:cxn>
                <a:cxn ang="0">
                  <a:pos x="T8" y="T9"/>
                </a:cxn>
              </a:cxnLst>
              <a:rect l="0" t="0" r="r" b="b"/>
              <a:pathLst>
                <a:path w="6" h="29">
                  <a:moveTo>
                    <a:pt x="2" y="29"/>
                  </a:moveTo>
                  <a:cubicBezTo>
                    <a:pt x="0" y="0"/>
                    <a:pt x="0" y="0"/>
                    <a:pt x="0" y="0"/>
                  </a:cubicBezTo>
                  <a:cubicBezTo>
                    <a:pt x="2" y="0"/>
                    <a:pt x="3" y="0"/>
                    <a:pt x="5" y="0"/>
                  </a:cubicBezTo>
                  <a:cubicBezTo>
                    <a:pt x="6" y="28"/>
                    <a:pt x="6" y="28"/>
                    <a:pt x="6" y="28"/>
                  </a:cubicBezTo>
                  <a:cubicBezTo>
                    <a:pt x="5" y="28"/>
                    <a:pt x="4" y="28"/>
                    <a:pt x="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7" name="Freeform 35"/>
            <p:cNvSpPr/>
            <p:nvPr/>
          </p:nvSpPr>
          <p:spPr bwMode="auto">
            <a:xfrm>
              <a:off x="341" y="4"/>
              <a:ext cx="6" cy="57"/>
            </a:xfrm>
            <a:custGeom>
              <a:avLst/>
              <a:gdLst>
                <a:gd name="T0" fmla="*/ 2 w 6"/>
                <a:gd name="T1" fmla="*/ 57 h 57"/>
                <a:gd name="T2" fmla="*/ 0 w 6"/>
                <a:gd name="T3" fmla="*/ 0 h 57"/>
                <a:gd name="T4" fmla="*/ 6 w 6"/>
                <a:gd name="T5" fmla="*/ 0 h 57"/>
                <a:gd name="T6" fmla="*/ 6 w 6"/>
                <a:gd name="T7" fmla="*/ 57 h 57"/>
                <a:gd name="T8" fmla="*/ 2 w 6"/>
                <a:gd name="T9" fmla="*/ 57 h 57"/>
              </a:gdLst>
              <a:ahLst/>
              <a:cxnLst>
                <a:cxn ang="0">
                  <a:pos x="T0" y="T1"/>
                </a:cxn>
                <a:cxn ang="0">
                  <a:pos x="T2" y="T3"/>
                </a:cxn>
                <a:cxn ang="0">
                  <a:pos x="T4" y="T5"/>
                </a:cxn>
                <a:cxn ang="0">
                  <a:pos x="T6" y="T7"/>
                </a:cxn>
                <a:cxn ang="0">
                  <a:pos x="T8" y="T9"/>
                </a:cxn>
              </a:cxnLst>
              <a:rect l="0" t="0" r="r" b="b"/>
              <a:pathLst>
                <a:path w="6" h="57">
                  <a:moveTo>
                    <a:pt x="2" y="57"/>
                  </a:moveTo>
                  <a:lnTo>
                    <a:pt x="0" y="0"/>
                  </a:lnTo>
                  <a:lnTo>
                    <a:pt x="6" y="0"/>
                  </a:lnTo>
                  <a:lnTo>
                    <a:pt x="6" y="57"/>
                  </a:lnTo>
                  <a:lnTo>
                    <a:pt x="2"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8" name="Freeform 36"/>
            <p:cNvSpPr/>
            <p:nvPr/>
          </p:nvSpPr>
          <p:spPr bwMode="auto">
            <a:xfrm>
              <a:off x="563" y="531"/>
              <a:ext cx="46" cy="40"/>
            </a:xfrm>
            <a:custGeom>
              <a:avLst/>
              <a:gdLst>
                <a:gd name="T0" fmla="*/ 42 w 46"/>
                <a:gd name="T1" fmla="*/ 40 h 40"/>
                <a:gd name="T2" fmla="*/ 0 w 46"/>
                <a:gd name="T3" fmla="*/ 4 h 40"/>
                <a:gd name="T4" fmla="*/ 4 w 46"/>
                <a:gd name="T5" fmla="*/ 0 h 40"/>
                <a:gd name="T6" fmla="*/ 46 w 46"/>
                <a:gd name="T7" fmla="*/ 38 h 40"/>
                <a:gd name="T8" fmla="*/ 42 w 46"/>
                <a:gd name="T9" fmla="*/ 40 h 40"/>
              </a:gdLst>
              <a:ahLst/>
              <a:cxnLst>
                <a:cxn ang="0">
                  <a:pos x="T0" y="T1"/>
                </a:cxn>
                <a:cxn ang="0">
                  <a:pos x="T2" y="T3"/>
                </a:cxn>
                <a:cxn ang="0">
                  <a:pos x="T4" y="T5"/>
                </a:cxn>
                <a:cxn ang="0">
                  <a:pos x="T6" y="T7"/>
                </a:cxn>
                <a:cxn ang="0">
                  <a:pos x="T8" y="T9"/>
                </a:cxn>
              </a:cxnLst>
              <a:rect l="0" t="0" r="r" b="b"/>
              <a:pathLst>
                <a:path w="46" h="40">
                  <a:moveTo>
                    <a:pt x="42" y="40"/>
                  </a:moveTo>
                  <a:lnTo>
                    <a:pt x="0" y="4"/>
                  </a:lnTo>
                  <a:lnTo>
                    <a:pt x="4" y="0"/>
                  </a:lnTo>
                  <a:lnTo>
                    <a:pt x="46" y="38"/>
                  </a:lnTo>
                  <a:lnTo>
                    <a:pt x="42"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9" name="Freeform 37"/>
            <p:cNvSpPr/>
            <p:nvPr/>
          </p:nvSpPr>
          <p:spPr bwMode="auto">
            <a:xfrm>
              <a:off x="335" y="634"/>
              <a:ext cx="10" cy="56"/>
            </a:xfrm>
            <a:custGeom>
              <a:avLst/>
              <a:gdLst>
                <a:gd name="T0" fmla="*/ 5 w 5"/>
                <a:gd name="T1" fmla="*/ 28 h 28"/>
                <a:gd name="T2" fmla="*/ 0 w 5"/>
                <a:gd name="T3" fmla="*/ 28 h 28"/>
                <a:gd name="T4" fmla="*/ 1 w 5"/>
                <a:gd name="T5" fmla="*/ 0 h 28"/>
                <a:gd name="T6" fmla="*/ 5 w 5"/>
                <a:gd name="T7" fmla="*/ 0 h 28"/>
                <a:gd name="T8" fmla="*/ 5 w 5"/>
                <a:gd name="T9" fmla="*/ 28 h 28"/>
              </a:gdLst>
              <a:ahLst/>
              <a:cxnLst>
                <a:cxn ang="0">
                  <a:pos x="T0" y="T1"/>
                </a:cxn>
                <a:cxn ang="0">
                  <a:pos x="T2" y="T3"/>
                </a:cxn>
                <a:cxn ang="0">
                  <a:pos x="T4" y="T5"/>
                </a:cxn>
                <a:cxn ang="0">
                  <a:pos x="T6" y="T7"/>
                </a:cxn>
                <a:cxn ang="0">
                  <a:pos x="T8" y="T9"/>
                </a:cxn>
              </a:cxnLst>
              <a:rect l="0" t="0" r="r" b="b"/>
              <a:pathLst>
                <a:path w="5" h="28">
                  <a:moveTo>
                    <a:pt x="5" y="28"/>
                  </a:moveTo>
                  <a:cubicBezTo>
                    <a:pt x="3" y="28"/>
                    <a:pt x="2" y="28"/>
                    <a:pt x="0" y="28"/>
                  </a:cubicBezTo>
                  <a:cubicBezTo>
                    <a:pt x="1" y="0"/>
                    <a:pt x="1" y="0"/>
                    <a:pt x="1" y="0"/>
                  </a:cubicBezTo>
                  <a:cubicBezTo>
                    <a:pt x="2" y="0"/>
                    <a:pt x="4" y="0"/>
                    <a:pt x="5" y="0"/>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0" name="Freeform 38"/>
            <p:cNvSpPr/>
            <p:nvPr/>
          </p:nvSpPr>
          <p:spPr bwMode="auto">
            <a:xfrm>
              <a:off x="353" y="634"/>
              <a:ext cx="12" cy="56"/>
            </a:xfrm>
            <a:custGeom>
              <a:avLst/>
              <a:gdLst>
                <a:gd name="T0" fmla="*/ 1 w 6"/>
                <a:gd name="T1" fmla="*/ 28 h 28"/>
                <a:gd name="T2" fmla="*/ 0 w 6"/>
                <a:gd name="T3" fmla="*/ 0 h 28"/>
                <a:gd name="T4" fmla="*/ 5 w 6"/>
                <a:gd name="T5" fmla="*/ 0 h 28"/>
                <a:gd name="T6" fmla="*/ 6 w 6"/>
                <a:gd name="T7" fmla="*/ 28 h 28"/>
                <a:gd name="T8" fmla="*/ 1 w 6"/>
                <a:gd name="T9" fmla="*/ 28 h 28"/>
              </a:gdLst>
              <a:ahLst/>
              <a:cxnLst>
                <a:cxn ang="0">
                  <a:pos x="T0" y="T1"/>
                </a:cxn>
                <a:cxn ang="0">
                  <a:pos x="T2" y="T3"/>
                </a:cxn>
                <a:cxn ang="0">
                  <a:pos x="T4" y="T5"/>
                </a:cxn>
                <a:cxn ang="0">
                  <a:pos x="T6" y="T7"/>
                </a:cxn>
                <a:cxn ang="0">
                  <a:pos x="T8" y="T9"/>
                </a:cxn>
              </a:cxnLst>
              <a:rect l="0" t="0" r="r" b="b"/>
              <a:pathLst>
                <a:path w="6" h="28">
                  <a:moveTo>
                    <a:pt x="1" y="28"/>
                  </a:moveTo>
                  <a:cubicBezTo>
                    <a:pt x="0" y="0"/>
                    <a:pt x="0" y="0"/>
                    <a:pt x="0" y="0"/>
                  </a:cubicBezTo>
                  <a:cubicBezTo>
                    <a:pt x="2" y="0"/>
                    <a:pt x="3" y="0"/>
                    <a:pt x="5" y="0"/>
                  </a:cubicBezTo>
                  <a:cubicBezTo>
                    <a:pt x="6" y="28"/>
                    <a:pt x="6" y="28"/>
                    <a:pt x="6" y="28"/>
                  </a:cubicBezTo>
                  <a:cubicBezTo>
                    <a:pt x="4" y="28"/>
                    <a:pt x="3" y="28"/>
                    <a:pt x="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1" name="Freeform 39"/>
            <p:cNvSpPr/>
            <p:nvPr/>
          </p:nvSpPr>
          <p:spPr bwMode="auto">
            <a:xfrm>
              <a:off x="315" y="632"/>
              <a:ext cx="14" cy="58"/>
            </a:xfrm>
            <a:custGeom>
              <a:avLst/>
              <a:gdLst>
                <a:gd name="T0" fmla="*/ 5 w 7"/>
                <a:gd name="T1" fmla="*/ 29 h 29"/>
                <a:gd name="T2" fmla="*/ 0 w 7"/>
                <a:gd name="T3" fmla="*/ 28 h 29"/>
                <a:gd name="T4" fmla="*/ 2 w 7"/>
                <a:gd name="T5" fmla="*/ 0 h 29"/>
                <a:gd name="T6" fmla="*/ 7 w 7"/>
                <a:gd name="T7" fmla="*/ 1 h 29"/>
                <a:gd name="T8" fmla="*/ 5 w 7"/>
                <a:gd name="T9" fmla="*/ 29 h 29"/>
              </a:gdLst>
              <a:ahLst/>
              <a:cxnLst>
                <a:cxn ang="0">
                  <a:pos x="T0" y="T1"/>
                </a:cxn>
                <a:cxn ang="0">
                  <a:pos x="T2" y="T3"/>
                </a:cxn>
                <a:cxn ang="0">
                  <a:pos x="T4" y="T5"/>
                </a:cxn>
                <a:cxn ang="0">
                  <a:pos x="T6" y="T7"/>
                </a:cxn>
                <a:cxn ang="0">
                  <a:pos x="T8" y="T9"/>
                </a:cxn>
              </a:cxnLst>
              <a:rect l="0" t="0" r="r" b="b"/>
              <a:pathLst>
                <a:path w="7" h="29">
                  <a:moveTo>
                    <a:pt x="5" y="29"/>
                  </a:moveTo>
                  <a:cubicBezTo>
                    <a:pt x="3" y="29"/>
                    <a:pt x="1" y="28"/>
                    <a:pt x="0" y="28"/>
                  </a:cubicBezTo>
                  <a:cubicBezTo>
                    <a:pt x="2" y="0"/>
                    <a:pt x="2" y="0"/>
                    <a:pt x="2" y="0"/>
                  </a:cubicBezTo>
                  <a:cubicBezTo>
                    <a:pt x="4" y="0"/>
                    <a:pt x="5" y="0"/>
                    <a:pt x="7" y="1"/>
                  </a:cubicBezTo>
                  <a:lnTo>
                    <a:pt x="5"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2" name="Freeform 40"/>
            <p:cNvSpPr/>
            <p:nvPr/>
          </p:nvSpPr>
          <p:spPr bwMode="auto">
            <a:xfrm>
              <a:off x="371" y="632"/>
              <a:ext cx="14" cy="56"/>
            </a:xfrm>
            <a:custGeom>
              <a:avLst/>
              <a:gdLst>
                <a:gd name="T0" fmla="*/ 2 w 7"/>
                <a:gd name="T1" fmla="*/ 28 h 28"/>
                <a:gd name="T2" fmla="*/ 0 w 7"/>
                <a:gd name="T3" fmla="*/ 0 h 28"/>
                <a:gd name="T4" fmla="*/ 4 w 7"/>
                <a:gd name="T5" fmla="*/ 0 h 28"/>
                <a:gd name="T6" fmla="*/ 7 w 7"/>
                <a:gd name="T7" fmla="*/ 28 h 28"/>
                <a:gd name="T8" fmla="*/ 2 w 7"/>
                <a:gd name="T9" fmla="*/ 28 h 28"/>
              </a:gdLst>
              <a:ahLst/>
              <a:cxnLst>
                <a:cxn ang="0">
                  <a:pos x="T0" y="T1"/>
                </a:cxn>
                <a:cxn ang="0">
                  <a:pos x="T2" y="T3"/>
                </a:cxn>
                <a:cxn ang="0">
                  <a:pos x="T4" y="T5"/>
                </a:cxn>
                <a:cxn ang="0">
                  <a:pos x="T6" y="T7"/>
                </a:cxn>
                <a:cxn ang="0">
                  <a:pos x="T8" y="T9"/>
                </a:cxn>
              </a:cxnLst>
              <a:rect l="0" t="0" r="r" b="b"/>
              <a:pathLst>
                <a:path w="7" h="28">
                  <a:moveTo>
                    <a:pt x="2" y="28"/>
                  </a:moveTo>
                  <a:cubicBezTo>
                    <a:pt x="0" y="0"/>
                    <a:pt x="0" y="0"/>
                    <a:pt x="0" y="0"/>
                  </a:cubicBezTo>
                  <a:cubicBezTo>
                    <a:pt x="1" y="0"/>
                    <a:pt x="3" y="0"/>
                    <a:pt x="4" y="0"/>
                  </a:cubicBezTo>
                  <a:cubicBezTo>
                    <a:pt x="7" y="28"/>
                    <a:pt x="7" y="28"/>
                    <a:pt x="7" y="28"/>
                  </a:cubicBezTo>
                  <a:cubicBezTo>
                    <a:pt x="5" y="28"/>
                    <a:pt x="4" y="28"/>
                    <a:pt x="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3" name="Freeform 41"/>
            <p:cNvSpPr/>
            <p:nvPr/>
          </p:nvSpPr>
          <p:spPr bwMode="auto">
            <a:xfrm>
              <a:off x="295" y="630"/>
              <a:ext cx="16" cy="58"/>
            </a:xfrm>
            <a:custGeom>
              <a:avLst/>
              <a:gdLst>
                <a:gd name="T0" fmla="*/ 5 w 8"/>
                <a:gd name="T1" fmla="*/ 29 h 29"/>
                <a:gd name="T2" fmla="*/ 0 w 8"/>
                <a:gd name="T3" fmla="*/ 28 h 29"/>
                <a:gd name="T4" fmla="*/ 4 w 8"/>
                <a:gd name="T5" fmla="*/ 0 h 29"/>
                <a:gd name="T6" fmla="*/ 8 w 8"/>
                <a:gd name="T7" fmla="*/ 1 h 29"/>
                <a:gd name="T8" fmla="*/ 5 w 8"/>
                <a:gd name="T9" fmla="*/ 29 h 29"/>
              </a:gdLst>
              <a:ahLst/>
              <a:cxnLst>
                <a:cxn ang="0">
                  <a:pos x="T0" y="T1"/>
                </a:cxn>
                <a:cxn ang="0">
                  <a:pos x="T2" y="T3"/>
                </a:cxn>
                <a:cxn ang="0">
                  <a:pos x="T4" y="T5"/>
                </a:cxn>
                <a:cxn ang="0">
                  <a:pos x="T6" y="T7"/>
                </a:cxn>
                <a:cxn ang="0">
                  <a:pos x="T8" y="T9"/>
                </a:cxn>
              </a:cxnLst>
              <a:rect l="0" t="0" r="r" b="b"/>
              <a:pathLst>
                <a:path w="8" h="29">
                  <a:moveTo>
                    <a:pt x="5" y="29"/>
                  </a:moveTo>
                  <a:cubicBezTo>
                    <a:pt x="3" y="28"/>
                    <a:pt x="1" y="28"/>
                    <a:pt x="0" y="28"/>
                  </a:cubicBezTo>
                  <a:cubicBezTo>
                    <a:pt x="4" y="0"/>
                    <a:pt x="4" y="0"/>
                    <a:pt x="4" y="0"/>
                  </a:cubicBezTo>
                  <a:cubicBezTo>
                    <a:pt x="5" y="0"/>
                    <a:pt x="7" y="1"/>
                    <a:pt x="8" y="1"/>
                  </a:cubicBezTo>
                  <a:lnTo>
                    <a:pt x="5"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4" name="Freeform 42"/>
            <p:cNvSpPr/>
            <p:nvPr/>
          </p:nvSpPr>
          <p:spPr bwMode="auto">
            <a:xfrm>
              <a:off x="387" y="630"/>
              <a:ext cx="19" cy="56"/>
            </a:xfrm>
            <a:custGeom>
              <a:avLst/>
              <a:gdLst>
                <a:gd name="T0" fmla="*/ 4 w 9"/>
                <a:gd name="T1" fmla="*/ 28 h 28"/>
                <a:gd name="T2" fmla="*/ 0 w 9"/>
                <a:gd name="T3" fmla="*/ 0 h 28"/>
                <a:gd name="T4" fmla="*/ 4 w 9"/>
                <a:gd name="T5" fmla="*/ 0 h 28"/>
                <a:gd name="T6" fmla="*/ 9 w 9"/>
                <a:gd name="T7" fmla="*/ 28 h 28"/>
                <a:gd name="T8" fmla="*/ 4 w 9"/>
                <a:gd name="T9" fmla="*/ 28 h 28"/>
              </a:gdLst>
              <a:ahLst/>
              <a:cxnLst>
                <a:cxn ang="0">
                  <a:pos x="T0" y="T1"/>
                </a:cxn>
                <a:cxn ang="0">
                  <a:pos x="T2" y="T3"/>
                </a:cxn>
                <a:cxn ang="0">
                  <a:pos x="T4" y="T5"/>
                </a:cxn>
                <a:cxn ang="0">
                  <a:pos x="T6" y="T7"/>
                </a:cxn>
                <a:cxn ang="0">
                  <a:pos x="T8" y="T9"/>
                </a:cxn>
              </a:cxnLst>
              <a:rect l="0" t="0" r="r" b="b"/>
              <a:pathLst>
                <a:path w="9" h="28">
                  <a:moveTo>
                    <a:pt x="4" y="28"/>
                  </a:moveTo>
                  <a:cubicBezTo>
                    <a:pt x="0" y="0"/>
                    <a:pt x="0" y="0"/>
                    <a:pt x="0" y="0"/>
                  </a:cubicBezTo>
                  <a:cubicBezTo>
                    <a:pt x="2" y="0"/>
                    <a:pt x="3" y="0"/>
                    <a:pt x="4" y="0"/>
                  </a:cubicBezTo>
                  <a:cubicBezTo>
                    <a:pt x="9" y="28"/>
                    <a:pt x="9" y="28"/>
                    <a:pt x="9" y="28"/>
                  </a:cubicBezTo>
                  <a:cubicBezTo>
                    <a:pt x="7" y="28"/>
                    <a:pt x="6"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5" name="Freeform 43"/>
            <p:cNvSpPr/>
            <p:nvPr/>
          </p:nvSpPr>
          <p:spPr bwMode="auto">
            <a:xfrm>
              <a:off x="274" y="627"/>
              <a:ext cx="21" cy="57"/>
            </a:xfrm>
            <a:custGeom>
              <a:avLst/>
              <a:gdLst>
                <a:gd name="T0" fmla="*/ 5 w 10"/>
                <a:gd name="T1" fmla="*/ 28 h 28"/>
                <a:gd name="T2" fmla="*/ 0 w 10"/>
                <a:gd name="T3" fmla="*/ 27 h 28"/>
                <a:gd name="T4" fmla="*/ 6 w 10"/>
                <a:gd name="T5" fmla="*/ 0 h 28"/>
                <a:gd name="T6" fmla="*/ 10 w 10"/>
                <a:gd name="T7" fmla="*/ 0 h 28"/>
                <a:gd name="T8" fmla="*/ 5 w 10"/>
                <a:gd name="T9" fmla="*/ 28 h 28"/>
              </a:gdLst>
              <a:ahLst/>
              <a:cxnLst>
                <a:cxn ang="0">
                  <a:pos x="T0" y="T1"/>
                </a:cxn>
                <a:cxn ang="0">
                  <a:pos x="T2" y="T3"/>
                </a:cxn>
                <a:cxn ang="0">
                  <a:pos x="T4" y="T5"/>
                </a:cxn>
                <a:cxn ang="0">
                  <a:pos x="T6" y="T7"/>
                </a:cxn>
                <a:cxn ang="0">
                  <a:pos x="T8" y="T9"/>
                </a:cxn>
              </a:cxnLst>
              <a:rect l="0" t="0" r="r" b="b"/>
              <a:pathLst>
                <a:path w="10" h="28">
                  <a:moveTo>
                    <a:pt x="5" y="28"/>
                  </a:moveTo>
                  <a:cubicBezTo>
                    <a:pt x="3" y="28"/>
                    <a:pt x="1" y="27"/>
                    <a:pt x="0" y="27"/>
                  </a:cubicBezTo>
                  <a:cubicBezTo>
                    <a:pt x="6" y="0"/>
                    <a:pt x="6" y="0"/>
                    <a:pt x="6" y="0"/>
                  </a:cubicBezTo>
                  <a:cubicBezTo>
                    <a:pt x="7" y="0"/>
                    <a:pt x="8" y="0"/>
                    <a:pt x="10" y="0"/>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6" name="Freeform 44"/>
            <p:cNvSpPr/>
            <p:nvPr/>
          </p:nvSpPr>
          <p:spPr bwMode="auto">
            <a:xfrm>
              <a:off x="404" y="625"/>
              <a:ext cx="22" cy="59"/>
            </a:xfrm>
            <a:custGeom>
              <a:avLst/>
              <a:gdLst>
                <a:gd name="T0" fmla="*/ 6 w 11"/>
                <a:gd name="T1" fmla="*/ 29 h 29"/>
                <a:gd name="T2" fmla="*/ 0 w 11"/>
                <a:gd name="T3" fmla="*/ 1 h 29"/>
                <a:gd name="T4" fmla="*/ 5 w 11"/>
                <a:gd name="T5" fmla="*/ 0 h 29"/>
                <a:gd name="T6" fmla="*/ 11 w 11"/>
                <a:gd name="T7" fmla="*/ 28 h 29"/>
                <a:gd name="T8" fmla="*/ 6 w 11"/>
                <a:gd name="T9" fmla="*/ 29 h 29"/>
              </a:gdLst>
              <a:ahLst/>
              <a:cxnLst>
                <a:cxn ang="0">
                  <a:pos x="T0" y="T1"/>
                </a:cxn>
                <a:cxn ang="0">
                  <a:pos x="T2" y="T3"/>
                </a:cxn>
                <a:cxn ang="0">
                  <a:pos x="T4" y="T5"/>
                </a:cxn>
                <a:cxn ang="0">
                  <a:pos x="T6" y="T7"/>
                </a:cxn>
                <a:cxn ang="0">
                  <a:pos x="T8" y="T9"/>
                </a:cxn>
              </a:cxnLst>
              <a:rect l="0" t="0" r="r" b="b"/>
              <a:pathLst>
                <a:path w="11" h="29">
                  <a:moveTo>
                    <a:pt x="6" y="29"/>
                  </a:moveTo>
                  <a:cubicBezTo>
                    <a:pt x="0" y="1"/>
                    <a:pt x="0" y="1"/>
                    <a:pt x="0" y="1"/>
                  </a:cubicBezTo>
                  <a:cubicBezTo>
                    <a:pt x="2" y="1"/>
                    <a:pt x="3" y="0"/>
                    <a:pt x="5" y="0"/>
                  </a:cubicBezTo>
                  <a:cubicBezTo>
                    <a:pt x="11" y="28"/>
                    <a:pt x="11" y="28"/>
                    <a:pt x="11" y="28"/>
                  </a:cubicBezTo>
                  <a:cubicBezTo>
                    <a:pt x="9" y="28"/>
                    <a:pt x="8" y="28"/>
                    <a:pt x="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7" name="Freeform 45"/>
            <p:cNvSpPr/>
            <p:nvPr/>
          </p:nvSpPr>
          <p:spPr bwMode="auto">
            <a:xfrm>
              <a:off x="254" y="623"/>
              <a:ext cx="24" cy="57"/>
            </a:xfrm>
            <a:custGeom>
              <a:avLst/>
              <a:gdLst>
                <a:gd name="T0" fmla="*/ 5 w 12"/>
                <a:gd name="T1" fmla="*/ 28 h 28"/>
                <a:gd name="T2" fmla="*/ 0 w 12"/>
                <a:gd name="T3" fmla="*/ 27 h 28"/>
                <a:gd name="T4" fmla="*/ 8 w 12"/>
                <a:gd name="T5" fmla="*/ 0 h 28"/>
                <a:gd name="T6" fmla="*/ 12 w 12"/>
                <a:gd name="T7" fmla="*/ 1 h 28"/>
                <a:gd name="T8" fmla="*/ 5 w 12"/>
                <a:gd name="T9" fmla="*/ 28 h 28"/>
              </a:gdLst>
              <a:ahLst/>
              <a:cxnLst>
                <a:cxn ang="0">
                  <a:pos x="T0" y="T1"/>
                </a:cxn>
                <a:cxn ang="0">
                  <a:pos x="T2" y="T3"/>
                </a:cxn>
                <a:cxn ang="0">
                  <a:pos x="T4" y="T5"/>
                </a:cxn>
                <a:cxn ang="0">
                  <a:pos x="T6" y="T7"/>
                </a:cxn>
                <a:cxn ang="0">
                  <a:pos x="T8" y="T9"/>
                </a:cxn>
              </a:cxnLst>
              <a:rect l="0" t="0" r="r" b="b"/>
              <a:pathLst>
                <a:path w="12" h="28">
                  <a:moveTo>
                    <a:pt x="5" y="28"/>
                  </a:moveTo>
                  <a:cubicBezTo>
                    <a:pt x="3" y="28"/>
                    <a:pt x="2" y="27"/>
                    <a:pt x="0" y="27"/>
                  </a:cubicBezTo>
                  <a:cubicBezTo>
                    <a:pt x="8" y="0"/>
                    <a:pt x="8" y="0"/>
                    <a:pt x="8" y="0"/>
                  </a:cubicBezTo>
                  <a:cubicBezTo>
                    <a:pt x="9" y="0"/>
                    <a:pt x="10" y="0"/>
                    <a:pt x="12" y="1"/>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8" name="Freeform 46"/>
            <p:cNvSpPr/>
            <p:nvPr/>
          </p:nvSpPr>
          <p:spPr bwMode="auto">
            <a:xfrm>
              <a:off x="422" y="621"/>
              <a:ext cx="24" cy="57"/>
            </a:xfrm>
            <a:custGeom>
              <a:avLst/>
              <a:gdLst>
                <a:gd name="T0" fmla="*/ 7 w 12"/>
                <a:gd name="T1" fmla="*/ 28 h 28"/>
                <a:gd name="T2" fmla="*/ 0 w 12"/>
                <a:gd name="T3" fmla="*/ 1 h 28"/>
                <a:gd name="T4" fmla="*/ 4 w 12"/>
                <a:gd name="T5" fmla="*/ 0 h 28"/>
                <a:gd name="T6" fmla="*/ 12 w 12"/>
                <a:gd name="T7" fmla="*/ 27 h 28"/>
                <a:gd name="T8" fmla="*/ 7 w 12"/>
                <a:gd name="T9" fmla="*/ 28 h 28"/>
              </a:gdLst>
              <a:ahLst/>
              <a:cxnLst>
                <a:cxn ang="0">
                  <a:pos x="T0" y="T1"/>
                </a:cxn>
                <a:cxn ang="0">
                  <a:pos x="T2" y="T3"/>
                </a:cxn>
                <a:cxn ang="0">
                  <a:pos x="T4" y="T5"/>
                </a:cxn>
                <a:cxn ang="0">
                  <a:pos x="T6" y="T7"/>
                </a:cxn>
                <a:cxn ang="0">
                  <a:pos x="T8" y="T9"/>
                </a:cxn>
              </a:cxnLst>
              <a:rect l="0" t="0" r="r" b="b"/>
              <a:pathLst>
                <a:path w="12" h="28">
                  <a:moveTo>
                    <a:pt x="7" y="28"/>
                  </a:moveTo>
                  <a:cubicBezTo>
                    <a:pt x="0" y="1"/>
                    <a:pt x="0" y="1"/>
                    <a:pt x="0" y="1"/>
                  </a:cubicBezTo>
                  <a:cubicBezTo>
                    <a:pt x="1" y="1"/>
                    <a:pt x="2" y="0"/>
                    <a:pt x="4" y="0"/>
                  </a:cubicBezTo>
                  <a:cubicBezTo>
                    <a:pt x="12" y="27"/>
                    <a:pt x="12" y="27"/>
                    <a:pt x="12" y="27"/>
                  </a:cubicBezTo>
                  <a:cubicBezTo>
                    <a:pt x="10" y="27"/>
                    <a:pt x="9" y="28"/>
                    <a:pt x="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9" name="Freeform 47"/>
            <p:cNvSpPr/>
            <p:nvPr/>
          </p:nvSpPr>
          <p:spPr bwMode="auto">
            <a:xfrm>
              <a:off x="234" y="617"/>
              <a:ext cx="28" cy="57"/>
            </a:xfrm>
            <a:custGeom>
              <a:avLst/>
              <a:gdLst>
                <a:gd name="T0" fmla="*/ 5 w 14"/>
                <a:gd name="T1" fmla="*/ 28 h 28"/>
                <a:gd name="T2" fmla="*/ 0 w 14"/>
                <a:gd name="T3" fmla="*/ 27 h 28"/>
                <a:gd name="T4" fmla="*/ 10 w 14"/>
                <a:gd name="T5" fmla="*/ 0 h 28"/>
                <a:gd name="T6" fmla="*/ 14 w 14"/>
                <a:gd name="T7" fmla="*/ 1 h 28"/>
                <a:gd name="T8" fmla="*/ 5 w 14"/>
                <a:gd name="T9" fmla="*/ 28 h 28"/>
              </a:gdLst>
              <a:ahLst/>
              <a:cxnLst>
                <a:cxn ang="0">
                  <a:pos x="T0" y="T1"/>
                </a:cxn>
                <a:cxn ang="0">
                  <a:pos x="T2" y="T3"/>
                </a:cxn>
                <a:cxn ang="0">
                  <a:pos x="T4" y="T5"/>
                </a:cxn>
                <a:cxn ang="0">
                  <a:pos x="T6" y="T7"/>
                </a:cxn>
                <a:cxn ang="0">
                  <a:pos x="T8" y="T9"/>
                </a:cxn>
              </a:cxnLst>
              <a:rect l="0" t="0" r="r" b="b"/>
              <a:pathLst>
                <a:path w="14" h="28">
                  <a:moveTo>
                    <a:pt x="5" y="28"/>
                  </a:moveTo>
                  <a:cubicBezTo>
                    <a:pt x="3" y="28"/>
                    <a:pt x="2" y="27"/>
                    <a:pt x="0" y="27"/>
                  </a:cubicBezTo>
                  <a:cubicBezTo>
                    <a:pt x="10" y="0"/>
                    <a:pt x="10" y="0"/>
                    <a:pt x="10" y="0"/>
                  </a:cubicBezTo>
                  <a:cubicBezTo>
                    <a:pt x="11" y="0"/>
                    <a:pt x="12" y="1"/>
                    <a:pt x="14" y="1"/>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0" name="Freeform 48"/>
            <p:cNvSpPr/>
            <p:nvPr/>
          </p:nvSpPr>
          <p:spPr bwMode="auto">
            <a:xfrm>
              <a:off x="438" y="615"/>
              <a:ext cx="26" cy="57"/>
            </a:xfrm>
            <a:custGeom>
              <a:avLst/>
              <a:gdLst>
                <a:gd name="T0" fmla="*/ 9 w 13"/>
                <a:gd name="T1" fmla="*/ 28 h 28"/>
                <a:gd name="T2" fmla="*/ 0 w 13"/>
                <a:gd name="T3" fmla="*/ 2 h 28"/>
                <a:gd name="T4" fmla="*/ 4 w 13"/>
                <a:gd name="T5" fmla="*/ 0 h 28"/>
                <a:gd name="T6" fmla="*/ 13 w 13"/>
                <a:gd name="T7" fmla="*/ 27 h 28"/>
                <a:gd name="T8" fmla="*/ 9 w 13"/>
                <a:gd name="T9" fmla="*/ 28 h 28"/>
              </a:gdLst>
              <a:ahLst/>
              <a:cxnLst>
                <a:cxn ang="0">
                  <a:pos x="T0" y="T1"/>
                </a:cxn>
                <a:cxn ang="0">
                  <a:pos x="T2" y="T3"/>
                </a:cxn>
                <a:cxn ang="0">
                  <a:pos x="T4" y="T5"/>
                </a:cxn>
                <a:cxn ang="0">
                  <a:pos x="T6" y="T7"/>
                </a:cxn>
                <a:cxn ang="0">
                  <a:pos x="T8" y="T9"/>
                </a:cxn>
              </a:cxnLst>
              <a:rect l="0" t="0" r="r" b="b"/>
              <a:pathLst>
                <a:path w="13" h="28">
                  <a:moveTo>
                    <a:pt x="9" y="28"/>
                  </a:moveTo>
                  <a:cubicBezTo>
                    <a:pt x="0" y="2"/>
                    <a:pt x="0" y="2"/>
                    <a:pt x="0" y="2"/>
                  </a:cubicBezTo>
                  <a:cubicBezTo>
                    <a:pt x="1" y="1"/>
                    <a:pt x="2" y="1"/>
                    <a:pt x="4" y="0"/>
                  </a:cubicBezTo>
                  <a:cubicBezTo>
                    <a:pt x="13" y="27"/>
                    <a:pt x="13" y="27"/>
                    <a:pt x="13" y="27"/>
                  </a:cubicBezTo>
                  <a:cubicBezTo>
                    <a:pt x="12" y="27"/>
                    <a:pt x="10" y="28"/>
                    <a:pt x="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1" name="Freeform 49"/>
            <p:cNvSpPr/>
            <p:nvPr/>
          </p:nvSpPr>
          <p:spPr bwMode="auto">
            <a:xfrm>
              <a:off x="216" y="611"/>
              <a:ext cx="30" cy="57"/>
            </a:xfrm>
            <a:custGeom>
              <a:avLst/>
              <a:gdLst>
                <a:gd name="T0" fmla="*/ 4 w 15"/>
                <a:gd name="T1" fmla="*/ 28 h 28"/>
                <a:gd name="T2" fmla="*/ 0 w 15"/>
                <a:gd name="T3" fmla="*/ 26 h 28"/>
                <a:gd name="T4" fmla="*/ 11 w 15"/>
                <a:gd name="T5" fmla="*/ 0 h 28"/>
                <a:gd name="T6" fmla="*/ 15 w 15"/>
                <a:gd name="T7" fmla="*/ 2 h 28"/>
                <a:gd name="T8" fmla="*/ 4 w 15"/>
                <a:gd name="T9" fmla="*/ 28 h 28"/>
              </a:gdLst>
              <a:ahLst/>
              <a:cxnLst>
                <a:cxn ang="0">
                  <a:pos x="T0" y="T1"/>
                </a:cxn>
                <a:cxn ang="0">
                  <a:pos x="T2" y="T3"/>
                </a:cxn>
                <a:cxn ang="0">
                  <a:pos x="T4" y="T5"/>
                </a:cxn>
                <a:cxn ang="0">
                  <a:pos x="T6" y="T7"/>
                </a:cxn>
                <a:cxn ang="0">
                  <a:pos x="T8" y="T9"/>
                </a:cxn>
              </a:cxnLst>
              <a:rect l="0" t="0" r="r" b="b"/>
              <a:pathLst>
                <a:path w="15" h="28">
                  <a:moveTo>
                    <a:pt x="4" y="28"/>
                  </a:moveTo>
                  <a:cubicBezTo>
                    <a:pt x="3" y="27"/>
                    <a:pt x="1" y="27"/>
                    <a:pt x="0" y="26"/>
                  </a:cubicBezTo>
                  <a:cubicBezTo>
                    <a:pt x="11" y="0"/>
                    <a:pt x="11" y="0"/>
                    <a:pt x="11" y="0"/>
                  </a:cubicBezTo>
                  <a:cubicBezTo>
                    <a:pt x="12" y="1"/>
                    <a:pt x="13" y="1"/>
                    <a:pt x="15" y="2"/>
                  </a:cubicBezTo>
                  <a:lnTo>
                    <a:pt x="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2" name="Freeform 50"/>
            <p:cNvSpPr/>
            <p:nvPr/>
          </p:nvSpPr>
          <p:spPr bwMode="auto">
            <a:xfrm>
              <a:off x="454" y="609"/>
              <a:ext cx="30" cy="57"/>
            </a:xfrm>
            <a:custGeom>
              <a:avLst/>
              <a:gdLst>
                <a:gd name="T0" fmla="*/ 10 w 15"/>
                <a:gd name="T1" fmla="*/ 28 h 28"/>
                <a:gd name="T2" fmla="*/ 0 w 15"/>
                <a:gd name="T3" fmla="*/ 2 h 28"/>
                <a:gd name="T4" fmla="*/ 4 w 15"/>
                <a:gd name="T5" fmla="*/ 0 h 28"/>
                <a:gd name="T6" fmla="*/ 15 w 15"/>
                <a:gd name="T7" fmla="*/ 26 h 28"/>
                <a:gd name="T8" fmla="*/ 10 w 15"/>
                <a:gd name="T9" fmla="*/ 28 h 28"/>
              </a:gdLst>
              <a:ahLst/>
              <a:cxnLst>
                <a:cxn ang="0">
                  <a:pos x="T0" y="T1"/>
                </a:cxn>
                <a:cxn ang="0">
                  <a:pos x="T2" y="T3"/>
                </a:cxn>
                <a:cxn ang="0">
                  <a:pos x="T4" y="T5"/>
                </a:cxn>
                <a:cxn ang="0">
                  <a:pos x="T6" y="T7"/>
                </a:cxn>
                <a:cxn ang="0">
                  <a:pos x="T8" y="T9"/>
                </a:cxn>
              </a:cxnLst>
              <a:rect l="0" t="0" r="r" b="b"/>
              <a:pathLst>
                <a:path w="15" h="28">
                  <a:moveTo>
                    <a:pt x="10" y="28"/>
                  </a:moveTo>
                  <a:cubicBezTo>
                    <a:pt x="0" y="2"/>
                    <a:pt x="0" y="2"/>
                    <a:pt x="0" y="2"/>
                  </a:cubicBezTo>
                  <a:cubicBezTo>
                    <a:pt x="1" y="1"/>
                    <a:pt x="2" y="1"/>
                    <a:pt x="4" y="0"/>
                  </a:cubicBezTo>
                  <a:cubicBezTo>
                    <a:pt x="15" y="26"/>
                    <a:pt x="15" y="26"/>
                    <a:pt x="15" y="26"/>
                  </a:cubicBezTo>
                  <a:cubicBezTo>
                    <a:pt x="13" y="27"/>
                    <a:pt x="12" y="27"/>
                    <a:pt x="1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3" name="Freeform 51"/>
            <p:cNvSpPr/>
            <p:nvPr/>
          </p:nvSpPr>
          <p:spPr bwMode="auto">
            <a:xfrm>
              <a:off x="198" y="605"/>
              <a:ext cx="32" cy="55"/>
            </a:xfrm>
            <a:custGeom>
              <a:avLst/>
              <a:gdLst>
                <a:gd name="T0" fmla="*/ 4 w 16"/>
                <a:gd name="T1" fmla="*/ 27 h 27"/>
                <a:gd name="T2" fmla="*/ 0 w 16"/>
                <a:gd name="T3" fmla="*/ 25 h 27"/>
                <a:gd name="T4" fmla="*/ 12 w 16"/>
                <a:gd name="T5" fmla="*/ 0 h 27"/>
                <a:gd name="T6" fmla="*/ 16 w 16"/>
                <a:gd name="T7" fmla="*/ 1 h 27"/>
                <a:gd name="T8" fmla="*/ 4 w 16"/>
                <a:gd name="T9" fmla="*/ 27 h 27"/>
              </a:gdLst>
              <a:ahLst/>
              <a:cxnLst>
                <a:cxn ang="0">
                  <a:pos x="T0" y="T1"/>
                </a:cxn>
                <a:cxn ang="0">
                  <a:pos x="T2" y="T3"/>
                </a:cxn>
                <a:cxn ang="0">
                  <a:pos x="T4" y="T5"/>
                </a:cxn>
                <a:cxn ang="0">
                  <a:pos x="T6" y="T7"/>
                </a:cxn>
                <a:cxn ang="0">
                  <a:pos x="T8" y="T9"/>
                </a:cxn>
              </a:cxnLst>
              <a:rect l="0" t="0" r="r" b="b"/>
              <a:pathLst>
                <a:path w="16" h="27">
                  <a:moveTo>
                    <a:pt x="4" y="27"/>
                  </a:moveTo>
                  <a:cubicBezTo>
                    <a:pt x="3" y="26"/>
                    <a:pt x="1" y="26"/>
                    <a:pt x="0" y="25"/>
                  </a:cubicBezTo>
                  <a:cubicBezTo>
                    <a:pt x="12" y="0"/>
                    <a:pt x="12" y="0"/>
                    <a:pt x="12" y="0"/>
                  </a:cubicBezTo>
                  <a:cubicBezTo>
                    <a:pt x="13" y="0"/>
                    <a:pt x="14" y="1"/>
                    <a:pt x="16" y="1"/>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4" name="Freeform 52"/>
            <p:cNvSpPr/>
            <p:nvPr/>
          </p:nvSpPr>
          <p:spPr bwMode="auto">
            <a:xfrm>
              <a:off x="468" y="603"/>
              <a:ext cx="34" cy="55"/>
            </a:xfrm>
            <a:custGeom>
              <a:avLst/>
              <a:gdLst>
                <a:gd name="T0" fmla="*/ 12 w 17"/>
                <a:gd name="T1" fmla="*/ 27 h 27"/>
                <a:gd name="T2" fmla="*/ 0 w 17"/>
                <a:gd name="T3" fmla="*/ 1 h 27"/>
                <a:gd name="T4" fmla="*/ 4 w 17"/>
                <a:gd name="T5" fmla="*/ 0 h 27"/>
                <a:gd name="T6" fmla="*/ 17 w 17"/>
                <a:gd name="T7" fmla="*/ 25 h 27"/>
                <a:gd name="T8" fmla="*/ 12 w 17"/>
                <a:gd name="T9" fmla="*/ 27 h 27"/>
              </a:gdLst>
              <a:ahLst/>
              <a:cxnLst>
                <a:cxn ang="0">
                  <a:pos x="T0" y="T1"/>
                </a:cxn>
                <a:cxn ang="0">
                  <a:pos x="T2" y="T3"/>
                </a:cxn>
                <a:cxn ang="0">
                  <a:pos x="T4" y="T5"/>
                </a:cxn>
                <a:cxn ang="0">
                  <a:pos x="T6" y="T7"/>
                </a:cxn>
                <a:cxn ang="0">
                  <a:pos x="T8" y="T9"/>
                </a:cxn>
              </a:cxnLst>
              <a:rect l="0" t="0" r="r" b="b"/>
              <a:pathLst>
                <a:path w="17" h="27">
                  <a:moveTo>
                    <a:pt x="12" y="27"/>
                  </a:moveTo>
                  <a:cubicBezTo>
                    <a:pt x="0" y="1"/>
                    <a:pt x="0" y="1"/>
                    <a:pt x="0" y="1"/>
                  </a:cubicBezTo>
                  <a:cubicBezTo>
                    <a:pt x="2" y="1"/>
                    <a:pt x="3" y="0"/>
                    <a:pt x="4" y="0"/>
                  </a:cubicBezTo>
                  <a:cubicBezTo>
                    <a:pt x="17" y="25"/>
                    <a:pt x="17" y="25"/>
                    <a:pt x="17" y="25"/>
                  </a:cubicBezTo>
                  <a:cubicBezTo>
                    <a:pt x="15" y="25"/>
                    <a:pt x="14" y="26"/>
                    <a:pt x="12"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5" name="Freeform 53"/>
            <p:cNvSpPr/>
            <p:nvPr/>
          </p:nvSpPr>
          <p:spPr bwMode="auto">
            <a:xfrm>
              <a:off x="180" y="597"/>
              <a:ext cx="34" cy="55"/>
            </a:xfrm>
            <a:custGeom>
              <a:avLst/>
              <a:gdLst>
                <a:gd name="T0" fmla="*/ 4 w 17"/>
                <a:gd name="T1" fmla="*/ 27 h 27"/>
                <a:gd name="T2" fmla="*/ 0 w 17"/>
                <a:gd name="T3" fmla="*/ 24 h 27"/>
                <a:gd name="T4" fmla="*/ 13 w 17"/>
                <a:gd name="T5" fmla="*/ 0 h 27"/>
                <a:gd name="T6" fmla="*/ 17 w 17"/>
                <a:gd name="T7" fmla="*/ 2 h 27"/>
                <a:gd name="T8" fmla="*/ 4 w 17"/>
                <a:gd name="T9" fmla="*/ 27 h 27"/>
              </a:gdLst>
              <a:ahLst/>
              <a:cxnLst>
                <a:cxn ang="0">
                  <a:pos x="T0" y="T1"/>
                </a:cxn>
                <a:cxn ang="0">
                  <a:pos x="T2" y="T3"/>
                </a:cxn>
                <a:cxn ang="0">
                  <a:pos x="T4" y="T5"/>
                </a:cxn>
                <a:cxn ang="0">
                  <a:pos x="T6" y="T7"/>
                </a:cxn>
                <a:cxn ang="0">
                  <a:pos x="T8" y="T9"/>
                </a:cxn>
              </a:cxnLst>
              <a:rect l="0" t="0" r="r" b="b"/>
              <a:pathLst>
                <a:path w="17" h="27">
                  <a:moveTo>
                    <a:pt x="4" y="27"/>
                  </a:moveTo>
                  <a:cubicBezTo>
                    <a:pt x="3" y="26"/>
                    <a:pt x="1" y="25"/>
                    <a:pt x="0" y="24"/>
                  </a:cubicBezTo>
                  <a:cubicBezTo>
                    <a:pt x="13" y="0"/>
                    <a:pt x="13" y="0"/>
                    <a:pt x="13" y="0"/>
                  </a:cubicBezTo>
                  <a:cubicBezTo>
                    <a:pt x="15" y="0"/>
                    <a:pt x="16" y="1"/>
                    <a:pt x="17" y="2"/>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6" name="Freeform 54"/>
            <p:cNvSpPr/>
            <p:nvPr/>
          </p:nvSpPr>
          <p:spPr bwMode="auto">
            <a:xfrm>
              <a:off x="484" y="593"/>
              <a:ext cx="37" cy="55"/>
            </a:xfrm>
            <a:custGeom>
              <a:avLst/>
              <a:gdLst>
                <a:gd name="T0" fmla="*/ 13 w 18"/>
                <a:gd name="T1" fmla="*/ 27 h 27"/>
                <a:gd name="T2" fmla="*/ 0 w 18"/>
                <a:gd name="T3" fmla="*/ 3 h 27"/>
                <a:gd name="T4" fmla="*/ 4 w 18"/>
                <a:gd name="T5" fmla="*/ 0 h 27"/>
                <a:gd name="T6" fmla="*/ 18 w 18"/>
                <a:gd name="T7" fmla="*/ 25 h 27"/>
                <a:gd name="T8" fmla="*/ 13 w 18"/>
                <a:gd name="T9" fmla="*/ 27 h 27"/>
              </a:gdLst>
              <a:ahLst/>
              <a:cxnLst>
                <a:cxn ang="0">
                  <a:pos x="T0" y="T1"/>
                </a:cxn>
                <a:cxn ang="0">
                  <a:pos x="T2" y="T3"/>
                </a:cxn>
                <a:cxn ang="0">
                  <a:pos x="T4" y="T5"/>
                </a:cxn>
                <a:cxn ang="0">
                  <a:pos x="T6" y="T7"/>
                </a:cxn>
                <a:cxn ang="0">
                  <a:pos x="T8" y="T9"/>
                </a:cxn>
              </a:cxnLst>
              <a:rect l="0" t="0" r="r" b="b"/>
              <a:pathLst>
                <a:path w="18" h="27">
                  <a:moveTo>
                    <a:pt x="13" y="27"/>
                  </a:moveTo>
                  <a:cubicBezTo>
                    <a:pt x="0" y="3"/>
                    <a:pt x="0" y="3"/>
                    <a:pt x="0" y="3"/>
                  </a:cubicBezTo>
                  <a:cubicBezTo>
                    <a:pt x="1" y="2"/>
                    <a:pt x="2" y="1"/>
                    <a:pt x="4" y="0"/>
                  </a:cubicBezTo>
                  <a:cubicBezTo>
                    <a:pt x="18" y="25"/>
                    <a:pt x="18" y="25"/>
                    <a:pt x="18" y="25"/>
                  </a:cubicBezTo>
                  <a:cubicBezTo>
                    <a:pt x="16" y="26"/>
                    <a:pt x="15" y="27"/>
                    <a:pt x="1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7" name="Freeform 55"/>
            <p:cNvSpPr/>
            <p:nvPr/>
          </p:nvSpPr>
          <p:spPr bwMode="auto">
            <a:xfrm>
              <a:off x="161" y="587"/>
              <a:ext cx="39" cy="55"/>
            </a:xfrm>
            <a:custGeom>
              <a:avLst/>
              <a:gdLst>
                <a:gd name="T0" fmla="*/ 4 w 19"/>
                <a:gd name="T1" fmla="*/ 27 h 27"/>
                <a:gd name="T2" fmla="*/ 0 w 19"/>
                <a:gd name="T3" fmla="*/ 24 h 27"/>
                <a:gd name="T4" fmla="*/ 15 w 19"/>
                <a:gd name="T5" fmla="*/ 0 h 27"/>
                <a:gd name="T6" fmla="*/ 19 w 19"/>
                <a:gd name="T7" fmla="*/ 2 h 27"/>
                <a:gd name="T8" fmla="*/ 4 w 19"/>
                <a:gd name="T9" fmla="*/ 27 h 27"/>
              </a:gdLst>
              <a:ahLst/>
              <a:cxnLst>
                <a:cxn ang="0">
                  <a:pos x="T0" y="T1"/>
                </a:cxn>
                <a:cxn ang="0">
                  <a:pos x="T2" y="T3"/>
                </a:cxn>
                <a:cxn ang="0">
                  <a:pos x="T4" y="T5"/>
                </a:cxn>
                <a:cxn ang="0">
                  <a:pos x="T6" y="T7"/>
                </a:cxn>
                <a:cxn ang="0">
                  <a:pos x="T8" y="T9"/>
                </a:cxn>
              </a:cxnLst>
              <a:rect l="0" t="0" r="r" b="b"/>
              <a:pathLst>
                <a:path w="19" h="27">
                  <a:moveTo>
                    <a:pt x="4" y="27"/>
                  </a:moveTo>
                  <a:cubicBezTo>
                    <a:pt x="3" y="26"/>
                    <a:pt x="1" y="25"/>
                    <a:pt x="0" y="24"/>
                  </a:cubicBezTo>
                  <a:cubicBezTo>
                    <a:pt x="15" y="0"/>
                    <a:pt x="15" y="0"/>
                    <a:pt x="15" y="0"/>
                  </a:cubicBezTo>
                  <a:cubicBezTo>
                    <a:pt x="16" y="1"/>
                    <a:pt x="18" y="2"/>
                    <a:pt x="19" y="2"/>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8" name="Freeform 56"/>
            <p:cNvSpPr/>
            <p:nvPr/>
          </p:nvSpPr>
          <p:spPr bwMode="auto">
            <a:xfrm>
              <a:off x="498" y="585"/>
              <a:ext cx="39" cy="53"/>
            </a:xfrm>
            <a:custGeom>
              <a:avLst/>
              <a:gdLst>
                <a:gd name="T0" fmla="*/ 15 w 19"/>
                <a:gd name="T1" fmla="*/ 26 h 26"/>
                <a:gd name="T2" fmla="*/ 0 w 19"/>
                <a:gd name="T3" fmla="*/ 2 h 26"/>
                <a:gd name="T4" fmla="*/ 4 w 19"/>
                <a:gd name="T5" fmla="*/ 0 h 26"/>
                <a:gd name="T6" fmla="*/ 19 w 19"/>
                <a:gd name="T7" fmla="*/ 23 h 26"/>
                <a:gd name="T8" fmla="*/ 15 w 19"/>
                <a:gd name="T9" fmla="*/ 26 h 26"/>
              </a:gdLst>
              <a:ahLst/>
              <a:cxnLst>
                <a:cxn ang="0">
                  <a:pos x="T0" y="T1"/>
                </a:cxn>
                <a:cxn ang="0">
                  <a:pos x="T2" y="T3"/>
                </a:cxn>
                <a:cxn ang="0">
                  <a:pos x="T4" y="T5"/>
                </a:cxn>
                <a:cxn ang="0">
                  <a:pos x="T6" y="T7"/>
                </a:cxn>
                <a:cxn ang="0">
                  <a:pos x="T8" y="T9"/>
                </a:cxn>
              </a:cxnLst>
              <a:rect l="0" t="0" r="r" b="b"/>
              <a:pathLst>
                <a:path w="19" h="26">
                  <a:moveTo>
                    <a:pt x="15" y="26"/>
                  </a:moveTo>
                  <a:cubicBezTo>
                    <a:pt x="0" y="2"/>
                    <a:pt x="0" y="2"/>
                    <a:pt x="0" y="2"/>
                  </a:cubicBezTo>
                  <a:cubicBezTo>
                    <a:pt x="1" y="2"/>
                    <a:pt x="3" y="1"/>
                    <a:pt x="4" y="0"/>
                  </a:cubicBezTo>
                  <a:cubicBezTo>
                    <a:pt x="19" y="23"/>
                    <a:pt x="19" y="23"/>
                    <a:pt x="19" y="23"/>
                  </a:cubicBezTo>
                  <a:cubicBezTo>
                    <a:pt x="18" y="24"/>
                    <a:pt x="17" y="25"/>
                    <a:pt x="15"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9" name="Freeform 57"/>
            <p:cNvSpPr/>
            <p:nvPr/>
          </p:nvSpPr>
          <p:spPr bwMode="auto">
            <a:xfrm>
              <a:off x="145" y="577"/>
              <a:ext cx="41" cy="53"/>
            </a:xfrm>
            <a:custGeom>
              <a:avLst/>
              <a:gdLst>
                <a:gd name="T0" fmla="*/ 4 w 20"/>
                <a:gd name="T1" fmla="*/ 26 h 26"/>
                <a:gd name="T2" fmla="*/ 0 w 20"/>
                <a:gd name="T3" fmla="*/ 23 h 26"/>
                <a:gd name="T4" fmla="*/ 16 w 20"/>
                <a:gd name="T5" fmla="*/ 0 h 26"/>
                <a:gd name="T6" fmla="*/ 20 w 20"/>
                <a:gd name="T7" fmla="*/ 3 h 26"/>
                <a:gd name="T8" fmla="*/ 4 w 20"/>
                <a:gd name="T9" fmla="*/ 26 h 26"/>
              </a:gdLst>
              <a:ahLst/>
              <a:cxnLst>
                <a:cxn ang="0">
                  <a:pos x="T0" y="T1"/>
                </a:cxn>
                <a:cxn ang="0">
                  <a:pos x="T2" y="T3"/>
                </a:cxn>
                <a:cxn ang="0">
                  <a:pos x="T4" y="T5"/>
                </a:cxn>
                <a:cxn ang="0">
                  <a:pos x="T6" y="T7"/>
                </a:cxn>
                <a:cxn ang="0">
                  <a:pos x="T8" y="T9"/>
                </a:cxn>
              </a:cxnLst>
              <a:rect l="0" t="0" r="r" b="b"/>
              <a:pathLst>
                <a:path w="20" h="26">
                  <a:moveTo>
                    <a:pt x="4" y="26"/>
                  </a:moveTo>
                  <a:cubicBezTo>
                    <a:pt x="2" y="25"/>
                    <a:pt x="1" y="24"/>
                    <a:pt x="0" y="23"/>
                  </a:cubicBezTo>
                  <a:cubicBezTo>
                    <a:pt x="16" y="0"/>
                    <a:pt x="16" y="0"/>
                    <a:pt x="16" y="0"/>
                  </a:cubicBezTo>
                  <a:cubicBezTo>
                    <a:pt x="17" y="1"/>
                    <a:pt x="19" y="2"/>
                    <a:pt x="20" y="3"/>
                  </a:cubicBezTo>
                  <a:lnTo>
                    <a:pt x="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0" name="Freeform 58"/>
            <p:cNvSpPr/>
            <p:nvPr/>
          </p:nvSpPr>
          <p:spPr bwMode="auto">
            <a:xfrm>
              <a:off x="512" y="575"/>
              <a:ext cx="43" cy="52"/>
            </a:xfrm>
            <a:custGeom>
              <a:avLst/>
              <a:gdLst>
                <a:gd name="T0" fmla="*/ 16 w 21"/>
                <a:gd name="T1" fmla="*/ 26 h 26"/>
                <a:gd name="T2" fmla="*/ 0 w 21"/>
                <a:gd name="T3" fmla="*/ 3 h 26"/>
                <a:gd name="T4" fmla="*/ 4 w 21"/>
                <a:gd name="T5" fmla="*/ 0 h 26"/>
                <a:gd name="T6" fmla="*/ 21 w 21"/>
                <a:gd name="T7" fmla="*/ 23 h 26"/>
                <a:gd name="T8" fmla="*/ 16 w 21"/>
                <a:gd name="T9" fmla="*/ 26 h 26"/>
              </a:gdLst>
              <a:ahLst/>
              <a:cxnLst>
                <a:cxn ang="0">
                  <a:pos x="T0" y="T1"/>
                </a:cxn>
                <a:cxn ang="0">
                  <a:pos x="T2" y="T3"/>
                </a:cxn>
                <a:cxn ang="0">
                  <a:pos x="T4" y="T5"/>
                </a:cxn>
                <a:cxn ang="0">
                  <a:pos x="T6" y="T7"/>
                </a:cxn>
                <a:cxn ang="0">
                  <a:pos x="T8" y="T9"/>
                </a:cxn>
              </a:cxnLst>
              <a:rect l="0" t="0" r="r" b="b"/>
              <a:pathLst>
                <a:path w="21" h="26">
                  <a:moveTo>
                    <a:pt x="16" y="26"/>
                  </a:moveTo>
                  <a:cubicBezTo>
                    <a:pt x="0" y="3"/>
                    <a:pt x="0" y="3"/>
                    <a:pt x="0" y="3"/>
                  </a:cubicBezTo>
                  <a:cubicBezTo>
                    <a:pt x="1" y="2"/>
                    <a:pt x="2" y="1"/>
                    <a:pt x="4" y="0"/>
                  </a:cubicBezTo>
                  <a:cubicBezTo>
                    <a:pt x="21" y="23"/>
                    <a:pt x="21" y="23"/>
                    <a:pt x="21" y="23"/>
                  </a:cubicBezTo>
                  <a:cubicBezTo>
                    <a:pt x="19" y="24"/>
                    <a:pt x="18" y="25"/>
                    <a:pt x="1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1" name="Freeform 59"/>
            <p:cNvSpPr/>
            <p:nvPr/>
          </p:nvSpPr>
          <p:spPr bwMode="auto">
            <a:xfrm>
              <a:off x="129" y="567"/>
              <a:ext cx="42" cy="50"/>
            </a:xfrm>
            <a:custGeom>
              <a:avLst/>
              <a:gdLst>
                <a:gd name="T0" fmla="*/ 4 w 21"/>
                <a:gd name="T1" fmla="*/ 25 h 25"/>
                <a:gd name="T2" fmla="*/ 0 w 21"/>
                <a:gd name="T3" fmla="*/ 22 h 25"/>
                <a:gd name="T4" fmla="*/ 18 w 21"/>
                <a:gd name="T5" fmla="*/ 0 h 25"/>
                <a:gd name="T6" fmla="*/ 21 w 21"/>
                <a:gd name="T7" fmla="*/ 3 h 25"/>
                <a:gd name="T8" fmla="*/ 4 w 21"/>
                <a:gd name="T9" fmla="*/ 25 h 25"/>
              </a:gdLst>
              <a:ahLst/>
              <a:cxnLst>
                <a:cxn ang="0">
                  <a:pos x="T0" y="T1"/>
                </a:cxn>
                <a:cxn ang="0">
                  <a:pos x="T2" y="T3"/>
                </a:cxn>
                <a:cxn ang="0">
                  <a:pos x="T4" y="T5"/>
                </a:cxn>
                <a:cxn ang="0">
                  <a:pos x="T6" y="T7"/>
                </a:cxn>
                <a:cxn ang="0">
                  <a:pos x="T8" y="T9"/>
                </a:cxn>
              </a:cxnLst>
              <a:rect l="0" t="0" r="r" b="b"/>
              <a:pathLst>
                <a:path w="21" h="25">
                  <a:moveTo>
                    <a:pt x="4" y="25"/>
                  </a:moveTo>
                  <a:cubicBezTo>
                    <a:pt x="2" y="24"/>
                    <a:pt x="1" y="23"/>
                    <a:pt x="0" y="22"/>
                  </a:cubicBezTo>
                  <a:cubicBezTo>
                    <a:pt x="18" y="0"/>
                    <a:pt x="18" y="0"/>
                    <a:pt x="18" y="0"/>
                  </a:cubicBezTo>
                  <a:cubicBezTo>
                    <a:pt x="19" y="1"/>
                    <a:pt x="20" y="2"/>
                    <a:pt x="21" y="3"/>
                  </a:cubicBezTo>
                  <a:lnTo>
                    <a:pt x="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2" name="Freeform 60"/>
            <p:cNvSpPr/>
            <p:nvPr/>
          </p:nvSpPr>
          <p:spPr bwMode="auto">
            <a:xfrm>
              <a:off x="527" y="565"/>
              <a:ext cx="42" cy="48"/>
            </a:xfrm>
            <a:custGeom>
              <a:avLst/>
              <a:gdLst>
                <a:gd name="T0" fmla="*/ 18 w 21"/>
                <a:gd name="T1" fmla="*/ 24 h 24"/>
                <a:gd name="T2" fmla="*/ 0 w 21"/>
                <a:gd name="T3" fmla="*/ 3 h 24"/>
                <a:gd name="T4" fmla="*/ 3 w 21"/>
                <a:gd name="T5" fmla="*/ 0 h 24"/>
                <a:gd name="T6" fmla="*/ 21 w 21"/>
                <a:gd name="T7" fmla="*/ 21 h 24"/>
                <a:gd name="T8" fmla="*/ 18 w 21"/>
                <a:gd name="T9" fmla="*/ 24 h 24"/>
              </a:gdLst>
              <a:ahLst/>
              <a:cxnLst>
                <a:cxn ang="0">
                  <a:pos x="T0" y="T1"/>
                </a:cxn>
                <a:cxn ang="0">
                  <a:pos x="T2" y="T3"/>
                </a:cxn>
                <a:cxn ang="0">
                  <a:pos x="T4" y="T5"/>
                </a:cxn>
                <a:cxn ang="0">
                  <a:pos x="T6" y="T7"/>
                </a:cxn>
                <a:cxn ang="0">
                  <a:pos x="T8" y="T9"/>
                </a:cxn>
              </a:cxnLst>
              <a:rect l="0" t="0" r="r" b="b"/>
              <a:pathLst>
                <a:path w="21" h="24">
                  <a:moveTo>
                    <a:pt x="18" y="24"/>
                  </a:moveTo>
                  <a:cubicBezTo>
                    <a:pt x="0" y="3"/>
                    <a:pt x="0" y="3"/>
                    <a:pt x="0" y="3"/>
                  </a:cubicBezTo>
                  <a:cubicBezTo>
                    <a:pt x="1" y="2"/>
                    <a:pt x="2" y="1"/>
                    <a:pt x="3" y="0"/>
                  </a:cubicBezTo>
                  <a:cubicBezTo>
                    <a:pt x="21" y="21"/>
                    <a:pt x="21" y="21"/>
                    <a:pt x="21" y="21"/>
                  </a:cubicBezTo>
                  <a:cubicBezTo>
                    <a:pt x="20" y="22"/>
                    <a:pt x="19" y="23"/>
                    <a:pt x="1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3" name="Freeform 61"/>
            <p:cNvSpPr/>
            <p:nvPr/>
          </p:nvSpPr>
          <p:spPr bwMode="auto">
            <a:xfrm>
              <a:off x="113" y="557"/>
              <a:ext cx="44" cy="48"/>
            </a:xfrm>
            <a:custGeom>
              <a:avLst/>
              <a:gdLst>
                <a:gd name="T0" fmla="*/ 4 w 22"/>
                <a:gd name="T1" fmla="*/ 24 h 24"/>
                <a:gd name="T2" fmla="*/ 0 w 22"/>
                <a:gd name="T3" fmla="*/ 20 h 24"/>
                <a:gd name="T4" fmla="*/ 19 w 22"/>
                <a:gd name="T5" fmla="*/ 0 h 24"/>
                <a:gd name="T6" fmla="*/ 22 w 22"/>
                <a:gd name="T7" fmla="*/ 3 h 24"/>
                <a:gd name="T8" fmla="*/ 4 w 22"/>
                <a:gd name="T9" fmla="*/ 24 h 24"/>
              </a:gdLst>
              <a:ahLst/>
              <a:cxnLst>
                <a:cxn ang="0">
                  <a:pos x="T0" y="T1"/>
                </a:cxn>
                <a:cxn ang="0">
                  <a:pos x="T2" y="T3"/>
                </a:cxn>
                <a:cxn ang="0">
                  <a:pos x="T4" y="T5"/>
                </a:cxn>
                <a:cxn ang="0">
                  <a:pos x="T6" y="T7"/>
                </a:cxn>
                <a:cxn ang="0">
                  <a:pos x="T8" y="T9"/>
                </a:cxn>
              </a:cxnLst>
              <a:rect l="0" t="0" r="r" b="b"/>
              <a:pathLst>
                <a:path w="22" h="24">
                  <a:moveTo>
                    <a:pt x="4" y="24"/>
                  </a:moveTo>
                  <a:cubicBezTo>
                    <a:pt x="2" y="23"/>
                    <a:pt x="1" y="21"/>
                    <a:pt x="0" y="20"/>
                  </a:cubicBezTo>
                  <a:cubicBezTo>
                    <a:pt x="19" y="0"/>
                    <a:pt x="19" y="0"/>
                    <a:pt x="19" y="0"/>
                  </a:cubicBezTo>
                  <a:cubicBezTo>
                    <a:pt x="20" y="1"/>
                    <a:pt x="21" y="2"/>
                    <a:pt x="22" y="3"/>
                  </a:cubicBezTo>
                  <a:lnTo>
                    <a:pt x="4"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4" name="Freeform 62"/>
            <p:cNvSpPr/>
            <p:nvPr/>
          </p:nvSpPr>
          <p:spPr bwMode="auto">
            <a:xfrm>
              <a:off x="539" y="553"/>
              <a:ext cx="46" cy="48"/>
            </a:xfrm>
            <a:custGeom>
              <a:avLst/>
              <a:gdLst>
                <a:gd name="T0" fmla="*/ 19 w 23"/>
                <a:gd name="T1" fmla="*/ 24 h 24"/>
                <a:gd name="T2" fmla="*/ 0 w 23"/>
                <a:gd name="T3" fmla="*/ 3 h 24"/>
                <a:gd name="T4" fmla="*/ 3 w 23"/>
                <a:gd name="T5" fmla="*/ 0 h 24"/>
                <a:gd name="T6" fmla="*/ 23 w 23"/>
                <a:gd name="T7" fmla="*/ 20 h 24"/>
                <a:gd name="T8" fmla="*/ 19 w 23"/>
                <a:gd name="T9" fmla="*/ 24 h 24"/>
              </a:gdLst>
              <a:ahLst/>
              <a:cxnLst>
                <a:cxn ang="0">
                  <a:pos x="T0" y="T1"/>
                </a:cxn>
                <a:cxn ang="0">
                  <a:pos x="T2" y="T3"/>
                </a:cxn>
                <a:cxn ang="0">
                  <a:pos x="T4" y="T5"/>
                </a:cxn>
                <a:cxn ang="0">
                  <a:pos x="T6" y="T7"/>
                </a:cxn>
                <a:cxn ang="0">
                  <a:pos x="T8" y="T9"/>
                </a:cxn>
              </a:cxnLst>
              <a:rect l="0" t="0" r="r" b="b"/>
              <a:pathLst>
                <a:path w="23" h="24">
                  <a:moveTo>
                    <a:pt x="19" y="24"/>
                  </a:moveTo>
                  <a:cubicBezTo>
                    <a:pt x="0" y="3"/>
                    <a:pt x="0" y="3"/>
                    <a:pt x="0" y="3"/>
                  </a:cubicBezTo>
                  <a:cubicBezTo>
                    <a:pt x="1" y="2"/>
                    <a:pt x="2" y="1"/>
                    <a:pt x="3" y="0"/>
                  </a:cubicBezTo>
                  <a:cubicBezTo>
                    <a:pt x="23" y="20"/>
                    <a:pt x="23" y="20"/>
                    <a:pt x="23" y="20"/>
                  </a:cubicBezTo>
                  <a:cubicBezTo>
                    <a:pt x="22" y="22"/>
                    <a:pt x="20" y="23"/>
                    <a:pt x="1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5" name="Freeform 63"/>
            <p:cNvSpPr/>
            <p:nvPr/>
          </p:nvSpPr>
          <p:spPr bwMode="auto">
            <a:xfrm>
              <a:off x="99" y="545"/>
              <a:ext cx="46" cy="46"/>
            </a:xfrm>
            <a:custGeom>
              <a:avLst/>
              <a:gdLst>
                <a:gd name="T0" fmla="*/ 3 w 23"/>
                <a:gd name="T1" fmla="*/ 23 h 23"/>
                <a:gd name="T2" fmla="*/ 0 w 23"/>
                <a:gd name="T3" fmla="*/ 19 h 23"/>
                <a:gd name="T4" fmla="*/ 20 w 23"/>
                <a:gd name="T5" fmla="*/ 0 h 23"/>
                <a:gd name="T6" fmla="*/ 23 w 23"/>
                <a:gd name="T7" fmla="*/ 3 h 23"/>
                <a:gd name="T8" fmla="*/ 3 w 23"/>
                <a:gd name="T9" fmla="*/ 23 h 23"/>
              </a:gdLst>
              <a:ahLst/>
              <a:cxnLst>
                <a:cxn ang="0">
                  <a:pos x="T0" y="T1"/>
                </a:cxn>
                <a:cxn ang="0">
                  <a:pos x="T2" y="T3"/>
                </a:cxn>
                <a:cxn ang="0">
                  <a:pos x="T4" y="T5"/>
                </a:cxn>
                <a:cxn ang="0">
                  <a:pos x="T6" y="T7"/>
                </a:cxn>
                <a:cxn ang="0">
                  <a:pos x="T8" y="T9"/>
                </a:cxn>
              </a:cxnLst>
              <a:rect l="0" t="0" r="r" b="b"/>
              <a:pathLst>
                <a:path w="23" h="23">
                  <a:moveTo>
                    <a:pt x="3" y="23"/>
                  </a:moveTo>
                  <a:cubicBezTo>
                    <a:pt x="2" y="22"/>
                    <a:pt x="1" y="20"/>
                    <a:pt x="0" y="19"/>
                  </a:cubicBezTo>
                  <a:cubicBezTo>
                    <a:pt x="20" y="0"/>
                    <a:pt x="20" y="0"/>
                    <a:pt x="20" y="0"/>
                  </a:cubicBezTo>
                  <a:cubicBezTo>
                    <a:pt x="21" y="1"/>
                    <a:pt x="22" y="2"/>
                    <a:pt x="23" y="3"/>
                  </a:cubicBezTo>
                  <a:lnTo>
                    <a:pt x="3"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6" name="Freeform 64"/>
            <p:cNvSpPr/>
            <p:nvPr/>
          </p:nvSpPr>
          <p:spPr bwMode="auto">
            <a:xfrm>
              <a:off x="551" y="541"/>
              <a:ext cx="48" cy="46"/>
            </a:xfrm>
            <a:custGeom>
              <a:avLst/>
              <a:gdLst>
                <a:gd name="T0" fmla="*/ 21 w 24"/>
                <a:gd name="T1" fmla="*/ 23 h 23"/>
                <a:gd name="T2" fmla="*/ 0 w 24"/>
                <a:gd name="T3" fmla="*/ 3 h 23"/>
                <a:gd name="T4" fmla="*/ 3 w 24"/>
                <a:gd name="T5" fmla="*/ 0 h 23"/>
                <a:gd name="T6" fmla="*/ 24 w 24"/>
                <a:gd name="T7" fmla="*/ 19 h 23"/>
                <a:gd name="T8" fmla="*/ 21 w 24"/>
                <a:gd name="T9" fmla="*/ 23 h 23"/>
              </a:gdLst>
              <a:ahLst/>
              <a:cxnLst>
                <a:cxn ang="0">
                  <a:pos x="T0" y="T1"/>
                </a:cxn>
                <a:cxn ang="0">
                  <a:pos x="T2" y="T3"/>
                </a:cxn>
                <a:cxn ang="0">
                  <a:pos x="T4" y="T5"/>
                </a:cxn>
                <a:cxn ang="0">
                  <a:pos x="T6" y="T7"/>
                </a:cxn>
                <a:cxn ang="0">
                  <a:pos x="T8" y="T9"/>
                </a:cxn>
              </a:cxnLst>
              <a:rect l="0" t="0" r="r" b="b"/>
              <a:pathLst>
                <a:path w="24" h="23">
                  <a:moveTo>
                    <a:pt x="21" y="23"/>
                  </a:moveTo>
                  <a:cubicBezTo>
                    <a:pt x="0" y="3"/>
                    <a:pt x="0" y="3"/>
                    <a:pt x="0" y="3"/>
                  </a:cubicBezTo>
                  <a:cubicBezTo>
                    <a:pt x="1" y="2"/>
                    <a:pt x="2" y="1"/>
                    <a:pt x="3" y="0"/>
                  </a:cubicBezTo>
                  <a:cubicBezTo>
                    <a:pt x="24" y="19"/>
                    <a:pt x="24" y="19"/>
                    <a:pt x="24" y="19"/>
                  </a:cubicBezTo>
                  <a:cubicBezTo>
                    <a:pt x="23" y="20"/>
                    <a:pt x="22" y="22"/>
                    <a:pt x="2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7" name="Freeform 65"/>
            <p:cNvSpPr/>
            <p:nvPr/>
          </p:nvSpPr>
          <p:spPr bwMode="auto">
            <a:xfrm>
              <a:off x="85" y="531"/>
              <a:ext cx="48" cy="44"/>
            </a:xfrm>
            <a:custGeom>
              <a:avLst/>
              <a:gdLst>
                <a:gd name="T0" fmla="*/ 3 w 24"/>
                <a:gd name="T1" fmla="*/ 22 h 22"/>
                <a:gd name="T2" fmla="*/ 0 w 24"/>
                <a:gd name="T3" fmla="*/ 19 h 22"/>
                <a:gd name="T4" fmla="*/ 22 w 24"/>
                <a:gd name="T5" fmla="*/ 0 h 22"/>
                <a:gd name="T6" fmla="*/ 24 w 24"/>
                <a:gd name="T7" fmla="*/ 4 h 22"/>
                <a:gd name="T8" fmla="*/ 3 w 24"/>
                <a:gd name="T9" fmla="*/ 22 h 22"/>
              </a:gdLst>
              <a:ahLst/>
              <a:cxnLst>
                <a:cxn ang="0">
                  <a:pos x="T0" y="T1"/>
                </a:cxn>
                <a:cxn ang="0">
                  <a:pos x="T2" y="T3"/>
                </a:cxn>
                <a:cxn ang="0">
                  <a:pos x="T4" y="T5"/>
                </a:cxn>
                <a:cxn ang="0">
                  <a:pos x="T6" y="T7"/>
                </a:cxn>
                <a:cxn ang="0">
                  <a:pos x="T8" y="T9"/>
                </a:cxn>
              </a:cxnLst>
              <a:rect l="0" t="0" r="r" b="b"/>
              <a:pathLst>
                <a:path w="24" h="22">
                  <a:moveTo>
                    <a:pt x="3" y="22"/>
                  </a:moveTo>
                  <a:cubicBezTo>
                    <a:pt x="2" y="21"/>
                    <a:pt x="1" y="20"/>
                    <a:pt x="0" y="19"/>
                  </a:cubicBezTo>
                  <a:cubicBezTo>
                    <a:pt x="22" y="0"/>
                    <a:pt x="22" y="0"/>
                    <a:pt x="22" y="0"/>
                  </a:cubicBezTo>
                  <a:cubicBezTo>
                    <a:pt x="23" y="2"/>
                    <a:pt x="23" y="3"/>
                    <a:pt x="24" y="4"/>
                  </a:cubicBezTo>
                  <a:lnTo>
                    <a:pt x="3"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8" name="Freeform 66"/>
            <p:cNvSpPr/>
            <p:nvPr/>
          </p:nvSpPr>
          <p:spPr bwMode="auto">
            <a:xfrm>
              <a:off x="73" y="519"/>
              <a:ext cx="50" cy="42"/>
            </a:xfrm>
            <a:custGeom>
              <a:avLst/>
              <a:gdLst>
                <a:gd name="T0" fmla="*/ 3 w 25"/>
                <a:gd name="T1" fmla="*/ 21 h 21"/>
                <a:gd name="T2" fmla="*/ 0 w 25"/>
                <a:gd name="T3" fmla="*/ 17 h 21"/>
                <a:gd name="T4" fmla="*/ 22 w 25"/>
                <a:gd name="T5" fmla="*/ 0 h 21"/>
                <a:gd name="T6" fmla="*/ 25 w 25"/>
                <a:gd name="T7" fmla="*/ 3 h 21"/>
                <a:gd name="T8" fmla="*/ 3 w 25"/>
                <a:gd name="T9" fmla="*/ 21 h 21"/>
              </a:gdLst>
              <a:ahLst/>
              <a:cxnLst>
                <a:cxn ang="0">
                  <a:pos x="T0" y="T1"/>
                </a:cxn>
                <a:cxn ang="0">
                  <a:pos x="T2" y="T3"/>
                </a:cxn>
                <a:cxn ang="0">
                  <a:pos x="T4" y="T5"/>
                </a:cxn>
                <a:cxn ang="0">
                  <a:pos x="T6" y="T7"/>
                </a:cxn>
                <a:cxn ang="0">
                  <a:pos x="T8" y="T9"/>
                </a:cxn>
              </a:cxnLst>
              <a:rect l="0" t="0" r="r" b="b"/>
              <a:pathLst>
                <a:path w="25" h="21">
                  <a:moveTo>
                    <a:pt x="3" y="21"/>
                  </a:moveTo>
                  <a:cubicBezTo>
                    <a:pt x="2" y="19"/>
                    <a:pt x="1" y="18"/>
                    <a:pt x="0" y="17"/>
                  </a:cubicBezTo>
                  <a:cubicBezTo>
                    <a:pt x="22" y="0"/>
                    <a:pt x="22" y="0"/>
                    <a:pt x="22" y="0"/>
                  </a:cubicBezTo>
                  <a:cubicBezTo>
                    <a:pt x="23" y="1"/>
                    <a:pt x="24" y="2"/>
                    <a:pt x="25" y="3"/>
                  </a:cubicBezTo>
                  <a:lnTo>
                    <a:pt x="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9" name="Freeform 67"/>
            <p:cNvSpPr/>
            <p:nvPr/>
          </p:nvSpPr>
          <p:spPr bwMode="auto">
            <a:xfrm>
              <a:off x="60" y="504"/>
              <a:ext cx="53" cy="41"/>
            </a:xfrm>
            <a:custGeom>
              <a:avLst/>
              <a:gdLst>
                <a:gd name="T0" fmla="*/ 3 w 26"/>
                <a:gd name="T1" fmla="*/ 20 h 20"/>
                <a:gd name="T2" fmla="*/ 0 w 26"/>
                <a:gd name="T3" fmla="*/ 15 h 20"/>
                <a:gd name="T4" fmla="*/ 24 w 26"/>
                <a:gd name="T5" fmla="*/ 0 h 20"/>
                <a:gd name="T6" fmla="*/ 26 w 26"/>
                <a:gd name="T7" fmla="*/ 3 h 20"/>
                <a:gd name="T8" fmla="*/ 3 w 26"/>
                <a:gd name="T9" fmla="*/ 20 h 20"/>
              </a:gdLst>
              <a:ahLst/>
              <a:cxnLst>
                <a:cxn ang="0">
                  <a:pos x="T0" y="T1"/>
                </a:cxn>
                <a:cxn ang="0">
                  <a:pos x="T2" y="T3"/>
                </a:cxn>
                <a:cxn ang="0">
                  <a:pos x="T4" y="T5"/>
                </a:cxn>
                <a:cxn ang="0">
                  <a:pos x="T6" y="T7"/>
                </a:cxn>
                <a:cxn ang="0">
                  <a:pos x="T8" y="T9"/>
                </a:cxn>
              </a:cxnLst>
              <a:rect l="0" t="0" r="r" b="b"/>
              <a:pathLst>
                <a:path w="26" h="20">
                  <a:moveTo>
                    <a:pt x="3" y="20"/>
                  </a:moveTo>
                  <a:cubicBezTo>
                    <a:pt x="2" y="18"/>
                    <a:pt x="1" y="17"/>
                    <a:pt x="0" y="15"/>
                  </a:cubicBezTo>
                  <a:cubicBezTo>
                    <a:pt x="24" y="0"/>
                    <a:pt x="24" y="0"/>
                    <a:pt x="24" y="0"/>
                  </a:cubicBezTo>
                  <a:cubicBezTo>
                    <a:pt x="24" y="1"/>
                    <a:pt x="25" y="2"/>
                    <a:pt x="26" y="3"/>
                  </a:cubicBezTo>
                  <a:lnTo>
                    <a:pt x="3"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0" name="Freeform 68"/>
            <p:cNvSpPr/>
            <p:nvPr/>
          </p:nvSpPr>
          <p:spPr bwMode="auto">
            <a:xfrm>
              <a:off x="50" y="490"/>
              <a:ext cx="53" cy="37"/>
            </a:xfrm>
            <a:custGeom>
              <a:avLst/>
              <a:gdLst>
                <a:gd name="T0" fmla="*/ 2 w 26"/>
                <a:gd name="T1" fmla="*/ 18 h 18"/>
                <a:gd name="T2" fmla="*/ 0 w 26"/>
                <a:gd name="T3" fmla="*/ 14 h 18"/>
                <a:gd name="T4" fmla="*/ 24 w 26"/>
                <a:gd name="T5" fmla="*/ 0 h 18"/>
                <a:gd name="T6" fmla="*/ 26 w 26"/>
                <a:gd name="T7" fmla="*/ 3 h 18"/>
                <a:gd name="T8" fmla="*/ 2 w 26"/>
                <a:gd name="T9" fmla="*/ 18 h 18"/>
              </a:gdLst>
              <a:ahLst/>
              <a:cxnLst>
                <a:cxn ang="0">
                  <a:pos x="T0" y="T1"/>
                </a:cxn>
                <a:cxn ang="0">
                  <a:pos x="T2" y="T3"/>
                </a:cxn>
                <a:cxn ang="0">
                  <a:pos x="T4" y="T5"/>
                </a:cxn>
                <a:cxn ang="0">
                  <a:pos x="T6" y="T7"/>
                </a:cxn>
                <a:cxn ang="0">
                  <a:pos x="T8" y="T9"/>
                </a:cxn>
              </a:cxnLst>
              <a:rect l="0" t="0" r="r" b="b"/>
              <a:pathLst>
                <a:path w="26" h="18">
                  <a:moveTo>
                    <a:pt x="2" y="18"/>
                  </a:moveTo>
                  <a:cubicBezTo>
                    <a:pt x="1" y="17"/>
                    <a:pt x="1" y="15"/>
                    <a:pt x="0" y="14"/>
                  </a:cubicBezTo>
                  <a:cubicBezTo>
                    <a:pt x="24" y="0"/>
                    <a:pt x="24" y="0"/>
                    <a:pt x="24" y="0"/>
                  </a:cubicBezTo>
                  <a:cubicBezTo>
                    <a:pt x="25" y="1"/>
                    <a:pt x="25" y="2"/>
                    <a:pt x="26" y="3"/>
                  </a:cubicBezTo>
                  <a:lnTo>
                    <a:pt x="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1" name="Freeform 69"/>
            <p:cNvSpPr/>
            <p:nvPr/>
          </p:nvSpPr>
          <p:spPr bwMode="auto">
            <a:xfrm>
              <a:off x="40" y="474"/>
              <a:ext cx="55" cy="34"/>
            </a:xfrm>
            <a:custGeom>
              <a:avLst/>
              <a:gdLst>
                <a:gd name="T0" fmla="*/ 2 w 27"/>
                <a:gd name="T1" fmla="*/ 17 h 17"/>
                <a:gd name="T2" fmla="*/ 0 w 27"/>
                <a:gd name="T3" fmla="*/ 13 h 17"/>
                <a:gd name="T4" fmla="*/ 25 w 27"/>
                <a:gd name="T5" fmla="*/ 0 h 17"/>
                <a:gd name="T6" fmla="*/ 27 w 27"/>
                <a:gd name="T7" fmla="*/ 4 h 17"/>
                <a:gd name="T8" fmla="*/ 2 w 27"/>
                <a:gd name="T9" fmla="*/ 17 h 17"/>
              </a:gdLst>
              <a:ahLst/>
              <a:cxnLst>
                <a:cxn ang="0">
                  <a:pos x="T0" y="T1"/>
                </a:cxn>
                <a:cxn ang="0">
                  <a:pos x="T2" y="T3"/>
                </a:cxn>
                <a:cxn ang="0">
                  <a:pos x="T4" y="T5"/>
                </a:cxn>
                <a:cxn ang="0">
                  <a:pos x="T6" y="T7"/>
                </a:cxn>
                <a:cxn ang="0">
                  <a:pos x="T8" y="T9"/>
                </a:cxn>
              </a:cxnLst>
              <a:rect l="0" t="0" r="r" b="b"/>
              <a:pathLst>
                <a:path w="27" h="17">
                  <a:moveTo>
                    <a:pt x="2" y="17"/>
                  </a:moveTo>
                  <a:cubicBezTo>
                    <a:pt x="1" y="16"/>
                    <a:pt x="1" y="14"/>
                    <a:pt x="0" y="13"/>
                  </a:cubicBezTo>
                  <a:cubicBezTo>
                    <a:pt x="25" y="0"/>
                    <a:pt x="25" y="0"/>
                    <a:pt x="25" y="0"/>
                  </a:cubicBezTo>
                  <a:cubicBezTo>
                    <a:pt x="26" y="2"/>
                    <a:pt x="26" y="3"/>
                    <a:pt x="27" y="4"/>
                  </a:cubicBezTo>
                  <a:lnTo>
                    <a:pt x="2"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2" name="Freeform 70"/>
            <p:cNvSpPr/>
            <p:nvPr/>
          </p:nvSpPr>
          <p:spPr bwMode="auto">
            <a:xfrm>
              <a:off x="32" y="460"/>
              <a:ext cx="55" cy="30"/>
            </a:xfrm>
            <a:custGeom>
              <a:avLst/>
              <a:gdLst>
                <a:gd name="T0" fmla="*/ 2 w 27"/>
                <a:gd name="T1" fmla="*/ 15 h 15"/>
                <a:gd name="T2" fmla="*/ 0 w 27"/>
                <a:gd name="T3" fmla="*/ 11 h 15"/>
                <a:gd name="T4" fmla="*/ 26 w 27"/>
                <a:gd name="T5" fmla="*/ 0 h 15"/>
                <a:gd name="T6" fmla="*/ 27 w 27"/>
                <a:gd name="T7" fmla="*/ 4 h 15"/>
                <a:gd name="T8" fmla="*/ 2 w 27"/>
                <a:gd name="T9" fmla="*/ 15 h 15"/>
              </a:gdLst>
              <a:ahLst/>
              <a:cxnLst>
                <a:cxn ang="0">
                  <a:pos x="T0" y="T1"/>
                </a:cxn>
                <a:cxn ang="0">
                  <a:pos x="T2" y="T3"/>
                </a:cxn>
                <a:cxn ang="0">
                  <a:pos x="T4" y="T5"/>
                </a:cxn>
                <a:cxn ang="0">
                  <a:pos x="T6" y="T7"/>
                </a:cxn>
                <a:cxn ang="0">
                  <a:pos x="T8" y="T9"/>
                </a:cxn>
              </a:cxnLst>
              <a:rect l="0" t="0" r="r" b="b"/>
              <a:pathLst>
                <a:path w="27" h="15">
                  <a:moveTo>
                    <a:pt x="2" y="15"/>
                  </a:moveTo>
                  <a:cubicBezTo>
                    <a:pt x="1" y="14"/>
                    <a:pt x="0" y="12"/>
                    <a:pt x="0" y="11"/>
                  </a:cubicBezTo>
                  <a:cubicBezTo>
                    <a:pt x="26" y="0"/>
                    <a:pt x="26" y="0"/>
                    <a:pt x="26" y="0"/>
                  </a:cubicBezTo>
                  <a:cubicBezTo>
                    <a:pt x="26" y="1"/>
                    <a:pt x="27" y="2"/>
                    <a:pt x="27" y="4"/>
                  </a:cubicBezTo>
                  <a:lnTo>
                    <a:pt x="2"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3" name="Freeform 71"/>
            <p:cNvSpPr/>
            <p:nvPr/>
          </p:nvSpPr>
          <p:spPr bwMode="auto">
            <a:xfrm>
              <a:off x="24" y="444"/>
              <a:ext cx="57" cy="28"/>
            </a:xfrm>
            <a:custGeom>
              <a:avLst/>
              <a:gdLst>
                <a:gd name="T0" fmla="*/ 2 w 28"/>
                <a:gd name="T1" fmla="*/ 14 h 14"/>
                <a:gd name="T2" fmla="*/ 0 w 28"/>
                <a:gd name="T3" fmla="*/ 9 h 14"/>
                <a:gd name="T4" fmla="*/ 26 w 28"/>
                <a:gd name="T5" fmla="*/ 0 h 14"/>
                <a:gd name="T6" fmla="*/ 28 w 28"/>
                <a:gd name="T7" fmla="*/ 4 h 14"/>
                <a:gd name="T8" fmla="*/ 2 w 28"/>
                <a:gd name="T9" fmla="*/ 14 h 14"/>
              </a:gdLst>
              <a:ahLst/>
              <a:cxnLst>
                <a:cxn ang="0">
                  <a:pos x="T0" y="T1"/>
                </a:cxn>
                <a:cxn ang="0">
                  <a:pos x="T2" y="T3"/>
                </a:cxn>
                <a:cxn ang="0">
                  <a:pos x="T4" y="T5"/>
                </a:cxn>
                <a:cxn ang="0">
                  <a:pos x="T6" y="T7"/>
                </a:cxn>
                <a:cxn ang="0">
                  <a:pos x="T8" y="T9"/>
                </a:cxn>
              </a:cxnLst>
              <a:rect l="0" t="0" r="r" b="b"/>
              <a:pathLst>
                <a:path w="28" h="14">
                  <a:moveTo>
                    <a:pt x="2" y="14"/>
                  </a:moveTo>
                  <a:cubicBezTo>
                    <a:pt x="1" y="13"/>
                    <a:pt x="1" y="11"/>
                    <a:pt x="0" y="9"/>
                  </a:cubicBezTo>
                  <a:cubicBezTo>
                    <a:pt x="26" y="0"/>
                    <a:pt x="26" y="0"/>
                    <a:pt x="26" y="0"/>
                  </a:cubicBezTo>
                  <a:cubicBezTo>
                    <a:pt x="27" y="1"/>
                    <a:pt x="27" y="3"/>
                    <a:pt x="28" y="4"/>
                  </a:cubicBez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4" name="Freeform 72"/>
            <p:cNvSpPr/>
            <p:nvPr/>
          </p:nvSpPr>
          <p:spPr bwMode="auto">
            <a:xfrm>
              <a:off x="18" y="428"/>
              <a:ext cx="57" cy="26"/>
            </a:xfrm>
            <a:custGeom>
              <a:avLst/>
              <a:gdLst>
                <a:gd name="T0" fmla="*/ 1 w 28"/>
                <a:gd name="T1" fmla="*/ 13 h 13"/>
                <a:gd name="T2" fmla="*/ 0 w 28"/>
                <a:gd name="T3" fmla="*/ 8 h 13"/>
                <a:gd name="T4" fmla="*/ 27 w 28"/>
                <a:gd name="T5" fmla="*/ 0 h 13"/>
                <a:gd name="T6" fmla="*/ 28 w 28"/>
                <a:gd name="T7" fmla="*/ 4 h 13"/>
                <a:gd name="T8" fmla="*/ 1 w 28"/>
                <a:gd name="T9" fmla="*/ 13 h 13"/>
              </a:gdLst>
              <a:ahLst/>
              <a:cxnLst>
                <a:cxn ang="0">
                  <a:pos x="T0" y="T1"/>
                </a:cxn>
                <a:cxn ang="0">
                  <a:pos x="T2" y="T3"/>
                </a:cxn>
                <a:cxn ang="0">
                  <a:pos x="T4" y="T5"/>
                </a:cxn>
                <a:cxn ang="0">
                  <a:pos x="T6" y="T7"/>
                </a:cxn>
                <a:cxn ang="0">
                  <a:pos x="T8" y="T9"/>
                </a:cxn>
              </a:cxnLst>
              <a:rect l="0" t="0" r="r" b="b"/>
              <a:pathLst>
                <a:path w="28" h="13">
                  <a:moveTo>
                    <a:pt x="1" y="13"/>
                  </a:moveTo>
                  <a:cubicBezTo>
                    <a:pt x="1" y="11"/>
                    <a:pt x="0" y="9"/>
                    <a:pt x="0" y="8"/>
                  </a:cubicBezTo>
                  <a:cubicBezTo>
                    <a:pt x="27" y="0"/>
                    <a:pt x="27" y="0"/>
                    <a:pt x="27" y="0"/>
                  </a:cubicBezTo>
                  <a:cubicBezTo>
                    <a:pt x="27" y="1"/>
                    <a:pt x="28" y="3"/>
                    <a:pt x="28" y="4"/>
                  </a:cubicBezTo>
                  <a:lnTo>
                    <a:pt x="1"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5" name="Freeform 73"/>
            <p:cNvSpPr/>
            <p:nvPr/>
          </p:nvSpPr>
          <p:spPr bwMode="auto">
            <a:xfrm>
              <a:off x="12" y="412"/>
              <a:ext cx="59" cy="22"/>
            </a:xfrm>
            <a:custGeom>
              <a:avLst/>
              <a:gdLst>
                <a:gd name="T0" fmla="*/ 1 w 29"/>
                <a:gd name="T1" fmla="*/ 11 h 11"/>
                <a:gd name="T2" fmla="*/ 0 w 29"/>
                <a:gd name="T3" fmla="*/ 6 h 11"/>
                <a:gd name="T4" fmla="*/ 28 w 29"/>
                <a:gd name="T5" fmla="*/ 0 h 11"/>
                <a:gd name="T6" fmla="*/ 29 w 29"/>
                <a:gd name="T7" fmla="*/ 4 h 11"/>
                <a:gd name="T8" fmla="*/ 1 w 29"/>
                <a:gd name="T9" fmla="*/ 11 h 11"/>
              </a:gdLst>
              <a:ahLst/>
              <a:cxnLst>
                <a:cxn ang="0">
                  <a:pos x="T0" y="T1"/>
                </a:cxn>
                <a:cxn ang="0">
                  <a:pos x="T2" y="T3"/>
                </a:cxn>
                <a:cxn ang="0">
                  <a:pos x="T4" y="T5"/>
                </a:cxn>
                <a:cxn ang="0">
                  <a:pos x="T6" y="T7"/>
                </a:cxn>
                <a:cxn ang="0">
                  <a:pos x="T8" y="T9"/>
                </a:cxn>
              </a:cxnLst>
              <a:rect l="0" t="0" r="r" b="b"/>
              <a:pathLst>
                <a:path w="29" h="11">
                  <a:moveTo>
                    <a:pt x="1" y="11"/>
                  </a:moveTo>
                  <a:cubicBezTo>
                    <a:pt x="1" y="9"/>
                    <a:pt x="1" y="8"/>
                    <a:pt x="0" y="6"/>
                  </a:cubicBezTo>
                  <a:cubicBezTo>
                    <a:pt x="28" y="0"/>
                    <a:pt x="28" y="0"/>
                    <a:pt x="28" y="0"/>
                  </a:cubicBezTo>
                  <a:cubicBezTo>
                    <a:pt x="28" y="1"/>
                    <a:pt x="28" y="2"/>
                    <a:pt x="29" y="4"/>
                  </a:cubicBezTo>
                  <a:lnTo>
                    <a:pt x="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6" name="Freeform 74"/>
            <p:cNvSpPr/>
            <p:nvPr/>
          </p:nvSpPr>
          <p:spPr bwMode="auto">
            <a:xfrm>
              <a:off x="8" y="393"/>
              <a:ext cx="59" cy="21"/>
            </a:xfrm>
            <a:custGeom>
              <a:avLst/>
              <a:gdLst>
                <a:gd name="T0" fmla="*/ 1 w 29"/>
                <a:gd name="T1" fmla="*/ 10 h 10"/>
                <a:gd name="T2" fmla="*/ 0 w 29"/>
                <a:gd name="T3" fmla="*/ 5 h 10"/>
                <a:gd name="T4" fmla="*/ 28 w 29"/>
                <a:gd name="T5" fmla="*/ 0 h 10"/>
                <a:gd name="T6" fmla="*/ 29 w 29"/>
                <a:gd name="T7" fmla="*/ 5 h 10"/>
                <a:gd name="T8" fmla="*/ 1 w 29"/>
                <a:gd name="T9" fmla="*/ 10 h 10"/>
              </a:gdLst>
              <a:ahLst/>
              <a:cxnLst>
                <a:cxn ang="0">
                  <a:pos x="T0" y="T1"/>
                </a:cxn>
                <a:cxn ang="0">
                  <a:pos x="T2" y="T3"/>
                </a:cxn>
                <a:cxn ang="0">
                  <a:pos x="T4" y="T5"/>
                </a:cxn>
                <a:cxn ang="0">
                  <a:pos x="T6" y="T7"/>
                </a:cxn>
                <a:cxn ang="0">
                  <a:pos x="T8" y="T9"/>
                </a:cxn>
              </a:cxnLst>
              <a:rect l="0" t="0" r="r" b="b"/>
              <a:pathLst>
                <a:path w="29" h="10">
                  <a:moveTo>
                    <a:pt x="1" y="10"/>
                  </a:moveTo>
                  <a:cubicBezTo>
                    <a:pt x="1" y="8"/>
                    <a:pt x="1" y="7"/>
                    <a:pt x="0" y="5"/>
                  </a:cubicBezTo>
                  <a:cubicBezTo>
                    <a:pt x="28" y="0"/>
                    <a:pt x="28" y="0"/>
                    <a:pt x="28" y="0"/>
                  </a:cubicBezTo>
                  <a:cubicBezTo>
                    <a:pt x="28" y="2"/>
                    <a:pt x="29" y="3"/>
                    <a:pt x="29" y="5"/>
                  </a:cubicBezTo>
                  <a:lnTo>
                    <a:pt x="1"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7" name="Freeform 75"/>
            <p:cNvSpPr/>
            <p:nvPr/>
          </p:nvSpPr>
          <p:spPr bwMode="auto">
            <a:xfrm>
              <a:off x="6" y="377"/>
              <a:ext cx="57" cy="16"/>
            </a:xfrm>
            <a:custGeom>
              <a:avLst/>
              <a:gdLst>
                <a:gd name="T0" fmla="*/ 1 w 28"/>
                <a:gd name="T1" fmla="*/ 8 h 8"/>
                <a:gd name="T2" fmla="*/ 0 w 28"/>
                <a:gd name="T3" fmla="*/ 3 h 8"/>
                <a:gd name="T4" fmla="*/ 28 w 28"/>
                <a:gd name="T5" fmla="*/ 0 h 8"/>
                <a:gd name="T6" fmla="*/ 28 w 28"/>
                <a:gd name="T7" fmla="*/ 4 h 8"/>
                <a:gd name="T8" fmla="*/ 1 w 28"/>
                <a:gd name="T9" fmla="*/ 8 h 8"/>
              </a:gdLst>
              <a:ahLst/>
              <a:cxnLst>
                <a:cxn ang="0">
                  <a:pos x="T0" y="T1"/>
                </a:cxn>
                <a:cxn ang="0">
                  <a:pos x="T2" y="T3"/>
                </a:cxn>
                <a:cxn ang="0">
                  <a:pos x="T4" y="T5"/>
                </a:cxn>
                <a:cxn ang="0">
                  <a:pos x="T6" y="T7"/>
                </a:cxn>
                <a:cxn ang="0">
                  <a:pos x="T8" y="T9"/>
                </a:cxn>
              </a:cxnLst>
              <a:rect l="0" t="0" r="r" b="b"/>
              <a:pathLst>
                <a:path w="28" h="8">
                  <a:moveTo>
                    <a:pt x="1" y="8"/>
                  </a:moveTo>
                  <a:cubicBezTo>
                    <a:pt x="0" y="6"/>
                    <a:pt x="0" y="5"/>
                    <a:pt x="0" y="3"/>
                  </a:cubicBezTo>
                  <a:cubicBezTo>
                    <a:pt x="28" y="0"/>
                    <a:pt x="28" y="0"/>
                    <a:pt x="28" y="0"/>
                  </a:cubicBezTo>
                  <a:cubicBezTo>
                    <a:pt x="28" y="1"/>
                    <a:pt x="28" y="3"/>
                    <a:pt x="28" y="4"/>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8" name="Freeform 76"/>
            <p:cNvSpPr/>
            <p:nvPr/>
          </p:nvSpPr>
          <p:spPr bwMode="auto">
            <a:xfrm>
              <a:off x="4" y="361"/>
              <a:ext cx="59" cy="12"/>
            </a:xfrm>
            <a:custGeom>
              <a:avLst/>
              <a:gdLst>
                <a:gd name="T0" fmla="*/ 0 w 29"/>
                <a:gd name="T1" fmla="*/ 6 h 6"/>
                <a:gd name="T2" fmla="*/ 0 w 29"/>
                <a:gd name="T3" fmla="*/ 1 h 6"/>
                <a:gd name="T4" fmla="*/ 28 w 29"/>
                <a:gd name="T5" fmla="*/ 0 h 6"/>
                <a:gd name="T6" fmla="*/ 29 w 29"/>
                <a:gd name="T7" fmla="*/ 4 h 6"/>
                <a:gd name="T8" fmla="*/ 0 w 29"/>
                <a:gd name="T9" fmla="*/ 6 h 6"/>
              </a:gdLst>
              <a:ahLst/>
              <a:cxnLst>
                <a:cxn ang="0">
                  <a:pos x="T0" y="T1"/>
                </a:cxn>
                <a:cxn ang="0">
                  <a:pos x="T2" y="T3"/>
                </a:cxn>
                <a:cxn ang="0">
                  <a:pos x="T4" y="T5"/>
                </a:cxn>
                <a:cxn ang="0">
                  <a:pos x="T6" y="T7"/>
                </a:cxn>
                <a:cxn ang="0">
                  <a:pos x="T8" y="T9"/>
                </a:cxn>
              </a:cxnLst>
              <a:rect l="0" t="0" r="r" b="b"/>
              <a:pathLst>
                <a:path w="29" h="6">
                  <a:moveTo>
                    <a:pt x="0" y="6"/>
                  </a:moveTo>
                  <a:cubicBezTo>
                    <a:pt x="0" y="4"/>
                    <a:pt x="0" y="3"/>
                    <a:pt x="0" y="1"/>
                  </a:cubicBezTo>
                  <a:cubicBezTo>
                    <a:pt x="28" y="0"/>
                    <a:pt x="28" y="0"/>
                    <a:pt x="28" y="0"/>
                  </a:cubicBezTo>
                  <a:cubicBezTo>
                    <a:pt x="28" y="1"/>
                    <a:pt x="28" y="2"/>
                    <a:pt x="29" y="4"/>
                  </a:cubicBez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9" name="Freeform 77"/>
            <p:cNvSpPr/>
            <p:nvPr/>
          </p:nvSpPr>
          <p:spPr bwMode="auto">
            <a:xfrm>
              <a:off x="4" y="347"/>
              <a:ext cx="56" cy="6"/>
            </a:xfrm>
            <a:custGeom>
              <a:avLst/>
              <a:gdLst>
                <a:gd name="T0" fmla="*/ 0 w 56"/>
                <a:gd name="T1" fmla="*/ 6 h 6"/>
                <a:gd name="T2" fmla="*/ 0 w 56"/>
                <a:gd name="T3" fmla="*/ 0 h 6"/>
                <a:gd name="T4" fmla="*/ 56 w 56"/>
                <a:gd name="T5" fmla="*/ 0 h 6"/>
                <a:gd name="T6" fmla="*/ 56 w 56"/>
                <a:gd name="T7" fmla="*/ 4 h 6"/>
                <a:gd name="T8" fmla="*/ 0 w 56"/>
                <a:gd name="T9" fmla="*/ 6 h 6"/>
              </a:gdLst>
              <a:ahLst/>
              <a:cxnLst>
                <a:cxn ang="0">
                  <a:pos x="T0" y="T1"/>
                </a:cxn>
                <a:cxn ang="0">
                  <a:pos x="T2" y="T3"/>
                </a:cxn>
                <a:cxn ang="0">
                  <a:pos x="T4" y="T5"/>
                </a:cxn>
                <a:cxn ang="0">
                  <a:pos x="T6" y="T7"/>
                </a:cxn>
                <a:cxn ang="0">
                  <a:pos x="T8" y="T9"/>
                </a:cxn>
              </a:cxnLst>
              <a:rect l="0" t="0" r="r" b="b"/>
              <a:pathLst>
                <a:path w="56" h="6">
                  <a:moveTo>
                    <a:pt x="0" y="6"/>
                  </a:moveTo>
                  <a:lnTo>
                    <a:pt x="0" y="0"/>
                  </a:lnTo>
                  <a:lnTo>
                    <a:pt x="56" y="0"/>
                  </a:lnTo>
                  <a:lnTo>
                    <a:pt x="56" y="4"/>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0" name="Freeform 78"/>
            <p:cNvSpPr/>
            <p:nvPr/>
          </p:nvSpPr>
          <p:spPr bwMode="auto">
            <a:xfrm>
              <a:off x="347" y="4"/>
              <a:ext cx="343" cy="565"/>
            </a:xfrm>
            <a:custGeom>
              <a:avLst/>
              <a:gdLst>
                <a:gd name="T0" fmla="*/ 130 w 170"/>
                <a:gd name="T1" fmla="*/ 280 h 280"/>
                <a:gd name="T2" fmla="*/ 108 w 170"/>
                <a:gd name="T3" fmla="*/ 261 h 280"/>
                <a:gd name="T4" fmla="*/ 142 w 170"/>
                <a:gd name="T5" fmla="*/ 170 h 280"/>
                <a:gd name="T6" fmla="*/ 0 w 170"/>
                <a:gd name="T7" fmla="*/ 28 h 280"/>
                <a:gd name="T8" fmla="*/ 0 w 170"/>
                <a:gd name="T9" fmla="*/ 0 h 280"/>
                <a:gd name="T10" fmla="*/ 170 w 170"/>
                <a:gd name="T11" fmla="*/ 170 h 280"/>
                <a:gd name="T12" fmla="*/ 130 w 170"/>
                <a:gd name="T13" fmla="*/ 280 h 280"/>
              </a:gdLst>
              <a:ahLst/>
              <a:cxnLst>
                <a:cxn ang="0">
                  <a:pos x="T0" y="T1"/>
                </a:cxn>
                <a:cxn ang="0">
                  <a:pos x="T2" y="T3"/>
                </a:cxn>
                <a:cxn ang="0">
                  <a:pos x="T4" y="T5"/>
                </a:cxn>
                <a:cxn ang="0">
                  <a:pos x="T6" y="T7"/>
                </a:cxn>
                <a:cxn ang="0">
                  <a:pos x="T8" y="T9"/>
                </a:cxn>
                <a:cxn ang="0">
                  <a:pos x="T10" y="T11"/>
                </a:cxn>
                <a:cxn ang="0">
                  <a:pos x="T12" y="T13"/>
                </a:cxn>
              </a:cxnLst>
              <a:rect l="0" t="0" r="r" b="b"/>
              <a:pathLst>
                <a:path w="170" h="280">
                  <a:moveTo>
                    <a:pt x="130" y="280"/>
                  </a:moveTo>
                  <a:cubicBezTo>
                    <a:pt x="108" y="261"/>
                    <a:pt x="108" y="261"/>
                    <a:pt x="108" y="261"/>
                  </a:cubicBezTo>
                  <a:cubicBezTo>
                    <a:pt x="130" y="236"/>
                    <a:pt x="142" y="203"/>
                    <a:pt x="142" y="170"/>
                  </a:cubicBezTo>
                  <a:cubicBezTo>
                    <a:pt x="142" y="92"/>
                    <a:pt x="78" y="28"/>
                    <a:pt x="0" y="28"/>
                  </a:cubicBezTo>
                  <a:cubicBezTo>
                    <a:pt x="0" y="0"/>
                    <a:pt x="0" y="0"/>
                    <a:pt x="0" y="0"/>
                  </a:cubicBezTo>
                  <a:cubicBezTo>
                    <a:pt x="94" y="0"/>
                    <a:pt x="170" y="76"/>
                    <a:pt x="170" y="170"/>
                  </a:cubicBezTo>
                  <a:cubicBezTo>
                    <a:pt x="170" y="210"/>
                    <a:pt x="156" y="249"/>
                    <a:pt x="130" y="2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211" name="文本框 210"/>
          <p:cNvSpPr txBox="1"/>
          <p:nvPr/>
        </p:nvSpPr>
        <p:spPr>
          <a:xfrm>
            <a:off x="2166795" y="3107173"/>
            <a:ext cx="671360" cy="425309"/>
          </a:xfrm>
          <a:prstGeom prst="rect">
            <a:avLst/>
          </a:prstGeom>
          <a:noFill/>
        </p:spPr>
        <p:txBody>
          <a:bodyPr wrap="square" rtlCol="0">
            <a:spAutoFit/>
          </a:bodyPr>
          <a:lstStyle/>
          <a:p>
            <a:pPr algn="dist">
              <a:lnSpc>
                <a:spcPct val="150000"/>
              </a:lnSpc>
            </a:pPr>
            <a:r>
              <a:rPr lang="en-US" altLang="zh-CN" sz="1600" dirty="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rPr>
              <a:t>XX%</a:t>
            </a:r>
            <a:endParaRPr lang="zh-CN" altLang="en-US" sz="1600" dirty="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endParaRPr>
          </a:p>
        </p:txBody>
      </p:sp>
      <p:sp>
        <p:nvSpPr>
          <p:cNvPr id="212" name="文本框 211"/>
          <p:cNvSpPr txBox="1"/>
          <p:nvPr/>
        </p:nvSpPr>
        <p:spPr>
          <a:xfrm>
            <a:off x="1496825" y="4017833"/>
            <a:ext cx="2011301" cy="1901290"/>
          </a:xfrm>
          <a:prstGeom prst="rect">
            <a:avLst/>
          </a:prstGeom>
          <a:noFill/>
        </p:spPr>
        <p:txBody>
          <a:bodyPr wrap="square" rtlCol="0">
            <a:spAutoFit/>
          </a:bodyPr>
          <a:lstStyle/>
          <a:p>
            <a:pPr algn="ctr">
              <a:lnSpc>
                <a:spcPct val="15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400" dirty="0">
              <a:solidFill>
                <a:schemeClr val="bg1">
                  <a:lumMod val="65000"/>
                </a:schemeClr>
              </a:solidFill>
              <a:cs typeface="+mn-ea"/>
              <a:sym typeface="+mn-lt"/>
            </a:endParaRPr>
          </a:p>
        </p:txBody>
      </p:sp>
      <p:sp>
        <p:nvSpPr>
          <p:cNvPr id="213" name="文本框 212"/>
          <p:cNvSpPr txBox="1"/>
          <p:nvPr/>
        </p:nvSpPr>
        <p:spPr>
          <a:xfrm>
            <a:off x="3918217" y="1731055"/>
            <a:ext cx="1990294" cy="461665"/>
          </a:xfrm>
          <a:prstGeom prst="rect">
            <a:avLst/>
          </a:prstGeom>
          <a:noFill/>
        </p:spPr>
        <p:txBody>
          <a:bodyPr wrap="square" rtlCol="0">
            <a:spAutoFit/>
          </a:bodyPr>
          <a:lstStyle/>
          <a:p>
            <a:pPr lvl="0" algn="ctr"/>
            <a:r>
              <a:rPr lang="zh-CN" altLang="en-US" sz="2400" dirty="0">
                <a:solidFill>
                  <a:srgbClr val="000000">
                    <a:lumMod val="75000"/>
                    <a:lumOff val="25000"/>
                  </a:srgbClr>
                </a:solidFill>
                <a:latin typeface="思源黑体 CN Bold" panose="020B0800000000000000" pitchFamily="34" charset="-122"/>
                <a:ea typeface="思源黑体 CN Bold" panose="020B0800000000000000" pitchFamily="34" charset="-122"/>
              </a:rPr>
              <a:t>你的标题</a:t>
            </a:r>
          </a:p>
        </p:txBody>
      </p:sp>
      <p:grpSp>
        <p:nvGrpSpPr>
          <p:cNvPr id="214" name="Group 8"/>
          <p:cNvGrpSpPr>
            <a:grpSpLocks noChangeAspect="1"/>
          </p:cNvGrpSpPr>
          <p:nvPr/>
        </p:nvGrpSpPr>
        <p:grpSpPr bwMode="auto">
          <a:xfrm>
            <a:off x="4368852" y="2790636"/>
            <a:ext cx="1089025" cy="1089025"/>
            <a:chOff x="4" y="4"/>
            <a:chExt cx="686" cy="686"/>
          </a:xfrm>
          <a:solidFill>
            <a:schemeClr val="accent2"/>
          </a:solidFill>
        </p:grpSpPr>
        <p:sp>
          <p:nvSpPr>
            <p:cNvPr id="215" name="Freeform 9"/>
            <p:cNvSpPr/>
            <p:nvPr/>
          </p:nvSpPr>
          <p:spPr bwMode="auto">
            <a:xfrm>
              <a:off x="4" y="341"/>
              <a:ext cx="56" cy="6"/>
            </a:xfrm>
            <a:custGeom>
              <a:avLst/>
              <a:gdLst>
                <a:gd name="T0" fmla="*/ 56 w 56"/>
                <a:gd name="T1" fmla="*/ 6 h 6"/>
                <a:gd name="T2" fmla="*/ 0 w 56"/>
                <a:gd name="T3" fmla="*/ 6 h 6"/>
                <a:gd name="T4" fmla="*/ 0 w 56"/>
                <a:gd name="T5" fmla="*/ 0 h 6"/>
                <a:gd name="T6" fmla="*/ 56 w 56"/>
                <a:gd name="T7" fmla="*/ 2 h 6"/>
                <a:gd name="T8" fmla="*/ 56 w 56"/>
                <a:gd name="T9" fmla="*/ 6 h 6"/>
              </a:gdLst>
              <a:ahLst/>
              <a:cxnLst>
                <a:cxn ang="0">
                  <a:pos x="T0" y="T1"/>
                </a:cxn>
                <a:cxn ang="0">
                  <a:pos x="T2" y="T3"/>
                </a:cxn>
                <a:cxn ang="0">
                  <a:pos x="T4" y="T5"/>
                </a:cxn>
                <a:cxn ang="0">
                  <a:pos x="T6" y="T7"/>
                </a:cxn>
                <a:cxn ang="0">
                  <a:pos x="T8" y="T9"/>
                </a:cxn>
              </a:cxnLst>
              <a:rect l="0" t="0" r="r" b="b"/>
              <a:pathLst>
                <a:path w="56" h="6">
                  <a:moveTo>
                    <a:pt x="56" y="6"/>
                  </a:moveTo>
                  <a:lnTo>
                    <a:pt x="0" y="6"/>
                  </a:lnTo>
                  <a:lnTo>
                    <a:pt x="0" y="0"/>
                  </a:lnTo>
                  <a:lnTo>
                    <a:pt x="56" y="2"/>
                  </a:lnTo>
                  <a:lnTo>
                    <a:pt x="5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6" name="Freeform 10"/>
            <p:cNvSpPr/>
            <p:nvPr/>
          </p:nvSpPr>
          <p:spPr bwMode="auto">
            <a:xfrm>
              <a:off x="4" y="321"/>
              <a:ext cx="59" cy="14"/>
            </a:xfrm>
            <a:custGeom>
              <a:avLst/>
              <a:gdLst>
                <a:gd name="T0" fmla="*/ 28 w 29"/>
                <a:gd name="T1" fmla="*/ 7 h 7"/>
                <a:gd name="T2" fmla="*/ 0 w 29"/>
                <a:gd name="T3" fmla="*/ 5 h 7"/>
                <a:gd name="T4" fmla="*/ 0 w 29"/>
                <a:gd name="T5" fmla="*/ 0 h 7"/>
                <a:gd name="T6" fmla="*/ 29 w 29"/>
                <a:gd name="T7" fmla="*/ 2 h 7"/>
                <a:gd name="T8" fmla="*/ 28 w 29"/>
                <a:gd name="T9" fmla="*/ 7 h 7"/>
              </a:gdLst>
              <a:ahLst/>
              <a:cxnLst>
                <a:cxn ang="0">
                  <a:pos x="T0" y="T1"/>
                </a:cxn>
                <a:cxn ang="0">
                  <a:pos x="T2" y="T3"/>
                </a:cxn>
                <a:cxn ang="0">
                  <a:pos x="T4" y="T5"/>
                </a:cxn>
                <a:cxn ang="0">
                  <a:pos x="T6" y="T7"/>
                </a:cxn>
                <a:cxn ang="0">
                  <a:pos x="T8" y="T9"/>
                </a:cxn>
              </a:cxnLst>
              <a:rect l="0" t="0" r="r" b="b"/>
              <a:pathLst>
                <a:path w="29" h="7">
                  <a:moveTo>
                    <a:pt x="28" y="7"/>
                  </a:moveTo>
                  <a:cubicBezTo>
                    <a:pt x="0" y="5"/>
                    <a:pt x="0" y="5"/>
                    <a:pt x="0" y="5"/>
                  </a:cubicBezTo>
                  <a:cubicBezTo>
                    <a:pt x="0" y="4"/>
                    <a:pt x="0" y="2"/>
                    <a:pt x="0" y="0"/>
                  </a:cubicBezTo>
                  <a:cubicBezTo>
                    <a:pt x="29" y="2"/>
                    <a:pt x="29" y="2"/>
                    <a:pt x="29" y="2"/>
                  </a:cubicBezTo>
                  <a:cubicBezTo>
                    <a:pt x="28" y="4"/>
                    <a:pt x="28" y="5"/>
                    <a:pt x="2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7" name="Freeform 11"/>
            <p:cNvSpPr/>
            <p:nvPr/>
          </p:nvSpPr>
          <p:spPr bwMode="auto">
            <a:xfrm>
              <a:off x="6" y="301"/>
              <a:ext cx="57" cy="16"/>
            </a:xfrm>
            <a:custGeom>
              <a:avLst/>
              <a:gdLst>
                <a:gd name="T0" fmla="*/ 28 w 28"/>
                <a:gd name="T1" fmla="*/ 8 h 8"/>
                <a:gd name="T2" fmla="*/ 0 w 28"/>
                <a:gd name="T3" fmla="*/ 5 h 8"/>
                <a:gd name="T4" fmla="*/ 1 w 28"/>
                <a:gd name="T5" fmla="*/ 0 h 8"/>
                <a:gd name="T6" fmla="*/ 28 w 28"/>
                <a:gd name="T7" fmla="*/ 4 h 8"/>
                <a:gd name="T8" fmla="*/ 28 w 28"/>
                <a:gd name="T9" fmla="*/ 8 h 8"/>
              </a:gdLst>
              <a:ahLst/>
              <a:cxnLst>
                <a:cxn ang="0">
                  <a:pos x="T0" y="T1"/>
                </a:cxn>
                <a:cxn ang="0">
                  <a:pos x="T2" y="T3"/>
                </a:cxn>
                <a:cxn ang="0">
                  <a:pos x="T4" y="T5"/>
                </a:cxn>
                <a:cxn ang="0">
                  <a:pos x="T6" y="T7"/>
                </a:cxn>
                <a:cxn ang="0">
                  <a:pos x="T8" y="T9"/>
                </a:cxn>
              </a:cxnLst>
              <a:rect l="0" t="0" r="r" b="b"/>
              <a:pathLst>
                <a:path w="28" h="8">
                  <a:moveTo>
                    <a:pt x="28" y="8"/>
                  </a:moveTo>
                  <a:cubicBezTo>
                    <a:pt x="0" y="5"/>
                    <a:pt x="0" y="5"/>
                    <a:pt x="0" y="5"/>
                  </a:cubicBezTo>
                  <a:cubicBezTo>
                    <a:pt x="0" y="3"/>
                    <a:pt x="0" y="2"/>
                    <a:pt x="1" y="0"/>
                  </a:cubicBezTo>
                  <a:cubicBezTo>
                    <a:pt x="28" y="4"/>
                    <a:pt x="28" y="4"/>
                    <a:pt x="28" y="4"/>
                  </a:cubicBezTo>
                  <a:cubicBezTo>
                    <a:pt x="28" y="5"/>
                    <a:pt x="28" y="7"/>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8" name="Freeform 12"/>
            <p:cNvSpPr/>
            <p:nvPr/>
          </p:nvSpPr>
          <p:spPr bwMode="auto">
            <a:xfrm>
              <a:off x="8" y="281"/>
              <a:ext cx="59" cy="20"/>
            </a:xfrm>
            <a:custGeom>
              <a:avLst/>
              <a:gdLst>
                <a:gd name="T0" fmla="*/ 28 w 29"/>
                <a:gd name="T1" fmla="*/ 10 h 10"/>
                <a:gd name="T2" fmla="*/ 0 w 29"/>
                <a:gd name="T3" fmla="*/ 5 h 10"/>
                <a:gd name="T4" fmla="*/ 1 w 29"/>
                <a:gd name="T5" fmla="*/ 0 h 10"/>
                <a:gd name="T6" fmla="*/ 29 w 29"/>
                <a:gd name="T7" fmla="*/ 5 h 10"/>
                <a:gd name="T8" fmla="*/ 28 w 29"/>
                <a:gd name="T9" fmla="*/ 10 h 10"/>
              </a:gdLst>
              <a:ahLst/>
              <a:cxnLst>
                <a:cxn ang="0">
                  <a:pos x="T0" y="T1"/>
                </a:cxn>
                <a:cxn ang="0">
                  <a:pos x="T2" y="T3"/>
                </a:cxn>
                <a:cxn ang="0">
                  <a:pos x="T4" y="T5"/>
                </a:cxn>
                <a:cxn ang="0">
                  <a:pos x="T6" y="T7"/>
                </a:cxn>
                <a:cxn ang="0">
                  <a:pos x="T8" y="T9"/>
                </a:cxn>
              </a:cxnLst>
              <a:rect l="0" t="0" r="r" b="b"/>
              <a:pathLst>
                <a:path w="29" h="10">
                  <a:moveTo>
                    <a:pt x="28" y="10"/>
                  </a:moveTo>
                  <a:cubicBezTo>
                    <a:pt x="0" y="5"/>
                    <a:pt x="0" y="5"/>
                    <a:pt x="0" y="5"/>
                  </a:cubicBezTo>
                  <a:cubicBezTo>
                    <a:pt x="1" y="3"/>
                    <a:pt x="1" y="2"/>
                    <a:pt x="1" y="0"/>
                  </a:cubicBezTo>
                  <a:cubicBezTo>
                    <a:pt x="29" y="5"/>
                    <a:pt x="29" y="5"/>
                    <a:pt x="29" y="5"/>
                  </a:cubicBezTo>
                  <a:cubicBezTo>
                    <a:pt x="29" y="7"/>
                    <a:pt x="28" y="8"/>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9" name="Freeform 13"/>
            <p:cNvSpPr/>
            <p:nvPr/>
          </p:nvSpPr>
          <p:spPr bwMode="auto">
            <a:xfrm>
              <a:off x="12" y="260"/>
              <a:ext cx="59" cy="23"/>
            </a:xfrm>
            <a:custGeom>
              <a:avLst/>
              <a:gdLst>
                <a:gd name="T0" fmla="*/ 28 w 29"/>
                <a:gd name="T1" fmla="*/ 11 h 11"/>
                <a:gd name="T2" fmla="*/ 0 w 29"/>
                <a:gd name="T3" fmla="*/ 5 h 11"/>
                <a:gd name="T4" fmla="*/ 2 w 29"/>
                <a:gd name="T5" fmla="*/ 0 h 11"/>
                <a:gd name="T6" fmla="*/ 29 w 29"/>
                <a:gd name="T7" fmla="*/ 7 h 11"/>
                <a:gd name="T8" fmla="*/ 28 w 29"/>
                <a:gd name="T9" fmla="*/ 11 h 11"/>
              </a:gdLst>
              <a:ahLst/>
              <a:cxnLst>
                <a:cxn ang="0">
                  <a:pos x="T0" y="T1"/>
                </a:cxn>
                <a:cxn ang="0">
                  <a:pos x="T2" y="T3"/>
                </a:cxn>
                <a:cxn ang="0">
                  <a:pos x="T4" y="T5"/>
                </a:cxn>
                <a:cxn ang="0">
                  <a:pos x="T6" y="T7"/>
                </a:cxn>
                <a:cxn ang="0">
                  <a:pos x="T8" y="T9"/>
                </a:cxn>
              </a:cxnLst>
              <a:rect l="0" t="0" r="r" b="b"/>
              <a:pathLst>
                <a:path w="29" h="11">
                  <a:moveTo>
                    <a:pt x="28" y="11"/>
                  </a:moveTo>
                  <a:cubicBezTo>
                    <a:pt x="0" y="5"/>
                    <a:pt x="0" y="5"/>
                    <a:pt x="0" y="5"/>
                  </a:cubicBezTo>
                  <a:cubicBezTo>
                    <a:pt x="1" y="3"/>
                    <a:pt x="1" y="1"/>
                    <a:pt x="2" y="0"/>
                  </a:cubicBezTo>
                  <a:cubicBezTo>
                    <a:pt x="29" y="7"/>
                    <a:pt x="29" y="7"/>
                    <a:pt x="29" y="7"/>
                  </a:cubicBezTo>
                  <a:cubicBezTo>
                    <a:pt x="28" y="8"/>
                    <a:pt x="28" y="10"/>
                    <a:pt x="2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0" name="Freeform 14"/>
            <p:cNvSpPr/>
            <p:nvPr/>
          </p:nvSpPr>
          <p:spPr bwMode="auto">
            <a:xfrm>
              <a:off x="18" y="240"/>
              <a:ext cx="57" cy="26"/>
            </a:xfrm>
            <a:custGeom>
              <a:avLst/>
              <a:gdLst>
                <a:gd name="T0" fmla="*/ 27 w 28"/>
                <a:gd name="T1" fmla="*/ 13 h 13"/>
                <a:gd name="T2" fmla="*/ 0 w 28"/>
                <a:gd name="T3" fmla="*/ 5 h 13"/>
                <a:gd name="T4" fmla="*/ 1 w 28"/>
                <a:gd name="T5" fmla="*/ 0 h 13"/>
                <a:gd name="T6" fmla="*/ 28 w 28"/>
                <a:gd name="T7" fmla="*/ 9 h 13"/>
                <a:gd name="T8" fmla="*/ 27 w 28"/>
                <a:gd name="T9" fmla="*/ 13 h 13"/>
              </a:gdLst>
              <a:ahLst/>
              <a:cxnLst>
                <a:cxn ang="0">
                  <a:pos x="T0" y="T1"/>
                </a:cxn>
                <a:cxn ang="0">
                  <a:pos x="T2" y="T3"/>
                </a:cxn>
                <a:cxn ang="0">
                  <a:pos x="T4" y="T5"/>
                </a:cxn>
                <a:cxn ang="0">
                  <a:pos x="T6" y="T7"/>
                </a:cxn>
                <a:cxn ang="0">
                  <a:pos x="T8" y="T9"/>
                </a:cxn>
              </a:cxnLst>
              <a:rect l="0" t="0" r="r" b="b"/>
              <a:pathLst>
                <a:path w="28" h="13">
                  <a:moveTo>
                    <a:pt x="27" y="13"/>
                  </a:moveTo>
                  <a:cubicBezTo>
                    <a:pt x="0" y="5"/>
                    <a:pt x="0" y="5"/>
                    <a:pt x="0" y="5"/>
                  </a:cubicBezTo>
                  <a:cubicBezTo>
                    <a:pt x="0" y="3"/>
                    <a:pt x="1" y="2"/>
                    <a:pt x="1" y="0"/>
                  </a:cubicBezTo>
                  <a:cubicBezTo>
                    <a:pt x="28" y="9"/>
                    <a:pt x="28" y="9"/>
                    <a:pt x="28" y="9"/>
                  </a:cubicBezTo>
                  <a:cubicBezTo>
                    <a:pt x="28" y="10"/>
                    <a:pt x="27" y="11"/>
                    <a:pt x="27"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1" name="Freeform 15"/>
            <p:cNvSpPr/>
            <p:nvPr/>
          </p:nvSpPr>
          <p:spPr bwMode="auto">
            <a:xfrm>
              <a:off x="24" y="220"/>
              <a:ext cx="57" cy="30"/>
            </a:xfrm>
            <a:custGeom>
              <a:avLst/>
              <a:gdLst>
                <a:gd name="T0" fmla="*/ 27 w 28"/>
                <a:gd name="T1" fmla="*/ 15 h 15"/>
                <a:gd name="T2" fmla="*/ 0 w 28"/>
                <a:gd name="T3" fmla="*/ 5 h 15"/>
                <a:gd name="T4" fmla="*/ 2 w 28"/>
                <a:gd name="T5" fmla="*/ 0 h 15"/>
                <a:gd name="T6" fmla="*/ 28 w 28"/>
                <a:gd name="T7" fmla="*/ 11 h 15"/>
                <a:gd name="T8" fmla="*/ 27 w 28"/>
                <a:gd name="T9" fmla="*/ 15 h 15"/>
              </a:gdLst>
              <a:ahLst/>
              <a:cxnLst>
                <a:cxn ang="0">
                  <a:pos x="T0" y="T1"/>
                </a:cxn>
                <a:cxn ang="0">
                  <a:pos x="T2" y="T3"/>
                </a:cxn>
                <a:cxn ang="0">
                  <a:pos x="T4" y="T5"/>
                </a:cxn>
                <a:cxn ang="0">
                  <a:pos x="T6" y="T7"/>
                </a:cxn>
                <a:cxn ang="0">
                  <a:pos x="T8" y="T9"/>
                </a:cxn>
              </a:cxnLst>
              <a:rect l="0" t="0" r="r" b="b"/>
              <a:pathLst>
                <a:path w="28" h="15">
                  <a:moveTo>
                    <a:pt x="27" y="15"/>
                  </a:moveTo>
                  <a:cubicBezTo>
                    <a:pt x="0" y="5"/>
                    <a:pt x="0" y="5"/>
                    <a:pt x="0" y="5"/>
                  </a:cubicBezTo>
                  <a:cubicBezTo>
                    <a:pt x="1" y="3"/>
                    <a:pt x="1" y="2"/>
                    <a:pt x="2" y="0"/>
                  </a:cubicBezTo>
                  <a:cubicBezTo>
                    <a:pt x="28" y="11"/>
                    <a:pt x="28" y="11"/>
                    <a:pt x="28" y="11"/>
                  </a:cubicBezTo>
                  <a:cubicBezTo>
                    <a:pt x="28" y="12"/>
                    <a:pt x="27" y="13"/>
                    <a:pt x="2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2" name="Freeform 16"/>
            <p:cNvSpPr/>
            <p:nvPr/>
          </p:nvSpPr>
          <p:spPr bwMode="auto">
            <a:xfrm>
              <a:off x="32" y="202"/>
              <a:ext cx="57" cy="32"/>
            </a:xfrm>
            <a:custGeom>
              <a:avLst/>
              <a:gdLst>
                <a:gd name="T0" fmla="*/ 26 w 28"/>
                <a:gd name="T1" fmla="*/ 16 h 16"/>
                <a:gd name="T2" fmla="*/ 0 w 28"/>
                <a:gd name="T3" fmla="*/ 5 h 16"/>
                <a:gd name="T4" fmla="*/ 2 w 28"/>
                <a:gd name="T5" fmla="*/ 0 h 16"/>
                <a:gd name="T6" fmla="*/ 28 w 28"/>
                <a:gd name="T7" fmla="*/ 12 h 16"/>
                <a:gd name="T8" fmla="*/ 26 w 28"/>
                <a:gd name="T9" fmla="*/ 16 h 16"/>
              </a:gdLst>
              <a:ahLst/>
              <a:cxnLst>
                <a:cxn ang="0">
                  <a:pos x="T0" y="T1"/>
                </a:cxn>
                <a:cxn ang="0">
                  <a:pos x="T2" y="T3"/>
                </a:cxn>
                <a:cxn ang="0">
                  <a:pos x="T4" y="T5"/>
                </a:cxn>
                <a:cxn ang="0">
                  <a:pos x="T6" y="T7"/>
                </a:cxn>
                <a:cxn ang="0">
                  <a:pos x="T8" y="T9"/>
                </a:cxn>
              </a:cxnLst>
              <a:rect l="0" t="0" r="r" b="b"/>
              <a:pathLst>
                <a:path w="28" h="16">
                  <a:moveTo>
                    <a:pt x="26" y="16"/>
                  </a:moveTo>
                  <a:cubicBezTo>
                    <a:pt x="0" y="5"/>
                    <a:pt x="0" y="5"/>
                    <a:pt x="0" y="5"/>
                  </a:cubicBezTo>
                  <a:cubicBezTo>
                    <a:pt x="1" y="3"/>
                    <a:pt x="1" y="1"/>
                    <a:pt x="2" y="0"/>
                  </a:cubicBezTo>
                  <a:cubicBezTo>
                    <a:pt x="28" y="12"/>
                    <a:pt x="28" y="12"/>
                    <a:pt x="28" y="12"/>
                  </a:cubicBezTo>
                  <a:cubicBezTo>
                    <a:pt x="27" y="13"/>
                    <a:pt x="26" y="14"/>
                    <a:pt x="2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3" name="Freeform 17"/>
            <p:cNvSpPr/>
            <p:nvPr/>
          </p:nvSpPr>
          <p:spPr bwMode="auto">
            <a:xfrm>
              <a:off x="40" y="184"/>
              <a:ext cx="55" cy="34"/>
            </a:xfrm>
            <a:custGeom>
              <a:avLst/>
              <a:gdLst>
                <a:gd name="T0" fmla="*/ 25 w 27"/>
                <a:gd name="T1" fmla="*/ 17 h 17"/>
                <a:gd name="T2" fmla="*/ 0 w 27"/>
                <a:gd name="T3" fmla="*/ 4 h 17"/>
                <a:gd name="T4" fmla="*/ 3 w 27"/>
                <a:gd name="T5" fmla="*/ 0 h 17"/>
                <a:gd name="T6" fmla="*/ 27 w 27"/>
                <a:gd name="T7" fmla="*/ 13 h 17"/>
                <a:gd name="T8" fmla="*/ 25 w 27"/>
                <a:gd name="T9" fmla="*/ 17 h 17"/>
              </a:gdLst>
              <a:ahLst/>
              <a:cxnLst>
                <a:cxn ang="0">
                  <a:pos x="T0" y="T1"/>
                </a:cxn>
                <a:cxn ang="0">
                  <a:pos x="T2" y="T3"/>
                </a:cxn>
                <a:cxn ang="0">
                  <a:pos x="T4" y="T5"/>
                </a:cxn>
                <a:cxn ang="0">
                  <a:pos x="T6" y="T7"/>
                </a:cxn>
                <a:cxn ang="0">
                  <a:pos x="T8" y="T9"/>
                </a:cxn>
              </a:cxnLst>
              <a:rect l="0" t="0" r="r" b="b"/>
              <a:pathLst>
                <a:path w="27" h="17">
                  <a:moveTo>
                    <a:pt x="25" y="17"/>
                  </a:moveTo>
                  <a:cubicBezTo>
                    <a:pt x="0" y="4"/>
                    <a:pt x="0" y="4"/>
                    <a:pt x="0" y="4"/>
                  </a:cubicBezTo>
                  <a:cubicBezTo>
                    <a:pt x="1" y="3"/>
                    <a:pt x="2" y="1"/>
                    <a:pt x="3" y="0"/>
                  </a:cubicBezTo>
                  <a:cubicBezTo>
                    <a:pt x="27" y="13"/>
                    <a:pt x="27" y="13"/>
                    <a:pt x="27" y="13"/>
                  </a:cubicBezTo>
                  <a:cubicBezTo>
                    <a:pt x="27" y="14"/>
                    <a:pt x="26" y="16"/>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4" name="Freeform 18"/>
            <p:cNvSpPr/>
            <p:nvPr/>
          </p:nvSpPr>
          <p:spPr bwMode="auto">
            <a:xfrm>
              <a:off x="50" y="166"/>
              <a:ext cx="55" cy="36"/>
            </a:xfrm>
            <a:custGeom>
              <a:avLst/>
              <a:gdLst>
                <a:gd name="T0" fmla="*/ 25 w 27"/>
                <a:gd name="T1" fmla="*/ 18 h 18"/>
                <a:gd name="T2" fmla="*/ 0 w 27"/>
                <a:gd name="T3" fmla="*/ 4 h 18"/>
                <a:gd name="T4" fmla="*/ 3 w 27"/>
                <a:gd name="T5" fmla="*/ 0 h 18"/>
                <a:gd name="T6" fmla="*/ 27 w 27"/>
                <a:gd name="T7" fmla="*/ 15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cubicBezTo>
                    <a:pt x="0" y="4"/>
                    <a:pt x="0" y="4"/>
                    <a:pt x="0" y="4"/>
                  </a:cubicBezTo>
                  <a:cubicBezTo>
                    <a:pt x="1" y="3"/>
                    <a:pt x="2" y="1"/>
                    <a:pt x="3" y="0"/>
                  </a:cubicBezTo>
                  <a:cubicBezTo>
                    <a:pt x="27" y="15"/>
                    <a:pt x="27" y="15"/>
                    <a:pt x="27" y="15"/>
                  </a:cubicBezTo>
                  <a:cubicBezTo>
                    <a:pt x="26" y="16"/>
                    <a:pt x="25" y="17"/>
                    <a:pt x="2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5" name="Freeform 19"/>
            <p:cNvSpPr/>
            <p:nvPr/>
          </p:nvSpPr>
          <p:spPr bwMode="auto">
            <a:xfrm>
              <a:off x="63" y="147"/>
              <a:ext cx="52" cy="41"/>
            </a:xfrm>
            <a:custGeom>
              <a:avLst/>
              <a:gdLst>
                <a:gd name="T0" fmla="*/ 23 w 26"/>
                <a:gd name="T1" fmla="*/ 20 h 20"/>
                <a:gd name="T2" fmla="*/ 0 w 26"/>
                <a:gd name="T3" fmla="*/ 4 h 20"/>
                <a:gd name="T4" fmla="*/ 3 w 26"/>
                <a:gd name="T5" fmla="*/ 0 h 20"/>
                <a:gd name="T6" fmla="*/ 26 w 26"/>
                <a:gd name="T7" fmla="*/ 17 h 20"/>
                <a:gd name="T8" fmla="*/ 23 w 26"/>
                <a:gd name="T9" fmla="*/ 20 h 20"/>
              </a:gdLst>
              <a:ahLst/>
              <a:cxnLst>
                <a:cxn ang="0">
                  <a:pos x="T0" y="T1"/>
                </a:cxn>
                <a:cxn ang="0">
                  <a:pos x="T2" y="T3"/>
                </a:cxn>
                <a:cxn ang="0">
                  <a:pos x="T4" y="T5"/>
                </a:cxn>
                <a:cxn ang="0">
                  <a:pos x="T6" y="T7"/>
                </a:cxn>
                <a:cxn ang="0">
                  <a:pos x="T8" y="T9"/>
                </a:cxn>
              </a:cxnLst>
              <a:rect l="0" t="0" r="r" b="b"/>
              <a:pathLst>
                <a:path w="26" h="20">
                  <a:moveTo>
                    <a:pt x="23" y="20"/>
                  </a:moveTo>
                  <a:cubicBezTo>
                    <a:pt x="0" y="4"/>
                    <a:pt x="0" y="4"/>
                    <a:pt x="0" y="4"/>
                  </a:cubicBezTo>
                  <a:cubicBezTo>
                    <a:pt x="1" y="3"/>
                    <a:pt x="2" y="2"/>
                    <a:pt x="3" y="0"/>
                  </a:cubicBezTo>
                  <a:cubicBezTo>
                    <a:pt x="26" y="17"/>
                    <a:pt x="26" y="17"/>
                    <a:pt x="26" y="17"/>
                  </a:cubicBezTo>
                  <a:cubicBezTo>
                    <a:pt x="25" y="18"/>
                    <a:pt x="24" y="19"/>
                    <a:pt x="2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6" name="Freeform 20"/>
            <p:cNvSpPr/>
            <p:nvPr/>
          </p:nvSpPr>
          <p:spPr bwMode="auto">
            <a:xfrm>
              <a:off x="75" y="131"/>
              <a:ext cx="50" cy="43"/>
            </a:xfrm>
            <a:custGeom>
              <a:avLst/>
              <a:gdLst>
                <a:gd name="T0" fmla="*/ 22 w 25"/>
                <a:gd name="T1" fmla="*/ 21 h 21"/>
                <a:gd name="T2" fmla="*/ 0 w 25"/>
                <a:gd name="T3" fmla="*/ 4 h 21"/>
                <a:gd name="T4" fmla="*/ 3 w 25"/>
                <a:gd name="T5" fmla="*/ 0 h 21"/>
                <a:gd name="T6" fmla="*/ 25 w 25"/>
                <a:gd name="T7" fmla="*/ 18 h 21"/>
                <a:gd name="T8" fmla="*/ 22 w 25"/>
                <a:gd name="T9" fmla="*/ 21 h 21"/>
              </a:gdLst>
              <a:ahLst/>
              <a:cxnLst>
                <a:cxn ang="0">
                  <a:pos x="T0" y="T1"/>
                </a:cxn>
                <a:cxn ang="0">
                  <a:pos x="T2" y="T3"/>
                </a:cxn>
                <a:cxn ang="0">
                  <a:pos x="T4" y="T5"/>
                </a:cxn>
                <a:cxn ang="0">
                  <a:pos x="T6" y="T7"/>
                </a:cxn>
                <a:cxn ang="0">
                  <a:pos x="T8" y="T9"/>
                </a:cxn>
              </a:cxnLst>
              <a:rect l="0" t="0" r="r" b="b"/>
              <a:pathLst>
                <a:path w="25" h="21">
                  <a:moveTo>
                    <a:pt x="22" y="21"/>
                  </a:moveTo>
                  <a:cubicBezTo>
                    <a:pt x="0" y="4"/>
                    <a:pt x="0" y="4"/>
                    <a:pt x="0" y="4"/>
                  </a:cubicBezTo>
                  <a:cubicBezTo>
                    <a:pt x="1" y="3"/>
                    <a:pt x="2" y="1"/>
                    <a:pt x="3" y="0"/>
                  </a:cubicBezTo>
                  <a:cubicBezTo>
                    <a:pt x="25" y="18"/>
                    <a:pt x="25" y="18"/>
                    <a:pt x="25" y="18"/>
                  </a:cubicBezTo>
                  <a:cubicBezTo>
                    <a:pt x="24" y="19"/>
                    <a:pt x="23" y="20"/>
                    <a:pt x="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7" name="Freeform 21"/>
            <p:cNvSpPr/>
            <p:nvPr/>
          </p:nvSpPr>
          <p:spPr bwMode="auto">
            <a:xfrm>
              <a:off x="87" y="115"/>
              <a:ext cx="48" cy="47"/>
            </a:xfrm>
            <a:custGeom>
              <a:avLst/>
              <a:gdLst>
                <a:gd name="T0" fmla="*/ 21 w 24"/>
                <a:gd name="T1" fmla="*/ 23 h 23"/>
                <a:gd name="T2" fmla="*/ 0 w 24"/>
                <a:gd name="T3" fmla="*/ 4 h 23"/>
                <a:gd name="T4" fmla="*/ 4 w 24"/>
                <a:gd name="T5" fmla="*/ 0 h 23"/>
                <a:gd name="T6" fmla="*/ 24 w 24"/>
                <a:gd name="T7" fmla="*/ 19 h 23"/>
                <a:gd name="T8" fmla="*/ 21 w 24"/>
                <a:gd name="T9" fmla="*/ 23 h 23"/>
              </a:gdLst>
              <a:ahLst/>
              <a:cxnLst>
                <a:cxn ang="0">
                  <a:pos x="T0" y="T1"/>
                </a:cxn>
                <a:cxn ang="0">
                  <a:pos x="T2" y="T3"/>
                </a:cxn>
                <a:cxn ang="0">
                  <a:pos x="T4" y="T5"/>
                </a:cxn>
                <a:cxn ang="0">
                  <a:pos x="T6" y="T7"/>
                </a:cxn>
                <a:cxn ang="0">
                  <a:pos x="T8" y="T9"/>
                </a:cxn>
              </a:cxnLst>
              <a:rect l="0" t="0" r="r" b="b"/>
              <a:pathLst>
                <a:path w="24" h="23">
                  <a:moveTo>
                    <a:pt x="21" y="23"/>
                  </a:moveTo>
                  <a:cubicBezTo>
                    <a:pt x="0" y="4"/>
                    <a:pt x="0" y="4"/>
                    <a:pt x="0" y="4"/>
                  </a:cubicBezTo>
                  <a:cubicBezTo>
                    <a:pt x="1" y="3"/>
                    <a:pt x="2" y="2"/>
                    <a:pt x="4" y="0"/>
                  </a:cubicBezTo>
                  <a:cubicBezTo>
                    <a:pt x="24" y="19"/>
                    <a:pt x="24" y="19"/>
                    <a:pt x="24" y="19"/>
                  </a:cubicBezTo>
                  <a:cubicBezTo>
                    <a:pt x="23" y="20"/>
                    <a:pt x="22" y="21"/>
                    <a:pt x="2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8" name="Freeform 22"/>
            <p:cNvSpPr/>
            <p:nvPr/>
          </p:nvSpPr>
          <p:spPr bwMode="auto">
            <a:xfrm>
              <a:off x="101" y="101"/>
              <a:ext cx="46" cy="46"/>
            </a:xfrm>
            <a:custGeom>
              <a:avLst/>
              <a:gdLst>
                <a:gd name="T0" fmla="*/ 20 w 23"/>
                <a:gd name="T1" fmla="*/ 23 h 23"/>
                <a:gd name="T2" fmla="*/ 0 w 23"/>
                <a:gd name="T3" fmla="*/ 4 h 23"/>
                <a:gd name="T4" fmla="*/ 4 w 23"/>
                <a:gd name="T5" fmla="*/ 0 h 23"/>
                <a:gd name="T6" fmla="*/ 23 w 23"/>
                <a:gd name="T7" fmla="*/ 20 h 23"/>
                <a:gd name="T8" fmla="*/ 20 w 23"/>
                <a:gd name="T9" fmla="*/ 23 h 23"/>
              </a:gdLst>
              <a:ahLst/>
              <a:cxnLst>
                <a:cxn ang="0">
                  <a:pos x="T0" y="T1"/>
                </a:cxn>
                <a:cxn ang="0">
                  <a:pos x="T2" y="T3"/>
                </a:cxn>
                <a:cxn ang="0">
                  <a:pos x="T4" y="T5"/>
                </a:cxn>
                <a:cxn ang="0">
                  <a:pos x="T6" y="T7"/>
                </a:cxn>
                <a:cxn ang="0">
                  <a:pos x="T8" y="T9"/>
                </a:cxn>
              </a:cxnLst>
              <a:rect l="0" t="0" r="r" b="b"/>
              <a:pathLst>
                <a:path w="23" h="23">
                  <a:moveTo>
                    <a:pt x="20" y="23"/>
                  </a:moveTo>
                  <a:cubicBezTo>
                    <a:pt x="0" y="4"/>
                    <a:pt x="0" y="4"/>
                    <a:pt x="0" y="4"/>
                  </a:cubicBezTo>
                  <a:cubicBezTo>
                    <a:pt x="1" y="2"/>
                    <a:pt x="2" y="1"/>
                    <a:pt x="4" y="0"/>
                  </a:cubicBezTo>
                  <a:cubicBezTo>
                    <a:pt x="23" y="20"/>
                    <a:pt x="23" y="20"/>
                    <a:pt x="23" y="20"/>
                  </a:cubicBezTo>
                  <a:cubicBezTo>
                    <a:pt x="22" y="21"/>
                    <a:pt x="21" y="22"/>
                    <a:pt x="20"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9" name="Freeform 23"/>
            <p:cNvSpPr/>
            <p:nvPr/>
          </p:nvSpPr>
          <p:spPr bwMode="auto">
            <a:xfrm>
              <a:off x="115" y="87"/>
              <a:ext cx="46" cy="48"/>
            </a:xfrm>
            <a:custGeom>
              <a:avLst/>
              <a:gdLst>
                <a:gd name="T0" fmla="*/ 19 w 23"/>
                <a:gd name="T1" fmla="*/ 24 h 24"/>
                <a:gd name="T2" fmla="*/ 0 w 23"/>
                <a:gd name="T3" fmla="*/ 3 h 24"/>
                <a:gd name="T4" fmla="*/ 4 w 23"/>
                <a:gd name="T5" fmla="*/ 0 h 24"/>
                <a:gd name="T6" fmla="*/ 23 w 23"/>
                <a:gd name="T7" fmla="*/ 21 h 24"/>
                <a:gd name="T8" fmla="*/ 19 w 23"/>
                <a:gd name="T9" fmla="*/ 24 h 24"/>
              </a:gdLst>
              <a:ahLst/>
              <a:cxnLst>
                <a:cxn ang="0">
                  <a:pos x="T0" y="T1"/>
                </a:cxn>
                <a:cxn ang="0">
                  <a:pos x="T2" y="T3"/>
                </a:cxn>
                <a:cxn ang="0">
                  <a:pos x="T4" y="T5"/>
                </a:cxn>
                <a:cxn ang="0">
                  <a:pos x="T6" y="T7"/>
                </a:cxn>
                <a:cxn ang="0">
                  <a:pos x="T8" y="T9"/>
                </a:cxn>
              </a:cxnLst>
              <a:rect l="0" t="0" r="r" b="b"/>
              <a:pathLst>
                <a:path w="23" h="24">
                  <a:moveTo>
                    <a:pt x="19" y="24"/>
                  </a:moveTo>
                  <a:cubicBezTo>
                    <a:pt x="0" y="3"/>
                    <a:pt x="0" y="3"/>
                    <a:pt x="0" y="3"/>
                  </a:cubicBezTo>
                  <a:cubicBezTo>
                    <a:pt x="2" y="2"/>
                    <a:pt x="3" y="1"/>
                    <a:pt x="4" y="0"/>
                  </a:cubicBezTo>
                  <a:cubicBezTo>
                    <a:pt x="23" y="21"/>
                    <a:pt x="23" y="21"/>
                    <a:pt x="23" y="21"/>
                  </a:cubicBezTo>
                  <a:cubicBezTo>
                    <a:pt x="22" y="22"/>
                    <a:pt x="20" y="23"/>
                    <a:pt x="1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0" name="Freeform 24"/>
            <p:cNvSpPr/>
            <p:nvPr/>
          </p:nvSpPr>
          <p:spPr bwMode="auto">
            <a:xfrm>
              <a:off x="131" y="75"/>
              <a:ext cx="42" cy="50"/>
            </a:xfrm>
            <a:custGeom>
              <a:avLst/>
              <a:gdLst>
                <a:gd name="T0" fmla="*/ 18 w 21"/>
                <a:gd name="T1" fmla="*/ 25 h 25"/>
                <a:gd name="T2" fmla="*/ 0 w 21"/>
                <a:gd name="T3" fmla="*/ 3 h 25"/>
                <a:gd name="T4" fmla="*/ 4 w 21"/>
                <a:gd name="T5" fmla="*/ 0 h 25"/>
                <a:gd name="T6" fmla="*/ 21 w 21"/>
                <a:gd name="T7" fmla="*/ 22 h 25"/>
                <a:gd name="T8" fmla="*/ 18 w 21"/>
                <a:gd name="T9" fmla="*/ 25 h 25"/>
              </a:gdLst>
              <a:ahLst/>
              <a:cxnLst>
                <a:cxn ang="0">
                  <a:pos x="T0" y="T1"/>
                </a:cxn>
                <a:cxn ang="0">
                  <a:pos x="T2" y="T3"/>
                </a:cxn>
                <a:cxn ang="0">
                  <a:pos x="T4" y="T5"/>
                </a:cxn>
                <a:cxn ang="0">
                  <a:pos x="T6" y="T7"/>
                </a:cxn>
                <a:cxn ang="0">
                  <a:pos x="T8" y="T9"/>
                </a:cxn>
              </a:cxnLst>
              <a:rect l="0" t="0" r="r" b="b"/>
              <a:pathLst>
                <a:path w="21" h="25">
                  <a:moveTo>
                    <a:pt x="18" y="25"/>
                  </a:moveTo>
                  <a:cubicBezTo>
                    <a:pt x="0" y="3"/>
                    <a:pt x="0" y="3"/>
                    <a:pt x="0" y="3"/>
                  </a:cubicBezTo>
                  <a:cubicBezTo>
                    <a:pt x="1" y="2"/>
                    <a:pt x="3" y="1"/>
                    <a:pt x="4" y="0"/>
                  </a:cubicBezTo>
                  <a:cubicBezTo>
                    <a:pt x="21" y="22"/>
                    <a:pt x="21" y="22"/>
                    <a:pt x="21" y="22"/>
                  </a:cubicBezTo>
                  <a:cubicBezTo>
                    <a:pt x="20" y="23"/>
                    <a:pt x="19" y="24"/>
                    <a:pt x="1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1" name="Freeform 25"/>
            <p:cNvSpPr/>
            <p:nvPr/>
          </p:nvSpPr>
          <p:spPr bwMode="auto">
            <a:xfrm>
              <a:off x="147" y="63"/>
              <a:ext cx="41" cy="50"/>
            </a:xfrm>
            <a:custGeom>
              <a:avLst/>
              <a:gdLst>
                <a:gd name="T0" fmla="*/ 17 w 20"/>
                <a:gd name="T1" fmla="*/ 25 h 25"/>
                <a:gd name="T2" fmla="*/ 0 w 20"/>
                <a:gd name="T3" fmla="*/ 3 h 25"/>
                <a:gd name="T4" fmla="*/ 5 w 20"/>
                <a:gd name="T5" fmla="*/ 0 h 25"/>
                <a:gd name="T6" fmla="*/ 20 w 20"/>
                <a:gd name="T7" fmla="*/ 23 h 25"/>
                <a:gd name="T8" fmla="*/ 17 w 20"/>
                <a:gd name="T9" fmla="*/ 25 h 25"/>
              </a:gdLst>
              <a:ahLst/>
              <a:cxnLst>
                <a:cxn ang="0">
                  <a:pos x="T0" y="T1"/>
                </a:cxn>
                <a:cxn ang="0">
                  <a:pos x="T2" y="T3"/>
                </a:cxn>
                <a:cxn ang="0">
                  <a:pos x="T4" y="T5"/>
                </a:cxn>
                <a:cxn ang="0">
                  <a:pos x="T6" y="T7"/>
                </a:cxn>
                <a:cxn ang="0">
                  <a:pos x="T8" y="T9"/>
                </a:cxn>
              </a:cxnLst>
              <a:rect l="0" t="0" r="r" b="b"/>
              <a:pathLst>
                <a:path w="20" h="25">
                  <a:moveTo>
                    <a:pt x="17" y="25"/>
                  </a:moveTo>
                  <a:cubicBezTo>
                    <a:pt x="0" y="3"/>
                    <a:pt x="0" y="3"/>
                    <a:pt x="0" y="3"/>
                  </a:cubicBezTo>
                  <a:cubicBezTo>
                    <a:pt x="2" y="2"/>
                    <a:pt x="3" y="1"/>
                    <a:pt x="5" y="0"/>
                  </a:cubicBezTo>
                  <a:cubicBezTo>
                    <a:pt x="20" y="23"/>
                    <a:pt x="20" y="23"/>
                    <a:pt x="20" y="23"/>
                  </a:cubicBezTo>
                  <a:cubicBezTo>
                    <a:pt x="19" y="24"/>
                    <a:pt x="18" y="25"/>
                    <a:pt x="17"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2" name="Freeform 26"/>
            <p:cNvSpPr/>
            <p:nvPr/>
          </p:nvSpPr>
          <p:spPr bwMode="auto">
            <a:xfrm>
              <a:off x="165" y="51"/>
              <a:ext cx="37" cy="54"/>
            </a:xfrm>
            <a:custGeom>
              <a:avLst/>
              <a:gdLst>
                <a:gd name="T0" fmla="*/ 15 w 18"/>
                <a:gd name="T1" fmla="*/ 27 h 27"/>
                <a:gd name="T2" fmla="*/ 0 w 18"/>
                <a:gd name="T3" fmla="*/ 3 h 27"/>
                <a:gd name="T4" fmla="*/ 4 w 18"/>
                <a:gd name="T5" fmla="*/ 0 h 27"/>
                <a:gd name="T6" fmla="*/ 18 w 18"/>
                <a:gd name="T7" fmla="*/ 25 h 27"/>
                <a:gd name="T8" fmla="*/ 15 w 18"/>
                <a:gd name="T9" fmla="*/ 27 h 27"/>
              </a:gdLst>
              <a:ahLst/>
              <a:cxnLst>
                <a:cxn ang="0">
                  <a:pos x="T0" y="T1"/>
                </a:cxn>
                <a:cxn ang="0">
                  <a:pos x="T2" y="T3"/>
                </a:cxn>
                <a:cxn ang="0">
                  <a:pos x="T4" y="T5"/>
                </a:cxn>
                <a:cxn ang="0">
                  <a:pos x="T6" y="T7"/>
                </a:cxn>
                <a:cxn ang="0">
                  <a:pos x="T8" y="T9"/>
                </a:cxn>
              </a:cxnLst>
              <a:rect l="0" t="0" r="r" b="b"/>
              <a:pathLst>
                <a:path w="18" h="27">
                  <a:moveTo>
                    <a:pt x="15" y="27"/>
                  </a:moveTo>
                  <a:cubicBezTo>
                    <a:pt x="0" y="3"/>
                    <a:pt x="0" y="3"/>
                    <a:pt x="0" y="3"/>
                  </a:cubicBezTo>
                  <a:cubicBezTo>
                    <a:pt x="1" y="2"/>
                    <a:pt x="3" y="1"/>
                    <a:pt x="4" y="0"/>
                  </a:cubicBezTo>
                  <a:cubicBezTo>
                    <a:pt x="18" y="25"/>
                    <a:pt x="18" y="25"/>
                    <a:pt x="18" y="25"/>
                  </a:cubicBezTo>
                  <a:cubicBezTo>
                    <a:pt x="17" y="25"/>
                    <a:pt x="16" y="26"/>
                    <a:pt x="1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3" name="Freeform 27"/>
            <p:cNvSpPr/>
            <p:nvPr/>
          </p:nvSpPr>
          <p:spPr bwMode="auto">
            <a:xfrm>
              <a:off x="184" y="40"/>
              <a:ext cx="34" cy="55"/>
            </a:xfrm>
            <a:custGeom>
              <a:avLst/>
              <a:gdLst>
                <a:gd name="T0" fmla="*/ 13 w 17"/>
                <a:gd name="T1" fmla="*/ 27 h 27"/>
                <a:gd name="T2" fmla="*/ 0 w 17"/>
                <a:gd name="T3" fmla="*/ 3 h 27"/>
                <a:gd name="T4" fmla="*/ 4 w 17"/>
                <a:gd name="T5" fmla="*/ 0 h 27"/>
                <a:gd name="T6" fmla="*/ 17 w 17"/>
                <a:gd name="T7" fmla="*/ 25 h 27"/>
                <a:gd name="T8" fmla="*/ 13 w 17"/>
                <a:gd name="T9" fmla="*/ 27 h 27"/>
              </a:gdLst>
              <a:ahLst/>
              <a:cxnLst>
                <a:cxn ang="0">
                  <a:pos x="T0" y="T1"/>
                </a:cxn>
                <a:cxn ang="0">
                  <a:pos x="T2" y="T3"/>
                </a:cxn>
                <a:cxn ang="0">
                  <a:pos x="T4" y="T5"/>
                </a:cxn>
                <a:cxn ang="0">
                  <a:pos x="T6" y="T7"/>
                </a:cxn>
                <a:cxn ang="0">
                  <a:pos x="T8" y="T9"/>
                </a:cxn>
              </a:cxnLst>
              <a:rect l="0" t="0" r="r" b="b"/>
              <a:pathLst>
                <a:path w="17" h="27">
                  <a:moveTo>
                    <a:pt x="13" y="27"/>
                  </a:moveTo>
                  <a:cubicBezTo>
                    <a:pt x="0" y="3"/>
                    <a:pt x="0" y="3"/>
                    <a:pt x="0" y="3"/>
                  </a:cubicBezTo>
                  <a:cubicBezTo>
                    <a:pt x="1" y="2"/>
                    <a:pt x="3" y="1"/>
                    <a:pt x="4" y="0"/>
                  </a:cubicBezTo>
                  <a:cubicBezTo>
                    <a:pt x="17" y="25"/>
                    <a:pt x="17" y="25"/>
                    <a:pt x="17" y="25"/>
                  </a:cubicBezTo>
                  <a:cubicBezTo>
                    <a:pt x="16" y="26"/>
                    <a:pt x="14" y="27"/>
                    <a:pt x="1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4" name="Freeform 28"/>
            <p:cNvSpPr/>
            <p:nvPr/>
          </p:nvSpPr>
          <p:spPr bwMode="auto">
            <a:xfrm>
              <a:off x="202" y="32"/>
              <a:ext cx="32" cy="57"/>
            </a:xfrm>
            <a:custGeom>
              <a:avLst/>
              <a:gdLst>
                <a:gd name="T0" fmla="*/ 12 w 16"/>
                <a:gd name="T1" fmla="*/ 28 h 28"/>
                <a:gd name="T2" fmla="*/ 0 w 16"/>
                <a:gd name="T3" fmla="*/ 2 h 28"/>
                <a:gd name="T4" fmla="*/ 5 w 16"/>
                <a:gd name="T5" fmla="*/ 0 h 28"/>
                <a:gd name="T6" fmla="*/ 16 w 16"/>
                <a:gd name="T7" fmla="*/ 26 h 28"/>
                <a:gd name="T8" fmla="*/ 12 w 16"/>
                <a:gd name="T9" fmla="*/ 28 h 28"/>
              </a:gdLst>
              <a:ahLst/>
              <a:cxnLst>
                <a:cxn ang="0">
                  <a:pos x="T0" y="T1"/>
                </a:cxn>
                <a:cxn ang="0">
                  <a:pos x="T2" y="T3"/>
                </a:cxn>
                <a:cxn ang="0">
                  <a:pos x="T4" y="T5"/>
                </a:cxn>
                <a:cxn ang="0">
                  <a:pos x="T6" y="T7"/>
                </a:cxn>
                <a:cxn ang="0">
                  <a:pos x="T8" y="T9"/>
                </a:cxn>
              </a:cxnLst>
              <a:rect l="0" t="0" r="r" b="b"/>
              <a:pathLst>
                <a:path w="16" h="28">
                  <a:moveTo>
                    <a:pt x="12" y="28"/>
                  </a:moveTo>
                  <a:cubicBezTo>
                    <a:pt x="0" y="2"/>
                    <a:pt x="0" y="2"/>
                    <a:pt x="0" y="2"/>
                  </a:cubicBezTo>
                  <a:cubicBezTo>
                    <a:pt x="1" y="1"/>
                    <a:pt x="3" y="1"/>
                    <a:pt x="5" y="0"/>
                  </a:cubicBezTo>
                  <a:cubicBezTo>
                    <a:pt x="16" y="26"/>
                    <a:pt x="16" y="26"/>
                    <a:pt x="16" y="26"/>
                  </a:cubicBezTo>
                  <a:cubicBezTo>
                    <a:pt x="14" y="26"/>
                    <a:pt x="13" y="27"/>
                    <a:pt x="1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5" name="Freeform 29"/>
            <p:cNvSpPr/>
            <p:nvPr/>
          </p:nvSpPr>
          <p:spPr bwMode="auto">
            <a:xfrm>
              <a:off x="220" y="24"/>
              <a:ext cx="30" cy="57"/>
            </a:xfrm>
            <a:custGeom>
              <a:avLst/>
              <a:gdLst>
                <a:gd name="T0" fmla="*/ 11 w 15"/>
                <a:gd name="T1" fmla="*/ 28 h 28"/>
                <a:gd name="T2" fmla="*/ 0 w 15"/>
                <a:gd name="T3" fmla="*/ 2 h 28"/>
                <a:gd name="T4" fmla="*/ 5 w 15"/>
                <a:gd name="T5" fmla="*/ 0 h 28"/>
                <a:gd name="T6" fmla="*/ 15 w 15"/>
                <a:gd name="T7" fmla="*/ 27 h 28"/>
                <a:gd name="T8" fmla="*/ 11 w 15"/>
                <a:gd name="T9" fmla="*/ 28 h 28"/>
              </a:gdLst>
              <a:ahLst/>
              <a:cxnLst>
                <a:cxn ang="0">
                  <a:pos x="T0" y="T1"/>
                </a:cxn>
                <a:cxn ang="0">
                  <a:pos x="T2" y="T3"/>
                </a:cxn>
                <a:cxn ang="0">
                  <a:pos x="T4" y="T5"/>
                </a:cxn>
                <a:cxn ang="0">
                  <a:pos x="T6" y="T7"/>
                </a:cxn>
                <a:cxn ang="0">
                  <a:pos x="T8" y="T9"/>
                </a:cxn>
              </a:cxnLst>
              <a:rect l="0" t="0" r="r" b="b"/>
              <a:pathLst>
                <a:path w="15" h="28">
                  <a:moveTo>
                    <a:pt x="11" y="28"/>
                  </a:moveTo>
                  <a:cubicBezTo>
                    <a:pt x="0" y="2"/>
                    <a:pt x="0" y="2"/>
                    <a:pt x="0" y="2"/>
                  </a:cubicBezTo>
                  <a:cubicBezTo>
                    <a:pt x="2" y="1"/>
                    <a:pt x="3" y="1"/>
                    <a:pt x="5" y="0"/>
                  </a:cubicBezTo>
                  <a:cubicBezTo>
                    <a:pt x="15" y="27"/>
                    <a:pt x="15" y="27"/>
                    <a:pt x="15" y="27"/>
                  </a:cubicBezTo>
                  <a:cubicBezTo>
                    <a:pt x="13" y="27"/>
                    <a:pt x="12" y="28"/>
                    <a:pt x="1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6" name="Freeform 30"/>
            <p:cNvSpPr/>
            <p:nvPr/>
          </p:nvSpPr>
          <p:spPr bwMode="auto">
            <a:xfrm>
              <a:off x="240" y="18"/>
              <a:ext cx="26" cy="57"/>
            </a:xfrm>
            <a:custGeom>
              <a:avLst/>
              <a:gdLst>
                <a:gd name="T0" fmla="*/ 9 w 13"/>
                <a:gd name="T1" fmla="*/ 28 h 28"/>
                <a:gd name="T2" fmla="*/ 0 w 13"/>
                <a:gd name="T3" fmla="*/ 1 h 28"/>
                <a:gd name="T4" fmla="*/ 5 w 13"/>
                <a:gd name="T5" fmla="*/ 0 h 28"/>
                <a:gd name="T6" fmla="*/ 13 w 13"/>
                <a:gd name="T7" fmla="*/ 27 h 28"/>
                <a:gd name="T8" fmla="*/ 9 w 13"/>
                <a:gd name="T9" fmla="*/ 28 h 28"/>
              </a:gdLst>
              <a:ahLst/>
              <a:cxnLst>
                <a:cxn ang="0">
                  <a:pos x="T0" y="T1"/>
                </a:cxn>
                <a:cxn ang="0">
                  <a:pos x="T2" y="T3"/>
                </a:cxn>
                <a:cxn ang="0">
                  <a:pos x="T4" y="T5"/>
                </a:cxn>
                <a:cxn ang="0">
                  <a:pos x="T6" y="T7"/>
                </a:cxn>
                <a:cxn ang="0">
                  <a:pos x="T8" y="T9"/>
                </a:cxn>
              </a:cxnLst>
              <a:rect l="0" t="0" r="r" b="b"/>
              <a:pathLst>
                <a:path w="13" h="28">
                  <a:moveTo>
                    <a:pt x="9" y="28"/>
                  </a:moveTo>
                  <a:cubicBezTo>
                    <a:pt x="0" y="1"/>
                    <a:pt x="0" y="1"/>
                    <a:pt x="0" y="1"/>
                  </a:cubicBezTo>
                  <a:cubicBezTo>
                    <a:pt x="1" y="1"/>
                    <a:pt x="3" y="0"/>
                    <a:pt x="5" y="0"/>
                  </a:cubicBezTo>
                  <a:cubicBezTo>
                    <a:pt x="13" y="27"/>
                    <a:pt x="13" y="27"/>
                    <a:pt x="13" y="27"/>
                  </a:cubicBezTo>
                  <a:cubicBezTo>
                    <a:pt x="11" y="27"/>
                    <a:pt x="10" y="28"/>
                    <a:pt x="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7" name="Freeform 31"/>
            <p:cNvSpPr/>
            <p:nvPr/>
          </p:nvSpPr>
          <p:spPr bwMode="auto">
            <a:xfrm>
              <a:off x="260" y="12"/>
              <a:ext cx="22" cy="59"/>
            </a:xfrm>
            <a:custGeom>
              <a:avLst/>
              <a:gdLst>
                <a:gd name="T0" fmla="*/ 7 w 11"/>
                <a:gd name="T1" fmla="*/ 29 h 29"/>
                <a:gd name="T2" fmla="*/ 0 w 11"/>
                <a:gd name="T3" fmla="*/ 2 h 29"/>
                <a:gd name="T4" fmla="*/ 5 w 11"/>
                <a:gd name="T5" fmla="*/ 0 h 29"/>
                <a:gd name="T6" fmla="*/ 11 w 11"/>
                <a:gd name="T7" fmla="*/ 28 h 29"/>
                <a:gd name="T8" fmla="*/ 7 w 11"/>
                <a:gd name="T9" fmla="*/ 29 h 29"/>
              </a:gdLst>
              <a:ahLst/>
              <a:cxnLst>
                <a:cxn ang="0">
                  <a:pos x="T0" y="T1"/>
                </a:cxn>
                <a:cxn ang="0">
                  <a:pos x="T2" y="T3"/>
                </a:cxn>
                <a:cxn ang="0">
                  <a:pos x="T4" y="T5"/>
                </a:cxn>
                <a:cxn ang="0">
                  <a:pos x="T6" y="T7"/>
                </a:cxn>
                <a:cxn ang="0">
                  <a:pos x="T8" y="T9"/>
                </a:cxn>
              </a:cxnLst>
              <a:rect l="0" t="0" r="r" b="b"/>
              <a:pathLst>
                <a:path w="11" h="29">
                  <a:moveTo>
                    <a:pt x="7" y="29"/>
                  </a:moveTo>
                  <a:cubicBezTo>
                    <a:pt x="0" y="2"/>
                    <a:pt x="0" y="2"/>
                    <a:pt x="0" y="2"/>
                  </a:cubicBezTo>
                  <a:cubicBezTo>
                    <a:pt x="1" y="1"/>
                    <a:pt x="3" y="1"/>
                    <a:pt x="5" y="0"/>
                  </a:cubicBezTo>
                  <a:cubicBezTo>
                    <a:pt x="11" y="28"/>
                    <a:pt x="11" y="28"/>
                    <a:pt x="11" y="28"/>
                  </a:cubicBezTo>
                  <a:cubicBezTo>
                    <a:pt x="10" y="28"/>
                    <a:pt x="8" y="28"/>
                    <a:pt x="7"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8" name="Freeform 32"/>
            <p:cNvSpPr/>
            <p:nvPr/>
          </p:nvSpPr>
          <p:spPr bwMode="auto">
            <a:xfrm>
              <a:off x="280" y="8"/>
              <a:ext cx="19" cy="59"/>
            </a:xfrm>
            <a:custGeom>
              <a:avLst/>
              <a:gdLst>
                <a:gd name="T0" fmla="*/ 5 w 9"/>
                <a:gd name="T1" fmla="*/ 29 h 29"/>
                <a:gd name="T2" fmla="*/ 0 w 9"/>
                <a:gd name="T3" fmla="*/ 1 h 29"/>
                <a:gd name="T4" fmla="*/ 5 w 9"/>
                <a:gd name="T5" fmla="*/ 0 h 29"/>
                <a:gd name="T6" fmla="*/ 9 w 9"/>
                <a:gd name="T7" fmla="*/ 28 h 29"/>
                <a:gd name="T8" fmla="*/ 5 w 9"/>
                <a:gd name="T9" fmla="*/ 29 h 29"/>
              </a:gdLst>
              <a:ahLst/>
              <a:cxnLst>
                <a:cxn ang="0">
                  <a:pos x="T0" y="T1"/>
                </a:cxn>
                <a:cxn ang="0">
                  <a:pos x="T2" y="T3"/>
                </a:cxn>
                <a:cxn ang="0">
                  <a:pos x="T4" y="T5"/>
                </a:cxn>
                <a:cxn ang="0">
                  <a:pos x="T6" y="T7"/>
                </a:cxn>
                <a:cxn ang="0">
                  <a:pos x="T8" y="T9"/>
                </a:cxn>
              </a:cxnLst>
              <a:rect l="0" t="0" r="r" b="b"/>
              <a:pathLst>
                <a:path w="9" h="29">
                  <a:moveTo>
                    <a:pt x="5" y="29"/>
                  </a:moveTo>
                  <a:cubicBezTo>
                    <a:pt x="0" y="1"/>
                    <a:pt x="0" y="1"/>
                    <a:pt x="0" y="1"/>
                  </a:cubicBezTo>
                  <a:cubicBezTo>
                    <a:pt x="1" y="1"/>
                    <a:pt x="3" y="1"/>
                    <a:pt x="5" y="0"/>
                  </a:cubicBezTo>
                  <a:cubicBezTo>
                    <a:pt x="9" y="28"/>
                    <a:pt x="9" y="28"/>
                    <a:pt x="9" y="28"/>
                  </a:cubicBezTo>
                  <a:cubicBezTo>
                    <a:pt x="8" y="28"/>
                    <a:pt x="7" y="29"/>
                    <a:pt x="5"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9" name="Freeform 33"/>
            <p:cNvSpPr/>
            <p:nvPr/>
          </p:nvSpPr>
          <p:spPr bwMode="auto">
            <a:xfrm>
              <a:off x="301" y="6"/>
              <a:ext cx="16" cy="57"/>
            </a:xfrm>
            <a:custGeom>
              <a:avLst/>
              <a:gdLst>
                <a:gd name="T0" fmla="*/ 4 w 8"/>
                <a:gd name="T1" fmla="*/ 28 h 28"/>
                <a:gd name="T2" fmla="*/ 0 w 8"/>
                <a:gd name="T3" fmla="*/ 1 h 28"/>
                <a:gd name="T4" fmla="*/ 5 w 8"/>
                <a:gd name="T5" fmla="*/ 0 h 28"/>
                <a:gd name="T6" fmla="*/ 8 w 8"/>
                <a:gd name="T7" fmla="*/ 28 h 28"/>
                <a:gd name="T8" fmla="*/ 4 w 8"/>
                <a:gd name="T9" fmla="*/ 28 h 28"/>
              </a:gdLst>
              <a:ahLst/>
              <a:cxnLst>
                <a:cxn ang="0">
                  <a:pos x="T0" y="T1"/>
                </a:cxn>
                <a:cxn ang="0">
                  <a:pos x="T2" y="T3"/>
                </a:cxn>
                <a:cxn ang="0">
                  <a:pos x="T4" y="T5"/>
                </a:cxn>
                <a:cxn ang="0">
                  <a:pos x="T6" y="T7"/>
                </a:cxn>
                <a:cxn ang="0">
                  <a:pos x="T8" y="T9"/>
                </a:cxn>
              </a:cxnLst>
              <a:rect l="0" t="0" r="r" b="b"/>
              <a:pathLst>
                <a:path w="8" h="28">
                  <a:moveTo>
                    <a:pt x="4" y="28"/>
                  </a:moveTo>
                  <a:cubicBezTo>
                    <a:pt x="0" y="1"/>
                    <a:pt x="0" y="1"/>
                    <a:pt x="0" y="1"/>
                  </a:cubicBezTo>
                  <a:cubicBezTo>
                    <a:pt x="2" y="0"/>
                    <a:pt x="3" y="0"/>
                    <a:pt x="5" y="0"/>
                  </a:cubicBezTo>
                  <a:cubicBezTo>
                    <a:pt x="8" y="28"/>
                    <a:pt x="8" y="28"/>
                    <a:pt x="8" y="28"/>
                  </a:cubicBezTo>
                  <a:cubicBezTo>
                    <a:pt x="6" y="28"/>
                    <a:pt x="5"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0" name="Freeform 34"/>
            <p:cNvSpPr/>
            <p:nvPr/>
          </p:nvSpPr>
          <p:spPr bwMode="auto">
            <a:xfrm>
              <a:off x="321" y="4"/>
              <a:ext cx="12" cy="59"/>
            </a:xfrm>
            <a:custGeom>
              <a:avLst/>
              <a:gdLst>
                <a:gd name="T0" fmla="*/ 2 w 6"/>
                <a:gd name="T1" fmla="*/ 29 h 29"/>
                <a:gd name="T2" fmla="*/ 0 w 6"/>
                <a:gd name="T3" fmla="*/ 0 h 29"/>
                <a:gd name="T4" fmla="*/ 5 w 6"/>
                <a:gd name="T5" fmla="*/ 0 h 29"/>
                <a:gd name="T6" fmla="*/ 6 w 6"/>
                <a:gd name="T7" fmla="*/ 28 h 29"/>
                <a:gd name="T8" fmla="*/ 2 w 6"/>
                <a:gd name="T9" fmla="*/ 29 h 29"/>
              </a:gdLst>
              <a:ahLst/>
              <a:cxnLst>
                <a:cxn ang="0">
                  <a:pos x="T0" y="T1"/>
                </a:cxn>
                <a:cxn ang="0">
                  <a:pos x="T2" y="T3"/>
                </a:cxn>
                <a:cxn ang="0">
                  <a:pos x="T4" y="T5"/>
                </a:cxn>
                <a:cxn ang="0">
                  <a:pos x="T6" y="T7"/>
                </a:cxn>
                <a:cxn ang="0">
                  <a:pos x="T8" y="T9"/>
                </a:cxn>
              </a:cxnLst>
              <a:rect l="0" t="0" r="r" b="b"/>
              <a:pathLst>
                <a:path w="6" h="29">
                  <a:moveTo>
                    <a:pt x="2" y="29"/>
                  </a:moveTo>
                  <a:cubicBezTo>
                    <a:pt x="0" y="0"/>
                    <a:pt x="0" y="0"/>
                    <a:pt x="0" y="0"/>
                  </a:cubicBezTo>
                  <a:cubicBezTo>
                    <a:pt x="2" y="0"/>
                    <a:pt x="3" y="0"/>
                    <a:pt x="5" y="0"/>
                  </a:cubicBezTo>
                  <a:cubicBezTo>
                    <a:pt x="6" y="28"/>
                    <a:pt x="6" y="28"/>
                    <a:pt x="6" y="28"/>
                  </a:cubicBezTo>
                  <a:cubicBezTo>
                    <a:pt x="5" y="28"/>
                    <a:pt x="4" y="28"/>
                    <a:pt x="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1" name="Freeform 35"/>
            <p:cNvSpPr/>
            <p:nvPr/>
          </p:nvSpPr>
          <p:spPr bwMode="auto">
            <a:xfrm>
              <a:off x="341" y="4"/>
              <a:ext cx="6" cy="57"/>
            </a:xfrm>
            <a:custGeom>
              <a:avLst/>
              <a:gdLst>
                <a:gd name="T0" fmla="*/ 2 w 6"/>
                <a:gd name="T1" fmla="*/ 57 h 57"/>
                <a:gd name="T2" fmla="*/ 0 w 6"/>
                <a:gd name="T3" fmla="*/ 0 h 57"/>
                <a:gd name="T4" fmla="*/ 6 w 6"/>
                <a:gd name="T5" fmla="*/ 0 h 57"/>
                <a:gd name="T6" fmla="*/ 6 w 6"/>
                <a:gd name="T7" fmla="*/ 57 h 57"/>
                <a:gd name="T8" fmla="*/ 2 w 6"/>
                <a:gd name="T9" fmla="*/ 57 h 57"/>
              </a:gdLst>
              <a:ahLst/>
              <a:cxnLst>
                <a:cxn ang="0">
                  <a:pos x="T0" y="T1"/>
                </a:cxn>
                <a:cxn ang="0">
                  <a:pos x="T2" y="T3"/>
                </a:cxn>
                <a:cxn ang="0">
                  <a:pos x="T4" y="T5"/>
                </a:cxn>
                <a:cxn ang="0">
                  <a:pos x="T6" y="T7"/>
                </a:cxn>
                <a:cxn ang="0">
                  <a:pos x="T8" y="T9"/>
                </a:cxn>
              </a:cxnLst>
              <a:rect l="0" t="0" r="r" b="b"/>
              <a:pathLst>
                <a:path w="6" h="57">
                  <a:moveTo>
                    <a:pt x="2" y="57"/>
                  </a:moveTo>
                  <a:lnTo>
                    <a:pt x="0" y="0"/>
                  </a:lnTo>
                  <a:lnTo>
                    <a:pt x="6" y="0"/>
                  </a:lnTo>
                  <a:lnTo>
                    <a:pt x="6" y="57"/>
                  </a:lnTo>
                  <a:lnTo>
                    <a:pt x="2"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2" name="Freeform 36"/>
            <p:cNvSpPr/>
            <p:nvPr/>
          </p:nvSpPr>
          <p:spPr bwMode="auto">
            <a:xfrm>
              <a:off x="563" y="531"/>
              <a:ext cx="46" cy="40"/>
            </a:xfrm>
            <a:custGeom>
              <a:avLst/>
              <a:gdLst>
                <a:gd name="T0" fmla="*/ 42 w 46"/>
                <a:gd name="T1" fmla="*/ 40 h 40"/>
                <a:gd name="T2" fmla="*/ 0 w 46"/>
                <a:gd name="T3" fmla="*/ 4 h 40"/>
                <a:gd name="T4" fmla="*/ 4 w 46"/>
                <a:gd name="T5" fmla="*/ 0 h 40"/>
                <a:gd name="T6" fmla="*/ 46 w 46"/>
                <a:gd name="T7" fmla="*/ 38 h 40"/>
                <a:gd name="T8" fmla="*/ 42 w 46"/>
                <a:gd name="T9" fmla="*/ 40 h 40"/>
              </a:gdLst>
              <a:ahLst/>
              <a:cxnLst>
                <a:cxn ang="0">
                  <a:pos x="T0" y="T1"/>
                </a:cxn>
                <a:cxn ang="0">
                  <a:pos x="T2" y="T3"/>
                </a:cxn>
                <a:cxn ang="0">
                  <a:pos x="T4" y="T5"/>
                </a:cxn>
                <a:cxn ang="0">
                  <a:pos x="T6" y="T7"/>
                </a:cxn>
                <a:cxn ang="0">
                  <a:pos x="T8" y="T9"/>
                </a:cxn>
              </a:cxnLst>
              <a:rect l="0" t="0" r="r" b="b"/>
              <a:pathLst>
                <a:path w="46" h="40">
                  <a:moveTo>
                    <a:pt x="42" y="40"/>
                  </a:moveTo>
                  <a:lnTo>
                    <a:pt x="0" y="4"/>
                  </a:lnTo>
                  <a:lnTo>
                    <a:pt x="4" y="0"/>
                  </a:lnTo>
                  <a:lnTo>
                    <a:pt x="46" y="38"/>
                  </a:lnTo>
                  <a:lnTo>
                    <a:pt x="42"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3" name="Freeform 37"/>
            <p:cNvSpPr/>
            <p:nvPr/>
          </p:nvSpPr>
          <p:spPr bwMode="auto">
            <a:xfrm>
              <a:off x="335" y="634"/>
              <a:ext cx="10" cy="56"/>
            </a:xfrm>
            <a:custGeom>
              <a:avLst/>
              <a:gdLst>
                <a:gd name="T0" fmla="*/ 5 w 5"/>
                <a:gd name="T1" fmla="*/ 28 h 28"/>
                <a:gd name="T2" fmla="*/ 0 w 5"/>
                <a:gd name="T3" fmla="*/ 28 h 28"/>
                <a:gd name="T4" fmla="*/ 1 w 5"/>
                <a:gd name="T5" fmla="*/ 0 h 28"/>
                <a:gd name="T6" fmla="*/ 5 w 5"/>
                <a:gd name="T7" fmla="*/ 0 h 28"/>
                <a:gd name="T8" fmla="*/ 5 w 5"/>
                <a:gd name="T9" fmla="*/ 28 h 28"/>
              </a:gdLst>
              <a:ahLst/>
              <a:cxnLst>
                <a:cxn ang="0">
                  <a:pos x="T0" y="T1"/>
                </a:cxn>
                <a:cxn ang="0">
                  <a:pos x="T2" y="T3"/>
                </a:cxn>
                <a:cxn ang="0">
                  <a:pos x="T4" y="T5"/>
                </a:cxn>
                <a:cxn ang="0">
                  <a:pos x="T6" y="T7"/>
                </a:cxn>
                <a:cxn ang="0">
                  <a:pos x="T8" y="T9"/>
                </a:cxn>
              </a:cxnLst>
              <a:rect l="0" t="0" r="r" b="b"/>
              <a:pathLst>
                <a:path w="5" h="28">
                  <a:moveTo>
                    <a:pt x="5" y="28"/>
                  </a:moveTo>
                  <a:cubicBezTo>
                    <a:pt x="3" y="28"/>
                    <a:pt x="2" y="28"/>
                    <a:pt x="0" y="28"/>
                  </a:cubicBezTo>
                  <a:cubicBezTo>
                    <a:pt x="1" y="0"/>
                    <a:pt x="1" y="0"/>
                    <a:pt x="1" y="0"/>
                  </a:cubicBezTo>
                  <a:cubicBezTo>
                    <a:pt x="2" y="0"/>
                    <a:pt x="4" y="0"/>
                    <a:pt x="5" y="0"/>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4" name="Freeform 38"/>
            <p:cNvSpPr/>
            <p:nvPr/>
          </p:nvSpPr>
          <p:spPr bwMode="auto">
            <a:xfrm>
              <a:off x="353" y="634"/>
              <a:ext cx="12" cy="56"/>
            </a:xfrm>
            <a:custGeom>
              <a:avLst/>
              <a:gdLst>
                <a:gd name="T0" fmla="*/ 1 w 6"/>
                <a:gd name="T1" fmla="*/ 28 h 28"/>
                <a:gd name="T2" fmla="*/ 0 w 6"/>
                <a:gd name="T3" fmla="*/ 0 h 28"/>
                <a:gd name="T4" fmla="*/ 5 w 6"/>
                <a:gd name="T5" fmla="*/ 0 h 28"/>
                <a:gd name="T6" fmla="*/ 6 w 6"/>
                <a:gd name="T7" fmla="*/ 28 h 28"/>
                <a:gd name="T8" fmla="*/ 1 w 6"/>
                <a:gd name="T9" fmla="*/ 28 h 28"/>
              </a:gdLst>
              <a:ahLst/>
              <a:cxnLst>
                <a:cxn ang="0">
                  <a:pos x="T0" y="T1"/>
                </a:cxn>
                <a:cxn ang="0">
                  <a:pos x="T2" y="T3"/>
                </a:cxn>
                <a:cxn ang="0">
                  <a:pos x="T4" y="T5"/>
                </a:cxn>
                <a:cxn ang="0">
                  <a:pos x="T6" y="T7"/>
                </a:cxn>
                <a:cxn ang="0">
                  <a:pos x="T8" y="T9"/>
                </a:cxn>
              </a:cxnLst>
              <a:rect l="0" t="0" r="r" b="b"/>
              <a:pathLst>
                <a:path w="6" h="28">
                  <a:moveTo>
                    <a:pt x="1" y="28"/>
                  </a:moveTo>
                  <a:cubicBezTo>
                    <a:pt x="0" y="0"/>
                    <a:pt x="0" y="0"/>
                    <a:pt x="0" y="0"/>
                  </a:cubicBezTo>
                  <a:cubicBezTo>
                    <a:pt x="2" y="0"/>
                    <a:pt x="3" y="0"/>
                    <a:pt x="5" y="0"/>
                  </a:cubicBezTo>
                  <a:cubicBezTo>
                    <a:pt x="6" y="28"/>
                    <a:pt x="6" y="28"/>
                    <a:pt x="6" y="28"/>
                  </a:cubicBezTo>
                  <a:cubicBezTo>
                    <a:pt x="4" y="28"/>
                    <a:pt x="3" y="28"/>
                    <a:pt x="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5" name="Freeform 39"/>
            <p:cNvSpPr/>
            <p:nvPr/>
          </p:nvSpPr>
          <p:spPr bwMode="auto">
            <a:xfrm>
              <a:off x="315" y="632"/>
              <a:ext cx="14" cy="58"/>
            </a:xfrm>
            <a:custGeom>
              <a:avLst/>
              <a:gdLst>
                <a:gd name="T0" fmla="*/ 5 w 7"/>
                <a:gd name="T1" fmla="*/ 29 h 29"/>
                <a:gd name="T2" fmla="*/ 0 w 7"/>
                <a:gd name="T3" fmla="*/ 28 h 29"/>
                <a:gd name="T4" fmla="*/ 2 w 7"/>
                <a:gd name="T5" fmla="*/ 0 h 29"/>
                <a:gd name="T6" fmla="*/ 7 w 7"/>
                <a:gd name="T7" fmla="*/ 1 h 29"/>
                <a:gd name="T8" fmla="*/ 5 w 7"/>
                <a:gd name="T9" fmla="*/ 29 h 29"/>
              </a:gdLst>
              <a:ahLst/>
              <a:cxnLst>
                <a:cxn ang="0">
                  <a:pos x="T0" y="T1"/>
                </a:cxn>
                <a:cxn ang="0">
                  <a:pos x="T2" y="T3"/>
                </a:cxn>
                <a:cxn ang="0">
                  <a:pos x="T4" y="T5"/>
                </a:cxn>
                <a:cxn ang="0">
                  <a:pos x="T6" y="T7"/>
                </a:cxn>
                <a:cxn ang="0">
                  <a:pos x="T8" y="T9"/>
                </a:cxn>
              </a:cxnLst>
              <a:rect l="0" t="0" r="r" b="b"/>
              <a:pathLst>
                <a:path w="7" h="29">
                  <a:moveTo>
                    <a:pt x="5" y="29"/>
                  </a:moveTo>
                  <a:cubicBezTo>
                    <a:pt x="3" y="29"/>
                    <a:pt x="1" y="28"/>
                    <a:pt x="0" y="28"/>
                  </a:cubicBezTo>
                  <a:cubicBezTo>
                    <a:pt x="2" y="0"/>
                    <a:pt x="2" y="0"/>
                    <a:pt x="2" y="0"/>
                  </a:cubicBezTo>
                  <a:cubicBezTo>
                    <a:pt x="4" y="0"/>
                    <a:pt x="5" y="0"/>
                    <a:pt x="7" y="1"/>
                  </a:cubicBezTo>
                  <a:lnTo>
                    <a:pt x="5"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6" name="Freeform 40"/>
            <p:cNvSpPr/>
            <p:nvPr/>
          </p:nvSpPr>
          <p:spPr bwMode="auto">
            <a:xfrm>
              <a:off x="371" y="632"/>
              <a:ext cx="14" cy="56"/>
            </a:xfrm>
            <a:custGeom>
              <a:avLst/>
              <a:gdLst>
                <a:gd name="T0" fmla="*/ 2 w 7"/>
                <a:gd name="T1" fmla="*/ 28 h 28"/>
                <a:gd name="T2" fmla="*/ 0 w 7"/>
                <a:gd name="T3" fmla="*/ 0 h 28"/>
                <a:gd name="T4" fmla="*/ 4 w 7"/>
                <a:gd name="T5" fmla="*/ 0 h 28"/>
                <a:gd name="T6" fmla="*/ 7 w 7"/>
                <a:gd name="T7" fmla="*/ 28 h 28"/>
                <a:gd name="T8" fmla="*/ 2 w 7"/>
                <a:gd name="T9" fmla="*/ 28 h 28"/>
              </a:gdLst>
              <a:ahLst/>
              <a:cxnLst>
                <a:cxn ang="0">
                  <a:pos x="T0" y="T1"/>
                </a:cxn>
                <a:cxn ang="0">
                  <a:pos x="T2" y="T3"/>
                </a:cxn>
                <a:cxn ang="0">
                  <a:pos x="T4" y="T5"/>
                </a:cxn>
                <a:cxn ang="0">
                  <a:pos x="T6" y="T7"/>
                </a:cxn>
                <a:cxn ang="0">
                  <a:pos x="T8" y="T9"/>
                </a:cxn>
              </a:cxnLst>
              <a:rect l="0" t="0" r="r" b="b"/>
              <a:pathLst>
                <a:path w="7" h="28">
                  <a:moveTo>
                    <a:pt x="2" y="28"/>
                  </a:moveTo>
                  <a:cubicBezTo>
                    <a:pt x="0" y="0"/>
                    <a:pt x="0" y="0"/>
                    <a:pt x="0" y="0"/>
                  </a:cubicBezTo>
                  <a:cubicBezTo>
                    <a:pt x="1" y="0"/>
                    <a:pt x="3" y="0"/>
                    <a:pt x="4" y="0"/>
                  </a:cubicBezTo>
                  <a:cubicBezTo>
                    <a:pt x="7" y="28"/>
                    <a:pt x="7" y="28"/>
                    <a:pt x="7" y="28"/>
                  </a:cubicBezTo>
                  <a:cubicBezTo>
                    <a:pt x="5" y="28"/>
                    <a:pt x="4" y="28"/>
                    <a:pt x="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7" name="Freeform 41"/>
            <p:cNvSpPr/>
            <p:nvPr/>
          </p:nvSpPr>
          <p:spPr bwMode="auto">
            <a:xfrm>
              <a:off x="295" y="630"/>
              <a:ext cx="16" cy="58"/>
            </a:xfrm>
            <a:custGeom>
              <a:avLst/>
              <a:gdLst>
                <a:gd name="T0" fmla="*/ 5 w 8"/>
                <a:gd name="T1" fmla="*/ 29 h 29"/>
                <a:gd name="T2" fmla="*/ 0 w 8"/>
                <a:gd name="T3" fmla="*/ 28 h 29"/>
                <a:gd name="T4" fmla="*/ 4 w 8"/>
                <a:gd name="T5" fmla="*/ 0 h 29"/>
                <a:gd name="T6" fmla="*/ 8 w 8"/>
                <a:gd name="T7" fmla="*/ 1 h 29"/>
                <a:gd name="T8" fmla="*/ 5 w 8"/>
                <a:gd name="T9" fmla="*/ 29 h 29"/>
              </a:gdLst>
              <a:ahLst/>
              <a:cxnLst>
                <a:cxn ang="0">
                  <a:pos x="T0" y="T1"/>
                </a:cxn>
                <a:cxn ang="0">
                  <a:pos x="T2" y="T3"/>
                </a:cxn>
                <a:cxn ang="0">
                  <a:pos x="T4" y="T5"/>
                </a:cxn>
                <a:cxn ang="0">
                  <a:pos x="T6" y="T7"/>
                </a:cxn>
                <a:cxn ang="0">
                  <a:pos x="T8" y="T9"/>
                </a:cxn>
              </a:cxnLst>
              <a:rect l="0" t="0" r="r" b="b"/>
              <a:pathLst>
                <a:path w="8" h="29">
                  <a:moveTo>
                    <a:pt x="5" y="29"/>
                  </a:moveTo>
                  <a:cubicBezTo>
                    <a:pt x="3" y="28"/>
                    <a:pt x="1" y="28"/>
                    <a:pt x="0" y="28"/>
                  </a:cubicBezTo>
                  <a:cubicBezTo>
                    <a:pt x="4" y="0"/>
                    <a:pt x="4" y="0"/>
                    <a:pt x="4" y="0"/>
                  </a:cubicBezTo>
                  <a:cubicBezTo>
                    <a:pt x="5" y="0"/>
                    <a:pt x="7" y="1"/>
                    <a:pt x="8" y="1"/>
                  </a:cubicBezTo>
                  <a:lnTo>
                    <a:pt x="5"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8" name="Freeform 42"/>
            <p:cNvSpPr/>
            <p:nvPr/>
          </p:nvSpPr>
          <p:spPr bwMode="auto">
            <a:xfrm>
              <a:off x="387" y="630"/>
              <a:ext cx="19" cy="56"/>
            </a:xfrm>
            <a:custGeom>
              <a:avLst/>
              <a:gdLst>
                <a:gd name="T0" fmla="*/ 4 w 9"/>
                <a:gd name="T1" fmla="*/ 28 h 28"/>
                <a:gd name="T2" fmla="*/ 0 w 9"/>
                <a:gd name="T3" fmla="*/ 0 h 28"/>
                <a:gd name="T4" fmla="*/ 4 w 9"/>
                <a:gd name="T5" fmla="*/ 0 h 28"/>
                <a:gd name="T6" fmla="*/ 9 w 9"/>
                <a:gd name="T7" fmla="*/ 28 h 28"/>
                <a:gd name="T8" fmla="*/ 4 w 9"/>
                <a:gd name="T9" fmla="*/ 28 h 28"/>
              </a:gdLst>
              <a:ahLst/>
              <a:cxnLst>
                <a:cxn ang="0">
                  <a:pos x="T0" y="T1"/>
                </a:cxn>
                <a:cxn ang="0">
                  <a:pos x="T2" y="T3"/>
                </a:cxn>
                <a:cxn ang="0">
                  <a:pos x="T4" y="T5"/>
                </a:cxn>
                <a:cxn ang="0">
                  <a:pos x="T6" y="T7"/>
                </a:cxn>
                <a:cxn ang="0">
                  <a:pos x="T8" y="T9"/>
                </a:cxn>
              </a:cxnLst>
              <a:rect l="0" t="0" r="r" b="b"/>
              <a:pathLst>
                <a:path w="9" h="28">
                  <a:moveTo>
                    <a:pt x="4" y="28"/>
                  </a:moveTo>
                  <a:cubicBezTo>
                    <a:pt x="0" y="0"/>
                    <a:pt x="0" y="0"/>
                    <a:pt x="0" y="0"/>
                  </a:cubicBezTo>
                  <a:cubicBezTo>
                    <a:pt x="2" y="0"/>
                    <a:pt x="3" y="0"/>
                    <a:pt x="4" y="0"/>
                  </a:cubicBezTo>
                  <a:cubicBezTo>
                    <a:pt x="9" y="28"/>
                    <a:pt x="9" y="28"/>
                    <a:pt x="9" y="28"/>
                  </a:cubicBezTo>
                  <a:cubicBezTo>
                    <a:pt x="7" y="28"/>
                    <a:pt x="6"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9" name="Freeform 43"/>
            <p:cNvSpPr/>
            <p:nvPr/>
          </p:nvSpPr>
          <p:spPr bwMode="auto">
            <a:xfrm>
              <a:off x="274" y="627"/>
              <a:ext cx="21" cy="57"/>
            </a:xfrm>
            <a:custGeom>
              <a:avLst/>
              <a:gdLst>
                <a:gd name="T0" fmla="*/ 5 w 10"/>
                <a:gd name="T1" fmla="*/ 28 h 28"/>
                <a:gd name="T2" fmla="*/ 0 w 10"/>
                <a:gd name="T3" fmla="*/ 27 h 28"/>
                <a:gd name="T4" fmla="*/ 6 w 10"/>
                <a:gd name="T5" fmla="*/ 0 h 28"/>
                <a:gd name="T6" fmla="*/ 10 w 10"/>
                <a:gd name="T7" fmla="*/ 0 h 28"/>
                <a:gd name="T8" fmla="*/ 5 w 10"/>
                <a:gd name="T9" fmla="*/ 28 h 28"/>
              </a:gdLst>
              <a:ahLst/>
              <a:cxnLst>
                <a:cxn ang="0">
                  <a:pos x="T0" y="T1"/>
                </a:cxn>
                <a:cxn ang="0">
                  <a:pos x="T2" y="T3"/>
                </a:cxn>
                <a:cxn ang="0">
                  <a:pos x="T4" y="T5"/>
                </a:cxn>
                <a:cxn ang="0">
                  <a:pos x="T6" y="T7"/>
                </a:cxn>
                <a:cxn ang="0">
                  <a:pos x="T8" y="T9"/>
                </a:cxn>
              </a:cxnLst>
              <a:rect l="0" t="0" r="r" b="b"/>
              <a:pathLst>
                <a:path w="10" h="28">
                  <a:moveTo>
                    <a:pt x="5" y="28"/>
                  </a:moveTo>
                  <a:cubicBezTo>
                    <a:pt x="3" y="28"/>
                    <a:pt x="1" y="27"/>
                    <a:pt x="0" y="27"/>
                  </a:cubicBezTo>
                  <a:cubicBezTo>
                    <a:pt x="6" y="0"/>
                    <a:pt x="6" y="0"/>
                    <a:pt x="6" y="0"/>
                  </a:cubicBezTo>
                  <a:cubicBezTo>
                    <a:pt x="7" y="0"/>
                    <a:pt x="8" y="0"/>
                    <a:pt x="10" y="0"/>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0" name="Freeform 44"/>
            <p:cNvSpPr/>
            <p:nvPr/>
          </p:nvSpPr>
          <p:spPr bwMode="auto">
            <a:xfrm>
              <a:off x="404" y="625"/>
              <a:ext cx="22" cy="59"/>
            </a:xfrm>
            <a:custGeom>
              <a:avLst/>
              <a:gdLst>
                <a:gd name="T0" fmla="*/ 6 w 11"/>
                <a:gd name="T1" fmla="*/ 29 h 29"/>
                <a:gd name="T2" fmla="*/ 0 w 11"/>
                <a:gd name="T3" fmla="*/ 1 h 29"/>
                <a:gd name="T4" fmla="*/ 5 w 11"/>
                <a:gd name="T5" fmla="*/ 0 h 29"/>
                <a:gd name="T6" fmla="*/ 11 w 11"/>
                <a:gd name="T7" fmla="*/ 28 h 29"/>
                <a:gd name="T8" fmla="*/ 6 w 11"/>
                <a:gd name="T9" fmla="*/ 29 h 29"/>
              </a:gdLst>
              <a:ahLst/>
              <a:cxnLst>
                <a:cxn ang="0">
                  <a:pos x="T0" y="T1"/>
                </a:cxn>
                <a:cxn ang="0">
                  <a:pos x="T2" y="T3"/>
                </a:cxn>
                <a:cxn ang="0">
                  <a:pos x="T4" y="T5"/>
                </a:cxn>
                <a:cxn ang="0">
                  <a:pos x="T6" y="T7"/>
                </a:cxn>
                <a:cxn ang="0">
                  <a:pos x="T8" y="T9"/>
                </a:cxn>
              </a:cxnLst>
              <a:rect l="0" t="0" r="r" b="b"/>
              <a:pathLst>
                <a:path w="11" h="29">
                  <a:moveTo>
                    <a:pt x="6" y="29"/>
                  </a:moveTo>
                  <a:cubicBezTo>
                    <a:pt x="0" y="1"/>
                    <a:pt x="0" y="1"/>
                    <a:pt x="0" y="1"/>
                  </a:cubicBezTo>
                  <a:cubicBezTo>
                    <a:pt x="2" y="1"/>
                    <a:pt x="3" y="0"/>
                    <a:pt x="5" y="0"/>
                  </a:cubicBezTo>
                  <a:cubicBezTo>
                    <a:pt x="11" y="28"/>
                    <a:pt x="11" y="28"/>
                    <a:pt x="11" y="28"/>
                  </a:cubicBezTo>
                  <a:cubicBezTo>
                    <a:pt x="9" y="28"/>
                    <a:pt x="8" y="28"/>
                    <a:pt x="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1" name="Freeform 45"/>
            <p:cNvSpPr/>
            <p:nvPr/>
          </p:nvSpPr>
          <p:spPr bwMode="auto">
            <a:xfrm>
              <a:off x="254" y="623"/>
              <a:ext cx="24" cy="57"/>
            </a:xfrm>
            <a:custGeom>
              <a:avLst/>
              <a:gdLst>
                <a:gd name="T0" fmla="*/ 5 w 12"/>
                <a:gd name="T1" fmla="*/ 28 h 28"/>
                <a:gd name="T2" fmla="*/ 0 w 12"/>
                <a:gd name="T3" fmla="*/ 27 h 28"/>
                <a:gd name="T4" fmla="*/ 8 w 12"/>
                <a:gd name="T5" fmla="*/ 0 h 28"/>
                <a:gd name="T6" fmla="*/ 12 w 12"/>
                <a:gd name="T7" fmla="*/ 1 h 28"/>
                <a:gd name="T8" fmla="*/ 5 w 12"/>
                <a:gd name="T9" fmla="*/ 28 h 28"/>
              </a:gdLst>
              <a:ahLst/>
              <a:cxnLst>
                <a:cxn ang="0">
                  <a:pos x="T0" y="T1"/>
                </a:cxn>
                <a:cxn ang="0">
                  <a:pos x="T2" y="T3"/>
                </a:cxn>
                <a:cxn ang="0">
                  <a:pos x="T4" y="T5"/>
                </a:cxn>
                <a:cxn ang="0">
                  <a:pos x="T6" y="T7"/>
                </a:cxn>
                <a:cxn ang="0">
                  <a:pos x="T8" y="T9"/>
                </a:cxn>
              </a:cxnLst>
              <a:rect l="0" t="0" r="r" b="b"/>
              <a:pathLst>
                <a:path w="12" h="28">
                  <a:moveTo>
                    <a:pt x="5" y="28"/>
                  </a:moveTo>
                  <a:cubicBezTo>
                    <a:pt x="3" y="28"/>
                    <a:pt x="2" y="27"/>
                    <a:pt x="0" y="27"/>
                  </a:cubicBezTo>
                  <a:cubicBezTo>
                    <a:pt x="8" y="0"/>
                    <a:pt x="8" y="0"/>
                    <a:pt x="8" y="0"/>
                  </a:cubicBezTo>
                  <a:cubicBezTo>
                    <a:pt x="9" y="0"/>
                    <a:pt x="10" y="0"/>
                    <a:pt x="12" y="1"/>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2" name="Freeform 46"/>
            <p:cNvSpPr/>
            <p:nvPr/>
          </p:nvSpPr>
          <p:spPr bwMode="auto">
            <a:xfrm>
              <a:off x="422" y="621"/>
              <a:ext cx="24" cy="57"/>
            </a:xfrm>
            <a:custGeom>
              <a:avLst/>
              <a:gdLst>
                <a:gd name="T0" fmla="*/ 7 w 12"/>
                <a:gd name="T1" fmla="*/ 28 h 28"/>
                <a:gd name="T2" fmla="*/ 0 w 12"/>
                <a:gd name="T3" fmla="*/ 1 h 28"/>
                <a:gd name="T4" fmla="*/ 4 w 12"/>
                <a:gd name="T5" fmla="*/ 0 h 28"/>
                <a:gd name="T6" fmla="*/ 12 w 12"/>
                <a:gd name="T7" fmla="*/ 27 h 28"/>
                <a:gd name="T8" fmla="*/ 7 w 12"/>
                <a:gd name="T9" fmla="*/ 28 h 28"/>
              </a:gdLst>
              <a:ahLst/>
              <a:cxnLst>
                <a:cxn ang="0">
                  <a:pos x="T0" y="T1"/>
                </a:cxn>
                <a:cxn ang="0">
                  <a:pos x="T2" y="T3"/>
                </a:cxn>
                <a:cxn ang="0">
                  <a:pos x="T4" y="T5"/>
                </a:cxn>
                <a:cxn ang="0">
                  <a:pos x="T6" y="T7"/>
                </a:cxn>
                <a:cxn ang="0">
                  <a:pos x="T8" y="T9"/>
                </a:cxn>
              </a:cxnLst>
              <a:rect l="0" t="0" r="r" b="b"/>
              <a:pathLst>
                <a:path w="12" h="28">
                  <a:moveTo>
                    <a:pt x="7" y="28"/>
                  </a:moveTo>
                  <a:cubicBezTo>
                    <a:pt x="0" y="1"/>
                    <a:pt x="0" y="1"/>
                    <a:pt x="0" y="1"/>
                  </a:cubicBezTo>
                  <a:cubicBezTo>
                    <a:pt x="1" y="1"/>
                    <a:pt x="2" y="0"/>
                    <a:pt x="4" y="0"/>
                  </a:cubicBezTo>
                  <a:cubicBezTo>
                    <a:pt x="12" y="27"/>
                    <a:pt x="12" y="27"/>
                    <a:pt x="12" y="27"/>
                  </a:cubicBezTo>
                  <a:cubicBezTo>
                    <a:pt x="10" y="27"/>
                    <a:pt x="9" y="28"/>
                    <a:pt x="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3" name="Freeform 47"/>
            <p:cNvSpPr/>
            <p:nvPr/>
          </p:nvSpPr>
          <p:spPr bwMode="auto">
            <a:xfrm>
              <a:off x="234" y="617"/>
              <a:ext cx="28" cy="57"/>
            </a:xfrm>
            <a:custGeom>
              <a:avLst/>
              <a:gdLst>
                <a:gd name="T0" fmla="*/ 5 w 14"/>
                <a:gd name="T1" fmla="*/ 28 h 28"/>
                <a:gd name="T2" fmla="*/ 0 w 14"/>
                <a:gd name="T3" fmla="*/ 27 h 28"/>
                <a:gd name="T4" fmla="*/ 10 w 14"/>
                <a:gd name="T5" fmla="*/ 0 h 28"/>
                <a:gd name="T6" fmla="*/ 14 w 14"/>
                <a:gd name="T7" fmla="*/ 1 h 28"/>
                <a:gd name="T8" fmla="*/ 5 w 14"/>
                <a:gd name="T9" fmla="*/ 28 h 28"/>
              </a:gdLst>
              <a:ahLst/>
              <a:cxnLst>
                <a:cxn ang="0">
                  <a:pos x="T0" y="T1"/>
                </a:cxn>
                <a:cxn ang="0">
                  <a:pos x="T2" y="T3"/>
                </a:cxn>
                <a:cxn ang="0">
                  <a:pos x="T4" y="T5"/>
                </a:cxn>
                <a:cxn ang="0">
                  <a:pos x="T6" y="T7"/>
                </a:cxn>
                <a:cxn ang="0">
                  <a:pos x="T8" y="T9"/>
                </a:cxn>
              </a:cxnLst>
              <a:rect l="0" t="0" r="r" b="b"/>
              <a:pathLst>
                <a:path w="14" h="28">
                  <a:moveTo>
                    <a:pt x="5" y="28"/>
                  </a:moveTo>
                  <a:cubicBezTo>
                    <a:pt x="3" y="28"/>
                    <a:pt x="2" y="27"/>
                    <a:pt x="0" y="27"/>
                  </a:cubicBezTo>
                  <a:cubicBezTo>
                    <a:pt x="10" y="0"/>
                    <a:pt x="10" y="0"/>
                    <a:pt x="10" y="0"/>
                  </a:cubicBezTo>
                  <a:cubicBezTo>
                    <a:pt x="11" y="0"/>
                    <a:pt x="12" y="1"/>
                    <a:pt x="14" y="1"/>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4" name="Freeform 48"/>
            <p:cNvSpPr/>
            <p:nvPr/>
          </p:nvSpPr>
          <p:spPr bwMode="auto">
            <a:xfrm>
              <a:off x="438" y="615"/>
              <a:ext cx="26" cy="57"/>
            </a:xfrm>
            <a:custGeom>
              <a:avLst/>
              <a:gdLst>
                <a:gd name="T0" fmla="*/ 9 w 13"/>
                <a:gd name="T1" fmla="*/ 28 h 28"/>
                <a:gd name="T2" fmla="*/ 0 w 13"/>
                <a:gd name="T3" fmla="*/ 2 h 28"/>
                <a:gd name="T4" fmla="*/ 4 w 13"/>
                <a:gd name="T5" fmla="*/ 0 h 28"/>
                <a:gd name="T6" fmla="*/ 13 w 13"/>
                <a:gd name="T7" fmla="*/ 27 h 28"/>
                <a:gd name="T8" fmla="*/ 9 w 13"/>
                <a:gd name="T9" fmla="*/ 28 h 28"/>
              </a:gdLst>
              <a:ahLst/>
              <a:cxnLst>
                <a:cxn ang="0">
                  <a:pos x="T0" y="T1"/>
                </a:cxn>
                <a:cxn ang="0">
                  <a:pos x="T2" y="T3"/>
                </a:cxn>
                <a:cxn ang="0">
                  <a:pos x="T4" y="T5"/>
                </a:cxn>
                <a:cxn ang="0">
                  <a:pos x="T6" y="T7"/>
                </a:cxn>
                <a:cxn ang="0">
                  <a:pos x="T8" y="T9"/>
                </a:cxn>
              </a:cxnLst>
              <a:rect l="0" t="0" r="r" b="b"/>
              <a:pathLst>
                <a:path w="13" h="28">
                  <a:moveTo>
                    <a:pt x="9" y="28"/>
                  </a:moveTo>
                  <a:cubicBezTo>
                    <a:pt x="0" y="2"/>
                    <a:pt x="0" y="2"/>
                    <a:pt x="0" y="2"/>
                  </a:cubicBezTo>
                  <a:cubicBezTo>
                    <a:pt x="1" y="1"/>
                    <a:pt x="2" y="1"/>
                    <a:pt x="4" y="0"/>
                  </a:cubicBezTo>
                  <a:cubicBezTo>
                    <a:pt x="13" y="27"/>
                    <a:pt x="13" y="27"/>
                    <a:pt x="13" y="27"/>
                  </a:cubicBezTo>
                  <a:cubicBezTo>
                    <a:pt x="12" y="27"/>
                    <a:pt x="10" y="28"/>
                    <a:pt x="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5" name="Freeform 49"/>
            <p:cNvSpPr/>
            <p:nvPr/>
          </p:nvSpPr>
          <p:spPr bwMode="auto">
            <a:xfrm>
              <a:off x="216" y="611"/>
              <a:ext cx="30" cy="57"/>
            </a:xfrm>
            <a:custGeom>
              <a:avLst/>
              <a:gdLst>
                <a:gd name="T0" fmla="*/ 4 w 15"/>
                <a:gd name="T1" fmla="*/ 28 h 28"/>
                <a:gd name="T2" fmla="*/ 0 w 15"/>
                <a:gd name="T3" fmla="*/ 26 h 28"/>
                <a:gd name="T4" fmla="*/ 11 w 15"/>
                <a:gd name="T5" fmla="*/ 0 h 28"/>
                <a:gd name="T6" fmla="*/ 15 w 15"/>
                <a:gd name="T7" fmla="*/ 2 h 28"/>
                <a:gd name="T8" fmla="*/ 4 w 15"/>
                <a:gd name="T9" fmla="*/ 28 h 28"/>
              </a:gdLst>
              <a:ahLst/>
              <a:cxnLst>
                <a:cxn ang="0">
                  <a:pos x="T0" y="T1"/>
                </a:cxn>
                <a:cxn ang="0">
                  <a:pos x="T2" y="T3"/>
                </a:cxn>
                <a:cxn ang="0">
                  <a:pos x="T4" y="T5"/>
                </a:cxn>
                <a:cxn ang="0">
                  <a:pos x="T6" y="T7"/>
                </a:cxn>
                <a:cxn ang="0">
                  <a:pos x="T8" y="T9"/>
                </a:cxn>
              </a:cxnLst>
              <a:rect l="0" t="0" r="r" b="b"/>
              <a:pathLst>
                <a:path w="15" h="28">
                  <a:moveTo>
                    <a:pt x="4" y="28"/>
                  </a:moveTo>
                  <a:cubicBezTo>
                    <a:pt x="3" y="27"/>
                    <a:pt x="1" y="27"/>
                    <a:pt x="0" y="26"/>
                  </a:cubicBezTo>
                  <a:cubicBezTo>
                    <a:pt x="11" y="0"/>
                    <a:pt x="11" y="0"/>
                    <a:pt x="11" y="0"/>
                  </a:cubicBezTo>
                  <a:cubicBezTo>
                    <a:pt x="12" y="1"/>
                    <a:pt x="13" y="1"/>
                    <a:pt x="15" y="2"/>
                  </a:cubicBezTo>
                  <a:lnTo>
                    <a:pt x="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6" name="Freeform 50"/>
            <p:cNvSpPr/>
            <p:nvPr/>
          </p:nvSpPr>
          <p:spPr bwMode="auto">
            <a:xfrm>
              <a:off x="454" y="609"/>
              <a:ext cx="30" cy="57"/>
            </a:xfrm>
            <a:custGeom>
              <a:avLst/>
              <a:gdLst>
                <a:gd name="T0" fmla="*/ 10 w 15"/>
                <a:gd name="T1" fmla="*/ 28 h 28"/>
                <a:gd name="T2" fmla="*/ 0 w 15"/>
                <a:gd name="T3" fmla="*/ 2 h 28"/>
                <a:gd name="T4" fmla="*/ 4 w 15"/>
                <a:gd name="T5" fmla="*/ 0 h 28"/>
                <a:gd name="T6" fmla="*/ 15 w 15"/>
                <a:gd name="T7" fmla="*/ 26 h 28"/>
                <a:gd name="T8" fmla="*/ 10 w 15"/>
                <a:gd name="T9" fmla="*/ 28 h 28"/>
              </a:gdLst>
              <a:ahLst/>
              <a:cxnLst>
                <a:cxn ang="0">
                  <a:pos x="T0" y="T1"/>
                </a:cxn>
                <a:cxn ang="0">
                  <a:pos x="T2" y="T3"/>
                </a:cxn>
                <a:cxn ang="0">
                  <a:pos x="T4" y="T5"/>
                </a:cxn>
                <a:cxn ang="0">
                  <a:pos x="T6" y="T7"/>
                </a:cxn>
                <a:cxn ang="0">
                  <a:pos x="T8" y="T9"/>
                </a:cxn>
              </a:cxnLst>
              <a:rect l="0" t="0" r="r" b="b"/>
              <a:pathLst>
                <a:path w="15" h="28">
                  <a:moveTo>
                    <a:pt x="10" y="28"/>
                  </a:moveTo>
                  <a:cubicBezTo>
                    <a:pt x="0" y="2"/>
                    <a:pt x="0" y="2"/>
                    <a:pt x="0" y="2"/>
                  </a:cubicBezTo>
                  <a:cubicBezTo>
                    <a:pt x="1" y="1"/>
                    <a:pt x="2" y="1"/>
                    <a:pt x="4" y="0"/>
                  </a:cubicBezTo>
                  <a:cubicBezTo>
                    <a:pt x="15" y="26"/>
                    <a:pt x="15" y="26"/>
                    <a:pt x="15" y="26"/>
                  </a:cubicBezTo>
                  <a:cubicBezTo>
                    <a:pt x="13" y="27"/>
                    <a:pt x="12" y="27"/>
                    <a:pt x="1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7" name="Freeform 51"/>
            <p:cNvSpPr/>
            <p:nvPr/>
          </p:nvSpPr>
          <p:spPr bwMode="auto">
            <a:xfrm>
              <a:off x="198" y="605"/>
              <a:ext cx="32" cy="55"/>
            </a:xfrm>
            <a:custGeom>
              <a:avLst/>
              <a:gdLst>
                <a:gd name="T0" fmla="*/ 4 w 16"/>
                <a:gd name="T1" fmla="*/ 27 h 27"/>
                <a:gd name="T2" fmla="*/ 0 w 16"/>
                <a:gd name="T3" fmla="*/ 25 h 27"/>
                <a:gd name="T4" fmla="*/ 12 w 16"/>
                <a:gd name="T5" fmla="*/ 0 h 27"/>
                <a:gd name="T6" fmla="*/ 16 w 16"/>
                <a:gd name="T7" fmla="*/ 1 h 27"/>
                <a:gd name="T8" fmla="*/ 4 w 16"/>
                <a:gd name="T9" fmla="*/ 27 h 27"/>
              </a:gdLst>
              <a:ahLst/>
              <a:cxnLst>
                <a:cxn ang="0">
                  <a:pos x="T0" y="T1"/>
                </a:cxn>
                <a:cxn ang="0">
                  <a:pos x="T2" y="T3"/>
                </a:cxn>
                <a:cxn ang="0">
                  <a:pos x="T4" y="T5"/>
                </a:cxn>
                <a:cxn ang="0">
                  <a:pos x="T6" y="T7"/>
                </a:cxn>
                <a:cxn ang="0">
                  <a:pos x="T8" y="T9"/>
                </a:cxn>
              </a:cxnLst>
              <a:rect l="0" t="0" r="r" b="b"/>
              <a:pathLst>
                <a:path w="16" h="27">
                  <a:moveTo>
                    <a:pt x="4" y="27"/>
                  </a:moveTo>
                  <a:cubicBezTo>
                    <a:pt x="3" y="26"/>
                    <a:pt x="1" y="26"/>
                    <a:pt x="0" y="25"/>
                  </a:cubicBezTo>
                  <a:cubicBezTo>
                    <a:pt x="12" y="0"/>
                    <a:pt x="12" y="0"/>
                    <a:pt x="12" y="0"/>
                  </a:cubicBezTo>
                  <a:cubicBezTo>
                    <a:pt x="13" y="0"/>
                    <a:pt x="14" y="1"/>
                    <a:pt x="16" y="1"/>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8" name="Freeform 52"/>
            <p:cNvSpPr/>
            <p:nvPr/>
          </p:nvSpPr>
          <p:spPr bwMode="auto">
            <a:xfrm>
              <a:off x="468" y="603"/>
              <a:ext cx="34" cy="55"/>
            </a:xfrm>
            <a:custGeom>
              <a:avLst/>
              <a:gdLst>
                <a:gd name="T0" fmla="*/ 12 w 17"/>
                <a:gd name="T1" fmla="*/ 27 h 27"/>
                <a:gd name="T2" fmla="*/ 0 w 17"/>
                <a:gd name="T3" fmla="*/ 1 h 27"/>
                <a:gd name="T4" fmla="*/ 4 w 17"/>
                <a:gd name="T5" fmla="*/ 0 h 27"/>
                <a:gd name="T6" fmla="*/ 17 w 17"/>
                <a:gd name="T7" fmla="*/ 25 h 27"/>
                <a:gd name="T8" fmla="*/ 12 w 17"/>
                <a:gd name="T9" fmla="*/ 27 h 27"/>
              </a:gdLst>
              <a:ahLst/>
              <a:cxnLst>
                <a:cxn ang="0">
                  <a:pos x="T0" y="T1"/>
                </a:cxn>
                <a:cxn ang="0">
                  <a:pos x="T2" y="T3"/>
                </a:cxn>
                <a:cxn ang="0">
                  <a:pos x="T4" y="T5"/>
                </a:cxn>
                <a:cxn ang="0">
                  <a:pos x="T6" y="T7"/>
                </a:cxn>
                <a:cxn ang="0">
                  <a:pos x="T8" y="T9"/>
                </a:cxn>
              </a:cxnLst>
              <a:rect l="0" t="0" r="r" b="b"/>
              <a:pathLst>
                <a:path w="17" h="27">
                  <a:moveTo>
                    <a:pt x="12" y="27"/>
                  </a:moveTo>
                  <a:cubicBezTo>
                    <a:pt x="0" y="1"/>
                    <a:pt x="0" y="1"/>
                    <a:pt x="0" y="1"/>
                  </a:cubicBezTo>
                  <a:cubicBezTo>
                    <a:pt x="2" y="1"/>
                    <a:pt x="3" y="0"/>
                    <a:pt x="4" y="0"/>
                  </a:cubicBezTo>
                  <a:cubicBezTo>
                    <a:pt x="17" y="25"/>
                    <a:pt x="17" y="25"/>
                    <a:pt x="17" y="25"/>
                  </a:cubicBezTo>
                  <a:cubicBezTo>
                    <a:pt x="15" y="25"/>
                    <a:pt x="14" y="26"/>
                    <a:pt x="12"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9" name="Freeform 53"/>
            <p:cNvSpPr/>
            <p:nvPr/>
          </p:nvSpPr>
          <p:spPr bwMode="auto">
            <a:xfrm>
              <a:off x="180" y="597"/>
              <a:ext cx="34" cy="55"/>
            </a:xfrm>
            <a:custGeom>
              <a:avLst/>
              <a:gdLst>
                <a:gd name="T0" fmla="*/ 4 w 17"/>
                <a:gd name="T1" fmla="*/ 27 h 27"/>
                <a:gd name="T2" fmla="*/ 0 w 17"/>
                <a:gd name="T3" fmla="*/ 24 h 27"/>
                <a:gd name="T4" fmla="*/ 13 w 17"/>
                <a:gd name="T5" fmla="*/ 0 h 27"/>
                <a:gd name="T6" fmla="*/ 17 w 17"/>
                <a:gd name="T7" fmla="*/ 2 h 27"/>
                <a:gd name="T8" fmla="*/ 4 w 17"/>
                <a:gd name="T9" fmla="*/ 27 h 27"/>
              </a:gdLst>
              <a:ahLst/>
              <a:cxnLst>
                <a:cxn ang="0">
                  <a:pos x="T0" y="T1"/>
                </a:cxn>
                <a:cxn ang="0">
                  <a:pos x="T2" y="T3"/>
                </a:cxn>
                <a:cxn ang="0">
                  <a:pos x="T4" y="T5"/>
                </a:cxn>
                <a:cxn ang="0">
                  <a:pos x="T6" y="T7"/>
                </a:cxn>
                <a:cxn ang="0">
                  <a:pos x="T8" y="T9"/>
                </a:cxn>
              </a:cxnLst>
              <a:rect l="0" t="0" r="r" b="b"/>
              <a:pathLst>
                <a:path w="17" h="27">
                  <a:moveTo>
                    <a:pt x="4" y="27"/>
                  </a:moveTo>
                  <a:cubicBezTo>
                    <a:pt x="3" y="26"/>
                    <a:pt x="1" y="25"/>
                    <a:pt x="0" y="24"/>
                  </a:cubicBezTo>
                  <a:cubicBezTo>
                    <a:pt x="13" y="0"/>
                    <a:pt x="13" y="0"/>
                    <a:pt x="13" y="0"/>
                  </a:cubicBezTo>
                  <a:cubicBezTo>
                    <a:pt x="15" y="0"/>
                    <a:pt x="16" y="1"/>
                    <a:pt x="17" y="2"/>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0" name="Freeform 54"/>
            <p:cNvSpPr/>
            <p:nvPr/>
          </p:nvSpPr>
          <p:spPr bwMode="auto">
            <a:xfrm>
              <a:off x="484" y="593"/>
              <a:ext cx="37" cy="55"/>
            </a:xfrm>
            <a:custGeom>
              <a:avLst/>
              <a:gdLst>
                <a:gd name="T0" fmla="*/ 13 w 18"/>
                <a:gd name="T1" fmla="*/ 27 h 27"/>
                <a:gd name="T2" fmla="*/ 0 w 18"/>
                <a:gd name="T3" fmla="*/ 3 h 27"/>
                <a:gd name="T4" fmla="*/ 4 w 18"/>
                <a:gd name="T5" fmla="*/ 0 h 27"/>
                <a:gd name="T6" fmla="*/ 18 w 18"/>
                <a:gd name="T7" fmla="*/ 25 h 27"/>
                <a:gd name="T8" fmla="*/ 13 w 18"/>
                <a:gd name="T9" fmla="*/ 27 h 27"/>
              </a:gdLst>
              <a:ahLst/>
              <a:cxnLst>
                <a:cxn ang="0">
                  <a:pos x="T0" y="T1"/>
                </a:cxn>
                <a:cxn ang="0">
                  <a:pos x="T2" y="T3"/>
                </a:cxn>
                <a:cxn ang="0">
                  <a:pos x="T4" y="T5"/>
                </a:cxn>
                <a:cxn ang="0">
                  <a:pos x="T6" y="T7"/>
                </a:cxn>
                <a:cxn ang="0">
                  <a:pos x="T8" y="T9"/>
                </a:cxn>
              </a:cxnLst>
              <a:rect l="0" t="0" r="r" b="b"/>
              <a:pathLst>
                <a:path w="18" h="27">
                  <a:moveTo>
                    <a:pt x="13" y="27"/>
                  </a:moveTo>
                  <a:cubicBezTo>
                    <a:pt x="0" y="3"/>
                    <a:pt x="0" y="3"/>
                    <a:pt x="0" y="3"/>
                  </a:cubicBezTo>
                  <a:cubicBezTo>
                    <a:pt x="1" y="2"/>
                    <a:pt x="2" y="1"/>
                    <a:pt x="4" y="0"/>
                  </a:cubicBezTo>
                  <a:cubicBezTo>
                    <a:pt x="18" y="25"/>
                    <a:pt x="18" y="25"/>
                    <a:pt x="18" y="25"/>
                  </a:cubicBezTo>
                  <a:cubicBezTo>
                    <a:pt x="16" y="26"/>
                    <a:pt x="15" y="27"/>
                    <a:pt x="1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1" name="Freeform 55"/>
            <p:cNvSpPr/>
            <p:nvPr/>
          </p:nvSpPr>
          <p:spPr bwMode="auto">
            <a:xfrm>
              <a:off x="161" y="587"/>
              <a:ext cx="39" cy="55"/>
            </a:xfrm>
            <a:custGeom>
              <a:avLst/>
              <a:gdLst>
                <a:gd name="T0" fmla="*/ 4 w 19"/>
                <a:gd name="T1" fmla="*/ 27 h 27"/>
                <a:gd name="T2" fmla="*/ 0 w 19"/>
                <a:gd name="T3" fmla="*/ 24 h 27"/>
                <a:gd name="T4" fmla="*/ 15 w 19"/>
                <a:gd name="T5" fmla="*/ 0 h 27"/>
                <a:gd name="T6" fmla="*/ 19 w 19"/>
                <a:gd name="T7" fmla="*/ 2 h 27"/>
                <a:gd name="T8" fmla="*/ 4 w 19"/>
                <a:gd name="T9" fmla="*/ 27 h 27"/>
              </a:gdLst>
              <a:ahLst/>
              <a:cxnLst>
                <a:cxn ang="0">
                  <a:pos x="T0" y="T1"/>
                </a:cxn>
                <a:cxn ang="0">
                  <a:pos x="T2" y="T3"/>
                </a:cxn>
                <a:cxn ang="0">
                  <a:pos x="T4" y="T5"/>
                </a:cxn>
                <a:cxn ang="0">
                  <a:pos x="T6" y="T7"/>
                </a:cxn>
                <a:cxn ang="0">
                  <a:pos x="T8" y="T9"/>
                </a:cxn>
              </a:cxnLst>
              <a:rect l="0" t="0" r="r" b="b"/>
              <a:pathLst>
                <a:path w="19" h="27">
                  <a:moveTo>
                    <a:pt x="4" y="27"/>
                  </a:moveTo>
                  <a:cubicBezTo>
                    <a:pt x="3" y="26"/>
                    <a:pt x="1" y="25"/>
                    <a:pt x="0" y="24"/>
                  </a:cubicBezTo>
                  <a:cubicBezTo>
                    <a:pt x="15" y="0"/>
                    <a:pt x="15" y="0"/>
                    <a:pt x="15" y="0"/>
                  </a:cubicBezTo>
                  <a:cubicBezTo>
                    <a:pt x="16" y="1"/>
                    <a:pt x="18" y="2"/>
                    <a:pt x="19" y="2"/>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2" name="Freeform 56"/>
            <p:cNvSpPr/>
            <p:nvPr/>
          </p:nvSpPr>
          <p:spPr bwMode="auto">
            <a:xfrm>
              <a:off x="498" y="585"/>
              <a:ext cx="39" cy="53"/>
            </a:xfrm>
            <a:custGeom>
              <a:avLst/>
              <a:gdLst>
                <a:gd name="T0" fmla="*/ 15 w 19"/>
                <a:gd name="T1" fmla="*/ 26 h 26"/>
                <a:gd name="T2" fmla="*/ 0 w 19"/>
                <a:gd name="T3" fmla="*/ 2 h 26"/>
                <a:gd name="T4" fmla="*/ 4 w 19"/>
                <a:gd name="T5" fmla="*/ 0 h 26"/>
                <a:gd name="T6" fmla="*/ 19 w 19"/>
                <a:gd name="T7" fmla="*/ 23 h 26"/>
                <a:gd name="T8" fmla="*/ 15 w 19"/>
                <a:gd name="T9" fmla="*/ 26 h 26"/>
              </a:gdLst>
              <a:ahLst/>
              <a:cxnLst>
                <a:cxn ang="0">
                  <a:pos x="T0" y="T1"/>
                </a:cxn>
                <a:cxn ang="0">
                  <a:pos x="T2" y="T3"/>
                </a:cxn>
                <a:cxn ang="0">
                  <a:pos x="T4" y="T5"/>
                </a:cxn>
                <a:cxn ang="0">
                  <a:pos x="T6" y="T7"/>
                </a:cxn>
                <a:cxn ang="0">
                  <a:pos x="T8" y="T9"/>
                </a:cxn>
              </a:cxnLst>
              <a:rect l="0" t="0" r="r" b="b"/>
              <a:pathLst>
                <a:path w="19" h="26">
                  <a:moveTo>
                    <a:pt x="15" y="26"/>
                  </a:moveTo>
                  <a:cubicBezTo>
                    <a:pt x="0" y="2"/>
                    <a:pt x="0" y="2"/>
                    <a:pt x="0" y="2"/>
                  </a:cubicBezTo>
                  <a:cubicBezTo>
                    <a:pt x="1" y="2"/>
                    <a:pt x="3" y="1"/>
                    <a:pt x="4" y="0"/>
                  </a:cubicBezTo>
                  <a:cubicBezTo>
                    <a:pt x="19" y="23"/>
                    <a:pt x="19" y="23"/>
                    <a:pt x="19" y="23"/>
                  </a:cubicBezTo>
                  <a:cubicBezTo>
                    <a:pt x="18" y="24"/>
                    <a:pt x="17" y="25"/>
                    <a:pt x="15"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3" name="Freeform 57"/>
            <p:cNvSpPr/>
            <p:nvPr/>
          </p:nvSpPr>
          <p:spPr bwMode="auto">
            <a:xfrm>
              <a:off x="145" y="577"/>
              <a:ext cx="41" cy="53"/>
            </a:xfrm>
            <a:custGeom>
              <a:avLst/>
              <a:gdLst>
                <a:gd name="T0" fmla="*/ 4 w 20"/>
                <a:gd name="T1" fmla="*/ 26 h 26"/>
                <a:gd name="T2" fmla="*/ 0 w 20"/>
                <a:gd name="T3" fmla="*/ 23 h 26"/>
                <a:gd name="T4" fmla="*/ 16 w 20"/>
                <a:gd name="T5" fmla="*/ 0 h 26"/>
                <a:gd name="T6" fmla="*/ 20 w 20"/>
                <a:gd name="T7" fmla="*/ 3 h 26"/>
                <a:gd name="T8" fmla="*/ 4 w 20"/>
                <a:gd name="T9" fmla="*/ 26 h 26"/>
              </a:gdLst>
              <a:ahLst/>
              <a:cxnLst>
                <a:cxn ang="0">
                  <a:pos x="T0" y="T1"/>
                </a:cxn>
                <a:cxn ang="0">
                  <a:pos x="T2" y="T3"/>
                </a:cxn>
                <a:cxn ang="0">
                  <a:pos x="T4" y="T5"/>
                </a:cxn>
                <a:cxn ang="0">
                  <a:pos x="T6" y="T7"/>
                </a:cxn>
                <a:cxn ang="0">
                  <a:pos x="T8" y="T9"/>
                </a:cxn>
              </a:cxnLst>
              <a:rect l="0" t="0" r="r" b="b"/>
              <a:pathLst>
                <a:path w="20" h="26">
                  <a:moveTo>
                    <a:pt x="4" y="26"/>
                  </a:moveTo>
                  <a:cubicBezTo>
                    <a:pt x="2" y="25"/>
                    <a:pt x="1" y="24"/>
                    <a:pt x="0" y="23"/>
                  </a:cubicBezTo>
                  <a:cubicBezTo>
                    <a:pt x="16" y="0"/>
                    <a:pt x="16" y="0"/>
                    <a:pt x="16" y="0"/>
                  </a:cubicBezTo>
                  <a:cubicBezTo>
                    <a:pt x="17" y="1"/>
                    <a:pt x="19" y="2"/>
                    <a:pt x="20" y="3"/>
                  </a:cubicBezTo>
                  <a:lnTo>
                    <a:pt x="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4" name="Freeform 58"/>
            <p:cNvSpPr/>
            <p:nvPr/>
          </p:nvSpPr>
          <p:spPr bwMode="auto">
            <a:xfrm>
              <a:off x="512" y="575"/>
              <a:ext cx="43" cy="52"/>
            </a:xfrm>
            <a:custGeom>
              <a:avLst/>
              <a:gdLst>
                <a:gd name="T0" fmla="*/ 16 w 21"/>
                <a:gd name="T1" fmla="*/ 26 h 26"/>
                <a:gd name="T2" fmla="*/ 0 w 21"/>
                <a:gd name="T3" fmla="*/ 3 h 26"/>
                <a:gd name="T4" fmla="*/ 4 w 21"/>
                <a:gd name="T5" fmla="*/ 0 h 26"/>
                <a:gd name="T6" fmla="*/ 21 w 21"/>
                <a:gd name="T7" fmla="*/ 23 h 26"/>
                <a:gd name="T8" fmla="*/ 16 w 21"/>
                <a:gd name="T9" fmla="*/ 26 h 26"/>
              </a:gdLst>
              <a:ahLst/>
              <a:cxnLst>
                <a:cxn ang="0">
                  <a:pos x="T0" y="T1"/>
                </a:cxn>
                <a:cxn ang="0">
                  <a:pos x="T2" y="T3"/>
                </a:cxn>
                <a:cxn ang="0">
                  <a:pos x="T4" y="T5"/>
                </a:cxn>
                <a:cxn ang="0">
                  <a:pos x="T6" y="T7"/>
                </a:cxn>
                <a:cxn ang="0">
                  <a:pos x="T8" y="T9"/>
                </a:cxn>
              </a:cxnLst>
              <a:rect l="0" t="0" r="r" b="b"/>
              <a:pathLst>
                <a:path w="21" h="26">
                  <a:moveTo>
                    <a:pt x="16" y="26"/>
                  </a:moveTo>
                  <a:cubicBezTo>
                    <a:pt x="0" y="3"/>
                    <a:pt x="0" y="3"/>
                    <a:pt x="0" y="3"/>
                  </a:cubicBezTo>
                  <a:cubicBezTo>
                    <a:pt x="1" y="2"/>
                    <a:pt x="2" y="1"/>
                    <a:pt x="4" y="0"/>
                  </a:cubicBezTo>
                  <a:cubicBezTo>
                    <a:pt x="21" y="23"/>
                    <a:pt x="21" y="23"/>
                    <a:pt x="21" y="23"/>
                  </a:cubicBezTo>
                  <a:cubicBezTo>
                    <a:pt x="19" y="24"/>
                    <a:pt x="18" y="25"/>
                    <a:pt x="1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5" name="Freeform 59"/>
            <p:cNvSpPr/>
            <p:nvPr/>
          </p:nvSpPr>
          <p:spPr bwMode="auto">
            <a:xfrm>
              <a:off x="129" y="567"/>
              <a:ext cx="42" cy="50"/>
            </a:xfrm>
            <a:custGeom>
              <a:avLst/>
              <a:gdLst>
                <a:gd name="T0" fmla="*/ 4 w 21"/>
                <a:gd name="T1" fmla="*/ 25 h 25"/>
                <a:gd name="T2" fmla="*/ 0 w 21"/>
                <a:gd name="T3" fmla="*/ 22 h 25"/>
                <a:gd name="T4" fmla="*/ 18 w 21"/>
                <a:gd name="T5" fmla="*/ 0 h 25"/>
                <a:gd name="T6" fmla="*/ 21 w 21"/>
                <a:gd name="T7" fmla="*/ 3 h 25"/>
                <a:gd name="T8" fmla="*/ 4 w 21"/>
                <a:gd name="T9" fmla="*/ 25 h 25"/>
              </a:gdLst>
              <a:ahLst/>
              <a:cxnLst>
                <a:cxn ang="0">
                  <a:pos x="T0" y="T1"/>
                </a:cxn>
                <a:cxn ang="0">
                  <a:pos x="T2" y="T3"/>
                </a:cxn>
                <a:cxn ang="0">
                  <a:pos x="T4" y="T5"/>
                </a:cxn>
                <a:cxn ang="0">
                  <a:pos x="T6" y="T7"/>
                </a:cxn>
                <a:cxn ang="0">
                  <a:pos x="T8" y="T9"/>
                </a:cxn>
              </a:cxnLst>
              <a:rect l="0" t="0" r="r" b="b"/>
              <a:pathLst>
                <a:path w="21" h="25">
                  <a:moveTo>
                    <a:pt x="4" y="25"/>
                  </a:moveTo>
                  <a:cubicBezTo>
                    <a:pt x="2" y="24"/>
                    <a:pt x="1" y="23"/>
                    <a:pt x="0" y="22"/>
                  </a:cubicBezTo>
                  <a:cubicBezTo>
                    <a:pt x="18" y="0"/>
                    <a:pt x="18" y="0"/>
                    <a:pt x="18" y="0"/>
                  </a:cubicBezTo>
                  <a:cubicBezTo>
                    <a:pt x="19" y="1"/>
                    <a:pt x="20" y="2"/>
                    <a:pt x="21" y="3"/>
                  </a:cubicBezTo>
                  <a:lnTo>
                    <a:pt x="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6" name="Freeform 60"/>
            <p:cNvSpPr/>
            <p:nvPr/>
          </p:nvSpPr>
          <p:spPr bwMode="auto">
            <a:xfrm>
              <a:off x="527" y="565"/>
              <a:ext cx="42" cy="48"/>
            </a:xfrm>
            <a:custGeom>
              <a:avLst/>
              <a:gdLst>
                <a:gd name="T0" fmla="*/ 18 w 21"/>
                <a:gd name="T1" fmla="*/ 24 h 24"/>
                <a:gd name="T2" fmla="*/ 0 w 21"/>
                <a:gd name="T3" fmla="*/ 3 h 24"/>
                <a:gd name="T4" fmla="*/ 3 w 21"/>
                <a:gd name="T5" fmla="*/ 0 h 24"/>
                <a:gd name="T6" fmla="*/ 21 w 21"/>
                <a:gd name="T7" fmla="*/ 21 h 24"/>
                <a:gd name="T8" fmla="*/ 18 w 21"/>
                <a:gd name="T9" fmla="*/ 24 h 24"/>
              </a:gdLst>
              <a:ahLst/>
              <a:cxnLst>
                <a:cxn ang="0">
                  <a:pos x="T0" y="T1"/>
                </a:cxn>
                <a:cxn ang="0">
                  <a:pos x="T2" y="T3"/>
                </a:cxn>
                <a:cxn ang="0">
                  <a:pos x="T4" y="T5"/>
                </a:cxn>
                <a:cxn ang="0">
                  <a:pos x="T6" y="T7"/>
                </a:cxn>
                <a:cxn ang="0">
                  <a:pos x="T8" y="T9"/>
                </a:cxn>
              </a:cxnLst>
              <a:rect l="0" t="0" r="r" b="b"/>
              <a:pathLst>
                <a:path w="21" h="24">
                  <a:moveTo>
                    <a:pt x="18" y="24"/>
                  </a:moveTo>
                  <a:cubicBezTo>
                    <a:pt x="0" y="3"/>
                    <a:pt x="0" y="3"/>
                    <a:pt x="0" y="3"/>
                  </a:cubicBezTo>
                  <a:cubicBezTo>
                    <a:pt x="1" y="2"/>
                    <a:pt x="2" y="1"/>
                    <a:pt x="3" y="0"/>
                  </a:cubicBezTo>
                  <a:cubicBezTo>
                    <a:pt x="21" y="21"/>
                    <a:pt x="21" y="21"/>
                    <a:pt x="21" y="21"/>
                  </a:cubicBezTo>
                  <a:cubicBezTo>
                    <a:pt x="20" y="22"/>
                    <a:pt x="19" y="23"/>
                    <a:pt x="1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7" name="Freeform 61"/>
            <p:cNvSpPr/>
            <p:nvPr/>
          </p:nvSpPr>
          <p:spPr bwMode="auto">
            <a:xfrm>
              <a:off x="113" y="557"/>
              <a:ext cx="44" cy="48"/>
            </a:xfrm>
            <a:custGeom>
              <a:avLst/>
              <a:gdLst>
                <a:gd name="T0" fmla="*/ 4 w 22"/>
                <a:gd name="T1" fmla="*/ 24 h 24"/>
                <a:gd name="T2" fmla="*/ 0 w 22"/>
                <a:gd name="T3" fmla="*/ 20 h 24"/>
                <a:gd name="T4" fmla="*/ 19 w 22"/>
                <a:gd name="T5" fmla="*/ 0 h 24"/>
                <a:gd name="T6" fmla="*/ 22 w 22"/>
                <a:gd name="T7" fmla="*/ 3 h 24"/>
                <a:gd name="T8" fmla="*/ 4 w 22"/>
                <a:gd name="T9" fmla="*/ 24 h 24"/>
              </a:gdLst>
              <a:ahLst/>
              <a:cxnLst>
                <a:cxn ang="0">
                  <a:pos x="T0" y="T1"/>
                </a:cxn>
                <a:cxn ang="0">
                  <a:pos x="T2" y="T3"/>
                </a:cxn>
                <a:cxn ang="0">
                  <a:pos x="T4" y="T5"/>
                </a:cxn>
                <a:cxn ang="0">
                  <a:pos x="T6" y="T7"/>
                </a:cxn>
                <a:cxn ang="0">
                  <a:pos x="T8" y="T9"/>
                </a:cxn>
              </a:cxnLst>
              <a:rect l="0" t="0" r="r" b="b"/>
              <a:pathLst>
                <a:path w="22" h="24">
                  <a:moveTo>
                    <a:pt x="4" y="24"/>
                  </a:moveTo>
                  <a:cubicBezTo>
                    <a:pt x="2" y="23"/>
                    <a:pt x="1" y="21"/>
                    <a:pt x="0" y="20"/>
                  </a:cubicBezTo>
                  <a:cubicBezTo>
                    <a:pt x="19" y="0"/>
                    <a:pt x="19" y="0"/>
                    <a:pt x="19" y="0"/>
                  </a:cubicBezTo>
                  <a:cubicBezTo>
                    <a:pt x="20" y="1"/>
                    <a:pt x="21" y="2"/>
                    <a:pt x="22" y="3"/>
                  </a:cubicBezTo>
                  <a:lnTo>
                    <a:pt x="4"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8" name="Freeform 62"/>
            <p:cNvSpPr/>
            <p:nvPr/>
          </p:nvSpPr>
          <p:spPr bwMode="auto">
            <a:xfrm>
              <a:off x="539" y="553"/>
              <a:ext cx="46" cy="48"/>
            </a:xfrm>
            <a:custGeom>
              <a:avLst/>
              <a:gdLst>
                <a:gd name="T0" fmla="*/ 19 w 23"/>
                <a:gd name="T1" fmla="*/ 24 h 24"/>
                <a:gd name="T2" fmla="*/ 0 w 23"/>
                <a:gd name="T3" fmla="*/ 3 h 24"/>
                <a:gd name="T4" fmla="*/ 3 w 23"/>
                <a:gd name="T5" fmla="*/ 0 h 24"/>
                <a:gd name="T6" fmla="*/ 23 w 23"/>
                <a:gd name="T7" fmla="*/ 20 h 24"/>
                <a:gd name="T8" fmla="*/ 19 w 23"/>
                <a:gd name="T9" fmla="*/ 24 h 24"/>
              </a:gdLst>
              <a:ahLst/>
              <a:cxnLst>
                <a:cxn ang="0">
                  <a:pos x="T0" y="T1"/>
                </a:cxn>
                <a:cxn ang="0">
                  <a:pos x="T2" y="T3"/>
                </a:cxn>
                <a:cxn ang="0">
                  <a:pos x="T4" y="T5"/>
                </a:cxn>
                <a:cxn ang="0">
                  <a:pos x="T6" y="T7"/>
                </a:cxn>
                <a:cxn ang="0">
                  <a:pos x="T8" y="T9"/>
                </a:cxn>
              </a:cxnLst>
              <a:rect l="0" t="0" r="r" b="b"/>
              <a:pathLst>
                <a:path w="23" h="24">
                  <a:moveTo>
                    <a:pt x="19" y="24"/>
                  </a:moveTo>
                  <a:cubicBezTo>
                    <a:pt x="0" y="3"/>
                    <a:pt x="0" y="3"/>
                    <a:pt x="0" y="3"/>
                  </a:cubicBezTo>
                  <a:cubicBezTo>
                    <a:pt x="1" y="2"/>
                    <a:pt x="2" y="1"/>
                    <a:pt x="3" y="0"/>
                  </a:cubicBezTo>
                  <a:cubicBezTo>
                    <a:pt x="23" y="20"/>
                    <a:pt x="23" y="20"/>
                    <a:pt x="23" y="20"/>
                  </a:cubicBezTo>
                  <a:cubicBezTo>
                    <a:pt x="22" y="22"/>
                    <a:pt x="20" y="23"/>
                    <a:pt x="1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9" name="Freeform 63"/>
            <p:cNvSpPr/>
            <p:nvPr/>
          </p:nvSpPr>
          <p:spPr bwMode="auto">
            <a:xfrm>
              <a:off x="99" y="545"/>
              <a:ext cx="46" cy="46"/>
            </a:xfrm>
            <a:custGeom>
              <a:avLst/>
              <a:gdLst>
                <a:gd name="T0" fmla="*/ 3 w 23"/>
                <a:gd name="T1" fmla="*/ 23 h 23"/>
                <a:gd name="T2" fmla="*/ 0 w 23"/>
                <a:gd name="T3" fmla="*/ 19 h 23"/>
                <a:gd name="T4" fmla="*/ 20 w 23"/>
                <a:gd name="T5" fmla="*/ 0 h 23"/>
                <a:gd name="T6" fmla="*/ 23 w 23"/>
                <a:gd name="T7" fmla="*/ 3 h 23"/>
                <a:gd name="T8" fmla="*/ 3 w 23"/>
                <a:gd name="T9" fmla="*/ 23 h 23"/>
              </a:gdLst>
              <a:ahLst/>
              <a:cxnLst>
                <a:cxn ang="0">
                  <a:pos x="T0" y="T1"/>
                </a:cxn>
                <a:cxn ang="0">
                  <a:pos x="T2" y="T3"/>
                </a:cxn>
                <a:cxn ang="0">
                  <a:pos x="T4" y="T5"/>
                </a:cxn>
                <a:cxn ang="0">
                  <a:pos x="T6" y="T7"/>
                </a:cxn>
                <a:cxn ang="0">
                  <a:pos x="T8" y="T9"/>
                </a:cxn>
              </a:cxnLst>
              <a:rect l="0" t="0" r="r" b="b"/>
              <a:pathLst>
                <a:path w="23" h="23">
                  <a:moveTo>
                    <a:pt x="3" y="23"/>
                  </a:moveTo>
                  <a:cubicBezTo>
                    <a:pt x="2" y="22"/>
                    <a:pt x="1" y="20"/>
                    <a:pt x="0" y="19"/>
                  </a:cubicBezTo>
                  <a:cubicBezTo>
                    <a:pt x="20" y="0"/>
                    <a:pt x="20" y="0"/>
                    <a:pt x="20" y="0"/>
                  </a:cubicBezTo>
                  <a:cubicBezTo>
                    <a:pt x="21" y="1"/>
                    <a:pt x="22" y="2"/>
                    <a:pt x="23" y="3"/>
                  </a:cubicBezTo>
                  <a:lnTo>
                    <a:pt x="3"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0" name="Freeform 64"/>
            <p:cNvSpPr/>
            <p:nvPr/>
          </p:nvSpPr>
          <p:spPr bwMode="auto">
            <a:xfrm>
              <a:off x="551" y="541"/>
              <a:ext cx="48" cy="46"/>
            </a:xfrm>
            <a:custGeom>
              <a:avLst/>
              <a:gdLst>
                <a:gd name="T0" fmla="*/ 21 w 24"/>
                <a:gd name="T1" fmla="*/ 23 h 23"/>
                <a:gd name="T2" fmla="*/ 0 w 24"/>
                <a:gd name="T3" fmla="*/ 3 h 23"/>
                <a:gd name="T4" fmla="*/ 3 w 24"/>
                <a:gd name="T5" fmla="*/ 0 h 23"/>
                <a:gd name="T6" fmla="*/ 24 w 24"/>
                <a:gd name="T7" fmla="*/ 19 h 23"/>
                <a:gd name="T8" fmla="*/ 21 w 24"/>
                <a:gd name="T9" fmla="*/ 23 h 23"/>
              </a:gdLst>
              <a:ahLst/>
              <a:cxnLst>
                <a:cxn ang="0">
                  <a:pos x="T0" y="T1"/>
                </a:cxn>
                <a:cxn ang="0">
                  <a:pos x="T2" y="T3"/>
                </a:cxn>
                <a:cxn ang="0">
                  <a:pos x="T4" y="T5"/>
                </a:cxn>
                <a:cxn ang="0">
                  <a:pos x="T6" y="T7"/>
                </a:cxn>
                <a:cxn ang="0">
                  <a:pos x="T8" y="T9"/>
                </a:cxn>
              </a:cxnLst>
              <a:rect l="0" t="0" r="r" b="b"/>
              <a:pathLst>
                <a:path w="24" h="23">
                  <a:moveTo>
                    <a:pt x="21" y="23"/>
                  </a:moveTo>
                  <a:cubicBezTo>
                    <a:pt x="0" y="3"/>
                    <a:pt x="0" y="3"/>
                    <a:pt x="0" y="3"/>
                  </a:cubicBezTo>
                  <a:cubicBezTo>
                    <a:pt x="1" y="2"/>
                    <a:pt x="2" y="1"/>
                    <a:pt x="3" y="0"/>
                  </a:cubicBezTo>
                  <a:cubicBezTo>
                    <a:pt x="24" y="19"/>
                    <a:pt x="24" y="19"/>
                    <a:pt x="24" y="19"/>
                  </a:cubicBezTo>
                  <a:cubicBezTo>
                    <a:pt x="23" y="20"/>
                    <a:pt x="22" y="22"/>
                    <a:pt x="2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1" name="Freeform 65"/>
            <p:cNvSpPr/>
            <p:nvPr/>
          </p:nvSpPr>
          <p:spPr bwMode="auto">
            <a:xfrm>
              <a:off x="85" y="531"/>
              <a:ext cx="48" cy="44"/>
            </a:xfrm>
            <a:custGeom>
              <a:avLst/>
              <a:gdLst>
                <a:gd name="T0" fmla="*/ 3 w 24"/>
                <a:gd name="T1" fmla="*/ 22 h 22"/>
                <a:gd name="T2" fmla="*/ 0 w 24"/>
                <a:gd name="T3" fmla="*/ 19 h 22"/>
                <a:gd name="T4" fmla="*/ 22 w 24"/>
                <a:gd name="T5" fmla="*/ 0 h 22"/>
                <a:gd name="T6" fmla="*/ 24 w 24"/>
                <a:gd name="T7" fmla="*/ 4 h 22"/>
                <a:gd name="T8" fmla="*/ 3 w 24"/>
                <a:gd name="T9" fmla="*/ 22 h 22"/>
              </a:gdLst>
              <a:ahLst/>
              <a:cxnLst>
                <a:cxn ang="0">
                  <a:pos x="T0" y="T1"/>
                </a:cxn>
                <a:cxn ang="0">
                  <a:pos x="T2" y="T3"/>
                </a:cxn>
                <a:cxn ang="0">
                  <a:pos x="T4" y="T5"/>
                </a:cxn>
                <a:cxn ang="0">
                  <a:pos x="T6" y="T7"/>
                </a:cxn>
                <a:cxn ang="0">
                  <a:pos x="T8" y="T9"/>
                </a:cxn>
              </a:cxnLst>
              <a:rect l="0" t="0" r="r" b="b"/>
              <a:pathLst>
                <a:path w="24" h="22">
                  <a:moveTo>
                    <a:pt x="3" y="22"/>
                  </a:moveTo>
                  <a:cubicBezTo>
                    <a:pt x="2" y="21"/>
                    <a:pt x="1" y="20"/>
                    <a:pt x="0" y="19"/>
                  </a:cubicBezTo>
                  <a:cubicBezTo>
                    <a:pt x="22" y="0"/>
                    <a:pt x="22" y="0"/>
                    <a:pt x="22" y="0"/>
                  </a:cubicBezTo>
                  <a:cubicBezTo>
                    <a:pt x="23" y="2"/>
                    <a:pt x="23" y="3"/>
                    <a:pt x="24" y="4"/>
                  </a:cubicBezTo>
                  <a:lnTo>
                    <a:pt x="3"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2" name="Freeform 66"/>
            <p:cNvSpPr/>
            <p:nvPr/>
          </p:nvSpPr>
          <p:spPr bwMode="auto">
            <a:xfrm>
              <a:off x="73" y="519"/>
              <a:ext cx="50" cy="42"/>
            </a:xfrm>
            <a:custGeom>
              <a:avLst/>
              <a:gdLst>
                <a:gd name="T0" fmla="*/ 3 w 25"/>
                <a:gd name="T1" fmla="*/ 21 h 21"/>
                <a:gd name="T2" fmla="*/ 0 w 25"/>
                <a:gd name="T3" fmla="*/ 17 h 21"/>
                <a:gd name="T4" fmla="*/ 22 w 25"/>
                <a:gd name="T5" fmla="*/ 0 h 21"/>
                <a:gd name="T6" fmla="*/ 25 w 25"/>
                <a:gd name="T7" fmla="*/ 3 h 21"/>
                <a:gd name="T8" fmla="*/ 3 w 25"/>
                <a:gd name="T9" fmla="*/ 21 h 21"/>
              </a:gdLst>
              <a:ahLst/>
              <a:cxnLst>
                <a:cxn ang="0">
                  <a:pos x="T0" y="T1"/>
                </a:cxn>
                <a:cxn ang="0">
                  <a:pos x="T2" y="T3"/>
                </a:cxn>
                <a:cxn ang="0">
                  <a:pos x="T4" y="T5"/>
                </a:cxn>
                <a:cxn ang="0">
                  <a:pos x="T6" y="T7"/>
                </a:cxn>
                <a:cxn ang="0">
                  <a:pos x="T8" y="T9"/>
                </a:cxn>
              </a:cxnLst>
              <a:rect l="0" t="0" r="r" b="b"/>
              <a:pathLst>
                <a:path w="25" h="21">
                  <a:moveTo>
                    <a:pt x="3" y="21"/>
                  </a:moveTo>
                  <a:cubicBezTo>
                    <a:pt x="2" y="19"/>
                    <a:pt x="1" y="18"/>
                    <a:pt x="0" y="17"/>
                  </a:cubicBezTo>
                  <a:cubicBezTo>
                    <a:pt x="22" y="0"/>
                    <a:pt x="22" y="0"/>
                    <a:pt x="22" y="0"/>
                  </a:cubicBezTo>
                  <a:cubicBezTo>
                    <a:pt x="23" y="1"/>
                    <a:pt x="24" y="2"/>
                    <a:pt x="25" y="3"/>
                  </a:cubicBezTo>
                  <a:lnTo>
                    <a:pt x="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3" name="Freeform 67"/>
            <p:cNvSpPr/>
            <p:nvPr/>
          </p:nvSpPr>
          <p:spPr bwMode="auto">
            <a:xfrm>
              <a:off x="60" y="504"/>
              <a:ext cx="53" cy="41"/>
            </a:xfrm>
            <a:custGeom>
              <a:avLst/>
              <a:gdLst>
                <a:gd name="T0" fmla="*/ 3 w 26"/>
                <a:gd name="T1" fmla="*/ 20 h 20"/>
                <a:gd name="T2" fmla="*/ 0 w 26"/>
                <a:gd name="T3" fmla="*/ 15 h 20"/>
                <a:gd name="T4" fmla="*/ 24 w 26"/>
                <a:gd name="T5" fmla="*/ 0 h 20"/>
                <a:gd name="T6" fmla="*/ 26 w 26"/>
                <a:gd name="T7" fmla="*/ 3 h 20"/>
                <a:gd name="T8" fmla="*/ 3 w 26"/>
                <a:gd name="T9" fmla="*/ 20 h 20"/>
              </a:gdLst>
              <a:ahLst/>
              <a:cxnLst>
                <a:cxn ang="0">
                  <a:pos x="T0" y="T1"/>
                </a:cxn>
                <a:cxn ang="0">
                  <a:pos x="T2" y="T3"/>
                </a:cxn>
                <a:cxn ang="0">
                  <a:pos x="T4" y="T5"/>
                </a:cxn>
                <a:cxn ang="0">
                  <a:pos x="T6" y="T7"/>
                </a:cxn>
                <a:cxn ang="0">
                  <a:pos x="T8" y="T9"/>
                </a:cxn>
              </a:cxnLst>
              <a:rect l="0" t="0" r="r" b="b"/>
              <a:pathLst>
                <a:path w="26" h="20">
                  <a:moveTo>
                    <a:pt x="3" y="20"/>
                  </a:moveTo>
                  <a:cubicBezTo>
                    <a:pt x="2" y="18"/>
                    <a:pt x="1" y="17"/>
                    <a:pt x="0" y="15"/>
                  </a:cubicBezTo>
                  <a:cubicBezTo>
                    <a:pt x="24" y="0"/>
                    <a:pt x="24" y="0"/>
                    <a:pt x="24" y="0"/>
                  </a:cubicBezTo>
                  <a:cubicBezTo>
                    <a:pt x="24" y="1"/>
                    <a:pt x="25" y="2"/>
                    <a:pt x="26" y="3"/>
                  </a:cubicBezTo>
                  <a:lnTo>
                    <a:pt x="3"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4" name="Freeform 68"/>
            <p:cNvSpPr/>
            <p:nvPr/>
          </p:nvSpPr>
          <p:spPr bwMode="auto">
            <a:xfrm>
              <a:off x="50" y="490"/>
              <a:ext cx="53" cy="37"/>
            </a:xfrm>
            <a:custGeom>
              <a:avLst/>
              <a:gdLst>
                <a:gd name="T0" fmla="*/ 2 w 26"/>
                <a:gd name="T1" fmla="*/ 18 h 18"/>
                <a:gd name="T2" fmla="*/ 0 w 26"/>
                <a:gd name="T3" fmla="*/ 14 h 18"/>
                <a:gd name="T4" fmla="*/ 24 w 26"/>
                <a:gd name="T5" fmla="*/ 0 h 18"/>
                <a:gd name="T6" fmla="*/ 26 w 26"/>
                <a:gd name="T7" fmla="*/ 3 h 18"/>
                <a:gd name="T8" fmla="*/ 2 w 26"/>
                <a:gd name="T9" fmla="*/ 18 h 18"/>
              </a:gdLst>
              <a:ahLst/>
              <a:cxnLst>
                <a:cxn ang="0">
                  <a:pos x="T0" y="T1"/>
                </a:cxn>
                <a:cxn ang="0">
                  <a:pos x="T2" y="T3"/>
                </a:cxn>
                <a:cxn ang="0">
                  <a:pos x="T4" y="T5"/>
                </a:cxn>
                <a:cxn ang="0">
                  <a:pos x="T6" y="T7"/>
                </a:cxn>
                <a:cxn ang="0">
                  <a:pos x="T8" y="T9"/>
                </a:cxn>
              </a:cxnLst>
              <a:rect l="0" t="0" r="r" b="b"/>
              <a:pathLst>
                <a:path w="26" h="18">
                  <a:moveTo>
                    <a:pt x="2" y="18"/>
                  </a:moveTo>
                  <a:cubicBezTo>
                    <a:pt x="1" y="17"/>
                    <a:pt x="1" y="15"/>
                    <a:pt x="0" y="14"/>
                  </a:cubicBezTo>
                  <a:cubicBezTo>
                    <a:pt x="24" y="0"/>
                    <a:pt x="24" y="0"/>
                    <a:pt x="24" y="0"/>
                  </a:cubicBezTo>
                  <a:cubicBezTo>
                    <a:pt x="25" y="1"/>
                    <a:pt x="25" y="2"/>
                    <a:pt x="26" y="3"/>
                  </a:cubicBezTo>
                  <a:lnTo>
                    <a:pt x="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5" name="Freeform 69"/>
            <p:cNvSpPr/>
            <p:nvPr/>
          </p:nvSpPr>
          <p:spPr bwMode="auto">
            <a:xfrm>
              <a:off x="40" y="474"/>
              <a:ext cx="55" cy="34"/>
            </a:xfrm>
            <a:custGeom>
              <a:avLst/>
              <a:gdLst>
                <a:gd name="T0" fmla="*/ 2 w 27"/>
                <a:gd name="T1" fmla="*/ 17 h 17"/>
                <a:gd name="T2" fmla="*/ 0 w 27"/>
                <a:gd name="T3" fmla="*/ 13 h 17"/>
                <a:gd name="T4" fmla="*/ 25 w 27"/>
                <a:gd name="T5" fmla="*/ 0 h 17"/>
                <a:gd name="T6" fmla="*/ 27 w 27"/>
                <a:gd name="T7" fmla="*/ 4 h 17"/>
                <a:gd name="T8" fmla="*/ 2 w 27"/>
                <a:gd name="T9" fmla="*/ 17 h 17"/>
              </a:gdLst>
              <a:ahLst/>
              <a:cxnLst>
                <a:cxn ang="0">
                  <a:pos x="T0" y="T1"/>
                </a:cxn>
                <a:cxn ang="0">
                  <a:pos x="T2" y="T3"/>
                </a:cxn>
                <a:cxn ang="0">
                  <a:pos x="T4" y="T5"/>
                </a:cxn>
                <a:cxn ang="0">
                  <a:pos x="T6" y="T7"/>
                </a:cxn>
                <a:cxn ang="0">
                  <a:pos x="T8" y="T9"/>
                </a:cxn>
              </a:cxnLst>
              <a:rect l="0" t="0" r="r" b="b"/>
              <a:pathLst>
                <a:path w="27" h="17">
                  <a:moveTo>
                    <a:pt x="2" y="17"/>
                  </a:moveTo>
                  <a:cubicBezTo>
                    <a:pt x="1" y="16"/>
                    <a:pt x="1" y="14"/>
                    <a:pt x="0" y="13"/>
                  </a:cubicBezTo>
                  <a:cubicBezTo>
                    <a:pt x="25" y="0"/>
                    <a:pt x="25" y="0"/>
                    <a:pt x="25" y="0"/>
                  </a:cubicBezTo>
                  <a:cubicBezTo>
                    <a:pt x="26" y="2"/>
                    <a:pt x="26" y="3"/>
                    <a:pt x="27" y="4"/>
                  </a:cubicBezTo>
                  <a:lnTo>
                    <a:pt x="2"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6" name="Freeform 70"/>
            <p:cNvSpPr/>
            <p:nvPr/>
          </p:nvSpPr>
          <p:spPr bwMode="auto">
            <a:xfrm>
              <a:off x="32" y="460"/>
              <a:ext cx="55" cy="30"/>
            </a:xfrm>
            <a:custGeom>
              <a:avLst/>
              <a:gdLst>
                <a:gd name="T0" fmla="*/ 2 w 27"/>
                <a:gd name="T1" fmla="*/ 15 h 15"/>
                <a:gd name="T2" fmla="*/ 0 w 27"/>
                <a:gd name="T3" fmla="*/ 11 h 15"/>
                <a:gd name="T4" fmla="*/ 26 w 27"/>
                <a:gd name="T5" fmla="*/ 0 h 15"/>
                <a:gd name="T6" fmla="*/ 27 w 27"/>
                <a:gd name="T7" fmla="*/ 4 h 15"/>
                <a:gd name="T8" fmla="*/ 2 w 27"/>
                <a:gd name="T9" fmla="*/ 15 h 15"/>
              </a:gdLst>
              <a:ahLst/>
              <a:cxnLst>
                <a:cxn ang="0">
                  <a:pos x="T0" y="T1"/>
                </a:cxn>
                <a:cxn ang="0">
                  <a:pos x="T2" y="T3"/>
                </a:cxn>
                <a:cxn ang="0">
                  <a:pos x="T4" y="T5"/>
                </a:cxn>
                <a:cxn ang="0">
                  <a:pos x="T6" y="T7"/>
                </a:cxn>
                <a:cxn ang="0">
                  <a:pos x="T8" y="T9"/>
                </a:cxn>
              </a:cxnLst>
              <a:rect l="0" t="0" r="r" b="b"/>
              <a:pathLst>
                <a:path w="27" h="15">
                  <a:moveTo>
                    <a:pt x="2" y="15"/>
                  </a:moveTo>
                  <a:cubicBezTo>
                    <a:pt x="1" y="14"/>
                    <a:pt x="0" y="12"/>
                    <a:pt x="0" y="11"/>
                  </a:cubicBezTo>
                  <a:cubicBezTo>
                    <a:pt x="26" y="0"/>
                    <a:pt x="26" y="0"/>
                    <a:pt x="26" y="0"/>
                  </a:cubicBezTo>
                  <a:cubicBezTo>
                    <a:pt x="26" y="1"/>
                    <a:pt x="27" y="2"/>
                    <a:pt x="27" y="4"/>
                  </a:cubicBezTo>
                  <a:lnTo>
                    <a:pt x="2"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7" name="Freeform 71"/>
            <p:cNvSpPr/>
            <p:nvPr/>
          </p:nvSpPr>
          <p:spPr bwMode="auto">
            <a:xfrm>
              <a:off x="24" y="444"/>
              <a:ext cx="57" cy="28"/>
            </a:xfrm>
            <a:custGeom>
              <a:avLst/>
              <a:gdLst>
                <a:gd name="T0" fmla="*/ 2 w 28"/>
                <a:gd name="T1" fmla="*/ 14 h 14"/>
                <a:gd name="T2" fmla="*/ 0 w 28"/>
                <a:gd name="T3" fmla="*/ 9 h 14"/>
                <a:gd name="T4" fmla="*/ 26 w 28"/>
                <a:gd name="T5" fmla="*/ 0 h 14"/>
                <a:gd name="T6" fmla="*/ 28 w 28"/>
                <a:gd name="T7" fmla="*/ 4 h 14"/>
                <a:gd name="T8" fmla="*/ 2 w 28"/>
                <a:gd name="T9" fmla="*/ 14 h 14"/>
              </a:gdLst>
              <a:ahLst/>
              <a:cxnLst>
                <a:cxn ang="0">
                  <a:pos x="T0" y="T1"/>
                </a:cxn>
                <a:cxn ang="0">
                  <a:pos x="T2" y="T3"/>
                </a:cxn>
                <a:cxn ang="0">
                  <a:pos x="T4" y="T5"/>
                </a:cxn>
                <a:cxn ang="0">
                  <a:pos x="T6" y="T7"/>
                </a:cxn>
                <a:cxn ang="0">
                  <a:pos x="T8" y="T9"/>
                </a:cxn>
              </a:cxnLst>
              <a:rect l="0" t="0" r="r" b="b"/>
              <a:pathLst>
                <a:path w="28" h="14">
                  <a:moveTo>
                    <a:pt x="2" y="14"/>
                  </a:moveTo>
                  <a:cubicBezTo>
                    <a:pt x="1" y="13"/>
                    <a:pt x="1" y="11"/>
                    <a:pt x="0" y="9"/>
                  </a:cubicBezTo>
                  <a:cubicBezTo>
                    <a:pt x="26" y="0"/>
                    <a:pt x="26" y="0"/>
                    <a:pt x="26" y="0"/>
                  </a:cubicBezTo>
                  <a:cubicBezTo>
                    <a:pt x="27" y="1"/>
                    <a:pt x="27" y="3"/>
                    <a:pt x="28" y="4"/>
                  </a:cubicBez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8" name="Freeform 72"/>
            <p:cNvSpPr/>
            <p:nvPr/>
          </p:nvSpPr>
          <p:spPr bwMode="auto">
            <a:xfrm>
              <a:off x="18" y="428"/>
              <a:ext cx="57" cy="26"/>
            </a:xfrm>
            <a:custGeom>
              <a:avLst/>
              <a:gdLst>
                <a:gd name="T0" fmla="*/ 1 w 28"/>
                <a:gd name="T1" fmla="*/ 13 h 13"/>
                <a:gd name="T2" fmla="*/ 0 w 28"/>
                <a:gd name="T3" fmla="*/ 8 h 13"/>
                <a:gd name="T4" fmla="*/ 27 w 28"/>
                <a:gd name="T5" fmla="*/ 0 h 13"/>
                <a:gd name="T6" fmla="*/ 28 w 28"/>
                <a:gd name="T7" fmla="*/ 4 h 13"/>
                <a:gd name="T8" fmla="*/ 1 w 28"/>
                <a:gd name="T9" fmla="*/ 13 h 13"/>
              </a:gdLst>
              <a:ahLst/>
              <a:cxnLst>
                <a:cxn ang="0">
                  <a:pos x="T0" y="T1"/>
                </a:cxn>
                <a:cxn ang="0">
                  <a:pos x="T2" y="T3"/>
                </a:cxn>
                <a:cxn ang="0">
                  <a:pos x="T4" y="T5"/>
                </a:cxn>
                <a:cxn ang="0">
                  <a:pos x="T6" y="T7"/>
                </a:cxn>
                <a:cxn ang="0">
                  <a:pos x="T8" y="T9"/>
                </a:cxn>
              </a:cxnLst>
              <a:rect l="0" t="0" r="r" b="b"/>
              <a:pathLst>
                <a:path w="28" h="13">
                  <a:moveTo>
                    <a:pt x="1" y="13"/>
                  </a:moveTo>
                  <a:cubicBezTo>
                    <a:pt x="1" y="11"/>
                    <a:pt x="0" y="9"/>
                    <a:pt x="0" y="8"/>
                  </a:cubicBezTo>
                  <a:cubicBezTo>
                    <a:pt x="27" y="0"/>
                    <a:pt x="27" y="0"/>
                    <a:pt x="27" y="0"/>
                  </a:cubicBezTo>
                  <a:cubicBezTo>
                    <a:pt x="27" y="1"/>
                    <a:pt x="28" y="3"/>
                    <a:pt x="28" y="4"/>
                  </a:cubicBezTo>
                  <a:lnTo>
                    <a:pt x="1"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9" name="Freeform 73"/>
            <p:cNvSpPr/>
            <p:nvPr/>
          </p:nvSpPr>
          <p:spPr bwMode="auto">
            <a:xfrm>
              <a:off x="12" y="412"/>
              <a:ext cx="59" cy="22"/>
            </a:xfrm>
            <a:custGeom>
              <a:avLst/>
              <a:gdLst>
                <a:gd name="T0" fmla="*/ 1 w 29"/>
                <a:gd name="T1" fmla="*/ 11 h 11"/>
                <a:gd name="T2" fmla="*/ 0 w 29"/>
                <a:gd name="T3" fmla="*/ 6 h 11"/>
                <a:gd name="T4" fmla="*/ 28 w 29"/>
                <a:gd name="T5" fmla="*/ 0 h 11"/>
                <a:gd name="T6" fmla="*/ 29 w 29"/>
                <a:gd name="T7" fmla="*/ 4 h 11"/>
                <a:gd name="T8" fmla="*/ 1 w 29"/>
                <a:gd name="T9" fmla="*/ 11 h 11"/>
              </a:gdLst>
              <a:ahLst/>
              <a:cxnLst>
                <a:cxn ang="0">
                  <a:pos x="T0" y="T1"/>
                </a:cxn>
                <a:cxn ang="0">
                  <a:pos x="T2" y="T3"/>
                </a:cxn>
                <a:cxn ang="0">
                  <a:pos x="T4" y="T5"/>
                </a:cxn>
                <a:cxn ang="0">
                  <a:pos x="T6" y="T7"/>
                </a:cxn>
                <a:cxn ang="0">
                  <a:pos x="T8" y="T9"/>
                </a:cxn>
              </a:cxnLst>
              <a:rect l="0" t="0" r="r" b="b"/>
              <a:pathLst>
                <a:path w="29" h="11">
                  <a:moveTo>
                    <a:pt x="1" y="11"/>
                  </a:moveTo>
                  <a:cubicBezTo>
                    <a:pt x="1" y="9"/>
                    <a:pt x="1" y="8"/>
                    <a:pt x="0" y="6"/>
                  </a:cubicBezTo>
                  <a:cubicBezTo>
                    <a:pt x="28" y="0"/>
                    <a:pt x="28" y="0"/>
                    <a:pt x="28" y="0"/>
                  </a:cubicBezTo>
                  <a:cubicBezTo>
                    <a:pt x="28" y="1"/>
                    <a:pt x="28" y="2"/>
                    <a:pt x="29" y="4"/>
                  </a:cubicBezTo>
                  <a:lnTo>
                    <a:pt x="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0" name="Freeform 74"/>
            <p:cNvSpPr/>
            <p:nvPr/>
          </p:nvSpPr>
          <p:spPr bwMode="auto">
            <a:xfrm>
              <a:off x="8" y="393"/>
              <a:ext cx="59" cy="21"/>
            </a:xfrm>
            <a:custGeom>
              <a:avLst/>
              <a:gdLst>
                <a:gd name="T0" fmla="*/ 1 w 29"/>
                <a:gd name="T1" fmla="*/ 10 h 10"/>
                <a:gd name="T2" fmla="*/ 0 w 29"/>
                <a:gd name="T3" fmla="*/ 5 h 10"/>
                <a:gd name="T4" fmla="*/ 28 w 29"/>
                <a:gd name="T5" fmla="*/ 0 h 10"/>
                <a:gd name="T6" fmla="*/ 29 w 29"/>
                <a:gd name="T7" fmla="*/ 5 h 10"/>
                <a:gd name="T8" fmla="*/ 1 w 29"/>
                <a:gd name="T9" fmla="*/ 10 h 10"/>
              </a:gdLst>
              <a:ahLst/>
              <a:cxnLst>
                <a:cxn ang="0">
                  <a:pos x="T0" y="T1"/>
                </a:cxn>
                <a:cxn ang="0">
                  <a:pos x="T2" y="T3"/>
                </a:cxn>
                <a:cxn ang="0">
                  <a:pos x="T4" y="T5"/>
                </a:cxn>
                <a:cxn ang="0">
                  <a:pos x="T6" y="T7"/>
                </a:cxn>
                <a:cxn ang="0">
                  <a:pos x="T8" y="T9"/>
                </a:cxn>
              </a:cxnLst>
              <a:rect l="0" t="0" r="r" b="b"/>
              <a:pathLst>
                <a:path w="29" h="10">
                  <a:moveTo>
                    <a:pt x="1" y="10"/>
                  </a:moveTo>
                  <a:cubicBezTo>
                    <a:pt x="1" y="8"/>
                    <a:pt x="1" y="7"/>
                    <a:pt x="0" y="5"/>
                  </a:cubicBezTo>
                  <a:cubicBezTo>
                    <a:pt x="28" y="0"/>
                    <a:pt x="28" y="0"/>
                    <a:pt x="28" y="0"/>
                  </a:cubicBezTo>
                  <a:cubicBezTo>
                    <a:pt x="28" y="2"/>
                    <a:pt x="29" y="3"/>
                    <a:pt x="29" y="5"/>
                  </a:cubicBezTo>
                  <a:lnTo>
                    <a:pt x="1"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1" name="Freeform 75"/>
            <p:cNvSpPr/>
            <p:nvPr/>
          </p:nvSpPr>
          <p:spPr bwMode="auto">
            <a:xfrm>
              <a:off x="6" y="377"/>
              <a:ext cx="57" cy="16"/>
            </a:xfrm>
            <a:custGeom>
              <a:avLst/>
              <a:gdLst>
                <a:gd name="T0" fmla="*/ 1 w 28"/>
                <a:gd name="T1" fmla="*/ 8 h 8"/>
                <a:gd name="T2" fmla="*/ 0 w 28"/>
                <a:gd name="T3" fmla="*/ 3 h 8"/>
                <a:gd name="T4" fmla="*/ 28 w 28"/>
                <a:gd name="T5" fmla="*/ 0 h 8"/>
                <a:gd name="T6" fmla="*/ 28 w 28"/>
                <a:gd name="T7" fmla="*/ 4 h 8"/>
                <a:gd name="T8" fmla="*/ 1 w 28"/>
                <a:gd name="T9" fmla="*/ 8 h 8"/>
              </a:gdLst>
              <a:ahLst/>
              <a:cxnLst>
                <a:cxn ang="0">
                  <a:pos x="T0" y="T1"/>
                </a:cxn>
                <a:cxn ang="0">
                  <a:pos x="T2" y="T3"/>
                </a:cxn>
                <a:cxn ang="0">
                  <a:pos x="T4" y="T5"/>
                </a:cxn>
                <a:cxn ang="0">
                  <a:pos x="T6" y="T7"/>
                </a:cxn>
                <a:cxn ang="0">
                  <a:pos x="T8" y="T9"/>
                </a:cxn>
              </a:cxnLst>
              <a:rect l="0" t="0" r="r" b="b"/>
              <a:pathLst>
                <a:path w="28" h="8">
                  <a:moveTo>
                    <a:pt x="1" y="8"/>
                  </a:moveTo>
                  <a:cubicBezTo>
                    <a:pt x="0" y="6"/>
                    <a:pt x="0" y="5"/>
                    <a:pt x="0" y="3"/>
                  </a:cubicBezTo>
                  <a:cubicBezTo>
                    <a:pt x="28" y="0"/>
                    <a:pt x="28" y="0"/>
                    <a:pt x="28" y="0"/>
                  </a:cubicBezTo>
                  <a:cubicBezTo>
                    <a:pt x="28" y="1"/>
                    <a:pt x="28" y="3"/>
                    <a:pt x="28" y="4"/>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2" name="Freeform 76"/>
            <p:cNvSpPr/>
            <p:nvPr/>
          </p:nvSpPr>
          <p:spPr bwMode="auto">
            <a:xfrm>
              <a:off x="4" y="361"/>
              <a:ext cx="59" cy="12"/>
            </a:xfrm>
            <a:custGeom>
              <a:avLst/>
              <a:gdLst>
                <a:gd name="T0" fmla="*/ 0 w 29"/>
                <a:gd name="T1" fmla="*/ 6 h 6"/>
                <a:gd name="T2" fmla="*/ 0 w 29"/>
                <a:gd name="T3" fmla="*/ 1 h 6"/>
                <a:gd name="T4" fmla="*/ 28 w 29"/>
                <a:gd name="T5" fmla="*/ 0 h 6"/>
                <a:gd name="T6" fmla="*/ 29 w 29"/>
                <a:gd name="T7" fmla="*/ 4 h 6"/>
                <a:gd name="T8" fmla="*/ 0 w 29"/>
                <a:gd name="T9" fmla="*/ 6 h 6"/>
              </a:gdLst>
              <a:ahLst/>
              <a:cxnLst>
                <a:cxn ang="0">
                  <a:pos x="T0" y="T1"/>
                </a:cxn>
                <a:cxn ang="0">
                  <a:pos x="T2" y="T3"/>
                </a:cxn>
                <a:cxn ang="0">
                  <a:pos x="T4" y="T5"/>
                </a:cxn>
                <a:cxn ang="0">
                  <a:pos x="T6" y="T7"/>
                </a:cxn>
                <a:cxn ang="0">
                  <a:pos x="T8" y="T9"/>
                </a:cxn>
              </a:cxnLst>
              <a:rect l="0" t="0" r="r" b="b"/>
              <a:pathLst>
                <a:path w="29" h="6">
                  <a:moveTo>
                    <a:pt x="0" y="6"/>
                  </a:moveTo>
                  <a:cubicBezTo>
                    <a:pt x="0" y="4"/>
                    <a:pt x="0" y="3"/>
                    <a:pt x="0" y="1"/>
                  </a:cubicBezTo>
                  <a:cubicBezTo>
                    <a:pt x="28" y="0"/>
                    <a:pt x="28" y="0"/>
                    <a:pt x="28" y="0"/>
                  </a:cubicBezTo>
                  <a:cubicBezTo>
                    <a:pt x="28" y="1"/>
                    <a:pt x="28" y="2"/>
                    <a:pt x="29" y="4"/>
                  </a:cubicBez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3" name="Freeform 77"/>
            <p:cNvSpPr/>
            <p:nvPr/>
          </p:nvSpPr>
          <p:spPr bwMode="auto">
            <a:xfrm>
              <a:off x="4" y="347"/>
              <a:ext cx="56" cy="6"/>
            </a:xfrm>
            <a:custGeom>
              <a:avLst/>
              <a:gdLst>
                <a:gd name="T0" fmla="*/ 0 w 56"/>
                <a:gd name="T1" fmla="*/ 6 h 6"/>
                <a:gd name="T2" fmla="*/ 0 w 56"/>
                <a:gd name="T3" fmla="*/ 0 h 6"/>
                <a:gd name="T4" fmla="*/ 56 w 56"/>
                <a:gd name="T5" fmla="*/ 0 h 6"/>
                <a:gd name="T6" fmla="*/ 56 w 56"/>
                <a:gd name="T7" fmla="*/ 4 h 6"/>
                <a:gd name="T8" fmla="*/ 0 w 56"/>
                <a:gd name="T9" fmla="*/ 6 h 6"/>
              </a:gdLst>
              <a:ahLst/>
              <a:cxnLst>
                <a:cxn ang="0">
                  <a:pos x="T0" y="T1"/>
                </a:cxn>
                <a:cxn ang="0">
                  <a:pos x="T2" y="T3"/>
                </a:cxn>
                <a:cxn ang="0">
                  <a:pos x="T4" y="T5"/>
                </a:cxn>
                <a:cxn ang="0">
                  <a:pos x="T6" y="T7"/>
                </a:cxn>
                <a:cxn ang="0">
                  <a:pos x="T8" y="T9"/>
                </a:cxn>
              </a:cxnLst>
              <a:rect l="0" t="0" r="r" b="b"/>
              <a:pathLst>
                <a:path w="56" h="6">
                  <a:moveTo>
                    <a:pt x="0" y="6"/>
                  </a:moveTo>
                  <a:lnTo>
                    <a:pt x="0" y="0"/>
                  </a:lnTo>
                  <a:lnTo>
                    <a:pt x="56" y="0"/>
                  </a:lnTo>
                  <a:lnTo>
                    <a:pt x="56" y="4"/>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4" name="Freeform 78"/>
            <p:cNvSpPr/>
            <p:nvPr/>
          </p:nvSpPr>
          <p:spPr bwMode="auto">
            <a:xfrm>
              <a:off x="347" y="4"/>
              <a:ext cx="343" cy="565"/>
            </a:xfrm>
            <a:custGeom>
              <a:avLst/>
              <a:gdLst>
                <a:gd name="T0" fmla="*/ 130 w 170"/>
                <a:gd name="T1" fmla="*/ 280 h 280"/>
                <a:gd name="T2" fmla="*/ 108 w 170"/>
                <a:gd name="T3" fmla="*/ 261 h 280"/>
                <a:gd name="T4" fmla="*/ 142 w 170"/>
                <a:gd name="T5" fmla="*/ 170 h 280"/>
                <a:gd name="T6" fmla="*/ 0 w 170"/>
                <a:gd name="T7" fmla="*/ 28 h 280"/>
                <a:gd name="T8" fmla="*/ 0 w 170"/>
                <a:gd name="T9" fmla="*/ 0 h 280"/>
                <a:gd name="T10" fmla="*/ 170 w 170"/>
                <a:gd name="T11" fmla="*/ 170 h 280"/>
                <a:gd name="T12" fmla="*/ 130 w 170"/>
                <a:gd name="T13" fmla="*/ 280 h 280"/>
              </a:gdLst>
              <a:ahLst/>
              <a:cxnLst>
                <a:cxn ang="0">
                  <a:pos x="T0" y="T1"/>
                </a:cxn>
                <a:cxn ang="0">
                  <a:pos x="T2" y="T3"/>
                </a:cxn>
                <a:cxn ang="0">
                  <a:pos x="T4" y="T5"/>
                </a:cxn>
                <a:cxn ang="0">
                  <a:pos x="T6" y="T7"/>
                </a:cxn>
                <a:cxn ang="0">
                  <a:pos x="T8" y="T9"/>
                </a:cxn>
                <a:cxn ang="0">
                  <a:pos x="T10" y="T11"/>
                </a:cxn>
                <a:cxn ang="0">
                  <a:pos x="T12" y="T13"/>
                </a:cxn>
              </a:cxnLst>
              <a:rect l="0" t="0" r="r" b="b"/>
              <a:pathLst>
                <a:path w="170" h="280">
                  <a:moveTo>
                    <a:pt x="130" y="280"/>
                  </a:moveTo>
                  <a:cubicBezTo>
                    <a:pt x="108" y="261"/>
                    <a:pt x="108" y="261"/>
                    <a:pt x="108" y="261"/>
                  </a:cubicBezTo>
                  <a:cubicBezTo>
                    <a:pt x="130" y="236"/>
                    <a:pt x="142" y="203"/>
                    <a:pt x="142" y="170"/>
                  </a:cubicBezTo>
                  <a:cubicBezTo>
                    <a:pt x="142" y="92"/>
                    <a:pt x="78" y="28"/>
                    <a:pt x="0" y="28"/>
                  </a:cubicBezTo>
                  <a:cubicBezTo>
                    <a:pt x="0" y="0"/>
                    <a:pt x="0" y="0"/>
                    <a:pt x="0" y="0"/>
                  </a:cubicBezTo>
                  <a:cubicBezTo>
                    <a:pt x="94" y="0"/>
                    <a:pt x="170" y="76"/>
                    <a:pt x="170" y="170"/>
                  </a:cubicBezTo>
                  <a:cubicBezTo>
                    <a:pt x="170" y="210"/>
                    <a:pt x="156" y="249"/>
                    <a:pt x="130" y="2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285" name="文本框 284"/>
          <p:cNvSpPr txBox="1"/>
          <p:nvPr/>
        </p:nvSpPr>
        <p:spPr>
          <a:xfrm>
            <a:off x="4577684" y="3110844"/>
            <a:ext cx="671360" cy="425309"/>
          </a:xfrm>
          <a:prstGeom prst="rect">
            <a:avLst/>
          </a:prstGeom>
          <a:noFill/>
        </p:spPr>
        <p:txBody>
          <a:bodyPr wrap="square" rtlCol="0">
            <a:spAutoFit/>
          </a:bodyPr>
          <a:lstStyle/>
          <a:p>
            <a:pPr algn="dist">
              <a:lnSpc>
                <a:spcPct val="150000"/>
              </a:lnSpc>
            </a:pPr>
            <a:r>
              <a:rPr lang="en-US" altLang="zh-CN" sz="160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rPr>
              <a:t>XX%</a:t>
            </a:r>
            <a:endParaRPr lang="zh-CN" altLang="en-US" sz="160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endParaRPr>
          </a:p>
        </p:txBody>
      </p:sp>
      <p:sp>
        <p:nvSpPr>
          <p:cNvPr id="286" name="文本框 285"/>
          <p:cNvSpPr txBox="1"/>
          <p:nvPr/>
        </p:nvSpPr>
        <p:spPr>
          <a:xfrm>
            <a:off x="3907714" y="4021504"/>
            <a:ext cx="2011301" cy="1901290"/>
          </a:xfrm>
          <a:prstGeom prst="rect">
            <a:avLst/>
          </a:prstGeom>
          <a:noFill/>
        </p:spPr>
        <p:txBody>
          <a:bodyPr wrap="square" rtlCol="0">
            <a:spAutoFit/>
          </a:bodyPr>
          <a:lstStyle/>
          <a:p>
            <a:pPr lvl="0" algn="ctr">
              <a:lnSpc>
                <a:spcPct val="15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400" dirty="0">
              <a:solidFill>
                <a:srgbClr val="FFFFFF">
                  <a:lumMod val="65000"/>
                </a:srgbClr>
              </a:solidFill>
              <a:cs typeface="+mn-ea"/>
              <a:sym typeface="+mn-lt"/>
            </a:endParaRPr>
          </a:p>
        </p:txBody>
      </p:sp>
      <p:sp>
        <p:nvSpPr>
          <p:cNvPr id="287" name="文本框 286"/>
          <p:cNvSpPr txBox="1"/>
          <p:nvPr/>
        </p:nvSpPr>
        <p:spPr>
          <a:xfrm>
            <a:off x="8706243" y="1727384"/>
            <a:ext cx="1990294" cy="461665"/>
          </a:xfrm>
          <a:prstGeom prst="rect">
            <a:avLst/>
          </a:prstGeom>
          <a:noFill/>
        </p:spPr>
        <p:txBody>
          <a:bodyPr wrap="square" rtlCol="0">
            <a:spAutoFit/>
          </a:bodyPr>
          <a:lstStyle/>
          <a:p>
            <a:pPr lvl="0" algn="ctr"/>
            <a:r>
              <a:rPr lang="zh-CN" altLang="en-US" sz="2400" dirty="0">
                <a:solidFill>
                  <a:srgbClr val="000000">
                    <a:lumMod val="75000"/>
                    <a:lumOff val="25000"/>
                  </a:srgbClr>
                </a:solidFill>
                <a:latin typeface="思源黑体 CN Bold" panose="020B0800000000000000" pitchFamily="34" charset="-122"/>
                <a:ea typeface="思源黑体 CN Bold" panose="020B0800000000000000" pitchFamily="34" charset="-122"/>
              </a:rPr>
              <a:t>你的标题</a:t>
            </a:r>
          </a:p>
        </p:txBody>
      </p:sp>
      <p:grpSp>
        <p:nvGrpSpPr>
          <p:cNvPr id="288" name="Group 8"/>
          <p:cNvGrpSpPr>
            <a:grpSpLocks noChangeAspect="1"/>
          </p:cNvGrpSpPr>
          <p:nvPr/>
        </p:nvGrpSpPr>
        <p:grpSpPr bwMode="auto">
          <a:xfrm>
            <a:off x="9156878" y="2786965"/>
            <a:ext cx="1089025" cy="1089025"/>
            <a:chOff x="4" y="4"/>
            <a:chExt cx="686" cy="686"/>
          </a:xfrm>
          <a:solidFill>
            <a:schemeClr val="accent4"/>
          </a:solidFill>
        </p:grpSpPr>
        <p:sp>
          <p:nvSpPr>
            <p:cNvPr id="289" name="Freeform 9"/>
            <p:cNvSpPr/>
            <p:nvPr/>
          </p:nvSpPr>
          <p:spPr bwMode="auto">
            <a:xfrm>
              <a:off x="4" y="341"/>
              <a:ext cx="56" cy="6"/>
            </a:xfrm>
            <a:custGeom>
              <a:avLst/>
              <a:gdLst>
                <a:gd name="T0" fmla="*/ 56 w 56"/>
                <a:gd name="T1" fmla="*/ 6 h 6"/>
                <a:gd name="T2" fmla="*/ 0 w 56"/>
                <a:gd name="T3" fmla="*/ 6 h 6"/>
                <a:gd name="T4" fmla="*/ 0 w 56"/>
                <a:gd name="T5" fmla="*/ 0 h 6"/>
                <a:gd name="T6" fmla="*/ 56 w 56"/>
                <a:gd name="T7" fmla="*/ 2 h 6"/>
                <a:gd name="T8" fmla="*/ 56 w 56"/>
                <a:gd name="T9" fmla="*/ 6 h 6"/>
              </a:gdLst>
              <a:ahLst/>
              <a:cxnLst>
                <a:cxn ang="0">
                  <a:pos x="T0" y="T1"/>
                </a:cxn>
                <a:cxn ang="0">
                  <a:pos x="T2" y="T3"/>
                </a:cxn>
                <a:cxn ang="0">
                  <a:pos x="T4" y="T5"/>
                </a:cxn>
                <a:cxn ang="0">
                  <a:pos x="T6" y="T7"/>
                </a:cxn>
                <a:cxn ang="0">
                  <a:pos x="T8" y="T9"/>
                </a:cxn>
              </a:cxnLst>
              <a:rect l="0" t="0" r="r" b="b"/>
              <a:pathLst>
                <a:path w="56" h="6">
                  <a:moveTo>
                    <a:pt x="56" y="6"/>
                  </a:moveTo>
                  <a:lnTo>
                    <a:pt x="0" y="6"/>
                  </a:lnTo>
                  <a:lnTo>
                    <a:pt x="0" y="0"/>
                  </a:lnTo>
                  <a:lnTo>
                    <a:pt x="56" y="2"/>
                  </a:lnTo>
                  <a:lnTo>
                    <a:pt x="5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0" name="Freeform 10"/>
            <p:cNvSpPr/>
            <p:nvPr/>
          </p:nvSpPr>
          <p:spPr bwMode="auto">
            <a:xfrm>
              <a:off x="4" y="321"/>
              <a:ext cx="59" cy="14"/>
            </a:xfrm>
            <a:custGeom>
              <a:avLst/>
              <a:gdLst>
                <a:gd name="T0" fmla="*/ 28 w 29"/>
                <a:gd name="T1" fmla="*/ 7 h 7"/>
                <a:gd name="T2" fmla="*/ 0 w 29"/>
                <a:gd name="T3" fmla="*/ 5 h 7"/>
                <a:gd name="T4" fmla="*/ 0 w 29"/>
                <a:gd name="T5" fmla="*/ 0 h 7"/>
                <a:gd name="T6" fmla="*/ 29 w 29"/>
                <a:gd name="T7" fmla="*/ 2 h 7"/>
                <a:gd name="T8" fmla="*/ 28 w 29"/>
                <a:gd name="T9" fmla="*/ 7 h 7"/>
              </a:gdLst>
              <a:ahLst/>
              <a:cxnLst>
                <a:cxn ang="0">
                  <a:pos x="T0" y="T1"/>
                </a:cxn>
                <a:cxn ang="0">
                  <a:pos x="T2" y="T3"/>
                </a:cxn>
                <a:cxn ang="0">
                  <a:pos x="T4" y="T5"/>
                </a:cxn>
                <a:cxn ang="0">
                  <a:pos x="T6" y="T7"/>
                </a:cxn>
                <a:cxn ang="0">
                  <a:pos x="T8" y="T9"/>
                </a:cxn>
              </a:cxnLst>
              <a:rect l="0" t="0" r="r" b="b"/>
              <a:pathLst>
                <a:path w="29" h="7">
                  <a:moveTo>
                    <a:pt x="28" y="7"/>
                  </a:moveTo>
                  <a:cubicBezTo>
                    <a:pt x="0" y="5"/>
                    <a:pt x="0" y="5"/>
                    <a:pt x="0" y="5"/>
                  </a:cubicBezTo>
                  <a:cubicBezTo>
                    <a:pt x="0" y="4"/>
                    <a:pt x="0" y="2"/>
                    <a:pt x="0" y="0"/>
                  </a:cubicBezTo>
                  <a:cubicBezTo>
                    <a:pt x="29" y="2"/>
                    <a:pt x="29" y="2"/>
                    <a:pt x="29" y="2"/>
                  </a:cubicBezTo>
                  <a:cubicBezTo>
                    <a:pt x="28" y="4"/>
                    <a:pt x="28" y="5"/>
                    <a:pt x="2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1" name="Freeform 11"/>
            <p:cNvSpPr/>
            <p:nvPr/>
          </p:nvSpPr>
          <p:spPr bwMode="auto">
            <a:xfrm>
              <a:off x="6" y="301"/>
              <a:ext cx="57" cy="16"/>
            </a:xfrm>
            <a:custGeom>
              <a:avLst/>
              <a:gdLst>
                <a:gd name="T0" fmla="*/ 28 w 28"/>
                <a:gd name="T1" fmla="*/ 8 h 8"/>
                <a:gd name="T2" fmla="*/ 0 w 28"/>
                <a:gd name="T3" fmla="*/ 5 h 8"/>
                <a:gd name="T4" fmla="*/ 1 w 28"/>
                <a:gd name="T5" fmla="*/ 0 h 8"/>
                <a:gd name="T6" fmla="*/ 28 w 28"/>
                <a:gd name="T7" fmla="*/ 4 h 8"/>
                <a:gd name="T8" fmla="*/ 28 w 28"/>
                <a:gd name="T9" fmla="*/ 8 h 8"/>
              </a:gdLst>
              <a:ahLst/>
              <a:cxnLst>
                <a:cxn ang="0">
                  <a:pos x="T0" y="T1"/>
                </a:cxn>
                <a:cxn ang="0">
                  <a:pos x="T2" y="T3"/>
                </a:cxn>
                <a:cxn ang="0">
                  <a:pos x="T4" y="T5"/>
                </a:cxn>
                <a:cxn ang="0">
                  <a:pos x="T6" y="T7"/>
                </a:cxn>
                <a:cxn ang="0">
                  <a:pos x="T8" y="T9"/>
                </a:cxn>
              </a:cxnLst>
              <a:rect l="0" t="0" r="r" b="b"/>
              <a:pathLst>
                <a:path w="28" h="8">
                  <a:moveTo>
                    <a:pt x="28" y="8"/>
                  </a:moveTo>
                  <a:cubicBezTo>
                    <a:pt x="0" y="5"/>
                    <a:pt x="0" y="5"/>
                    <a:pt x="0" y="5"/>
                  </a:cubicBezTo>
                  <a:cubicBezTo>
                    <a:pt x="0" y="3"/>
                    <a:pt x="0" y="2"/>
                    <a:pt x="1" y="0"/>
                  </a:cubicBezTo>
                  <a:cubicBezTo>
                    <a:pt x="28" y="4"/>
                    <a:pt x="28" y="4"/>
                    <a:pt x="28" y="4"/>
                  </a:cubicBezTo>
                  <a:cubicBezTo>
                    <a:pt x="28" y="5"/>
                    <a:pt x="28" y="7"/>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2" name="Freeform 12"/>
            <p:cNvSpPr/>
            <p:nvPr/>
          </p:nvSpPr>
          <p:spPr bwMode="auto">
            <a:xfrm>
              <a:off x="8" y="281"/>
              <a:ext cx="59" cy="20"/>
            </a:xfrm>
            <a:custGeom>
              <a:avLst/>
              <a:gdLst>
                <a:gd name="T0" fmla="*/ 28 w 29"/>
                <a:gd name="T1" fmla="*/ 10 h 10"/>
                <a:gd name="T2" fmla="*/ 0 w 29"/>
                <a:gd name="T3" fmla="*/ 5 h 10"/>
                <a:gd name="T4" fmla="*/ 1 w 29"/>
                <a:gd name="T5" fmla="*/ 0 h 10"/>
                <a:gd name="T6" fmla="*/ 29 w 29"/>
                <a:gd name="T7" fmla="*/ 5 h 10"/>
                <a:gd name="T8" fmla="*/ 28 w 29"/>
                <a:gd name="T9" fmla="*/ 10 h 10"/>
              </a:gdLst>
              <a:ahLst/>
              <a:cxnLst>
                <a:cxn ang="0">
                  <a:pos x="T0" y="T1"/>
                </a:cxn>
                <a:cxn ang="0">
                  <a:pos x="T2" y="T3"/>
                </a:cxn>
                <a:cxn ang="0">
                  <a:pos x="T4" y="T5"/>
                </a:cxn>
                <a:cxn ang="0">
                  <a:pos x="T6" y="T7"/>
                </a:cxn>
                <a:cxn ang="0">
                  <a:pos x="T8" y="T9"/>
                </a:cxn>
              </a:cxnLst>
              <a:rect l="0" t="0" r="r" b="b"/>
              <a:pathLst>
                <a:path w="29" h="10">
                  <a:moveTo>
                    <a:pt x="28" y="10"/>
                  </a:moveTo>
                  <a:cubicBezTo>
                    <a:pt x="0" y="5"/>
                    <a:pt x="0" y="5"/>
                    <a:pt x="0" y="5"/>
                  </a:cubicBezTo>
                  <a:cubicBezTo>
                    <a:pt x="1" y="3"/>
                    <a:pt x="1" y="2"/>
                    <a:pt x="1" y="0"/>
                  </a:cubicBezTo>
                  <a:cubicBezTo>
                    <a:pt x="29" y="5"/>
                    <a:pt x="29" y="5"/>
                    <a:pt x="29" y="5"/>
                  </a:cubicBezTo>
                  <a:cubicBezTo>
                    <a:pt x="29" y="7"/>
                    <a:pt x="28" y="8"/>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3" name="Freeform 13"/>
            <p:cNvSpPr/>
            <p:nvPr/>
          </p:nvSpPr>
          <p:spPr bwMode="auto">
            <a:xfrm>
              <a:off x="12" y="260"/>
              <a:ext cx="59" cy="23"/>
            </a:xfrm>
            <a:custGeom>
              <a:avLst/>
              <a:gdLst>
                <a:gd name="T0" fmla="*/ 28 w 29"/>
                <a:gd name="T1" fmla="*/ 11 h 11"/>
                <a:gd name="T2" fmla="*/ 0 w 29"/>
                <a:gd name="T3" fmla="*/ 5 h 11"/>
                <a:gd name="T4" fmla="*/ 2 w 29"/>
                <a:gd name="T5" fmla="*/ 0 h 11"/>
                <a:gd name="T6" fmla="*/ 29 w 29"/>
                <a:gd name="T7" fmla="*/ 7 h 11"/>
                <a:gd name="T8" fmla="*/ 28 w 29"/>
                <a:gd name="T9" fmla="*/ 11 h 11"/>
              </a:gdLst>
              <a:ahLst/>
              <a:cxnLst>
                <a:cxn ang="0">
                  <a:pos x="T0" y="T1"/>
                </a:cxn>
                <a:cxn ang="0">
                  <a:pos x="T2" y="T3"/>
                </a:cxn>
                <a:cxn ang="0">
                  <a:pos x="T4" y="T5"/>
                </a:cxn>
                <a:cxn ang="0">
                  <a:pos x="T6" y="T7"/>
                </a:cxn>
                <a:cxn ang="0">
                  <a:pos x="T8" y="T9"/>
                </a:cxn>
              </a:cxnLst>
              <a:rect l="0" t="0" r="r" b="b"/>
              <a:pathLst>
                <a:path w="29" h="11">
                  <a:moveTo>
                    <a:pt x="28" y="11"/>
                  </a:moveTo>
                  <a:cubicBezTo>
                    <a:pt x="0" y="5"/>
                    <a:pt x="0" y="5"/>
                    <a:pt x="0" y="5"/>
                  </a:cubicBezTo>
                  <a:cubicBezTo>
                    <a:pt x="1" y="3"/>
                    <a:pt x="1" y="1"/>
                    <a:pt x="2" y="0"/>
                  </a:cubicBezTo>
                  <a:cubicBezTo>
                    <a:pt x="29" y="7"/>
                    <a:pt x="29" y="7"/>
                    <a:pt x="29" y="7"/>
                  </a:cubicBezTo>
                  <a:cubicBezTo>
                    <a:pt x="28" y="8"/>
                    <a:pt x="28" y="10"/>
                    <a:pt x="2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4" name="Freeform 14"/>
            <p:cNvSpPr/>
            <p:nvPr/>
          </p:nvSpPr>
          <p:spPr bwMode="auto">
            <a:xfrm>
              <a:off x="18" y="240"/>
              <a:ext cx="57" cy="26"/>
            </a:xfrm>
            <a:custGeom>
              <a:avLst/>
              <a:gdLst>
                <a:gd name="T0" fmla="*/ 27 w 28"/>
                <a:gd name="T1" fmla="*/ 13 h 13"/>
                <a:gd name="T2" fmla="*/ 0 w 28"/>
                <a:gd name="T3" fmla="*/ 5 h 13"/>
                <a:gd name="T4" fmla="*/ 1 w 28"/>
                <a:gd name="T5" fmla="*/ 0 h 13"/>
                <a:gd name="T6" fmla="*/ 28 w 28"/>
                <a:gd name="T7" fmla="*/ 9 h 13"/>
                <a:gd name="T8" fmla="*/ 27 w 28"/>
                <a:gd name="T9" fmla="*/ 13 h 13"/>
              </a:gdLst>
              <a:ahLst/>
              <a:cxnLst>
                <a:cxn ang="0">
                  <a:pos x="T0" y="T1"/>
                </a:cxn>
                <a:cxn ang="0">
                  <a:pos x="T2" y="T3"/>
                </a:cxn>
                <a:cxn ang="0">
                  <a:pos x="T4" y="T5"/>
                </a:cxn>
                <a:cxn ang="0">
                  <a:pos x="T6" y="T7"/>
                </a:cxn>
                <a:cxn ang="0">
                  <a:pos x="T8" y="T9"/>
                </a:cxn>
              </a:cxnLst>
              <a:rect l="0" t="0" r="r" b="b"/>
              <a:pathLst>
                <a:path w="28" h="13">
                  <a:moveTo>
                    <a:pt x="27" y="13"/>
                  </a:moveTo>
                  <a:cubicBezTo>
                    <a:pt x="0" y="5"/>
                    <a:pt x="0" y="5"/>
                    <a:pt x="0" y="5"/>
                  </a:cubicBezTo>
                  <a:cubicBezTo>
                    <a:pt x="0" y="3"/>
                    <a:pt x="1" y="2"/>
                    <a:pt x="1" y="0"/>
                  </a:cubicBezTo>
                  <a:cubicBezTo>
                    <a:pt x="28" y="9"/>
                    <a:pt x="28" y="9"/>
                    <a:pt x="28" y="9"/>
                  </a:cubicBezTo>
                  <a:cubicBezTo>
                    <a:pt x="28" y="10"/>
                    <a:pt x="27" y="11"/>
                    <a:pt x="27"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5" name="Freeform 15"/>
            <p:cNvSpPr/>
            <p:nvPr/>
          </p:nvSpPr>
          <p:spPr bwMode="auto">
            <a:xfrm>
              <a:off x="24" y="220"/>
              <a:ext cx="57" cy="30"/>
            </a:xfrm>
            <a:custGeom>
              <a:avLst/>
              <a:gdLst>
                <a:gd name="T0" fmla="*/ 27 w 28"/>
                <a:gd name="T1" fmla="*/ 15 h 15"/>
                <a:gd name="T2" fmla="*/ 0 w 28"/>
                <a:gd name="T3" fmla="*/ 5 h 15"/>
                <a:gd name="T4" fmla="*/ 2 w 28"/>
                <a:gd name="T5" fmla="*/ 0 h 15"/>
                <a:gd name="T6" fmla="*/ 28 w 28"/>
                <a:gd name="T7" fmla="*/ 11 h 15"/>
                <a:gd name="T8" fmla="*/ 27 w 28"/>
                <a:gd name="T9" fmla="*/ 15 h 15"/>
              </a:gdLst>
              <a:ahLst/>
              <a:cxnLst>
                <a:cxn ang="0">
                  <a:pos x="T0" y="T1"/>
                </a:cxn>
                <a:cxn ang="0">
                  <a:pos x="T2" y="T3"/>
                </a:cxn>
                <a:cxn ang="0">
                  <a:pos x="T4" y="T5"/>
                </a:cxn>
                <a:cxn ang="0">
                  <a:pos x="T6" y="T7"/>
                </a:cxn>
                <a:cxn ang="0">
                  <a:pos x="T8" y="T9"/>
                </a:cxn>
              </a:cxnLst>
              <a:rect l="0" t="0" r="r" b="b"/>
              <a:pathLst>
                <a:path w="28" h="15">
                  <a:moveTo>
                    <a:pt x="27" y="15"/>
                  </a:moveTo>
                  <a:cubicBezTo>
                    <a:pt x="0" y="5"/>
                    <a:pt x="0" y="5"/>
                    <a:pt x="0" y="5"/>
                  </a:cubicBezTo>
                  <a:cubicBezTo>
                    <a:pt x="1" y="3"/>
                    <a:pt x="1" y="2"/>
                    <a:pt x="2" y="0"/>
                  </a:cubicBezTo>
                  <a:cubicBezTo>
                    <a:pt x="28" y="11"/>
                    <a:pt x="28" y="11"/>
                    <a:pt x="28" y="11"/>
                  </a:cubicBezTo>
                  <a:cubicBezTo>
                    <a:pt x="28" y="12"/>
                    <a:pt x="27" y="13"/>
                    <a:pt x="2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6" name="Freeform 16"/>
            <p:cNvSpPr/>
            <p:nvPr/>
          </p:nvSpPr>
          <p:spPr bwMode="auto">
            <a:xfrm>
              <a:off x="32" y="202"/>
              <a:ext cx="57" cy="32"/>
            </a:xfrm>
            <a:custGeom>
              <a:avLst/>
              <a:gdLst>
                <a:gd name="T0" fmla="*/ 26 w 28"/>
                <a:gd name="T1" fmla="*/ 16 h 16"/>
                <a:gd name="T2" fmla="*/ 0 w 28"/>
                <a:gd name="T3" fmla="*/ 5 h 16"/>
                <a:gd name="T4" fmla="*/ 2 w 28"/>
                <a:gd name="T5" fmla="*/ 0 h 16"/>
                <a:gd name="T6" fmla="*/ 28 w 28"/>
                <a:gd name="T7" fmla="*/ 12 h 16"/>
                <a:gd name="T8" fmla="*/ 26 w 28"/>
                <a:gd name="T9" fmla="*/ 16 h 16"/>
              </a:gdLst>
              <a:ahLst/>
              <a:cxnLst>
                <a:cxn ang="0">
                  <a:pos x="T0" y="T1"/>
                </a:cxn>
                <a:cxn ang="0">
                  <a:pos x="T2" y="T3"/>
                </a:cxn>
                <a:cxn ang="0">
                  <a:pos x="T4" y="T5"/>
                </a:cxn>
                <a:cxn ang="0">
                  <a:pos x="T6" y="T7"/>
                </a:cxn>
                <a:cxn ang="0">
                  <a:pos x="T8" y="T9"/>
                </a:cxn>
              </a:cxnLst>
              <a:rect l="0" t="0" r="r" b="b"/>
              <a:pathLst>
                <a:path w="28" h="16">
                  <a:moveTo>
                    <a:pt x="26" y="16"/>
                  </a:moveTo>
                  <a:cubicBezTo>
                    <a:pt x="0" y="5"/>
                    <a:pt x="0" y="5"/>
                    <a:pt x="0" y="5"/>
                  </a:cubicBezTo>
                  <a:cubicBezTo>
                    <a:pt x="1" y="3"/>
                    <a:pt x="1" y="1"/>
                    <a:pt x="2" y="0"/>
                  </a:cubicBezTo>
                  <a:cubicBezTo>
                    <a:pt x="28" y="12"/>
                    <a:pt x="28" y="12"/>
                    <a:pt x="28" y="12"/>
                  </a:cubicBezTo>
                  <a:cubicBezTo>
                    <a:pt x="27" y="13"/>
                    <a:pt x="26" y="14"/>
                    <a:pt x="2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7" name="Freeform 17"/>
            <p:cNvSpPr/>
            <p:nvPr/>
          </p:nvSpPr>
          <p:spPr bwMode="auto">
            <a:xfrm>
              <a:off x="40" y="184"/>
              <a:ext cx="55" cy="34"/>
            </a:xfrm>
            <a:custGeom>
              <a:avLst/>
              <a:gdLst>
                <a:gd name="T0" fmla="*/ 25 w 27"/>
                <a:gd name="T1" fmla="*/ 17 h 17"/>
                <a:gd name="T2" fmla="*/ 0 w 27"/>
                <a:gd name="T3" fmla="*/ 4 h 17"/>
                <a:gd name="T4" fmla="*/ 3 w 27"/>
                <a:gd name="T5" fmla="*/ 0 h 17"/>
                <a:gd name="T6" fmla="*/ 27 w 27"/>
                <a:gd name="T7" fmla="*/ 13 h 17"/>
                <a:gd name="T8" fmla="*/ 25 w 27"/>
                <a:gd name="T9" fmla="*/ 17 h 17"/>
              </a:gdLst>
              <a:ahLst/>
              <a:cxnLst>
                <a:cxn ang="0">
                  <a:pos x="T0" y="T1"/>
                </a:cxn>
                <a:cxn ang="0">
                  <a:pos x="T2" y="T3"/>
                </a:cxn>
                <a:cxn ang="0">
                  <a:pos x="T4" y="T5"/>
                </a:cxn>
                <a:cxn ang="0">
                  <a:pos x="T6" y="T7"/>
                </a:cxn>
                <a:cxn ang="0">
                  <a:pos x="T8" y="T9"/>
                </a:cxn>
              </a:cxnLst>
              <a:rect l="0" t="0" r="r" b="b"/>
              <a:pathLst>
                <a:path w="27" h="17">
                  <a:moveTo>
                    <a:pt x="25" y="17"/>
                  </a:moveTo>
                  <a:cubicBezTo>
                    <a:pt x="0" y="4"/>
                    <a:pt x="0" y="4"/>
                    <a:pt x="0" y="4"/>
                  </a:cubicBezTo>
                  <a:cubicBezTo>
                    <a:pt x="1" y="3"/>
                    <a:pt x="2" y="1"/>
                    <a:pt x="3" y="0"/>
                  </a:cubicBezTo>
                  <a:cubicBezTo>
                    <a:pt x="27" y="13"/>
                    <a:pt x="27" y="13"/>
                    <a:pt x="27" y="13"/>
                  </a:cubicBezTo>
                  <a:cubicBezTo>
                    <a:pt x="27" y="14"/>
                    <a:pt x="26" y="16"/>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8" name="Freeform 18"/>
            <p:cNvSpPr/>
            <p:nvPr/>
          </p:nvSpPr>
          <p:spPr bwMode="auto">
            <a:xfrm>
              <a:off x="50" y="166"/>
              <a:ext cx="55" cy="36"/>
            </a:xfrm>
            <a:custGeom>
              <a:avLst/>
              <a:gdLst>
                <a:gd name="T0" fmla="*/ 25 w 27"/>
                <a:gd name="T1" fmla="*/ 18 h 18"/>
                <a:gd name="T2" fmla="*/ 0 w 27"/>
                <a:gd name="T3" fmla="*/ 4 h 18"/>
                <a:gd name="T4" fmla="*/ 3 w 27"/>
                <a:gd name="T5" fmla="*/ 0 h 18"/>
                <a:gd name="T6" fmla="*/ 27 w 27"/>
                <a:gd name="T7" fmla="*/ 15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cubicBezTo>
                    <a:pt x="0" y="4"/>
                    <a:pt x="0" y="4"/>
                    <a:pt x="0" y="4"/>
                  </a:cubicBezTo>
                  <a:cubicBezTo>
                    <a:pt x="1" y="3"/>
                    <a:pt x="2" y="1"/>
                    <a:pt x="3" y="0"/>
                  </a:cubicBezTo>
                  <a:cubicBezTo>
                    <a:pt x="27" y="15"/>
                    <a:pt x="27" y="15"/>
                    <a:pt x="27" y="15"/>
                  </a:cubicBezTo>
                  <a:cubicBezTo>
                    <a:pt x="26" y="16"/>
                    <a:pt x="25" y="17"/>
                    <a:pt x="2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9" name="Freeform 19"/>
            <p:cNvSpPr/>
            <p:nvPr/>
          </p:nvSpPr>
          <p:spPr bwMode="auto">
            <a:xfrm>
              <a:off x="63" y="147"/>
              <a:ext cx="52" cy="41"/>
            </a:xfrm>
            <a:custGeom>
              <a:avLst/>
              <a:gdLst>
                <a:gd name="T0" fmla="*/ 23 w 26"/>
                <a:gd name="T1" fmla="*/ 20 h 20"/>
                <a:gd name="T2" fmla="*/ 0 w 26"/>
                <a:gd name="T3" fmla="*/ 4 h 20"/>
                <a:gd name="T4" fmla="*/ 3 w 26"/>
                <a:gd name="T5" fmla="*/ 0 h 20"/>
                <a:gd name="T6" fmla="*/ 26 w 26"/>
                <a:gd name="T7" fmla="*/ 17 h 20"/>
                <a:gd name="T8" fmla="*/ 23 w 26"/>
                <a:gd name="T9" fmla="*/ 20 h 20"/>
              </a:gdLst>
              <a:ahLst/>
              <a:cxnLst>
                <a:cxn ang="0">
                  <a:pos x="T0" y="T1"/>
                </a:cxn>
                <a:cxn ang="0">
                  <a:pos x="T2" y="T3"/>
                </a:cxn>
                <a:cxn ang="0">
                  <a:pos x="T4" y="T5"/>
                </a:cxn>
                <a:cxn ang="0">
                  <a:pos x="T6" y="T7"/>
                </a:cxn>
                <a:cxn ang="0">
                  <a:pos x="T8" y="T9"/>
                </a:cxn>
              </a:cxnLst>
              <a:rect l="0" t="0" r="r" b="b"/>
              <a:pathLst>
                <a:path w="26" h="20">
                  <a:moveTo>
                    <a:pt x="23" y="20"/>
                  </a:moveTo>
                  <a:cubicBezTo>
                    <a:pt x="0" y="4"/>
                    <a:pt x="0" y="4"/>
                    <a:pt x="0" y="4"/>
                  </a:cubicBezTo>
                  <a:cubicBezTo>
                    <a:pt x="1" y="3"/>
                    <a:pt x="2" y="2"/>
                    <a:pt x="3" y="0"/>
                  </a:cubicBezTo>
                  <a:cubicBezTo>
                    <a:pt x="26" y="17"/>
                    <a:pt x="26" y="17"/>
                    <a:pt x="26" y="17"/>
                  </a:cubicBezTo>
                  <a:cubicBezTo>
                    <a:pt x="25" y="18"/>
                    <a:pt x="24" y="19"/>
                    <a:pt x="2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0" name="Freeform 20"/>
            <p:cNvSpPr/>
            <p:nvPr/>
          </p:nvSpPr>
          <p:spPr bwMode="auto">
            <a:xfrm>
              <a:off x="75" y="131"/>
              <a:ext cx="50" cy="43"/>
            </a:xfrm>
            <a:custGeom>
              <a:avLst/>
              <a:gdLst>
                <a:gd name="T0" fmla="*/ 22 w 25"/>
                <a:gd name="T1" fmla="*/ 21 h 21"/>
                <a:gd name="T2" fmla="*/ 0 w 25"/>
                <a:gd name="T3" fmla="*/ 4 h 21"/>
                <a:gd name="T4" fmla="*/ 3 w 25"/>
                <a:gd name="T5" fmla="*/ 0 h 21"/>
                <a:gd name="T6" fmla="*/ 25 w 25"/>
                <a:gd name="T7" fmla="*/ 18 h 21"/>
                <a:gd name="T8" fmla="*/ 22 w 25"/>
                <a:gd name="T9" fmla="*/ 21 h 21"/>
              </a:gdLst>
              <a:ahLst/>
              <a:cxnLst>
                <a:cxn ang="0">
                  <a:pos x="T0" y="T1"/>
                </a:cxn>
                <a:cxn ang="0">
                  <a:pos x="T2" y="T3"/>
                </a:cxn>
                <a:cxn ang="0">
                  <a:pos x="T4" y="T5"/>
                </a:cxn>
                <a:cxn ang="0">
                  <a:pos x="T6" y="T7"/>
                </a:cxn>
                <a:cxn ang="0">
                  <a:pos x="T8" y="T9"/>
                </a:cxn>
              </a:cxnLst>
              <a:rect l="0" t="0" r="r" b="b"/>
              <a:pathLst>
                <a:path w="25" h="21">
                  <a:moveTo>
                    <a:pt x="22" y="21"/>
                  </a:moveTo>
                  <a:cubicBezTo>
                    <a:pt x="0" y="4"/>
                    <a:pt x="0" y="4"/>
                    <a:pt x="0" y="4"/>
                  </a:cubicBezTo>
                  <a:cubicBezTo>
                    <a:pt x="1" y="3"/>
                    <a:pt x="2" y="1"/>
                    <a:pt x="3" y="0"/>
                  </a:cubicBezTo>
                  <a:cubicBezTo>
                    <a:pt x="25" y="18"/>
                    <a:pt x="25" y="18"/>
                    <a:pt x="25" y="18"/>
                  </a:cubicBezTo>
                  <a:cubicBezTo>
                    <a:pt x="24" y="19"/>
                    <a:pt x="23" y="20"/>
                    <a:pt x="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1" name="Freeform 21"/>
            <p:cNvSpPr/>
            <p:nvPr/>
          </p:nvSpPr>
          <p:spPr bwMode="auto">
            <a:xfrm>
              <a:off x="87" y="115"/>
              <a:ext cx="48" cy="47"/>
            </a:xfrm>
            <a:custGeom>
              <a:avLst/>
              <a:gdLst>
                <a:gd name="T0" fmla="*/ 21 w 24"/>
                <a:gd name="T1" fmla="*/ 23 h 23"/>
                <a:gd name="T2" fmla="*/ 0 w 24"/>
                <a:gd name="T3" fmla="*/ 4 h 23"/>
                <a:gd name="T4" fmla="*/ 4 w 24"/>
                <a:gd name="T5" fmla="*/ 0 h 23"/>
                <a:gd name="T6" fmla="*/ 24 w 24"/>
                <a:gd name="T7" fmla="*/ 19 h 23"/>
                <a:gd name="T8" fmla="*/ 21 w 24"/>
                <a:gd name="T9" fmla="*/ 23 h 23"/>
              </a:gdLst>
              <a:ahLst/>
              <a:cxnLst>
                <a:cxn ang="0">
                  <a:pos x="T0" y="T1"/>
                </a:cxn>
                <a:cxn ang="0">
                  <a:pos x="T2" y="T3"/>
                </a:cxn>
                <a:cxn ang="0">
                  <a:pos x="T4" y="T5"/>
                </a:cxn>
                <a:cxn ang="0">
                  <a:pos x="T6" y="T7"/>
                </a:cxn>
                <a:cxn ang="0">
                  <a:pos x="T8" y="T9"/>
                </a:cxn>
              </a:cxnLst>
              <a:rect l="0" t="0" r="r" b="b"/>
              <a:pathLst>
                <a:path w="24" h="23">
                  <a:moveTo>
                    <a:pt x="21" y="23"/>
                  </a:moveTo>
                  <a:cubicBezTo>
                    <a:pt x="0" y="4"/>
                    <a:pt x="0" y="4"/>
                    <a:pt x="0" y="4"/>
                  </a:cubicBezTo>
                  <a:cubicBezTo>
                    <a:pt x="1" y="3"/>
                    <a:pt x="2" y="2"/>
                    <a:pt x="4" y="0"/>
                  </a:cubicBezTo>
                  <a:cubicBezTo>
                    <a:pt x="24" y="19"/>
                    <a:pt x="24" y="19"/>
                    <a:pt x="24" y="19"/>
                  </a:cubicBezTo>
                  <a:cubicBezTo>
                    <a:pt x="23" y="20"/>
                    <a:pt x="22" y="21"/>
                    <a:pt x="2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2" name="Freeform 22"/>
            <p:cNvSpPr/>
            <p:nvPr/>
          </p:nvSpPr>
          <p:spPr bwMode="auto">
            <a:xfrm>
              <a:off x="101" y="101"/>
              <a:ext cx="46" cy="46"/>
            </a:xfrm>
            <a:custGeom>
              <a:avLst/>
              <a:gdLst>
                <a:gd name="T0" fmla="*/ 20 w 23"/>
                <a:gd name="T1" fmla="*/ 23 h 23"/>
                <a:gd name="T2" fmla="*/ 0 w 23"/>
                <a:gd name="T3" fmla="*/ 4 h 23"/>
                <a:gd name="T4" fmla="*/ 4 w 23"/>
                <a:gd name="T5" fmla="*/ 0 h 23"/>
                <a:gd name="T6" fmla="*/ 23 w 23"/>
                <a:gd name="T7" fmla="*/ 20 h 23"/>
                <a:gd name="T8" fmla="*/ 20 w 23"/>
                <a:gd name="T9" fmla="*/ 23 h 23"/>
              </a:gdLst>
              <a:ahLst/>
              <a:cxnLst>
                <a:cxn ang="0">
                  <a:pos x="T0" y="T1"/>
                </a:cxn>
                <a:cxn ang="0">
                  <a:pos x="T2" y="T3"/>
                </a:cxn>
                <a:cxn ang="0">
                  <a:pos x="T4" y="T5"/>
                </a:cxn>
                <a:cxn ang="0">
                  <a:pos x="T6" y="T7"/>
                </a:cxn>
                <a:cxn ang="0">
                  <a:pos x="T8" y="T9"/>
                </a:cxn>
              </a:cxnLst>
              <a:rect l="0" t="0" r="r" b="b"/>
              <a:pathLst>
                <a:path w="23" h="23">
                  <a:moveTo>
                    <a:pt x="20" y="23"/>
                  </a:moveTo>
                  <a:cubicBezTo>
                    <a:pt x="0" y="4"/>
                    <a:pt x="0" y="4"/>
                    <a:pt x="0" y="4"/>
                  </a:cubicBezTo>
                  <a:cubicBezTo>
                    <a:pt x="1" y="2"/>
                    <a:pt x="2" y="1"/>
                    <a:pt x="4" y="0"/>
                  </a:cubicBezTo>
                  <a:cubicBezTo>
                    <a:pt x="23" y="20"/>
                    <a:pt x="23" y="20"/>
                    <a:pt x="23" y="20"/>
                  </a:cubicBezTo>
                  <a:cubicBezTo>
                    <a:pt x="22" y="21"/>
                    <a:pt x="21" y="22"/>
                    <a:pt x="20"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3" name="Freeform 23"/>
            <p:cNvSpPr/>
            <p:nvPr/>
          </p:nvSpPr>
          <p:spPr bwMode="auto">
            <a:xfrm>
              <a:off x="115" y="87"/>
              <a:ext cx="46" cy="48"/>
            </a:xfrm>
            <a:custGeom>
              <a:avLst/>
              <a:gdLst>
                <a:gd name="T0" fmla="*/ 19 w 23"/>
                <a:gd name="T1" fmla="*/ 24 h 24"/>
                <a:gd name="T2" fmla="*/ 0 w 23"/>
                <a:gd name="T3" fmla="*/ 3 h 24"/>
                <a:gd name="T4" fmla="*/ 4 w 23"/>
                <a:gd name="T5" fmla="*/ 0 h 24"/>
                <a:gd name="T6" fmla="*/ 23 w 23"/>
                <a:gd name="T7" fmla="*/ 21 h 24"/>
                <a:gd name="T8" fmla="*/ 19 w 23"/>
                <a:gd name="T9" fmla="*/ 24 h 24"/>
              </a:gdLst>
              <a:ahLst/>
              <a:cxnLst>
                <a:cxn ang="0">
                  <a:pos x="T0" y="T1"/>
                </a:cxn>
                <a:cxn ang="0">
                  <a:pos x="T2" y="T3"/>
                </a:cxn>
                <a:cxn ang="0">
                  <a:pos x="T4" y="T5"/>
                </a:cxn>
                <a:cxn ang="0">
                  <a:pos x="T6" y="T7"/>
                </a:cxn>
                <a:cxn ang="0">
                  <a:pos x="T8" y="T9"/>
                </a:cxn>
              </a:cxnLst>
              <a:rect l="0" t="0" r="r" b="b"/>
              <a:pathLst>
                <a:path w="23" h="24">
                  <a:moveTo>
                    <a:pt x="19" y="24"/>
                  </a:moveTo>
                  <a:cubicBezTo>
                    <a:pt x="0" y="3"/>
                    <a:pt x="0" y="3"/>
                    <a:pt x="0" y="3"/>
                  </a:cubicBezTo>
                  <a:cubicBezTo>
                    <a:pt x="2" y="2"/>
                    <a:pt x="3" y="1"/>
                    <a:pt x="4" y="0"/>
                  </a:cubicBezTo>
                  <a:cubicBezTo>
                    <a:pt x="23" y="21"/>
                    <a:pt x="23" y="21"/>
                    <a:pt x="23" y="21"/>
                  </a:cubicBezTo>
                  <a:cubicBezTo>
                    <a:pt x="22" y="22"/>
                    <a:pt x="20" y="23"/>
                    <a:pt x="1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4" name="Freeform 24"/>
            <p:cNvSpPr/>
            <p:nvPr/>
          </p:nvSpPr>
          <p:spPr bwMode="auto">
            <a:xfrm>
              <a:off x="131" y="75"/>
              <a:ext cx="42" cy="50"/>
            </a:xfrm>
            <a:custGeom>
              <a:avLst/>
              <a:gdLst>
                <a:gd name="T0" fmla="*/ 18 w 21"/>
                <a:gd name="T1" fmla="*/ 25 h 25"/>
                <a:gd name="T2" fmla="*/ 0 w 21"/>
                <a:gd name="T3" fmla="*/ 3 h 25"/>
                <a:gd name="T4" fmla="*/ 4 w 21"/>
                <a:gd name="T5" fmla="*/ 0 h 25"/>
                <a:gd name="T6" fmla="*/ 21 w 21"/>
                <a:gd name="T7" fmla="*/ 22 h 25"/>
                <a:gd name="T8" fmla="*/ 18 w 21"/>
                <a:gd name="T9" fmla="*/ 25 h 25"/>
              </a:gdLst>
              <a:ahLst/>
              <a:cxnLst>
                <a:cxn ang="0">
                  <a:pos x="T0" y="T1"/>
                </a:cxn>
                <a:cxn ang="0">
                  <a:pos x="T2" y="T3"/>
                </a:cxn>
                <a:cxn ang="0">
                  <a:pos x="T4" y="T5"/>
                </a:cxn>
                <a:cxn ang="0">
                  <a:pos x="T6" y="T7"/>
                </a:cxn>
                <a:cxn ang="0">
                  <a:pos x="T8" y="T9"/>
                </a:cxn>
              </a:cxnLst>
              <a:rect l="0" t="0" r="r" b="b"/>
              <a:pathLst>
                <a:path w="21" h="25">
                  <a:moveTo>
                    <a:pt x="18" y="25"/>
                  </a:moveTo>
                  <a:cubicBezTo>
                    <a:pt x="0" y="3"/>
                    <a:pt x="0" y="3"/>
                    <a:pt x="0" y="3"/>
                  </a:cubicBezTo>
                  <a:cubicBezTo>
                    <a:pt x="1" y="2"/>
                    <a:pt x="3" y="1"/>
                    <a:pt x="4" y="0"/>
                  </a:cubicBezTo>
                  <a:cubicBezTo>
                    <a:pt x="21" y="22"/>
                    <a:pt x="21" y="22"/>
                    <a:pt x="21" y="22"/>
                  </a:cubicBezTo>
                  <a:cubicBezTo>
                    <a:pt x="20" y="23"/>
                    <a:pt x="19" y="24"/>
                    <a:pt x="1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5" name="Freeform 25"/>
            <p:cNvSpPr/>
            <p:nvPr/>
          </p:nvSpPr>
          <p:spPr bwMode="auto">
            <a:xfrm>
              <a:off x="147" y="63"/>
              <a:ext cx="41" cy="50"/>
            </a:xfrm>
            <a:custGeom>
              <a:avLst/>
              <a:gdLst>
                <a:gd name="T0" fmla="*/ 17 w 20"/>
                <a:gd name="T1" fmla="*/ 25 h 25"/>
                <a:gd name="T2" fmla="*/ 0 w 20"/>
                <a:gd name="T3" fmla="*/ 3 h 25"/>
                <a:gd name="T4" fmla="*/ 5 w 20"/>
                <a:gd name="T5" fmla="*/ 0 h 25"/>
                <a:gd name="T6" fmla="*/ 20 w 20"/>
                <a:gd name="T7" fmla="*/ 23 h 25"/>
                <a:gd name="T8" fmla="*/ 17 w 20"/>
                <a:gd name="T9" fmla="*/ 25 h 25"/>
              </a:gdLst>
              <a:ahLst/>
              <a:cxnLst>
                <a:cxn ang="0">
                  <a:pos x="T0" y="T1"/>
                </a:cxn>
                <a:cxn ang="0">
                  <a:pos x="T2" y="T3"/>
                </a:cxn>
                <a:cxn ang="0">
                  <a:pos x="T4" y="T5"/>
                </a:cxn>
                <a:cxn ang="0">
                  <a:pos x="T6" y="T7"/>
                </a:cxn>
                <a:cxn ang="0">
                  <a:pos x="T8" y="T9"/>
                </a:cxn>
              </a:cxnLst>
              <a:rect l="0" t="0" r="r" b="b"/>
              <a:pathLst>
                <a:path w="20" h="25">
                  <a:moveTo>
                    <a:pt x="17" y="25"/>
                  </a:moveTo>
                  <a:cubicBezTo>
                    <a:pt x="0" y="3"/>
                    <a:pt x="0" y="3"/>
                    <a:pt x="0" y="3"/>
                  </a:cubicBezTo>
                  <a:cubicBezTo>
                    <a:pt x="2" y="2"/>
                    <a:pt x="3" y="1"/>
                    <a:pt x="5" y="0"/>
                  </a:cubicBezTo>
                  <a:cubicBezTo>
                    <a:pt x="20" y="23"/>
                    <a:pt x="20" y="23"/>
                    <a:pt x="20" y="23"/>
                  </a:cubicBezTo>
                  <a:cubicBezTo>
                    <a:pt x="19" y="24"/>
                    <a:pt x="18" y="25"/>
                    <a:pt x="17"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6" name="Freeform 26"/>
            <p:cNvSpPr/>
            <p:nvPr/>
          </p:nvSpPr>
          <p:spPr bwMode="auto">
            <a:xfrm>
              <a:off x="165" y="51"/>
              <a:ext cx="37" cy="54"/>
            </a:xfrm>
            <a:custGeom>
              <a:avLst/>
              <a:gdLst>
                <a:gd name="T0" fmla="*/ 15 w 18"/>
                <a:gd name="T1" fmla="*/ 27 h 27"/>
                <a:gd name="T2" fmla="*/ 0 w 18"/>
                <a:gd name="T3" fmla="*/ 3 h 27"/>
                <a:gd name="T4" fmla="*/ 4 w 18"/>
                <a:gd name="T5" fmla="*/ 0 h 27"/>
                <a:gd name="T6" fmla="*/ 18 w 18"/>
                <a:gd name="T7" fmla="*/ 25 h 27"/>
                <a:gd name="T8" fmla="*/ 15 w 18"/>
                <a:gd name="T9" fmla="*/ 27 h 27"/>
              </a:gdLst>
              <a:ahLst/>
              <a:cxnLst>
                <a:cxn ang="0">
                  <a:pos x="T0" y="T1"/>
                </a:cxn>
                <a:cxn ang="0">
                  <a:pos x="T2" y="T3"/>
                </a:cxn>
                <a:cxn ang="0">
                  <a:pos x="T4" y="T5"/>
                </a:cxn>
                <a:cxn ang="0">
                  <a:pos x="T6" y="T7"/>
                </a:cxn>
                <a:cxn ang="0">
                  <a:pos x="T8" y="T9"/>
                </a:cxn>
              </a:cxnLst>
              <a:rect l="0" t="0" r="r" b="b"/>
              <a:pathLst>
                <a:path w="18" h="27">
                  <a:moveTo>
                    <a:pt x="15" y="27"/>
                  </a:moveTo>
                  <a:cubicBezTo>
                    <a:pt x="0" y="3"/>
                    <a:pt x="0" y="3"/>
                    <a:pt x="0" y="3"/>
                  </a:cubicBezTo>
                  <a:cubicBezTo>
                    <a:pt x="1" y="2"/>
                    <a:pt x="3" y="1"/>
                    <a:pt x="4" y="0"/>
                  </a:cubicBezTo>
                  <a:cubicBezTo>
                    <a:pt x="18" y="25"/>
                    <a:pt x="18" y="25"/>
                    <a:pt x="18" y="25"/>
                  </a:cubicBezTo>
                  <a:cubicBezTo>
                    <a:pt x="17" y="25"/>
                    <a:pt x="16" y="26"/>
                    <a:pt x="1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7" name="Freeform 27"/>
            <p:cNvSpPr/>
            <p:nvPr/>
          </p:nvSpPr>
          <p:spPr bwMode="auto">
            <a:xfrm>
              <a:off x="184" y="40"/>
              <a:ext cx="34" cy="55"/>
            </a:xfrm>
            <a:custGeom>
              <a:avLst/>
              <a:gdLst>
                <a:gd name="T0" fmla="*/ 13 w 17"/>
                <a:gd name="T1" fmla="*/ 27 h 27"/>
                <a:gd name="T2" fmla="*/ 0 w 17"/>
                <a:gd name="T3" fmla="*/ 3 h 27"/>
                <a:gd name="T4" fmla="*/ 4 w 17"/>
                <a:gd name="T5" fmla="*/ 0 h 27"/>
                <a:gd name="T6" fmla="*/ 17 w 17"/>
                <a:gd name="T7" fmla="*/ 25 h 27"/>
                <a:gd name="T8" fmla="*/ 13 w 17"/>
                <a:gd name="T9" fmla="*/ 27 h 27"/>
              </a:gdLst>
              <a:ahLst/>
              <a:cxnLst>
                <a:cxn ang="0">
                  <a:pos x="T0" y="T1"/>
                </a:cxn>
                <a:cxn ang="0">
                  <a:pos x="T2" y="T3"/>
                </a:cxn>
                <a:cxn ang="0">
                  <a:pos x="T4" y="T5"/>
                </a:cxn>
                <a:cxn ang="0">
                  <a:pos x="T6" y="T7"/>
                </a:cxn>
                <a:cxn ang="0">
                  <a:pos x="T8" y="T9"/>
                </a:cxn>
              </a:cxnLst>
              <a:rect l="0" t="0" r="r" b="b"/>
              <a:pathLst>
                <a:path w="17" h="27">
                  <a:moveTo>
                    <a:pt x="13" y="27"/>
                  </a:moveTo>
                  <a:cubicBezTo>
                    <a:pt x="0" y="3"/>
                    <a:pt x="0" y="3"/>
                    <a:pt x="0" y="3"/>
                  </a:cubicBezTo>
                  <a:cubicBezTo>
                    <a:pt x="1" y="2"/>
                    <a:pt x="3" y="1"/>
                    <a:pt x="4" y="0"/>
                  </a:cubicBezTo>
                  <a:cubicBezTo>
                    <a:pt x="17" y="25"/>
                    <a:pt x="17" y="25"/>
                    <a:pt x="17" y="25"/>
                  </a:cubicBezTo>
                  <a:cubicBezTo>
                    <a:pt x="16" y="26"/>
                    <a:pt x="14" y="27"/>
                    <a:pt x="1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8" name="Freeform 28"/>
            <p:cNvSpPr/>
            <p:nvPr/>
          </p:nvSpPr>
          <p:spPr bwMode="auto">
            <a:xfrm>
              <a:off x="202" y="32"/>
              <a:ext cx="32" cy="57"/>
            </a:xfrm>
            <a:custGeom>
              <a:avLst/>
              <a:gdLst>
                <a:gd name="T0" fmla="*/ 12 w 16"/>
                <a:gd name="T1" fmla="*/ 28 h 28"/>
                <a:gd name="T2" fmla="*/ 0 w 16"/>
                <a:gd name="T3" fmla="*/ 2 h 28"/>
                <a:gd name="T4" fmla="*/ 5 w 16"/>
                <a:gd name="T5" fmla="*/ 0 h 28"/>
                <a:gd name="T6" fmla="*/ 16 w 16"/>
                <a:gd name="T7" fmla="*/ 26 h 28"/>
                <a:gd name="T8" fmla="*/ 12 w 16"/>
                <a:gd name="T9" fmla="*/ 28 h 28"/>
              </a:gdLst>
              <a:ahLst/>
              <a:cxnLst>
                <a:cxn ang="0">
                  <a:pos x="T0" y="T1"/>
                </a:cxn>
                <a:cxn ang="0">
                  <a:pos x="T2" y="T3"/>
                </a:cxn>
                <a:cxn ang="0">
                  <a:pos x="T4" y="T5"/>
                </a:cxn>
                <a:cxn ang="0">
                  <a:pos x="T6" y="T7"/>
                </a:cxn>
                <a:cxn ang="0">
                  <a:pos x="T8" y="T9"/>
                </a:cxn>
              </a:cxnLst>
              <a:rect l="0" t="0" r="r" b="b"/>
              <a:pathLst>
                <a:path w="16" h="28">
                  <a:moveTo>
                    <a:pt x="12" y="28"/>
                  </a:moveTo>
                  <a:cubicBezTo>
                    <a:pt x="0" y="2"/>
                    <a:pt x="0" y="2"/>
                    <a:pt x="0" y="2"/>
                  </a:cubicBezTo>
                  <a:cubicBezTo>
                    <a:pt x="1" y="1"/>
                    <a:pt x="3" y="1"/>
                    <a:pt x="5" y="0"/>
                  </a:cubicBezTo>
                  <a:cubicBezTo>
                    <a:pt x="16" y="26"/>
                    <a:pt x="16" y="26"/>
                    <a:pt x="16" y="26"/>
                  </a:cubicBezTo>
                  <a:cubicBezTo>
                    <a:pt x="14" y="26"/>
                    <a:pt x="13" y="27"/>
                    <a:pt x="1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9" name="Freeform 29"/>
            <p:cNvSpPr/>
            <p:nvPr/>
          </p:nvSpPr>
          <p:spPr bwMode="auto">
            <a:xfrm>
              <a:off x="220" y="24"/>
              <a:ext cx="30" cy="57"/>
            </a:xfrm>
            <a:custGeom>
              <a:avLst/>
              <a:gdLst>
                <a:gd name="T0" fmla="*/ 11 w 15"/>
                <a:gd name="T1" fmla="*/ 28 h 28"/>
                <a:gd name="T2" fmla="*/ 0 w 15"/>
                <a:gd name="T3" fmla="*/ 2 h 28"/>
                <a:gd name="T4" fmla="*/ 5 w 15"/>
                <a:gd name="T5" fmla="*/ 0 h 28"/>
                <a:gd name="T6" fmla="*/ 15 w 15"/>
                <a:gd name="T7" fmla="*/ 27 h 28"/>
                <a:gd name="T8" fmla="*/ 11 w 15"/>
                <a:gd name="T9" fmla="*/ 28 h 28"/>
              </a:gdLst>
              <a:ahLst/>
              <a:cxnLst>
                <a:cxn ang="0">
                  <a:pos x="T0" y="T1"/>
                </a:cxn>
                <a:cxn ang="0">
                  <a:pos x="T2" y="T3"/>
                </a:cxn>
                <a:cxn ang="0">
                  <a:pos x="T4" y="T5"/>
                </a:cxn>
                <a:cxn ang="0">
                  <a:pos x="T6" y="T7"/>
                </a:cxn>
                <a:cxn ang="0">
                  <a:pos x="T8" y="T9"/>
                </a:cxn>
              </a:cxnLst>
              <a:rect l="0" t="0" r="r" b="b"/>
              <a:pathLst>
                <a:path w="15" h="28">
                  <a:moveTo>
                    <a:pt x="11" y="28"/>
                  </a:moveTo>
                  <a:cubicBezTo>
                    <a:pt x="0" y="2"/>
                    <a:pt x="0" y="2"/>
                    <a:pt x="0" y="2"/>
                  </a:cubicBezTo>
                  <a:cubicBezTo>
                    <a:pt x="2" y="1"/>
                    <a:pt x="3" y="1"/>
                    <a:pt x="5" y="0"/>
                  </a:cubicBezTo>
                  <a:cubicBezTo>
                    <a:pt x="15" y="27"/>
                    <a:pt x="15" y="27"/>
                    <a:pt x="15" y="27"/>
                  </a:cubicBezTo>
                  <a:cubicBezTo>
                    <a:pt x="13" y="27"/>
                    <a:pt x="12" y="28"/>
                    <a:pt x="1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0" name="Freeform 30"/>
            <p:cNvSpPr/>
            <p:nvPr/>
          </p:nvSpPr>
          <p:spPr bwMode="auto">
            <a:xfrm>
              <a:off x="240" y="18"/>
              <a:ext cx="26" cy="57"/>
            </a:xfrm>
            <a:custGeom>
              <a:avLst/>
              <a:gdLst>
                <a:gd name="T0" fmla="*/ 9 w 13"/>
                <a:gd name="T1" fmla="*/ 28 h 28"/>
                <a:gd name="T2" fmla="*/ 0 w 13"/>
                <a:gd name="T3" fmla="*/ 1 h 28"/>
                <a:gd name="T4" fmla="*/ 5 w 13"/>
                <a:gd name="T5" fmla="*/ 0 h 28"/>
                <a:gd name="T6" fmla="*/ 13 w 13"/>
                <a:gd name="T7" fmla="*/ 27 h 28"/>
                <a:gd name="T8" fmla="*/ 9 w 13"/>
                <a:gd name="T9" fmla="*/ 28 h 28"/>
              </a:gdLst>
              <a:ahLst/>
              <a:cxnLst>
                <a:cxn ang="0">
                  <a:pos x="T0" y="T1"/>
                </a:cxn>
                <a:cxn ang="0">
                  <a:pos x="T2" y="T3"/>
                </a:cxn>
                <a:cxn ang="0">
                  <a:pos x="T4" y="T5"/>
                </a:cxn>
                <a:cxn ang="0">
                  <a:pos x="T6" y="T7"/>
                </a:cxn>
                <a:cxn ang="0">
                  <a:pos x="T8" y="T9"/>
                </a:cxn>
              </a:cxnLst>
              <a:rect l="0" t="0" r="r" b="b"/>
              <a:pathLst>
                <a:path w="13" h="28">
                  <a:moveTo>
                    <a:pt x="9" y="28"/>
                  </a:moveTo>
                  <a:cubicBezTo>
                    <a:pt x="0" y="1"/>
                    <a:pt x="0" y="1"/>
                    <a:pt x="0" y="1"/>
                  </a:cubicBezTo>
                  <a:cubicBezTo>
                    <a:pt x="1" y="1"/>
                    <a:pt x="3" y="0"/>
                    <a:pt x="5" y="0"/>
                  </a:cubicBezTo>
                  <a:cubicBezTo>
                    <a:pt x="13" y="27"/>
                    <a:pt x="13" y="27"/>
                    <a:pt x="13" y="27"/>
                  </a:cubicBezTo>
                  <a:cubicBezTo>
                    <a:pt x="11" y="27"/>
                    <a:pt x="10" y="28"/>
                    <a:pt x="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1" name="Freeform 31"/>
            <p:cNvSpPr/>
            <p:nvPr/>
          </p:nvSpPr>
          <p:spPr bwMode="auto">
            <a:xfrm>
              <a:off x="260" y="12"/>
              <a:ext cx="22" cy="59"/>
            </a:xfrm>
            <a:custGeom>
              <a:avLst/>
              <a:gdLst>
                <a:gd name="T0" fmla="*/ 7 w 11"/>
                <a:gd name="T1" fmla="*/ 29 h 29"/>
                <a:gd name="T2" fmla="*/ 0 w 11"/>
                <a:gd name="T3" fmla="*/ 2 h 29"/>
                <a:gd name="T4" fmla="*/ 5 w 11"/>
                <a:gd name="T5" fmla="*/ 0 h 29"/>
                <a:gd name="T6" fmla="*/ 11 w 11"/>
                <a:gd name="T7" fmla="*/ 28 h 29"/>
                <a:gd name="T8" fmla="*/ 7 w 11"/>
                <a:gd name="T9" fmla="*/ 29 h 29"/>
              </a:gdLst>
              <a:ahLst/>
              <a:cxnLst>
                <a:cxn ang="0">
                  <a:pos x="T0" y="T1"/>
                </a:cxn>
                <a:cxn ang="0">
                  <a:pos x="T2" y="T3"/>
                </a:cxn>
                <a:cxn ang="0">
                  <a:pos x="T4" y="T5"/>
                </a:cxn>
                <a:cxn ang="0">
                  <a:pos x="T6" y="T7"/>
                </a:cxn>
                <a:cxn ang="0">
                  <a:pos x="T8" y="T9"/>
                </a:cxn>
              </a:cxnLst>
              <a:rect l="0" t="0" r="r" b="b"/>
              <a:pathLst>
                <a:path w="11" h="29">
                  <a:moveTo>
                    <a:pt x="7" y="29"/>
                  </a:moveTo>
                  <a:cubicBezTo>
                    <a:pt x="0" y="2"/>
                    <a:pt x="0" y="2"/>
                    <a:pt x="0" y="2"/>
                  </a:cubicBezTo>
                  <a:cubicBezTo>
                    <a:pt x="1" y="1"/>
                    <a:pt x="3" y="1"/>
                    <a:pt x="5" y="0"/>
                  </a:cubicBezTo>
                  <a:cubicBezTo>
                    <a:pt x="11" y="28"/>
                    <a:pt x="11" y="28"/>
                    <a:pt x="11" y="28"/>
                  </a:cubicBezTo>
                  <a:cubicBezTo>
                    <a:pt x="10" y="28"/>
                    <a:pt x="8" y="28"/>
                    <a:pt x="7"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2" name="Freeform 32"/>
            <p:cNvSpPr/>
            <p:nvPr/>
          </p:nvSpPr>
          <p:spPr bwMode="auto">
            <a:xfrm>
              <a:off x="280" y="8"/>
              <a:ext cx="19" cy="59"/>
            </a:xfrm>
            <a:custGeom>
              <a:avLst/>
              <a:gdLst>
                <a:gd name="T0" fmla="*/ 5 w 9"/>
                <a:gd name="T1" fmla="*/ 29 h 29"/>
                <a:gd name="T2" fmla="*/ 0 w 9"/>
                <a:gd name="T3" fmla="*/ 1 h 29"/>
                <a:gd name="T4" fmla="*/ 5 w 9"/>
                <a:gd name="T5" fmla="*/ 0 h 29"/>
                <a:gd name="T6" fmla="*/ 9 w 9"/>
                <a:gd name="T7" fmla="*/ 28 h 29"/>
                <a:gd name="T8" fmla="*/ 5 w 9"/>
                <a:gd name="T9" fmla="*/ 29 h 29"/>
              </a:gdLst>
              <a:ahLst/>
              <a:cxnLst>
                <a:cxn ang="0">
                  <a:pos x="T0" y="T1"/>
                </a:cxn>
                <a:cxn ang="0">
                  <a:pos x="T2" y="T3"/>
                </a:cxn>
                <a:cxn ang="0">
                  <a:pos x="T4" y="T5"/>
                </a:cxn>
                <a:cxn ang="0">
                  <a:pos x="T6" y="T7"/>
                </a:cxn>
                <a:cxn ang="0">
                  <a:pos x="T8" y="T9"/>
                </a:cxn>
              </a:cxnLst>
              <a:rect l="0" t="0" r="r" b="b"/>
              <a:pathLst>
                <a:path w="9" h="29">
                  <a:moveTo>
                    <a:pt x="5" y="29"/>
                  </a:moveTo>
                  <a:cubicBezTo>
                    <a:pt x="0" y="1"/>
                    <a:pt x="0" y="1"/>
                    <a:pt x="0" y="1"/>
                  </a:cubicBezTo>
                  <a:cubicBezTo>
                    <a:pt x="1" y="1"/>
                    <a:pt x="3" y="1"/>
                    <a:pt x="5" y="0"/>
                  </a:cubicBezTo>
                  <a:cubicBezTo>
                    <a:pt x="9" y="28"/>
                    <a:pt x="9" y="28"/>
                    <a:pt x="9" y="28"/>
                  </a:cubicBezTo>
                  <a:cubicBezTo>
                    <a:pt x="8" y="28"/>
                    <a:pt x="7" y="29"/>
                    <a:pt x="5"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3" name="Freeform 33"/>
            <p:cNvSpPr/>
            <p:nvPr/>
          </p:nvSpPr>
          <p:spPr bwMode="auto">
            <a:xfrm>
              <a:off x="301" y="6"/>
              <a:ext cx="16" cy="57"/>
            </a:xfrm>
            <a:custGeom>
              <a:avLst/>
              <a:gdLst>
                <a:gd name="T0" fmla="*/ 4 w 8"/>
                <a:gd name="T1" fmla="*/ 28 h 28"/>
                <a:gd name="T2" fmla="*/ 0 w 8"/>
                <a:gd name="T3" fmla="*/ 1 h 28"/>
                <a:gd name="T4" fmla="*/ 5 w 8"/>
                <a:gd name="T5" fmla="*/ 0 h 28"/>
                <a:gd name="T6" fmla="*/ 8 w 8"/>
                <a:gd name="T7" fmla="*/ 28 h 28"/>
                <a:gd name="T8" fmla="*/ 4 w 8"/>
                <a:gd name="T9" fmla="*/ 28 h 28"/>
              </a:gdLst>
              <a:ahLst/>
              <a:cxnLst>
                <a:cxn ang="0">
                  <a:pos x="T0" y="T1"/>
                </a:cxn>
                <a:cxn ang="0">
                  <a:pos x="T2" y="T3"/>
                </a:cxn>
                <a:cxn ang="0">
                  <a:pos x="T4" y="T5"/>
                </a:cxn>
                <a:cxn ang="0">
                  <a:pos x="T6" y="T7"/>
                </a:cxn>
                <a:cxn ang="0">
                  <a:pos x="T8" y="T9"/>
                </a:cxn>
              </a:cxnLst>
              <a:rect l="0" t="0" r="r" b="b"/>
              <a:pathLst>
                <a:path w="8" h="28">
                  <a:moveTo>
                    <a:pt x="4" y="28"/>
                  </a:moveTo>
                  <a:cubicBezTo>
                    <a:pt x="0" y="1"/>
                    <a:pt x="0" y="1"/>
                    <a:pt x="0" y="1"/>
                  </a:cubicBezTo>
                  <a:cubicBezTo>
                    <a:pt x="2" y="0"/>
                    <a:pt x="3" y="0"/>
                    <a:pt x="5" y="0"/>
                  </a:cubicBezTo>
                  <a:cubicBezTo>
                    <a:pt x="8" y="28"/>
                    <a:pt x="8" y="28"/>
                    <a:pt x="8" y="28"/>
                  </a:cubicBezTo>
                  <a:cubicBezTo>
                    <a:pt x="6" y="28"/>
                    <a:pt x="5"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4" name="Freeform 34"/>
            <p:cNvSpPr/>
            <p:nvPr/>
          </p:nvSpPr>
          <p:spPr bwMode="auto">
            <a:xfrm>
              <a:off x="321" y="4"/>
              <a:ext cx="12" cy="59"/>
            </a:xfrm>
            <a:custGeom>
              <a:avLst/>
              <a:gdLst>
                <a:gd name="T0" fmla="*/ 2 w 6"/>
                <a:gd name="T1" fmla="*/ 29 h 29"/>
                <a:gd name="T2" fmla="*/ 0 w 6"/>
                <a:gd name="T3" fmla="*/ 0 h 29"/>
                <a:gd name="T4" fmla="*/ 5 w 6"/>
                <a:gd name="T5" fmla="*/ 0 h 29"/>
                <a:gd name="T6" fmla="*/ 6 w 6"/>
                <a:gd name="T7" fmla="*/ 28 h 29"/>
                <a:gd name="T8" fmla="*/ 2 w 6"/>
                <a:gd name="T9" fmla="*/ 29 h 29"/>
              </a:gdLst>
              <a:ahLst/>
              <a:cxnLst>
                <a:cxn ang="0">
                  <a:pos x="T0" y="T1"/>
                </a:cxn>
                <a:cxn ang="0">
                  <a:pos x="T2" y="T3"/>
                </a:cxn>
                <a:cxn ang="0">
                  <a:pos x="T4" y="T5"/>
                </a:cxn>
                <a:cxn ang="0">
                  <a:pos x="T6" y="T7"/>
                </a:cxn>
                <a:cxn ang="0">
                  <a:pos x="T8" y="T9"/>
                </a:cxn>
              </a:cxnLst>
              <a:rect l="0" t="0" r="r" b="b"/>
              <a:pathLst>
                <a:path w="6" h="29">
                  <a:moveTo>
                    <a:pt x="2" y="29"/>
                  </a:moveTo>
                  <a:cubicBezTo>
                    <a:pt x="0" y="0"/>
                    <a:pt x="0" y="0"/>
                    <a:pt x="0" y="0"/>
                  </a:cubicBezTo>
                  <a:cubicBezTo>
                    <a:pt x="2" y="0"/>
                    <a:pt x="3" y="0"/>
                    <a:pt x="5" y="0"/>
                  </a:cubicBezTo>
                  <a:cubicBezTo>
                    <a:pt x="6" y="28"/>
                    <a:pt x="6" y="28"/>
                    <a:pt x="6" y="28"/>
                  </a:cubicBezTo>
                  <a:cubicBezTo>
                    <a:pt x="5" y="28"/>
                    <a:pt x="4" y="28"/>
                    <a:pt x="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5" name="Freeform 35"/>
            <p:cNvSpPr/>
            <p:nvPr/>
          </p:nvSpPr>
          <p:spPr bwMode="auto">
            <a:xfrm>
              <a:off x="341" y="4"/>
              <a:ext cx="6" cy="57"/>
            </a:xfrm>
            <a:custGeom>
              <a:avLst/>
              <a:gdLst>
                <a:gd name="T0" fmla="*/ 2 w 6"/>
                <a:gd name="T1" fmla="*/ 57 h 57"/>
                <a:gd name="T2" fmla="*/ 0 w 6"/>
                <a:gd name="T3" fmla="*/ 0 h 57"/>
                <a:gd name="T4" fmla="*/ 6 w 6"/>
                <a:gd name="T5" fmla="*/ 0 h 57"/>
                <a:gd name="T6" fmla="*/ 6 w 6"/>
                <a:gd name="T7" fmla="*/ 57 h 57"/>
                <a:gd name="T8" fmla="*/ 2 w 6"/>
                <a:gd name="T9" fmla="*/ 57 h 57"/>
              </a:gdLst>
              <a:ahLst/>
              <a:cxnLst>
                <a:cxn ang="0">
                  <a:pos x="T0" y="T1"/>
                </a:cxn>
                <a:cxn ang="0">
                  <a:pos x="T2" y="T3"/>
                </a:cxn>
                <a:cxn ang="0">
                  <a:pos x="T4" y="T5"/>
                </a:cxn>
                <a:cxn ang="0">
                  <a:pos x="T6" y="T7"/>
                </a:cxn>
                <a:cxn ang="0">
                  <a:pos x="T8" y="T9"/>
                </a:cxn>
              </a:cxnLst>
              <a:rect l="0" t="0" r="r" b="b"/>
              <a:pathLst>
                <a:path w="6" h="57">
                  <a:moveTo>
                    <a:pt x="2" y="57"/>
                  </a:moveTo>
                  <a:lnTo>
                    <a:pt x="0" y="0"/>
                  </a:lnTo>
                  <a:lnTo>
                    <a:pt x="6" y="0"/>
                  </a:lnTo>
                  <a:lnTo>
                    <a:pt x="6" y="57"/>
                  </a:lnTo>
                  <a:lnTo>
                    <a:pt x="2"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6" name="Freeform 36"/>
            <p:cNvSpPr/>
            <p:nvPr/>
          </p:nvSpPr>
          <p:spPr bwMode="auto">
            <a:xfrm>
              <a:off x="563" y="531"/>
              <a:ext cx="46" cy="40"/>
            </a:xfrm>
            <a:custGeom>
              <a:avLst/>
              <a:gdLst>
                <a:gd name="T0" fmla="*/ 42 w 46"/>
                <a:gd name="T1" fmla="*/ 40 h 40"/>
                <a:gd name="T2" fmla="*/ 0 w 46"/>
                <a:gd name="T3" fmla="*/ 4 h 40"/>
                <a:gd name="T4" fmla="*/ 4 w 46"/>
                <a:gd name="T5" fmla="*/ 0 h 40"/>
                <a:gd name="T6" fmla="*/ 46 w 46"/>
                <a:gd name="T7" fmla="*/ 38 h 40"/>
                <a:gd name="T8" fmla="*/ 42 w 46"/>
                <a:gd name="T9" fmla="*/ 40 h 40"/>
              </a:gdLst>
              <a:ahLst/>
              <a:cxnLst>
                <a:cxn ang="0">
                  <a:pos x="T0" y="T1"/>
                </a:cxn>
                <a:cxn ang="0">
                  <a:pos x="T2" y="T3"/>
                </a:cxn>
                <a:cxn ang="0">
                  <a:pos x="T4" y="T5"/>
                </a:cxn>
                <a:cxn ang="0">
                  <a:pos x="T6" y="T7"/>
                </a:cxn>
                <a:cxn ang="0">
                  <a:pos x="T8" y="T9"/>
                </a:cxn>
              </a:cxnLst>
              <a:rect l="0" t="0" r="r" b="b"/>
              <a:pathLst>
                <a:path w="46" h="40">
                  <a:moveTo>
                    <a:pt x="42" y="40"/>
                  </a:moveTo>
                  <a:lnTo>
                    <a:pt x="0" y="4"/>
                  </a:lnTo>
                  <a:lnTo>
                    <a:pt x="4" y="0"/>
                  </a:lnTo>
                  <a:lnTo>
                    <a:pt x="46" y="38"/>
                  </a:lnTo>
                  <a:lnTo>
                    <a:pt x="42"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7" name="Freeform 37"/>
            <p:cNvSpPr/>
            <p:nvPr/>
          </p:nvSpPr>
          <p:spPr bwMode="auto">
            <a:xfrm>
              <a:off x="335" y="634"/>
              <a:ext cx="10" cy="56"/>
            </a:xfrm>
            <a:custGeom>
              <a:avLst/>
              <a:gdLst>
                <a:gd name="T0" fmla="*/ 5 w 5"/>
                <a:gd name="T1" fmla="*/ 28 h 28"/>
                <a:gd name="T2" fmla="*/ 0 w 5"/>
                <a:gd name="T3" fmla="*/ 28 h 28"/>
                <a:gd name="T4" fmla="*/ 1 w 5"/>
                <a:gd name="T5" fmla="*/ 0 h 28"/>
                <a:gd name="T6" fmla="*/ 5 w 5"/>
                <a:gd name="T7" fmla="*/ 0 h 28"/>
                <a:gd name="T8" fmla="*/ 5 w 5"/>
                <a:gd name="T9" fmla="*/ 28 h 28"/>
              </a:gdLst>
              <a:ahLst/>
              <a:cxnLst>
                <a:cxn ang="0">
                  <a:pos x="T0" y="T1"/>
                </a:cxn>
                <a:cxn ang="0">
                  <a:pos x="T2" y="T3"/>
                </a:cxn>
                <a:cxn ang="0">
                  <a:pos x="T4" y="T5"/>
                </a:cxn>
                <a:cxn ang="0">
                  <a:pos x="T6" y="T7"/>
                </a:cxn>
                <a:cxn ang="0">
                  <a:pos x="T8" y="T9"/>
                </a:cxn>
              </a:cxnLst>
              <a:rect l="0" t="0" r="r" b="b"/>
              <a:pathLst>
                <a:path w="5" h="28">
                  <a:moveTo>
                    <a:pt x="5" y="28"/>
                  </a:moveTo>
                  <a:cubicBezTo>
                    <a:pt x="3" y="28"/>
                    <a:pt x="2" y="28"/>
                    <a:pt x="0" y="28"/>
                  </a:cubicBezTo>
                  <a:cubicBezTo>
                    <a:pt x="1" y="0"/>
                    <a:pt x="1" y="0"/>
                    <a:pt x="1" y="0"/>
                  </a:cubicBezTo>
                  <a:cubicBezTo>
                    <a:pt x="2" y="0"/>
                    <a:pt x="4" y="0"/>
                    <a:pt x="5" y="0"/>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8" name="Freeform 38"/>
            <p:cNvSpPr/>
            <p:nvPr/>
          </p:nvSpPr>
          <p:spPr bwMode="auto">
            <a:xfrm>
              <a:off x="353" y="634"/>
              <a:ext cx="12" cy="56"/>
            </a:xfrm>
            <a:custGeom>
              <a:avLst/>
              <a:gdLst>
                <a:gd name="T0" fmla="*/ 1 w 6"/>
                <a:gd name="T1" fmla="*/ 28 h 28"/>
                <a:gd name="T2" fmla="*/ 0 w 6"/>
                <a:gd name="T3" fmla="*/ 0 h 28"/>
                <a:gd name="T4" fmla="*/ 5 w 6"/>
                <a:gd name="T5" fmla="*/ 0 h 28"/>
                <a:gd name="T6" fmla="*/ 6 w 6"/>
                <a:gd name="T7" fmla="*/ 28 h 28"/>
                <a:gd name="T8" fmla="*/ 1 w 6"/>
                <a:gd name="T9" fmla="*/ 28 h 28"/>
              </a:gdLst>
              <a:ahLst/>
              <a:cxnLst>
                <a:cxn ang="0">
                  <a:pos x="T0" y="T1"/>
                </a:cxn>
                <a:cxn ang="0">
                  <a:pos x="T2" y="T3"/>
                </a:cxn>
                <a:cxn ang="0">
                  <a:pos x="T4" y="T5"/>
                </a:cxn>
                <a:cxn ang="0">
                  <a:pos x="T6" y="T7"/>
                </a:cxn>
                <a:cxn ang="0">
                  <a:pos x="T8" y="T9"/>
                </a:cxn>
              </a:cxnLst>
              <a:rect l="0" t="0" r="r" b="b"/>
              <a:pathLst>
                <a:path w="6" h="28">
                  <a:moveTo>
                    <a:pt x="1" y="28"/>
                  </a:moveTo>
                  <a:cubicBezTo>
                    <a:pt x="0" y="0"/>
                    <a:pt x="0" y="0"/>
                    <a:pt x="0" y="0"/>
                  </a:cubicBezTo>
                  <a:cubicBezTo>
                    <a:pt x="2" y="0"/>
                    <a:pt x="3" y="0"/>
                    <a:pt x="5" y="0"/>
                  </a:cubicBezTo>
                  <a:cubicBezTo>
                    <a:pt x="6" y="28"/>
                    <a:pt x="6" y="28"/>
                    <a:pt x="6" y="28"/>
                  </a:cubicBezTo>
                  <a:cubicBezTo>
                    <a:pt x="4" y="28"/>
                    <a:pt x="3" y="28"/>
                    <a:pt x="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9" name="Freeform 39"/>
            <p:cNvSpPr/>
            <p:nvPr/>
          </p:nvSpPr>
          <p:spPr bwMode="auto">
            <a:xfrm>
              <a:off x="315" y="632"/>
              <a:ext cx="14" cy="58"/>
            </a:xfrm>
            <a:custGeom>
              <a:avLst/>
              <a:gdLst>
                <a:gd name="T0" fmla="*/ 5 w 7"/>
                <a:gd name="T1" fmla="*/ 29 h 29"/>
                <a:gd name="T2" fmla="*/ 0 w 7"/>
                <a:gd name="T3" fmla="*/ 28 h 29"/>
                <a:gd name="T4" fmla="*/ 2 w 7"/>
                <a:gd name="T5" fmla="*/ 0 h 29"/>
                <a:gd name="T6" fmla="*/ 7 w 7"/>
                <a:gd name="T7" fmla="*/ 1 h 29"/>
                <a:gd name="T8" fmla="*/ 5 w 7"/>
                <a:gd name="T9" fmla="*/ 29 h 29"/>
              </a:gdLst>
              <a:ahLst/>
              <a:cxnLst>
                <a:cxn ang="0">
                  <a:pos x="T0" y="T1"/>
                </a:cxn>
                <a:cxn ang="0">
                  <a:pos x="T2" y="T3"/>
                </a:cxn>
                <a:cxn ang="0">
                  <a:pos x="T4" y="T5"/>
                </a:cxn>
                <a:cxn ang="0">
                  <a:pos x="T6" y="T7"/>
                </a:cxn>
                <a:cxn ang="0">
                  <a:pos x="T8" y="T9"/>
                </a:cxn>
              </a:cxnLst>
              <a:rect l="0" t="0" r="r" b="b"/>
              <a:pathLst>
                <a:path w="7" h="29">
                  <a:moveTo>
                    <a:pt x="5" y="29"/>
                  </a:moveTo>
                  <a:cubicBezTo>
                    <a:pt x="3" y="29"/>
                    <a:pt x="1" y="28"/>
                    <a:pt x="0" y="28"/>
                  </a:cubicBezTo>
                  <a:cubicBezTo>
                    <a:pt x="2" y="0"/>
                    <a:pt x="2" y="0"/>
                    <a:pt x="2" y="0"/>
                  </a:cubicBezTo>
                  <a:cubicBezTo>
                    <a:pt x="4" y="0"/>
                    <a:pt x="5" y="0"/>
                    <a:pt x="7" y="1"/>
                  </a:cubicBezTo>
                  <a:lnTo>
                    <a:pt x="5"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0" name="Freeform 40"/>
            <p:cNvSpPr/>
            <p:nvPr/>
          </p:nvSpPr>
          <p:spPr bwMode="auto">
            <a:xfrm>
              <a:off x="371" y="632"/>
              <a:ext cx="14" cy="56"/>
            </a:xfrm>
            <a:custGeom>
              <a:avLst/>
              <a:gdLst>
                <a:gd name="T0" fmla="*/ 2 w 7"/>
                <a:gd name="T1" fmla="*/ 28 h 28"/>
                <a:gd name="T2" fmla="*/ 0 w 7"/>
                <a:gd name="T3" fmla="*/ 0 h 28"/>
                <a:gd name="T4" fmla="*/ 4 w 7"/>
                <a:gd name="T5" fmla="*/ 0 h 28"/>
                <a:gd name="T6" fmla="*/ 7 w 7"/>
                <a:gd name="T7" fmla="*/ 28 h 28"/>
                <a:gd name="T8" fmla="*/ 2 w 7"/>
                <a:gd name="T9" fmla="*/ 28 h 28"/>
              </a:gdLst>
              <a:ahLst/>
              <a:cxnLst>
                <a:cxn ang="0">
                  <a:pos x="T0" y="T1"/>
                </a:cxn>
                <a:cxn ang="0">
                  <a:pos x="T2" y="T3"/>
                </a:cxn>
                <a:cxn ang="0">
                  <a:pos x="T4" y="T5"/>
                </a:cxn>
                <a:cxn ang="0">
                  <a:pos x="T6" y="T7"/>
                </a:cxn>
                <a:cxn ang="0">
                  <a:pos x="T8" y="T9"/>
                </a:cxn>
              </a:cxnLst>
              <a:rect l="0" t="0" r="r" b="b"/>
              <a:pathLst>
                <a:path w="7" h="28">
                  <a:moveTo>
                    <a:pt x="2" y="28"/>
                  </a:moveTo>
                  <a:cubicBezTo>
                    <a:pt x="0" y="0"/>
                    <a:pt x="0" y="0"/>
                    <a:pt x="0" y="0"/>
                  </a:cubicBezTo>
                  <a:cubicBezTo>
                    <a:pt x="1" y="0"/>
                    <a:pt x="3" y="0"/>
                    <a:pt x="4" y="0"/>
                  </a:cubicBezTo>
                  <a:cubicBezTo>
                    <a:pt x="7" y="28"/>
                    <a:pt x="7" y="28"/>
                    <a:pt x="7" y="28"/>
                  </a:cubicBezTo>
                  <a:cubicBezTo>
                    <a:pt x="5" y="28"/>
                    <a:pt x="4" y="28"/>
                    <a:pt x="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1" name="Freeform 41"/>
            <p:cNvSpPr/>
            <p:nvPr/>
          </p:nvSpPr>
          <p:spPr bwMode="auto">
            <a:xfrm>
              <a:off x="295" y="630"/>
              <a:ext cx="16" cy="58"/>
            </a:xfrm>
            <a:custGeom>
              <a:avLst/>
              <a:gdLst>
                <a:gd name="T0" fmla="*/ 5 w 8"/>
                <a:gd name="T1" fmla="*/ 29 h 29"/>
                <a:gd name="T2" fmla="*/ 0 w 8"/>
                <a:gd name="T3" fmla="*/ 28 h 29"/>
                <a:gd name="T4" fmla="*/ 4 w 8"/>
                <a:gd name="T5" fmla="*/ 0 h 29"/>
                <a:gd name="T6" fmla="*/ 8 w 8"/>
                <a:gd name="T7" fmla="*/ 1 h 29"/>
                <a:gd name="T8" fmla="*/ 5 w 8"/>
                <a:gd name="T9" fmla="*/ 29 h 29"/>
              </a:gdLst>
              <a:ahLst/>
              <a:cxnLst>
                <a:cxn ang="0">
                  <a:pos x="T0" y="T1"/>
                </a:cxn>
                <a:cxn ang="0">
                  <a:pos x="T2" y="T3"/>
                </a:cxn>
                <a:cxn ang="0">
                  <a:pos x="T4" y="T5"/>
                </a:cxn>
                <a:cxn ang="0">
                  <a:pos x="T6" y="T7"/>
                </a:cxn>
                <a:cxn ang="0">
                  <a:pos x="T8" y="T9"/>
                </a:cxn>
              </a:cxnLst>
              <a:rect l="0" t="0" r="r" b="b"/>
              <a:pathLst>
                <a:path w="8" h="29">
                  <a:moveTo>
                    <a:pt x="5" y="29"/>
                  </a:moveTo>
                  <a:cubicBezTo>
                    <a:pt x="3" y="28"/>
                    <a:pt x="1" y="28"/>
                    <a:pt x="0" y="28"/>
                  </a:cubicBezTo>
                  <a:cubicBezTo>
                    <a:pt x="4" y="0"/>
                    <a:pt x="4" y="0"/>
                    <a:pt x="4" y="0"/>
                  </a:cubicBezTo>
                  <a:cubicBezTo>
                    <a:pt x="5" y="0"/>
                    <a:pt x="7" y="1"/>
                    <a:pt x="8" y="1"/>
                  </a:cubicBezTo>
                  <a:lnTo>
                    <a:pt x="5"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2" name="Freeform 42"/>
            <p:cNvSpPr/>
            <p:nvPr/>
          </p:nvSpPr>
          <p:spPr bwMode="auto">
            <a:xfrm>
              <a:off x="387" y="630"/>
              <a:ext cx="19" cy="56"/>
            </a:xfrm>
            <a:custGeom>
              <a:avLst/>
              <a:gdLst>
                <a:gd name="T0" fmla="*/ 4 w 9"/>
                <a:gd name="T1" fmla="*/ 28 h 28"/>
                <a:gd name="T2" fmla="*/ 0 w 9"/>
                <a:gd name="T3" fmla="*/ 0 h 28"/>
                <a:gd name="T4" fmla="*/ 4 w 9"/>
                <a:gd name="T5" fmla="*/ 0 h 28"/>
                <a:gd name="T6" fmla="*/ 9 w 9"/>
                <a:gd name="T7" fmla="*/ 28 h 28"/>
                <a:gd name="T8" fmla="*/ 4 w 9"/>
                <a:gd name="T9" fmla="*/ 28 h 28"/>
              </a:gdLst>
              <a:ahLst/>
              <a:cxnLst>
                <a:cxn ang="0">
                  <a:pos x="T0" y="T1"/>
                </a:cxn>
                <a:cxn ang="0">
                  <a:pos x="T2" y="T3"/>
                </a:cxn>
                <a:cxn ang="0">
                  <a:pos x="T4" y="T5"/>
                </a:cxn>
                <a:cxn ang="0">
                  <a:pos x="T6" y="T7"/>
                </a:cxn>
                <a:cxn ang="0">
                  <a:pos x="T8" y="T9"/>
                </a:cxn>
              </a:cxnLst>
              <a:rect l="0" t="0" r="r" b="b"/>
              <a:pathLst>
                <a:path w="9" h="28">
                  <a:moveTo>
                    <a:pt x="4" y="28"/>
                  </a:moveTo>
                  <a:cubicBezTo>
                    <a:pt x="0" y="0"/>
                    <a:pt x="0" y="0"/>
                    <a:pt x="0" y="0"/>
                  </a:cubicBezTo>
                  <a:cubicBezTo>
                    <a:pt x="2" y="0"/>
                    <a:pt x="3" y="0"/>
                    <a:pt x="4" y="0"/>
                  </a:cubicBezTo>
                  <a:cubicBezTo>
                    <a:pt x="9" y="28"/>
                    <a:pt x="9" y="28"/>
                    <a:pt x="9" y="28"/>
                  </a:cubicBezTo>
                  <a:cubicBezTo>
                    <a:pt x="7" y="28"/>
                    <a:pt x="6"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3" name="Freeform 43"/>
            <p:cNvSpPr/>
            <p:nvPr/>
          </p:nvSpPr>
          <p:spPr bwMode="auto">
            <a:xfrm>
              <a:off x="274" y="627"/>
              <a:ext cx="21" cy="57"/>
            </a:xfrm>
            <a:custGeom>
              <a:avLst/>
              <a:gdLst>
                <a:gd name="T0" fmla="*/ 5 w 10"/>
                <a:gd name="T1" fmla="*/ 28 h 28"/>
                <a:gd name="T2" fmla="*/ 0 w 10"/>
                <a:gd name="T3" fmla="*/ 27 h 28"/>
                <a:gd name="T4" fmla="*/ 6 w 10"/>
                <a:gd name="T5" fmla="*/ 0 h 28"/>
                <a:gd name="T6" fmla="*/ 10 w 10"/>
                <a:gd name="T7" fmla="*/ 0 h 28"/>
                <a:gd name="T8" fmla="*/ 5 w 10"/>
                <a:gd name="T9" fmla="*/ 28 h 28"/>
              </a:gdLst>
              <a:ahLst/>
              <a:cxnLst>
                <a:cxn ang="0">
                  <a:pos x="T0" y="T1"/>
                </a:cxn>
                <a:cxn ang="0">
                  <a:pos x="T2" y="T3"/>
                </a:cxn>
                <a:cxn ang="0">
                  <a:pos x="T4" y="T5"/>
                </a:cxn>
                <a:cxn ang="0">
                  <a:pos x="T6" y="T7"/>
                </a:cxn>
                <a:cxn ang="0">
                  <a:pos x="T8" y="T9"/>
                </a:cxn>
              </a:cxnLst>
              <a:rect l="0" t="0" r="r" b="b"/>
              <a:pathLst>
                <a:path w="10" h="28">
                  <a:moveTo>
                    <a:pt x="5" y="28"/>
                  </a:moveTo>
                  <a:cubicBezTo>
                    <a:pt x="3" y="28"/>
                    <a:pt x="1" y="27"/>
                    <a:pt x="0" y="27"/>
                  </a:cubicBezTo>
                  <a:cubicBezTo>
                    <a:pt x="6" y="0"/>
                    <a:pt x="6" y="0"/>
                    <a:pt x="6" y="0"/>
                  </a:cubicBezTo>
                  <a:cubicBezTo>
                    <a:pt x="7" y="0"/>
                    <a:pt x="8" y="0"/>
                    <a:pt x="10" y="0"/>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4" name="Freeform 44"/>
            <p:cNvSpPr/>
            <p:nvPr/>
          </p:nvSpPr>
          <p:spPr bwMode="auto">
            <a:xfrm>
              <a:off x="404" y="625"/>
              <a:ext cx="22" cy="59"/>
            </a:xfrm>
            <a:custGeom>
              <a:avLst/>
              <a:gdLst>
                <a:gd name="T0" fmla="*/ 6 w 11"/>
                <a:gd name="T1" fmla="*/ 29 h 29"/>
                <a:gd name="T2" fmla="*/ 0 w 11"/>
                <a:gd name="T3" fmla="*/ 1 h 29"/>
                <a:gd name="T4" fmla="*/ 5 w 11"/>
                <a:gd name="T5" fmla="*/ 0 h 29"/>
                <a:gd name="T6" fmla="*/ 11 w 11"/>
                <a:gd name="T7" fmla="*/ 28 h 29"/>
                <a:gd name="T8" fmla="*/ 6 w 11"/>
                <a:gd name="T9" fmla="*/ 29 h 29"/>
              </a:gdLst>
              <a:ahLst/>
              <a:cxnLst>
                <a:cxn ang="0">
                  <a:pos x="T0" y="T1"/>
                </a:cxn>
                <a:cxn ang="0">
                  <a:pos x="T2" y="T3"/>
                </a:cxn>
                <a:cxn ang="0">
                  <a:pos x="T4" y="T5"/>
                </a:cxn>
                <a:cxn ang="0">
                  <a:pos x="T6" y="T7"/>
                </a:cxn>
                <a:cxn ang="0">
                  <a:pos x="T8" y="T9"/>
                </a:cxn>
              </a:cxnLst>
              <a:rect l="0" t="0" r="r" b="b"/>
              <a:pathLst>
                <a:path w="11" h="29">
                  <a:moveTo>
                    <a:pt x="6" y="29"/>
                  </a:moveTo>
                  <a:cubicBezTo>
                    <a:pt x="0" y="1"/>
                    <a:pt x="0" y="1"/>
                    <a:pt x="0" y="1"/>
                  </a:cubicBezTo>
                  <a:cubicBezTo>
                    <a:pt x="2" y="1"/>
                    <a:pt x="3" y="0"/>
                    <a:pt x="5" y="0"/>
                  </a:cubicBezTo>
                  <a:cubicBezTo>
                    <a:pt x="11" y="28"/>
                    <a:pt x="11" y="28"/>
                    <a:pt x="11" y="28"/>
                  </a:cubicBezTo>
                  <a:cubicBezTo>
                    <a:pt x="9" y="28"/>
                    <a:pt x="8" y="28"/>
                    <a:pt x="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5" name="Freeform 45"/>
            <p:cNvSpPr/>
            <p:nvPr/>
          </p:nvSpPr>
          <p:spPr bwMode="auto">
            <a:xfrm>
              <a:off x="254" y="623"/>
              <a:ext cx="24" cy="57"/>
            </a:xfrm>
            <a:custGeom>
              <a:avLst/>
              <a:gdLst>
                <a:gd name="T0" fmla="*/ 5 w 12"/>
                <a:gd name="T1" fmla="*/ 28 h 28"/>
                <a:gd name="T2" fmla="*/ 0 w 12"/>
                <a:gd name="T3" fmla="*/ 27 h 28"/>
                <a:gd name="T4" fmla="*/ 8 w 12"/>
                <a:gd name="T5" fmla="*/ 0 h 28"/>
                <a:gd name="T6" fmla="*/ 12 w 12"/>
                <a:gd name="T7" fmla="*/ 1 h 28"/>
                <a:gd name="T8" fmla="*/ 5 w 12"/>
                <a:gd name="T9" fmla="*/ 28 h 28"/>
              </a:gdLst>
              <a:ahLst/>
              <a:cxnLst>
                <a:cxn ang="0">
                  <a:pos x="T0" y="T1"/>
                </a:cxn>
                <a:cxn ang="0">
                  <a:pos x="T2" y="T3"/>
                </a:cxn>
                <a:cxn ang="0">
                  <a:pos x="T4" y="T5"/>
                </a:cxn>
                <a:cxn ang="0">
                  <a:pos x="T6" y="T7"/>
                </a:cxn>
                <a:cxn ang="0">
                  <a:pos x="T8" y="T9"/>
                </a:cxn>
              </a:cxnLst>
              <a:rect l="0" t="0" r="r" b="b"/>
              <a:pathLst>
                <a:path w="12" h="28">
                  <a:moveTo>
                    <a:pt x="5" y="28"/>
                  </a:moveTo>
                  <a:cubicBezTo>
                    <a:pt x="3" y="28"/>
                    <a:pt x="2" y="27"/>
                    <a:pt x="0" y="27"/>
                  </a:cubicBezTo>
                  <a:cubicBezTo>
                    <a:pt x="8" y="0"/>
                    <a:pt x="8" y="0"/>
                    <a:pt x="8" y="0"/>
                  </a:cubicBezTo>
                  <a:cubicBezTo>
                    <a:pt x="9" y="0"/>
                    <a:pt x="10" y="0"/>
                    <a:pt x="12" y="1"/>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6" name="Freeform 46"/>
            <p:cNvSpPr/>
            <p:nvPr/>
          </p:nvSpPr>
          <p:spPr bwMode="auto">
            <a:xfrm>
              <a:off x="422" y="621"/>
              <a:ext cx="24" cy="57"/>
            </a:xfrm>
            <a:custGeom>
              <a:avLst/>
              <a:gdLst>
                <a:gd name="T0" fmla="*/ 7 w 12"/>
                <a:gd name="T1" fmla="*/ 28 h 28"/>
                <a:gd name="T2" fmla="*/ 0 w 12"/>
                <a:gd name="T3" fmla="*/ 1 h 28"/>
                <a:gd name="T4" fmla="*/ 4 w 12"/>
                <a:gd name="T5" fmla="*/ 0 h 28"/>
                <a:gd name="T6" fmla="*/ 12 w 12"/>
                <a:gd name="T7" fmla="*/ 27 h 28"/>
                <a:gd name="T8" fmla="*/ 7 w 12"/>
                <a:gd name="T9" fmla="*/ 28 h 28"/>
              </a:gdLst>
              <a:ahLst/>
              <a:cxnLst>
                <a:cxn ang="0">
                  <a:pos x="T0" y="T1"/>
                </a:cxn>
                <a:cxn ang="0">
                  <a:pos x="T2" y="T3"/>
                </a:cxn>
                <a:cxn ang="0">
                  <a:pos x="T4" y="T5"/>
                </a:cxn>
                <a:cxn ang="0">
                  <a:pos x="T6" y="T7"/>
                </a:cxn>
                <a:cxn ang="0">
                  <a:pos x="T8" y="T9"/>
                </a:cxn>
              </a:cxnLst>
              <a:rect l="0" t="0" r="r" b="b"/>
              <a:pathLst>
                <a:path w="12" h="28">
                  <a:moveTo>
                    <a:pt x="7" y="28"/>
                  </a:moveTo>
                  <a:cubicBezTo>
                    <a:pt x="0" y="1"/>
                    <a:pt x="0" y="1"/>
                    <a:pt x="0" y="1"/>
                  </a:cubicBezTo>
                  <a:cubicBezTo>
                    <a:pt x="1" y="1"/>
                    <a:pt x="2" y="0"/>
                    <a:pt x="4" y="0"/>
                  </a:cubicBezTo>
                  <a:cubicBezTo>
                    <a:pt x="12" y="27"/>
                    <a:pt x="12" y="27"/>
                    <a:pt x="12" y="27"/>
                  </a:cubicBezTo>
                  <a:cubicBezTo>
                    <a:pt x="10" y="27"/>
                    <a:pt x="9" y="28"/>
                    <a:pt x="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7" name="Freeform 47"/>
            <p:cNvSpPr/>
            <p:nvPr/>
          </p:nvSpPr>
          <p:spPr bwMode="auto">
            <a:xfrm>
              <a:off x="234" y="617"/>
              <a:ext cx="28" cy="57"/>
            </a:xfrm>
            <a:custGeom>
              <a:avLst/>
              <a:gdLst>
                <a:gd name="T0" fmla="*/ 5 w 14"/>
                <a:gd name="T1" fmla="*/ 28 h 28"/>
                <a:gd name="T2" fmla="*/ 0 w 14"/>
                <a:gd name="T3" fmla="*/ 27 h 28"/>
                <a:gd name="T4" fmla="*/ 10 w 14"/>
                <a:gd name="T5" fmla="*/ 0 h 28"/>
                <a:gd name="T6" fmla="*/ 14 w 14"/>
                <a:gd name="T7" fmla="*/ 1 h 28"/>
                <a:gd name="T8" fmla="*/ 5 w 14"/>
                <a:gd name="T9" fmla="*/ 28 h 28"/>
              </a:gdLst>
              <a:ahLst/>
              <a:cxnLst>
                <a:cxn ang="0">
                  <a:pos x="T0" y="T1"/>
                </a:cxn>
                <a:cxn ang="0">
                  <a:pos x="T2" y="T3"/>
                </a:cxn>
                <a:cxn ang="0">
                  <a:pos x="T4" y="T5"/>
                </a:cxn>
                <a:cxn ang="0">
                  <a:pos x="T6" y="T7"/>
                </a:cxn>
                <a:cxn ang="0">
                  <a:pos x="T8" y="T9"/>
                </a:cxn>
              </a:cxnLst>
              <a:rect l="0" t="0" r="r" b="b"/>
              <a:pathLst>
                <a:path w="14" h="28">
                  <a:moveTo>
                    <a:pt x="5" y="28"/>
                  </a:moveTo>
                  <a:cubicBezTo>
                    <a:pt x="3" y="28"/>
                    <a:pt x="2" y="27"/>
                    <a:pt x="0" y="27"/>
                  </a:cubicBezTo>
                  <a:cubicBezTo>
                    <a:pt x="10" y="0"/>
                    <a:pt x="10" y="0"/>
                    <a:pt x="10" y="0"/>
                  </a:cubicBezTo>
                  <a:cubicBezTo>
                    <a:pt x="11" y="0"/>
                    <a:pt x="12" y="1"/>
                    <a:pt x="14" y="1"/>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8" name="Freeform 48"/>
            <p:cNvSpPr/>
            <p:nvPr/>
          </p:nvSpPr>
          <p:spPr bwMode="auto">
            <a:xfrm>
              <a:off x="438" y="615"/>
              <a:ext cx="26" cy="57"/>
            </a:xfrm>
            <a:custGeom>
              <a:avLst/>
              <a:gdLst>
                <a:gd name="T0" fmla="*/ 9 w 13"/>
                <a:gd name="T1" fmla="*/ 28 h 28"/>
                <a:gd name="T2" fmla="*/ 0 w 13"/>
                <a:gd name="T3" fmla="*/ 2 h 28"/>
                <a:gd name="T4" fmla="*/ 4 w 13"/>
                <a:gd name="T5" fmla="*/ 0 h 28"/>
                <a:gd name="T6" fmla="*/ 13 w 13"/>
                <a:gd name="T7" fmla="*/ 27 h 28"/>
                <a:gd name="T8" fmla="*/ 9 w 13"/>
                <a:gd name="T9" fmla="*/ 28 h 28"/>
              </a:gdLst>
              <a:ahLst/>
              <a:cxnLst>
                <a:cxn ang="0">
                  <a:pos x="T0" y="T1"/>
                </a:cxn>
                <a:cxn ang="0">
                  <a:pos x="T2" y="T3"/>
                </a:cxn>
                <a:cxn ang="0">
                  <a:pos x="T4" y="T5"/>
                </a:cxn>
                <a:cxn ang="0">
                  <a:pos x="T6" y="T7"/>
                </a:cxn>
                <a:cxn ang="0">
                  <a:pos x="T8" y="T9"/>
                </a:cxn>
              </a:cxnLst>
              <a:rect l="0" t="0" r="r" b="b"/>
              <a:pathLst>
                <a:path w="13" h="28">
                  <a:moveTo>
                    <a:pt x="9" y="28"/>
                  </a:moveTo>
                  <a:cubicBezTo>
                    <a:pt x="0" y="2"/>
                    <a:pt x="0" y="2"/>
                    <a:pt x="0" y="2"/>
                  </a:cubicBezTo>
                  <a:cubicBezTo>
                    <a:pt x="1" y="1"/>
                    <a:pt x="2" y="1"/>
                    <a:pt x="4" y="0"/>
                  </a:cubicBezTo>
                  <a:cubicBezTo>
                    <a:pt x="13" y="27"/>
                    <a:pt x="13" y="27"/>
                    <a:pt x="13" y="27"/>
                  </a:cubicBezTo>
                  <a:cubicBezTo>
                    <a:pt x="12" y="27"/>
                    <a:pt x="10" y="28"/>
                    <a:pt x="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9" name="Freeform 49"/>
            <p:cNvSpPr/>
            <p:nvPr/>
          </p:nvSpPr>
          <p:spPr bwMode="auto">
            <a:xfrm>
              <a:off x="216" y="611"/>
              <a:ext cx="30" cy="57"/>
            </a:xfrm>
            <a:custGeom>
              <a:avLst/>
              <a:gdLst>
                <a:gd name="T0" fmla="*/ 4 w 15"/>
                <a:gd name="T1" fmla="*/ 28 h 28"/>
                <a:gd name="T2" fmla="*/ 0 w 15"/>
                <a:gd name="T3" fmla="*/ 26 h 28"/>
                <a:gd name="T4" fmla="*/ 11 w 15"/>
                <a:gd name="T5" fmla="*/ 0 h 28"/>
                <a:gd name="T6" fmla="*/ 15 w 15"/>
                <a:gd name="T7" fmla="*/ 2 h 28"/>
                <a:gd name="T8" fmla="*/ 4 w 15"/>
                <a:gd name="T9" fmla="*/ 28 h 28"/>
              </a:gdLst>
              <a:ahLst/>
              <a:cxnLst>
                <a:cxn ang="0">
                  <a:pos x="T0" y="T1"/>
                </a:cxn>
                <a:cxn ang="0">
                  <a:pos x="T2" y="T3"/>
                </a:cxn>
                <a:cxn ang="0">
                  <a:pos x="T4" y="T5"/>
                </a:cxn>
                <a:cxn ang="0">
                  <a:pos x="T6" y="T7"/>
                </a:cxn>
                <a:cxn ang="0">
                  <a:pos x="T8" y="T9"/>
                </a:cxn>
              </a:cxnLst>
              <a:rect l="0" t="0" r="r" b="b"/>
              <a:pathLst>
                <a:path w="15" h="28">
                  <a:moveTo>
                    <a:pt x="4" y="28"/>
                  </a:moveTo>
                  <a:cubicBezTo>
                    <a:pt x="3" y="27"/>
                    <a:pt x="1" y="27"/>
                    <a:pt x="0" y="26"/>
                  </a:cubicBezTo>
                  <a:cubicBezTo>
                    <a:pt x="11" y="0"/>
                    <a:pt x="11" y="0"/>
                    <a:pt x="11" y="0"/>
                  </a:cubicBezTo>
                  <a:cubicBezTo>
                    <a:pt x="12" y="1"/>
                    <a:pt x="13" y="1"/>
                    <a:pt x="15" y="2"/>
                  </a:cubicBezTo>
                  <a:lnTo>
                    <a:pt x="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0" name="Freeform 50"/>
            <p:cNvSpPr/>
            <p:nvPr/>
          </p:nvSpPr>
          <p:spPr bwMode="auto">
            <a:xfrm>
              <a:off x="454" y="609"/>
              <a:ext cx="30" cy="57"/>
            </a:xfrm>
            <a:custGeom>
              <a:avLst/>
              <a:gdLst>
                <a:gd name="T0" fmla="*/ 10 w 15"/>
                <a:gd name="T1" fmla="*/ 28 h 28"/>
                <a:gd name="T2" fmla="*/ 0 w 15"/>
                <a:gd name="T3" fmla="*/ 2 h 28"/>
                <a:gd name="T4" fmla="*/ 4 w 15"/>
                <a:gd name="T5" fmla="*/ 0 h 28"/>
                <a:gd name="T6" fmla="*/ 15 w 15"/>
                <a:gd name="T7" fmla="*/ 26 h 28"/>
                <a:gd name="T8" fmla="*/ 10 w 15"/>
                <a:gd name="T9" fmla="*/ 28 h 28"/>
              </a:gdLst>
              <a:ahLst/>
              <a:cxnLst>
                <a:cxn ang="0">
                  <a:pos x="T0" y="T1"/>
                </a:cxn>
                <a:cxn ang="0">
                  <a:pos x="T2" y="T3"/>
                </a:cxn>
                <a:cxn ang="0">
                  <a:pos x="T4" y="T5"/>
                </a:cxn>
                <a:cxn ang="0">
                  <a:pos x="T6" y="T7"/>
                </a:cxn>
                <a:cxn ang="0">
                  <a:pos x="T8" y="T9"/>
                </a:cxn>
              </a:cxnLst>
              <a:rect l="0" t="0" r="r" b="b"/>
              <a:pathLst>
                <a:path w="15" h="28">
                  <a:moveTo>
                    <a:pt x="10" y="28"/>
                  </a:moveTo>
                  <a:cubicBezTo>
                    <a:pt x="0" y="2"/>
                    <a:pt x="0" y="2"/>
                    <a:pt x="0" y="2"/>
                  </a:cubicBezTo>
                  <a:cubicBezTo>
                    <a:pt x="1" y="1"/>
                    <a:pt x="2" y="1"/>
                    <a:pt x="4" y="0"/>
                  </a:cubicBezTo>
                  <a:cubicBezTo>
                    <a:pt x="15" y="26"/>
                    <a:pt x="15" y="26"/>
                    <a:pt x="15" y="26"/>
                  </a:cubicBezTo>
                  <a:cubicBezTo>
                    <a:pt x="13" y="27"/>
                    <a:pt x="12" y="27"/>
                    <a:pt x="1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1" name="Freeform 51"/>
            <p:cNvSpPr/>
            <p:nvPr/>
          </p:nvSpPr>
          <p:spPr bwMode="auto">
            <a:xfrm>
              <a:off x="198" y="605"/>
              <a:ext cx="32" cy="55"/>
            </a:xfrm>
            <a:custGeom>
              <a:avLst/>
              <a:gdLst>
                <a:gd name="T0" fmla="*/ 4 w 16"/>
                <a:gd name="T1" fmla="*/ 27 h 27"/>
                <a:gd name="T2" fmla="*/ 0 w 16"/>
                <a:gd name="T3" fmla="*/ 25 h 27"/>
                <a:gd name="T4" fmla="*/ 12 w 16"/>
                <a:gd name="T5" fmla="*/ 0 h 27"/>
                <a:gd name="T6" fmla="*/ 16 w 16"/>
                <a:gd name="T7" fmla="*/ 1 h 27"/>
                <a:gd name="T8" fmla="*/ 4 w 16"/>
                <a:gd name="T9" fmla="*/ 27 h 27"/>
              </a:gdLst>
              <a:ahLst/>
              <a:cxnLst>
                <a:cxn ang="0">
                  <a:pos x="T0" y="T1"/>
                </a:cxn>
                <a:cxn ang="0">
                  <a:pos x="T2" y="T3"/>
                </a:cxn>
                <a:cxn ang="0">
                  <a:pos x="T4" y="T5"/>
                </a:cxn>
                <a:cxn ang="0">
                  <a:pos x="T6" y="T7"/>
                </a:cxn>
                <a:cxn ang="0">
                  <a:pos x="T8" y="T9"/>
                </a:cxn>
              </a:cxnLst>
              <a:rect l="0" t="0" r="r" b="b"/>
              <a:pathLst>
                <a:path w="16" h="27">
                  <a:moveTo>
                    <a:pt x="4" y="27"/>
                  </a:moveTo>
                  <a:cubicBezTo>
                    <a:pt x="3" y="26"/>
                    <a:pt x="1" y="26"/>
                    <a:pt x="0" y="25"/>
                  </a:cubicBezTo>
                  <a:cubicBezTo>
                    <a:pt x="12" y="0"/>
                    <a:pt x="12" y="0"/>
                    <a:pt x="12" y="0"/>
                  </a:cubicBezTo>
                  <a:cubicBezTo>
                    <a:pt x="13" y="0"/>
                    <a:pt x="14" y="1"/>
                    <a:pt x="16" y="1"/>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2" name="Freeform 52"/>
            <p:cNvSpPr/>
            <p:nvPr/>
          </p:nvSpPr>
          <p:spPr bwMode="auto">
            <a:xfrm>
              <a:off x="468" y="603"/>
              <a:ext cx="34" cy="55"/>
            </a:xfrm>
            <a:custGeom>
              <a:avLst/>
              <a:gdLst>
                <a:gd name="T0" fmla="*/ 12 w 17"/>
                <a:gd name="T1" fmla="*/ 27 h 27"/>
                <a:gd name="T2" fmla="*/ 0 w 17"/>
                <a:gd name="T3" fmla="*/ 1 h 27"/>
                <a:gd name="T4" fmla="*/ 4 w 17"/>
                <a:gd name="T5" fmla="*/ 0 h 27"/>
                <a:gd name="T6" fmla="*/ 17 w 17"/>
                <a:gd name="T7" fmla="*/ 25 h 27"/>
                <a:gd name="T8" fmla="*/ 12 w 17"/>
                <a:gd name="T9" fmla="*/ 27 h 27"/>
              </a:gdLst>
              <a:ahLst/>
              <a:cxnLst>
                <a:cxn ang="0">
                  <a:pos x="T0" y="T1"/>
                </a:cxn>
                <a:cxn ang="0">
                  <a:pos x="T2" y="T3"/>
                </a:cxn>
                <a:cxn ang="0">
                  <a:pos x="T4" y="T5"/>
                </a:cxn>
                <a:cxn ang="0">
                  <a:pos x="T6" y="T7"/>
                </a:cxn>
                <a:cxn ang="0">
                  <a:pos x="T8" y="T9"/>
                </a:cxn>
              </a:cxnLst>
              <a:rect l="0" t="0" r="r" b="b"/>
              <a:pathLst>
                <a:path w="17" h="27">
                  <a:moveTo>
                    <a:pt x="12" y="27"/>
                  </a:moveTo>
                  <a:cubicBezTo>
                    <a:pt x="0" y="1"/>
                    <a:pt x="0" y="1"/>
                    <a:pt x="0" y="1"/>
                  </a:cubicBezTo>
                  <a:cubicBezTo>
                    <a:pt x="2" y="1"/>
                    <a:pt x="3" y="0"/>
                    <a:pt x="4" y="0"/>
                  </a:cubicBezTo>
                  <a:cubicBezTo>
                    <a:pt x="17" y="25"/>
                    <a:pt x="17" y="25"/>
                    <a:pt x="17" y="25"/>
                  </a:cubicBezTo>
                  <a:cubicBezTo>
                    <a:pt x="15" y="25"/>
                    <a:pt x="14" y="26"/>
                    <a:pt x="12"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3" name="Freeform 53"/>
            <p:cNvSpPr/>
            <p:nvPr/>
          </p:nvSpPr>
          <p:spPr bwMode="auto">
            <a:xfrm>
              <a:off x="180" y="597"/>
              <a:ext cx="34" cy="55"/>
            </a:xfrm>
            <a:custGeom>
              <a:avLst/>
              <a:gdLst>
                <a:gd name="T0" fmla="*/ 4 w 17"/>
                <a:gd name="T1" fmla="*/ 27 h 27"/>
                <a:gd name="T2" fmla="*/ 0 w 17"/>
                <a:gd name="T3" fmla="*/ 24 h 27"/>
                <a:gd name="T4" fmla="*/ 13 w 17"/>
                <a:gd name="T5" fmla="*/ 0 h 27"/>
                <a:gd name="T6" fmla="*/ 17 w 17"/>
                <a:gd name="T7" fmla="*/ 2 h 27"/>
                <a:gd name="T8" fmla="*/ 4 w 17"/>
                <a:gd name="T9" fmla="*/ 27 h 27"/>
              </a:gdLst>
              <a:ahLst/>
              <a:cxnLst>
                <a:cxn ang="0">
                  <a:pos x="T0" y="T1"/>
                </a:cxn>
                <a:cxn ang="0">
                  <a:pos x="T2" y="T3"/>
                </a:cxn>
                <a:cxn ang="0">
                  <a:pos x="T4" y="T5"/>
                </a:cxn>
                <a:cxn ang="0">
                  <a:pos x="T6" y="T7"/>
                </a:cxn>
                <a:cxn ang="0">
                  <a:pos x="T8" y="T9"/>
                </a:cxn>
              </a:cxnLst>
              <a:rect l="0" t="0" r="r" b="b"/>
              <a:pathLst>
                <a:path w="17" h="27">
                  <a:moveTo>
                    <a:pt x="4" y="27"/>
                  </a:moveTo>
                  <a:cubicBezTo>
                    <a:pt x="3" y="26"/>
                    <a:pt x="1" y="25"/>
                    <a:pt x="0" y="24"/>
                  </a:cubicBezTo>
                  <a:cubicBezTo>
                    <a:pt x="13" y="0"/>
                    <a:pt x="13" y="0"/>
                    <a:pt x="13" y="0"/>
                  </a:cubicBezTo>
                  <a:cubicBezTo>
                    <a:pt x="15" y="0"/>
                    <a:pt x="16" y="1"/>
                    <a:pt x="17" y="2"/>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4" name="Freeform 54"/>
            <p:cNvSpPr/>
            <p:nvPr/>
          </p:nvSpPr>
          <p:spPr bwMode="auto">
            <a:xfrm>
              <a:off x="484" y="593"/>
              <a:ext cx="37" cy="55"/>
            </a:xfrm>
            <a:custGeom>
              <a:avLst/>
              <a:gdLst>
                <a:gd name="T0" fmla="*/ 13 w 18"/>
                <a:gd name="T1" fmla="*/ 27 h 27"/>
                <a:gd name="T2" fmla="*/ 0 w 18"/>
                <a:gd name="T3" fmla="*/ 3 h 27"/>
                <a:gd name="T4" fmla="*/ 4 w 18"/>
                <a:gd name="T5" fmla="*/ 0 h 27"/>
                <a:gd name="T6" fmla="*/ 18 w 18"/>
                <a:gd name="T7" fmla="*/ 25 h 27"/>
                <a:gd name="T8" fmla="*/ 13 w 18"/>
                <a:gd name="T9" fmla="*/ 27 h 27"/>
              </a:gdLst>
              <a:ahLst/>
              <a:cxnLst>
                <a:cxn ang="0">
                  <a:pos x="T0" y="T1"/>
                </a:cxn>
                <a:cxn ang="0">
                  <a:pos x="T2" y="T3"/>
                </a:cxn>
                <a:cxn ang="0">
                  <a:pos x="T4" y="T5"/>
                </a:cxn>
                <a:cxn ang="0">
                  <a:pos x="T6" y="T7"/>
                </a:cxn>
                <a:cxn ang="0">
                  <a:pos x="T8" y="T9"/>
                </a:cxn>
              </a:cxnLst>
              <a:rect l="0" t="0" r="r" b="b"/>
              <a:pathLst>
                <a:path w="18" h="27">
                  <a:moveTo>
                    <a:pt x="13" y="27"/>
                  </a:moveTo>
                  <a:cubicBezTo>
                    <a:pt x="0" y="3"/>
                    <a:pt x="0" y="3"/>
                    <a:pt x="0" y="3"/>
                  </a:cubicBezTo>
                  <a:cubicBezTo>
                    <a:pt x="1" y="2"/>
                    <a:pt x="2" y="1"/>
                    <a:pt x="4" y="0"/>
                  </a:cubicBezTo>
                  <a:cubicBezTo>
                    <a:pt x="18" y="25"/>
                    <a:pt x="18" y="25"/>
                    <a:pt x="18" y="25"/>
                  </a:cubicBezTo>
                  <a:cubicBezTo>
                    <a:pt x="16" y="26"/>
                    <a:pt x="15" y="27"/>
                    <a:pt x="1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5" name="Freeform 55"/>
            <p:cNvSpPr/>
            <p:nvPr/>
          </p:nvSpPr>
          <p:spPr bwMode="auto">
            <a:xfrm>
              <a:off x="161" y="587"/>
              <a:ext cx="39" cy="55"/>
            </a:xfrm>
            <a:custGeom>
              <a:avLst/>
              <a:gdLst>
                <a:gd name="T0" fmla="*/ 4 w 19"/>
                <a:gd name="T1" fmla="*/ 27 h 27"/>
                <a:gd name="T2" fmla="*/ 0 w 19"/>
                <a:gd name="T3" fmla="*/ 24 h 27"/>
                <a:gd name="T4" fmla="*/ 15 w 19"/>
                <a:gd name="T5" fmla="*/ 0 h 27"/>
                <a:gd name="T6" fmla="*/ 19 w 19"/>
                <a:gd name="T7" fmla="*/ 2 h 27"/>
                <a:gd name="T8" fmla="*/ 4 w 19"/>
                <a:gd name="T9" fmla="*/ 27 h 27"/>
              </a:gdLst>
              <a:ahLst/>
              <a:cxnLst>
                <a:cxn ang="0">
                  <a:pos x="T0" y="T1"/>
                </a:cxn>
                <a:cxn ang="0">
                  <a:pos x="T2" y="T3"/>
                </a:cxn>
                <a:cxn ang="0">
                  <a:pos x="T4" y="T5"/>
                </a:cxn>
                <a:cxn ang="0">
                  <a:pos x="T6" y="T7"/>
                </a:cxn>
                <a:cxn ang="0">
                  <a:pos x="T8" y="T9"/>
                </a:cxn>
              </a:cxnLst>
              <a:rect l="0" t="0" r="r" b="b"/>
              <a:pathLst>
                <a:path w="19" h="27">
                  <a:moveTo>
                    <a:pt x="4" y="27"/>
                  </a:moveTo>
                  <a:cubicBezTo>
                    <a:pt x="3" y="26"/>
                    <a:pt x="1" y="25"/>
                    <a:pt x="0" y="24"/>
                  </a:cubicBezTo>
                  <a:cubicBezTo>
                    <a:pt x="15" y="0"/>
                    <a:pt x="15" y="0"/>
                    <a:pt x="15" y="0"/>
                  </a:cubicBezTo>
                  <a:cubicBezTo>
                    <a:pt x="16" y="1"/>
                    <a:pt x="18" y="2"/>
                    <a:pt x="19" y="2"/>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6" name="Freeform 56"/>
            <p:cNvSpPr/>
            <p:nvPr/>
          </p:nvSpPr>
          <p:spPr bwMode="auto">
            <a:xfrm>
              <a:off x="498" y="585"/>
              <a:ext cx="39" cy="53"/>
            </a:xfrm>
            <a:custGeom>
              <a:avLst/>
              <a:gdLst>
                <a:gd name="T0" fmla="*/ 15 w 19"/>
                <a:gd name="T1" fmla="*/ 26 h 26"/>
                <a:gd name="T2" fmla="*/ 0 w 19"/>
                <a:gd name="T3" fmla="*/ 2 h 26"/>
                <a:gd name="T4" fmla="*/ 4 w 19"/>
                <a:gd name="T5" fmla="*/ 0 h 26"/>
                <a:gd name="T6" fmla="*/ 19 w 19"/>
                <a:gd name="T7" fmla="*/ 23 h 26"/>
                <a:gd name="T8" fmla="*/ 15 w 19"/>
                <a:gd name="T9" fmla="*/ 26 h 26"/>
              </a:gdLst>
              <a:ahLst/>
              <a:cxnLst>
                <a:cxn ang="0">
                  <a:pos x="T0" y="T1"/>
                </a:cxn>
                <a:cxn ang="0">
                  <a:pos x="T2" y="T3"/>
                </a:cxn>
                <a:cxn ang="0">
                  <a:pos x="T4" y="T5"/>
                </a:cxn>
                <a:cxn ang="0">
                  <a:pos x="T6" y="T7"/>
                </a:cxn>
                <a:cxn ang="0">
                  <a:pos x="T8" y="T9"/>
                </a:cxn>
              </a:cxnLst>
              <a:rect l="0" t="0" r="r" b="b"/>
              <a:pathLst>
                <a:path w="19" h="26">
                  <a:moveTo>
                    <a:pt x="15" y="26"/>
                  </a:moveTo>
                  <a:cubicBezTo>
                    <a:pt x="0" y="2"/>
                    <a:pt x="0" y="2"/>
                    <a:pt x="0" y="2"/>
                  </a:cubicBezTo>
                  <a:cubicBezTo>
                    <a:pt x="1" y="2"/>
                    <a:pt x="3" y="1"/>
                    <a:pt x="4" y="0"/>
                  </a:cubicBezTo>
                  <a:cubicBezTo>
                    <a:pt x="19" y="23"/>
                    <a:pt x="19" y="23"/>
                    <a:pt x="19" y="23"/>
                  </a:cubicBezTo>
                  <a:cubicBezTo>
                    <a:pt x="18" y="24"/>
                    <a:pt x="17" y="25"/>
                    <a:pt x="15"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7" name="Freeform 57"/>
            <p:cNvSpPr/>
            <p:nvPr/>
          </p:nvSpPr>
          <p:spPr bwMode="auto">
            <a:xfrm>
              <a:off x="145" y="577"/>
              <a:ext cx="41" cy="53"/>
            </a:xfrm>
            <a:custGeom>
              <a:avLst/>
              <a:gdLst>
                <a:gd name="T0" fmla="*/ 4 w 20"/>
                <a:gd name="T1" fmla="*/ 26 h 26"/>
                <a:gd name="T2" fmla="*/ 0 w 20"/>
                <a:gd name="T3" fmla="*/ 23 h 26"/>
                <a:gd name="T4" fmla="*/ 16 w 20"/>
                <a:gd name="T5" fmla="*/ 0 h 26"/>
                <a:gd name="T6" fmla="*/ 20 w 20"/>
                <a:gd name="T7" fmla="*/ 3 h 26"/>
                <a:gd name="T8" fmla="*/ 4 w 20"/>
                <a:gd name="T9" fmla="*/ 26 h 26"/>
              </a:gdLst>
              <a:ahLst/>
              <a:cxnLst>
                <a:cxn ang="0">
                  <a:pos x="T0" y="T1"/>
                </a:cxn>
                <a:cxn ang="0">
                  <a:pos x="T2" y="T3"/>
                </a:cxn>
                <a:cxn ang="0">
                  <a:pos x="T4" y="T5"/>
                </a:cxn>
                <a:cxn ang="0">
                  <a:pos x="T6" y="T7"/>
                </a:cxn>
                <a:cxn ang="0">
                  <a:pos x="T8" y="T9"/>
                </a:cxn>
              </a:cxnLst>
              <a:rect l="0" t="0" r="r" b="b"/>
              <a:pathLst>
                <a:path w="20" h="26">
                  <a:moveTo>
                    <a:pt x="4" y="26"/>
                  </a:moveTo>
                  <a:cubicBezTo>
                    <a:pt x="2" y="25"/>
                    <a:pt x="1" y="24"/>
                    <a:pt x="0" y="23"/>
                  </a:cubicBezTo>
                  <a:cubicBezTo>
                    <a:pt x="16" y="0"/>
                    <a:pt x="16" y="0"/>
                    <a:pt x="16" y="0"/>
                  </a:cubicBezTo>
                  <a:cubicBezTo>
                    <a:pt x="17" y="1"/>
                    <a:pt x="19" y="2"/>
                    <a:pt x="20" y="3"/>
                  </a:cubicBezTo>
                  <a:lnTo>
                    <a:pt x="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8" name="Freeform 58"/>
            <p:cNvSpPr/>
            <p:nvPr/>
          </p:nvSpPr>
          <p:spPr bwMode="auto">
            <a:xfrm>
              <a:off x="512" y="575"/>
              <a:ext cx="43" cy="52"/>
            </a:xfrm>
            <a:custGeom>
              <a:avLst/>
              <a:gdLst>
                <a:gd name="T0" fmla="*/ 16 w 21"/>
                <a:gd name="T1" fmla="*/ 26 h 26"/>
                <a:gd name="T2" fmla="*/ 0 w 21"/>
                <a:gd name="T3" fmla="*/ 3 h 26"/>
                <a:gd name="T4" fmla="*/ 4 w 21"/>
                <a:gd name="T5" fmla="*/ 0 h 26"/>
                <a:gd name="T6" fmla="*/ 21 w 21"/>
                <a:gd name="T7" fmla="*/ 23 h 26"/>
                <a:gd name="T8" fmla="*/ 16 w 21"/>
                <a:gd name="T9" fmla="*/ 26 h 26"/>
              </a:gdLst>
              <a:ahLst/>
              <a:cxnLst>
                <a:cxn ang="0">
                  <a:pos x="T0" y="T1"/>
                </a:cxn>
                <a:cxn ang="0">
                  <a:pos x="T2" y="T3"/>
                </a:cxn>
                <a:cxn ang="0">
                  <a:pos x="T4" y="T5"/>
                </a:cxn>
                <a:cxn ang="0">
                  <a:pos x="T6" y="T7"/>
                </a:cxn>
                <a:cxn ang="0">
                  <a:pos x="T8" y="T9"/>
                </a:cxn>
              </a:cxnLst>
              <a:rect l="0" t="0" r="r" b="b"/>
              <a:pathLst>
                <a:path w="21" h="26">
                  <a:moveTo>
                    <a:pt x="16" y="26"/>
                  </a:moveTo>
                  <a:cubicBezTo>
                    <a:pt x="0" y="3"/>
                    <a:pt x="0" y="3"/>
                    <a:pt x="0" y="3"/>
                  </a:cubicBezTo>
                  <a:cubicBezTo>
                    <a:pt x="1" y="2"/>
                    <a:pt x="2" y="1"/>
                    <a:pt x="4" y="0"/>
                  </a:cubicBezTo>
                  <a:cubicBezTo>
                    <a:pt x="21" y="23"/>
                    <a:pt x="21" y="23"/>
                    <a:pt x="21" y="23"/>
                  </a:cubicBezTo>
                  <a:cubicBezTo>
                    <a:pt x="19" y="24"/>
                    <a:pt x="18" y="25"/>
                    <a:pt x="1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9" name="Freeform 59"/>
            <p:cNvSpPr/>
            <p:nvPr/>
          </p:nvSpPr>
          <p:spPr bwMode="auto">
            <a:xfrm>
              <a:off x="129" y="567"/>
              <a:ext cx="42" cy="50"/>
            </a:xfrm>
            <a:custGeom>
              <a:avLst/>
              <a:gdLst>
                <a:gd name="T0" fmla="*/ 4 w 21"/>
                <a:gd name="T1" fmla="*/ 25 h 25"/>
                <a:gd name="T2" fmla="*/ 0 w 21"/>
                <a:gd name="T3" fmla="*/ 22 h 25"/>
                <a:gd name="T4" fmla="*/ 18 w 21"/>
                <a:gd name="T5" fmla="*/ 0 h 25"/>
                <a:gd name="T6" fmla="*/ 21 w 21"/>
                <a:gd name="T7" fmla="*/ 3 h 25"/>
                <a:gd name="T8" fmla="*/ 4 w 21"/>
                <a:gd name="T9" fmla="*/ 25 h 25"/>
              </a:gdLst>
              <a:ahLst/>
              <a:cxnLst>
                <a:cxn ang="0">
                  <a:pos x="T0" y="T1"/>
                </a:cxn>
                <a:cxn ang="0">
                  <a:pos x="T2" y="T3"/>
                </a:cxn>
                <a:cxn ang="0">
                  <a:pos x="T4" y="T5"/>
                </a:cxn>
                <a:cxn ang="0">
                  <a:pos x="T6" y="T7"/>
                </a:cxn>
                <a:cxn ang="0">
                  <a:pos x="T8" y="T9"/>
                </a:cxn>
              </a:cxnLst>
              <a:rect l="0" t="0" r="r" b="b"/>
              <a:pathLst>
                <a:path w="21" h="25">
                  <a:moveTo>
                    <a:pt x="4" y="25"/>
                  </a:moveTo>
                  <a:cubicBezTo>
                    <a:pt x="2" y="24"/>
                    <a:pt x="1" y="23"/>
                    <a:pt x="0" y="22"/>
                  </a:cubicBezTo>
                  <a:cubicBezTo>
                    <a:pt x="18" y="0"/>
                    <a:pt x="18" y="0"/>
                    <a:pt x="18" y="0"/>
                  </a:cubicBezTo>
                  <a:cubicBezTo>
                    <a:pt x="19" y="1"/>
                    <a:pt x="20" y="2"/>
                    <a:pt x="21" y="3"/>
                  </a:cubicBezTo>
                  <a:lnTo>
                    <a:pt x="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0" name="Freeform 60"/>
            <p:cNvSpPr/>
            <p:nvPr/>
          </p:nvSpPr>
          <p:spPr bwMode="auto">
            <a:xfrm>
              <a:off x="527" y="565"/>
              <a:ext cx="42" cy="48"/>
            </a:xfrm>
            <a:custGeom>
              <a:avLst/>
              <a:gdLst>
                <a:gd name="T0" fmla="*/ 18 w 21"/>
                <a:gd name="T1" fmla="*/ 24 h 24"/>
                <a:gd name="T2" fmla="*/ 0 w 21"/>
                <a:gd name="T3" fmla="*/ 3 h 24"/>
                <a:gd name="T4" fmla="*/ 3 w 21"/>
                <a:gd name="T5" fmla="*/ 0 h 24"/>
                <a:gd name="T6" fmla="*/ 21 w 21"/>
                <a:gd name="T7" fmla="*/ 21 h 24"/>
                <a:gd name="T8" fmla="*/ 18 w 21"/>
                <a:gd name="T9" fmla="*/ 24 h 24"/>
              </a:gdLst>
              <a:ahLst/>
              <a:cxnLst>
                <a:cxn ang="0">
                  <a:pos x="T0" y="T1"/>
                </a:cxn>
                <a:cxn ang="0">
                  <a:pos x="T2" y="T3"/>
                </a:cxn>
                <a:cxn ang="0">
                  <a:pos x="T4" y="T5"/>
                </a:cxn>
                <a:cxn ang="0">
                  <a:pos x="T6" y="T7"/>
                </a:cxn>
                <a:cxn ang="0">
                  <a:pos x="T8" y="T9"/>
                </a:cxn>
              </a:cxnLst>
              <a:rect l="0" t="0" r="r" b="b"/>
              <a:pathLst>
                <a:path w="21" h="24">
                  <a:moveTo>
                    <a:pt x="18" y="24"/>
                  </a:moveTo>
                  <a:cubicBezTo>
                    <a:pt x="0" y="3"/>
                    <a:pt x="0" y="3"/>
                    <a:pt x="0" y="3"/>
                  </a:cubicBezTo>
                  <a:cubicBezTo>
                    <a:pt x="1" y="2"/>
                    <a:pt x="2" y="1"/>
                    <a:pt x="3" y="0"/>
                  </a:cubicBezTo>
                  <a:cubicBezTo>
                    <a:pt x="21" y="21"/>
                    <a:pt x="21" y="21"/>
                    <a:pt x="21" y="21"/>
                  </a:cubicBezTo>
                  <a:cubicBezTo>
                    <a:pt x="20" y="22"/>
                    <a:pt x="19" y="23"/>
                    <a:pt x="1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1" name="Freeform 61"/>
            <p:cNvSpPr/>
            <p:nvPr/>
          </p:nvSpPr>
          <p:spPr bwMode="auto">
            <a:xfrm>
              <a:off x="113" y="557"/>
              <a:ext cx="44" cy="48"/>
            </a:xfrm>
            <a:custGeom>
              <a:avLst/>
              <a:gdLst>
                <a:gd name="T0" fmla="*/ 4 w 22"/>
                <a:gd name="T1" fmla="*/ 24 h 24"/>
                <a:gd name="T2" fmla="*/ 0 w 22"/>
                <a:gd name="T3" fmla="*/ 20 h 24"/>
                <a:gd name="T4" fmla="*/ 19 w 22"/>
                <a:gd name="T5" fmla="*/ 0 h 24"/>
                <a:gd name="T6" fmla="*/ 22 w 22"/>
                <a:gd name="T7" fmla="*/ 3 h 24"/>
                <a:gd name="T8" fmla="*/ 4 w 22"/>
                <a:gd name="T9" fmla="*/ 24 h 24"/>
              </a:gdLst>
              <a:ahLst/>
              <a:cxnLst>
                <a:cxn ang="0">
                  <a:pos x="T0" y="T1"/>
                </a:cxn>
                <a:cxn ang="0">
                  <a:pos x="T2" y="T3"/>
                </a:cxn>
                <a:cxn ang="0">
                  <a:pos x="T4" y="T5"/>
                </a:cxn>
                <a:cxn ang="0">
                  <a:pos x="T6" y="T7"/>
                </a:cxn>
                <a:cxn ang="0">
                  <a:pos x="T8" y="T9"/>
                </a:cxn>
              </a:cxnLst>
              <a:rect l="0" t="0" r="r" b="b"/>
              <a:pathLst>
                <a:path w="22" h="24">
                  <a:moveTo>
                    <a:pt x="4" y="24"/>
                  </a:moveTo>
                  <a:cubicBezTo>
                    <a:pt x="2" y="23"/>
                    <a:pt x="1" y="21"/>
                    <a:pt x="0" y="20"/>
                  </a:cubicBezTo>
                  <a:cubicBezTo>
                    <a:pt x="19" y="0"/>
                    <a:pt x="19" y="0"/>
                    <a:pt x="19" y="0"/>
                  </a:cubicBezTo>
                  <a:cubicBezTo>
                    <a:pt x="20" y="1"/>
                    <a:pt x="21" y="2"/>
                    <a:pt x="22" y="3"/>
                  </a:cubicBezTo>
                  <a:lnTo>
                    <a:pt x="4"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2" name="Freeform 62"/>
            <p:cNvSpPr/>
            <p:nvPr/>
          </p:nvSpPr>
          <p:spPr bwMode="auto">
            <a:xfrm>
              <a:off x="539" y="553"/>
              <a:ext cx="46" cy="48"/>
            </a:xfrm>
            <a:custGeom>
              <a:avLst/>
              <a:gdLst>
                <a:gd name="T0" fmla="*/ 19 w 23"/>
                <a:gd name="T1" fmla="*/ 24 h 24"/>
                <a:gd name="T2" fmla="*/ 0 w 23"/>
                <a:gd name="T3" fmla="*/ 3 h 24"/>
                <a:gd name="T4" fmla="*/ 3 w 23"/>
                <a:gd name="T5" fmla="*/ 0 h 24"/>
                <a:gd name="T6" fmla="*/ 23 w 23"/>
                <a:gd name="T7" fmla="*/ 20 h 24"/>
                <a:gd name="T8" fmla="*/ 19 w 23"/>
                <a:gd name="T9" fmla="*/ 24 h 24"/>
              </a:gdLst>
              <a:ahLst/>
              <a:cxnLst>
                <a:cxn ang="0">
                  <a:pos x="T0" y="T1"/>
                </a:cxn>
                <a:cxn ang="0">
                  <a:pos x="T2" y="T3"/>
                </a:cxn>
                <a:cxn ang="0">
                  <a:pos x="T4" y="T5"/>
                </a:cxn>
                <a:cxn ang="0">
                  <a:pos x="T6" y="T7"/>
                </a:cxn>
                <a:cxn ang="0">
                  <a:pos x="T8" y="T9"/>
                </a:cxn>
              </a:cxnLst>
              <a:rect l="0" t="0" r="r" b="b"/>
              <a:pathLst>
                <a:path w="23" h="24">
                  <a:moveTo>
                    <a:pt x="19" y="24"/>
                  </a:moveTo>
                  <a:cubicBezTo>
                    <a:pt x="0" y="3"/>
                    <a:pt x="0" y="3"/>
                    <a:pt x="0" y="3"/>
                  </a:cubicBezTo>
                  <a:cubicBezTo>
                    <a:pt x="1" y="2"/>
                    <a:pt x="2" y="1"/>
                    <a:pt x="3" y="0"/>
                  </a:cubicBezTo>
                  <a:cubicBezTo>
                    <a:pt x="23" y="20"/>
                    <a:pt x="23" y="20"/>
                    <a:pt x="23" y="20"/>
                  </a:cubicBezTo>
                  <a:cubicBezTo>
                    <a:pt x="22" y="22"/>
                    <a:pt x="20" y="23"/>
                    <a:pt x="1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3" name="Freeform 63"/>
            <p:cNvSpPr/>
            <p:nvPr/>
          </p:nvSpPr>
          <p:spPr bwMode="auto">
            <a:xfrm>
              <a:off x="99" y="545"/>
              <a:ext cx="46" cy="46"/>
            </a:xfrm>
            <a:custGeom>
              <a:avLst/>
              <a:gdLst>
                <a:gd name="T0" fmla="*/ 3 w 23"/>
                <a:gd name="T1" fmla="*/ 23 h 23"/>
                <a:gd name="T2" fmla="*/ 0 w 23"/>
                <a:gd name="T3" fmla="*/ 19 h 23"/>
                <a:gd name="T4" fmla="*/ 20 w 23"/>
                <a:gd name="T5" fmla="*/ 0 h 23"/>
                <a:gd name="T6" fmla="*/ 23 w 23"/>
                <a:gd name="T7" fmla="*/ 3 h 23"/>
                <a:gd name="T8" fmla="*/ 3 w 23"/>
                <a:gd name="T9" fmla="*/ 23 h 23"/>
              </a:gdLst>
              <a:ahLst/>
              <a:cxnLst>
                <a:cxn ang="0">
                  <a:pos x="T0" y="T1"/>
                </a:cxn>
                <a:cxn ang="0">
                  <a:pos x="T2" y="T3"/>
                </a:cxn>
                <a:cxn ang="0">
                  <a:pos x="T4" y="T5"/>
                </a:cxn>
                <a:cxn ang="0">
                  <a:pos x="T6" y="T7"/>
                </a:cxn>
                <a:cxn ang="0">
                  <a:pos x="T8" y="T9"/>
                </a:cxn>
              </a:cxnLst>
              <a:rect l="0" t="0" r="r" b="b"/>
              <a:pathLst>
                <a:path w="23" h="23">
                  <a:moveTo>
                    <a:pt x="3" y="23"/>
                  </a:moveTo>
                  <a:cubicBezTo>
                    <a:pt x="2" y="22"/>
                    <a:pt x="1" y="20"/>
                    <a:pt x="0" y="19"/>
                  </a:cubicBezTo>
                  <a:cubicBezTo>
                    <a:pt x="20" y="0"/>
                    <a:pt x="20" y="0"/>
                    <a:pt x="20" y="0"/>
                  </a:cubicBezTo>
                  <a:cubicBezTo>
                    <a:pt x="21" y="1"/>
                    <a:pt x="22" y="2"/>
                    <a:pt x="23" y="3"/>
                  </a:cubicBezTo>
                  <a:lnTo>
                    <a:pt x="3"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4" name="Freeform 64"/>
            <p:cNvSpPr/>
            <p:nvPr/>
          </p:nvSpPr>
          <p:spPr bwMode="auto">
            <a:xfrm>
              <a:off x="551" y="541"/>
              <a:ext cx="48" cy="46"/>
            </a:xfrm>
            <a:custGeom>
              <a:avLst/>
              <a:gdLst>
                <a:gd name="T0" fmla="*/ 21 w 24"/>
                <a:gd name="T1" fmla="*/ 23 h 23"/>
                <a:gd name="T2" fmla="*/ 0 w 24"/>
                <a:gd name="T3" fmla="*/ 3 h 23"/>
                <a:gd name="T4" fmla="*/ 3 w 24"/>
                <a:gd name="T5" fmla="*/ 0 h 23"/>
                <a:gd name="T6" fmla="*/ 24 w 24"/>
                <a:gd name="T7" fmla="*/ 19 h 23"/>
                <a:gd name="T8" fmla="*/ 21 w 24"/>
                <a:gd name="T9" fmla="*/ 23 h 23"/>
              </a:gdLst>
              <a:ahLst/>
              <a:cxnLst>
                <a:cxn ang="0">
                  <a:pos x="T0" y="T1"/>
                </a:cxn>
                <a:cxn ang="0">
                  <a:pos x="T2" y="T3"/>
                </a:cxn>
                <a:cxn ang="0">
                  <a:pos x="T4" y="T5"/>
                </a:cxn>
                <a:cxn ang="0">
                  <a:pos x="T6" y="T7"/>
                </a:cxn>
                <a:cxn ang="0">
                  <a:pos x="T8" y="T9"/>
                </a:cxn>
              </a:cxnLst>
              <a:rect l="0" t="0" r="r" b="b"/>
              <a:pathLst>
                <a:path w="24" h="23">
                  <a:moveTo>
                    <a:pt x="21" y="23"/>
                  </a:moveTo>
                  <a:cubicBezTo>
                    <a:pt x="0" y="3"/>
                    <a:pt x="0" y="3"/>
                    <a:pt x="0" y="3"/>
                  </a:cubicBezTo>
                  <a:cubicBezTo>
                    <a:pt x="1" y="2"/>
                    <a:pt x="2" y="1"/>
                    <a:pt x="3" y="0"/>
                  </a:cubicBezTo>
                  <a:cubicBezTo>
                    <a:pt x="24" y="19"/>
                    <a:pt x="24" y="19"/>
                    <a:pt x="24" y="19"/>
                  </a:cubicBezTo>
                  <a:cubicBezTo>
                    <a:pt x="23" y="20"/>
                    <a:pt x="22" y="22"/>
                    <a:pt x="2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5" name="Freeform 65"/>
            <p:cNvSpPr/>
            <p:nvPr/>
          </p:nvSpPr>
          <p:spPr bwMode="auto">
            <a:xfrm>
              <a:off x="85" y="531"/>
              <a:ext cx="48" cy="44"/>
            </a:xfrm>
            <a:custGeom>
              <a:avLst/>
              <a:gdLst>
                <a:gd name="T0" fmla="*/ 3 w 24"/>
                <a:gd name="T1" fmla="*/ 22 h 22"/>
                <a:gd name="T2" fmla="*/ 0 w 24"/>
                <a:gd name="T3" fmla="*/ 19 h 22"/>
                <a:gd name="T4" fmla="*/ 22 w 24"/>
                <a:gd name="T5" fmla="*/ 0 h 22"/>
                <a:gd name="T6" fmla="*/ 24 w 24"/>
                <a:gd name="T7" fmla="*/ 4 h 22"/>
                <a:gd name="T8" fmla="*/ 3 w 24"/>
                <a:gd name="T9" fmla="*/ 22 h 22"/>
              </a:gdLst>
              <a:ahLst/>
              <a:cxnLst>
                <a:cxn ang="0">
                  <a:pos x="T0" y="T1"/>
                </a:cxn>
                <a:cxn ang="0">
                  <a:pos x="T2" y="T3"/>
                </a:cxn>
                <a:cxn ang="0">
                  <a:pos x="T4" y="T5"/>
                </a:cxn>
                <a:cxn ang="0">
                  <a:pos x="T6" y="T7"/>
                </a:cxn>
                <a:cxn ang="0">
                  <a:pos x="T8" y="T9"/>
                </a:cxn>
              </a:cxnLst>
              <a:rect l="0" t="0" r="r" b="b"/>
              <a:pathLst>
                <a:path w="24" h="22">
                  <a:moveTo>
                    <a:pt x="3" y="22"/>
                  </a:moveTo>
                  <a:cubicBezTo>
                    <a:pt x="2" y="21"/>
                    <a:pt x="1" y="20"/>
                    <a:pt x="0" y="19"/>
                  </a:cubicBezTo>
                  <a:cubicBezTo>
                    <a:pt x="22" y="0"/>
                    <a:pt x="22" y="0"/>
                    <a:pt x="22" y="0"/>
                  </a:cubicBezTo>
                  <a:cubicBezTo>
                    <a:pt x="23" y="2"/>
                    <a:pt x="23" y="3"/>
                    <a:pt x="24" y="4"/>
                  </a:cubicBezTo>
                  <a:lnTo>
                    <a:pt x="3"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6" name="Freeform 66"/>
            <p:cNvSpPr/>
            <p:nvPr/>
          </p:nvSpPr>
          <p:spPr bwMode="auto">
            <a:xfrm>
              <a:off x="73" y="519"/>
              <a:ext cx="50" cy="42"/>
            </a:xfrm>
            <a:custGeom>
              <a:avLst/>
              <a:gdLst>
                <a:gd name="T0" fmla="*/ 3 w 25"/>
                <a:gd name="T1" fmla="*/ 21 h 21"/>
                <a:gd name="T2" fmla="*/ 0 w 25"/>
                <a:gd name="T3" fmla="*/ 17 h 21"/>
                <a:gd name="T4" fmla="*/ 22 w 25"/>
                <a:gd name="T5" fmla="*/ 0 h 21"/>
                <a:gd name="T6" fmla="*/ 25 w 25"/>
                <a:gd name="T7" fmla="*/ 3 h 21"/>
                <a:gd name="T8" fmla="*/ 3 w 25"/>
                <a:gd name="T9" fmla="*/ 21 h 21"/>
              </a:gdLst>
              <a:ahLst/>
              <a:cxnLst>
                <a:cxn ang="0">
                  <a:pos x="T0" y="T1"/>
                </a:cxn>
                <a:cxn ang="0">
                  <a:pos x="T2" y="T3"/>
                </a:cxn>
                <a:cxn ang="0">
                  <a:pos x="T4" y="T5"/>
                </a:cxn>
                <a:cxn ang="0">
                  <a:pos x="T6" y="T7"/>
                </a:cxn>
                <a:cxn ang="0">
                  <a:pos x="T8" y="T9"/>
                </a:cxn>
              </a:cxnLst>
              <a:rect l="0" t="0" r="r" b="b"/>
              <a:pathLst>
                <a:path w="25" h="21">
                  <a:moveTo>
                    <a:pt x="3" y="21"/>
                  </a:moveTo>
                  <a:cubicBezTo>
                    <a:pt x="2" y="19"/>
                    <a:pt x="1" y="18"/>
                    <a:pt x="0" y="17"/>
                  </a:cubicBezTo>
                  <a:cubicBezTo>
                    <a:pt x="22" y="0"/>
                    <a:pt x="22" y="0"/>
                    <a:pt x="22" y="0"/>
                  </a:cubicBezTo>
                  <a:cubicBezTo>
                    <a:pt x="23" y="1"/>
                    <a:pt x="24" y="2"/>
                    <a:pt x="25" y="3"/>
                  </a:cubicBezTo>
                  <a:lnTo>
                    <a:pt x="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7" name="Freeform 67"/>
            <p:cNvSpPr/>
            <p:nvPr/>
          </p:nvSpPr>
          <p:spPr bwMode="auto">
            <a:xfrm>
              <a:off x="60" y="504"/>
              <a:ext cx="53" cy="41"/>
            </a:xfrm>
            <a:custGeom>
              <a:avLst/>
              <a:gdLst>
                <a:gd name="T0" fmla="*/ 3 w 26"/>
                <a:gd name="T1" fmla="*/ 20 h 20"/>
                <a:gd name="T2" fmla="*/ 0 w 26"/>
                <a:gd name="T3" fmla="*/ 15 h 20"/>
                <a:gd name="T4" fmla="*/ 24 w 26"/>
                <a:gd name="T5" fmla="*/ 0 h 20"/>
                <a:gd name="T6" fmla="*/ 26 w 26"/>
                <a:gd name="T7" fmla="*/ 3 h 20"/>
                <a:gd name="T8" fmla="*/ 3 w 26"/>
                <a:gd name="T9" fmla="*/ 20 h 20"/>
              </a:gdLst>
              <a:ahLst/>
              <a:cxnLst>
                <a:cxn ang="0">
                  <a:pos x="T0" y="T1"/>
                </a:cxn>
                <a:cxn ang="0">
                  <a:pos x="T2" y="T3"/>
                </a:cxn>
                <a:cxn ang="0">
                  <a:pos x="T4" y="T5"/>
                </a:cxn>
                <a:cxn ang="0">
                  <a:pos x="T6" y="T7"/>
                </a:cxn>
                <a:cxn ang="0">
                  <a:pos x="T8" y="T9"/>
                </a:cxn>
              </a:cxnLst>
              <a:rect l="0" t="0" r="r" b="b"/>
              <a:pathLst>
                <a:path w="26" h="20">
                  <a:moveTo>
                    <a:pt x="3" y="20"/>
                  </a:moveTo>
                  <a:cubicBezTo>
                    <a:pt x="2" y="18"/>
                    <a:pt x="1" y="17"/>
                    <a:pt x="0" y="15"/>
                  </a:cubicBezTo>
                  <a:cubicBezTo>
                    <a:pt x="24" y="0"/>
                    <a:pt x="24" y="0"/>
                    <a:pt x="24" y="0"/>
                  </a:cubicBezTo>
                  <a:cubicBezTo>
                    <a:pt x="24" y="1"/>
                    <a:pt x="25" y="2"/>
                    <a:pt x="26" y="3"/>
                  </a:cubicBezTo>
                  <a:lnTo>
                    <a:pt x="3"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8" name="Freeform 68"/>
            <p:cNvSpPr/>
            <p:nvPr/>
          </p:nvSpPr>
          <p:spPr bwMode="auto">
            <a:xfrm>
              <a:off x="50" y="490"/>
              <a:ext cx="53" cy="37"/>
            </a:xfrm>
            <a:custGeom>
              <a:avLst/>
              <a:gdLst>
                <a:gd name="T0" fmla="*/ 2 w 26"/>
                <a:gd name="T1" fmla="*/ 18 h 18"/>
                <a:gd name="T2" fmla="*/ 0 w 26"/>
                <a:gd name="T3" fmla="*/ 14 h 18"/>
                <a:gd name="T4" fmla="*/ 24 w 26"/>
                <a:gd name="T5" fmla="*/ 0 h 18"/>
                <a:gd name="T6" fmla="*/ 26 w 26"/>
                <a:gd name="T7" fmla="*/ 3 h 18"/>
                <a:gd name="T8" fmla="*/ 2 w 26"/>
                <a:gd name="T9" fmla="*/ 18 h 18"/>
              </a:gdLst>
              <a:ahLst/>
              <a:cxnLst>
                <a:cxn ang="0">
                  <a:pos x="T0" y="T1"/>
                </a:cxn>
                <a:cxn ang="0">
                  <a:pos x="T2" y="T3"/>
                </a:cxn>
                <a:cxn ang="0">
                  <a:pos x="T4" y="T5"/>
                </a:cxn>
                <a:cxn ang="0">
                  <a:pos x="T6" y="T7"/>
                </a:cxn>
                <a:cxn ang="0">
                  <a:pos x="T8" y="T9"/>
                </a:cxn>
              </a:cxnLst>
              <a:rect l="0" t="0" r="r" b="b"/>
              <a:pathLst>
                <a:path w="26" h="18">
                  <a:moveTo>
                    <a:pt x="2" y="18"/>
                  </a:moveTo>
                  <a:cubicBezTo>
                    <a:pt x="1" y="17"/>
                    <a:pt x="1" y="15"/>
                    <a:pt x="0" y="14"/>
                  </a:cubicBezTo>
                  <a:cubicBezTo>
                    <a:pt x="24" y="0"/>
                    <a:pt x="24" y="0"/>
                    <a:pt x="24" y="0"/>
                  </a:cubicBezTo>
                  <a:cubicBezTo>
                    <a:pt x="25" y="1"/>
                    <a:pt x="25" y="2"/>
                    <a:pt x="26" y="3"/>
                  </a:cubicBezTo>
                  <a:lnTo>
                    <a:pt x="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9" name="Freeform 69"/>
            <p:cNvSpPr/>
            <p:nvPr/>
          </p:nvSpPr>
          <p:spPr bwMode="auto">
            <a:xfrm>
              <a:off x="40" y="474"/>
              <a:ext cx="55" cy="34"/>
            </a:xfrm>
            <a:custGeom>
              <a:avLst/>
              <a:gdLst>
                <a:gd name="T0" fmla="*/ 2 w 27"/>
                <a:gd name="T1" fmla="*/ 17 h 17"/>
                <a:gd name="T2" fmla="*/ 0 w 27"/>
                <a:gd name="T3" fmla="*/ 13 h 17"/>
                <a:gd name="T4" fmla="*/ 25 w 27"/>
                <a:gd name="T5" fmla="*/ 0 h 17"/>
                <a:gd name="T6" fmla="*/ 27 w 27"/>
                <a:gd name="T7" fmla="*/ 4 h 17"/>
                <a:gd name="T8" fmla="*/ 2 w 27"/>
                <a:gd name="T9" fmla="*/ 17 h 17"/>
              </a:gdLst>
              <a:ahLst/>
              <a:cxnLst>
                <a:cxn ang="0">
                  <a:pos x="T0" y="T1"/>
                </a:cxn>
                <a:cxn ang="0">
                  <a:pos x="T2" y="T3"/>
                </a:cxn>
                <a:cxn ang="0">
                  <a:pos x="T4" y="T5"/>
                </a:cxn>
                <a:cxn ang="0">
                  <a:pos x="T6" y="T7"/>
                </a:cxn>
                <a:cxn ang="0">
                  <a:pos x="T8" y="T9"/>
                </a:cxn>
              </a:cxnLst>
              <a:rect l="0" t="0" r="r" b="b"/>
              <a:pathLst>
                <a:path w="27" h="17">
                  <a:moveTo>
                    <a:pt x="2" y="17"/>
                  </a:moveTo>
                  <a:cubicBezTo>
                    <a:pt x="1" y="16"/>
                    <a:pt x="1" y="14"/>
                    <a:pt x="0" y="13"/>
                  </a:cubicBezTo>
                  <a:cubicBezTo>
                    <a:pt x="25" y="0"/>
                    <a:pt x="25" y="0"/>
                    <a:pt x="25" y="0"/>
                  </a:cubicBezTo>
                  <a:cubicBezTo>
                    <a:pt x="26" y="2"/>
                    <a:pt x="26" y="3"/>
                    <a:pt x="27" y="4"/>
                  </a:cubicBezTo>
                  <a:lnTo>
                    <a:pt x="2"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0" name="Freeform 70"/>
            <p:cNvSpPr/>
            <p:nvPr/>
          </p:nvSpPr>
          <p:spPr bwMode="auto">
            <a:xfrm>
              <a:off x="32" y="460"/>
              <a:ext cx="55" cy="30"/>
            </a:xfrm>
            <a:custGeom>
              <a:avLst/>
              <a:gdLst>
                <a:gd name="T0" fmla="*/ 2 w 27"/>
                <a:gd name="T1" fmla="*/ 15 h 15"/>
                <a:gd name="T2" fmla="*/ 0 w 27"/>
                <a:gd name="T3" fmla="*/ 11 h 15"/>
                <a:gd name="T4" fmla="*/ 26 w 27"/>
                <a:gd name="T5" fmla="*/ 0 h 15"/>
                <a:gd name="T6" fmla="*/ 27 w 27"/>
                <a:gd name="T7" fmla="*/ 4 h 15"/>
                <a:gd name="T8" fmla="*/ 2 w 27"/>
                <a:gd name="T9" fmla="*/ 15 h 15"/>
              </a:gdLst>
              <a:ahLst/>
              <a:cxnLst>
                <a:cxn ang="0">
                  <a:pos x="T0" y="T1"/>
                </a:cxn>
                <a:cxn ang="0">
                  <a:pos x="T2" y="T3"/>
                </a:cxn>
                <a:cxn ang="0">
                  <a:pos x="T4" y="T5"/>
                </a:cxn>
                <a:cxn ang="0">
                  <a:pos x="T6" y="T7"/>
                </a:cxn>
                <a:cxn ang="0">
                  <a:pos x="T8" y="T9"/>
                </a:cxn>
              </a:cxnLst>
              <a:rect l="0" t="0" r="r" b="b"/>
              <a:pathLst>
                <a:path w="27" h="15">
                  <a:moveTo>
                    <a:pt x="2" y="15"/>
                  </a:moveTo>
                  <a:cubicBezTo>
                    <a:pt x="1" y="14"/>
                    <a:pt x="0" y="12"/>
                    <a:pt x="0" y="11"/>
                  </a:cubicBezTo>
                  <a:cubicBezTo>
                    <a:pt x="26" y="0"/>
                    <a:pt x="26" y="0"/>
                    <a:pt x="26" y="0"/>
                  </a:cubicBezTo>
                  <a:cubicBezTo>
                    <a:pt x="26" y="1"/>
                    <a:pt x="27" y="2"/>
                    <a:pt x="27" y="4"/>
                  </a:cubicBezTo>
                  <a:lnTo>
                    <a:pt x="2"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1" name="Freeform 71"/>
            <p:cNvSpPr/>
            <p:nvPr/>
          </p:nvSpPr>
          <p:spPr bwMode="auto">
            <a:xfrm>
              <a:off x="24" y="444"/>
              <a:ext cx="57" cy="28"/>
            </a:xfrm>
            <a:custGeom>
              <a:avLst/>
              <a:gdLst>
                <a:gd name="T0" fmla="*/ 2 w 28"/>
                <a:gd name="T1" fmla="*/ 14 h 14"/>
                <a:gd name="T2" fmla="*/ 0 w 28"/>
                <a:gd name="T3" fmla="*/ 9 h 14"/>
                <a:gd name="T4" fmla="*/ 26 w 28"/>
                <a:gd name="T5" fmla="*/ 0 h 14"/>
                <a:gd name="T6" fmla="*/ 28 w 28"/>
                <a:gd name="T7" fmla="*/ 4 h 14"/>
                <a:gd name="T8" fmla="*/ 2 w 28"/>
                <a:gd name="T9" fmla="*/ 14 h 14"/>
              </a:gdLst>
              <a:ahLst/>
              <a:cxnLst>
                <a:cxn ang="0">
                  <a:pos x="T0" y="T1"/>
                </a:cxn>
                <a:cxn ang="0">
                  <a:pos x="T2" y="T3"/>
                </a:cxn>
                <a:cxn ang="0">
                  <a:pos x="T4" y="T5"/>
                </a:cxn>
                <a:cxn ang="0">
                  <a:pos x="T6" y="T7"/>
                </a:cxn>
                <a:cxn ang="0">
                  <a:pos x="T8" y="T9"/>
                </a:cxn>
              </a:cxnLst>
              <a:rect l="0" t="0" r="r" b="b"/>
              <a:pathLst>
                <a:path w="28" h="14">
                  <a:moveTo>
                    <a:pt x="2" y="14"/>
                  </a:moveTo>
                  <a:cubicBezTo>
                    <a:pt x="1" y="13"/>
                    <a:pt x="1" y="11"/>
                    <a:pt x="0" y="9"/>
                  </a:cubicBezTo>
                  <a:cubicBezTo>
                    <a:pt x="26" y="0"/>
                    <a:pt x="26" y="0"/>
                    <a:pt x="26" y="0"/>
                  </a:cubicBezTo>
                  <a:cubicBezTo>
                    <a:pt x="27" y="1"/>
                    <a:pt x="27" y="3"/>
                    <a:pt x="28" y="4"/>
                  </a:cubicBez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2" name="Freeform 72"/>
            <p:cNvSpPr/>
            <p:nvPr/>
          </p:nvSpPr>
          <p:spPr bwMode="auto">
            <a:xfrm>
              <a:off x="18" y="428"/>
              <a:ext cx="57" cy="26"/>
            </a:xfrm>
            <a:custGeom>
              <a:avLst/>
              <a:gdLst>
                <a:gd name="T0" fmla="*/ 1 w 28"/>
                <a:gd name="T1" fmla="*/ 13 h 13"/>
                <a:gd name="T2" fmla="*/ 0 w 28"/>
                <a:gd name="T3" fmla="*/ 8 h 13"/>
                <a:gd name="T4" fmla="*/ 27 w 28"/>
                <a:gd name="T5" fmla="*/ 0 h 13"/>
                <a:gd name="T6" fmla="*/ 28 w 28"/>
                <a:gd name="T7" fmla="*/ 4 h 13"/>
                <a:gd name="T8" fmla="*/ 1 w 28"/>
                <a:gd name="T9" fmla="*/ 13 h 13"/>
              </a:gdLst>
              <a:ahLst/>
              <a:cxnLst>
                <a:cxn ang="0">
                  <a:pos x="T0" y="T1"/>
                </a:cxn>
                <a:cxn ang="0">
                  <a:pos x="T2" y="T3"/>
                </a:cxn>
                <a:cxn ang="0">
                  <a:pos x="T4" y="T5"/>
                </a:cxn>
                <a:cxn ang="0">
                  <a:pos x="T6" y="T7"/>
                </a:cxn>
                <a:cxn ang="0">
                  <a:pos x="T8" y="T9"/>
                </a:cxn>
              </a:cxnLst>
              <a:rect l="0" t="0" r="r" b="b"/>
              <a:pathLst>
                <a:path w="28" h="13">
                  <a:moveTo>
                    <a:pt x="1" y="13"/>
                  </a:moveTo>
                  <a:cubicBezTo>
                    <a:pt x="1" y="11"/>
                    <a:pt x="0" y="9"/>
                    <a:pt x="0" y="8"/>
                  </a:cubicBezTo>
                  <a:cubicBezTo>
                    <a:pt x="27" y="0"/>
                    <a:pt x="27" y="0"/>
                    <a:pt x="27" y="0"/>
                  </a:cubicBezTo>
                  <a:cubicBezTo>
                    <a:pt x="27" y="1"/>
                    <a:pt x="28" y="3"/>
                    <a:pt x="28" y="4"/>
                  </a:cubicBezTo>
                  <a:lnTo>
                    <a:pt x="1"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3" name="Freeform 73"/>
            <p:cNvSpPr/>
            <p:nvPr/>
          </p:nvSpPr>
          <p:spPr bwMode="auto">
            <a:xfrm>
              <a:off x="12" y="412"/>
              <a:ext cx="59" cy="22"/>
            </a:xfrm>
            <a:custGeom>
              <a:avLst/>
              <a:gdLst>
                <a:gd name="T0" fmla="*/ 1 w 29"/>
                <a:gd name="T1" fmla="*/ 11 h 11"/>
                <a:gd name="T2" fmla="*/ 0 w 29"/>
                <a:gd name="T3" fmla="*/ 6 h 11"/>
                <a:gd name="T4" fmla="*/ 28 w 29"/>
                <a:gd name="T5" fmla="*/ 0 h 11"/>
                <a:gd name="T6" fmla="*/ 29 w 29"/>
                <a:gd name="T7" fmla="*/ 4 h 11"/>
                <a:gd name="T8" fmla="*/ 1 w 29"/>
                <a:gd name="T9" fmla="*/ 11 h 11"/>
              </a:gdLst>
              <a:ahLst/>
              <a:cxnLst>
                <a:cxn ang="0">
                  <a:pos x="T0" y="T1"/>
                </a:cxn>
                <a:cxn ang="0">
                  <a:pos x="T2" y="T3"/>
                </a:cxn>
                <a:cxn ang="0">
                  <a:pos x="T4" y="T5"/>
                </a:cxn>
                <a:cxn ang="0">
                  <a:pos x="T6" y="T7"/>
                </a:cxn>
                <a:cxn ang="0">
                  <a:pos x="T8" y="T9"/>
                </a:cxn>
              </a:cxnLst>
              <a:rect l="0" t="0" r="r" b="b"/>
              <a:pathLst>
                <a:path w="29" h="11">
                  <a:moveTo>
                    <a:pt x="1" y="11"/>
                  </a:moveTo>
                  <a:cubicBezTo>
                    <a:pt x="1" y="9"/>
                    <a:pt x="1" y="8"/>
                    <a:pt x="0" y="6"/>
                  </a:cubicBezTo>
                  <a:cubicBezTo>
                    <a:pt x="28" y="0"/>
                    <a:pt x="28" y="0"/>
                    <a:pt x="28" y="0"/>
                  </a:cubicBezTo>
                  <a:cubicBezTo>
                    <a:pt x="28" y="1"/>
                    <a:pt x="28" y="2"/>
                    <a:pt x="29" y="4"/>
                  </a:cubicBezTo>
                  <a:lnTo>
                    <a:pt x="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4" name="Freeform 74"/>
            <p:cNvSpPr/>
            <p:nvPr/>
          </p:nvSpPr>
          <p:spPr bwMode="auto">
            <a:xfrm>
              <a:off x="8" y="393"/>
              <a:ext cx="59" cy="21"/>
            </a:xfrm>
            <a:custGeom>
              <a:avLst/>
              <a:gdLst>
                <a:gd name="T0" fmla="*/ 1 w 29"/>
                <a:gd name="T1" fmla="*/ 10 h 10"/>
                <a:gd name="T2" fmla="*/ 0 w 29"/>
                <a:gd name="T3" fmla="*/ 5 h 10"/>
                <a:gd name="T4" fmla="*/ 28 w 29"/>
                <a:gd name="T5" fmla="*/ 0 h 10"/>
                <a:gd name="T6" fmla="*/ 29 w 29"/>
                <a:gd name="T7" fmla="*/ 5 h 10"/>
                <a:gd name="T8" fmla="*/ 1 w 29"/>
                <a:gd name="T9" fmla="*/ 10 h 10"/>
              </a:gdLst>
              <a:ahLst/>
              <a:cxnLst>
                <a:cxn ang="0">
                  <a:pos x="T0" y="T1"/>
                </a:cxn>
                <a:cxn ang="0">
                  <a:pos x="T2" y="T3"/>
                </a:cxn>
                <a:cxn ang="0">
                  <a:pos x="T4" y="T5"/>
                </a:cxn>
                <a:cxn ang="0">
                  <a:pos x="T6" y="T7"/>
                </a:cxn>
                <a:cxn ang="0">
                  <a:pos x="T8" y="T9"/>
                </a:cxn>
              </a:cxnLst>
              <a:rect l="0" t="0" r="r" b="b"/>
              <a:pathLst>
                <a:path w="29" h="10">
                  <a:moveTo>
                    <a:pt x="1" y="10"/>
                  </a:moveTo>
                  <a:cubicBezTo>
                    <a:pt x="1" y="8"/>
                    <a:pt x="1" y="7"/>
                    <a:pt x="0" y="5"/>
                  </a:cubicBezTo>
                  <a:cubicBezTo>
                    <a:pt x="28" y="0"/>
                    <a:pt x="28" y="0"/>
                    <a:pt x="28" y="0"/>
                  </a:cubicBezTo>
                  <a:cubicBezTo>
                    <a:pt x="28" y="2"/>
                    <a:pt x="29" y="3"/>
                    <a:pt x="29" y="5"/>
                  </a:cubicBezTo>
                  <a:lnTo>
                    <a:pt x="1"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5" name="Freeform 75"/>
            <p:cNvSpPr/>
            <p:nvPr/>
          </p:nvSpPr>
          <p:spPr bwMode="auto">
            <a:xfrm>
              <a:off x="6" y="377"/>
              <a:ext cx="57" cy="16"/>
            </a:xfrm>
            <a:custGeom>
              <a:avLst/>
              <a:gdLst>
                <a:gd name="T0" fmla="*/ 1 w 28"/>
                <a:gd name="T1" fmla="*/ 8 h 8"/>
                <a:gd name="T2" fmla="*/ 0 w 28"/>
                <a:gd name="T3" fmla="*/ 3 h 8"/>
                <a:gd name="T4" fmla="*/ 28 w 28"/>
                <a:gd name="T5" fmla="*/ 0 h 8"/>
                <a:gd name="T6" fmla="*/ 28 w 28"/>
                <a:gd name="T7" fmla="*/ 4 h 8"/>
                <a:gd name="T8" fmla="*/ 1 w 28"/>
                <a:gd name="T9" fmla="*/ 8 h 8"/>
              </a:gdLst>
              <a:ahLst/>
              <a:cxnLst>
                <a:cxn ang="0">
                  <a:pos x="T0" y="T1"/>
                </a:cxn>
                <a:cxn ang="0">
                  <a:pos x="T2" y="T3"/>
                </a:cxn>
                <a:cxn ang="0">
                  <a:pos x="T4" y="T5"/>
                </a:cxn>
                <a:cxn ang="0">
                  <a:pos x="T6" y="T7"/>
                </a:cxn>
                <a:cxn ang="0">
                  <a:pos x="T8" y="T9"/>
                </a:cxn>
              </a:cxnLst>
              <a:rect l="0" t="0" r="r" b="b"/>
              <a:pathLst>
                <a:path w="28" h="8">
                  <a:moveTo>
                    <a:pt x="1" y="8"/>
                  </a:moveTo>
                  <a:cubicBezTo>
                    <a:pt x="0" y="6"/>
                    <a:pt x="0" y="5"/>
                    <a:pt x="0" y="3"/>
                  </a:cubicBezTo>
                  <a:cubicBezTo>
                    <a:pt x="28" y="0"/>
                    <a:pt x="28" y="0"/>
                    <a:pt x="28" y="0"/>
                  </a:cubicBezTo>
                  <a:cubicBezTo>
                    <a:pt x="28" y="1"/>
                    <a:pt x="28" y="3"/>
                    <a:pt x="28" y="4"/>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6" name="Freeform 76"/>
            <p:cNvSpPr/>
            <p:nvPr/>
          </p:nvSpPr>
          <p:spPr bwMode="auto">
            <a:xfrm>
              <a:off x="4" y="361"/>
              <a:ext cx="59" cy="12"/>
            </a:xfrm>
            <a:custGeom>
              <a:avLst/>
              <a:gdLst>
                <a:gd name="T0" fmla="*/ 0 w 29"/>
                <a:gd name="T1" fmla="*/ 6 h 6"/>
                <a:gd name="T2" fmla="*/ 0 w 29"/>
                <a:gd name="T3" fmla="*/ 1 h 6"/>
                <a:gd name="T4" fmla="*/ 28 w 29"/>
                <a:gd name="T5" fmla="*/ 0 h 6"/>
                <a:gd name="T6" fmla="*/ 29 w 29"/>
                <a:gd name="T7" fmla="*/ 4 h 6"/>
                <a:gd name="T8" fmla="*/ 0 w 29"/>
                <a:gd name="T9" fmla="*/ 6 h 6"/>
              </a:gdLst>
              <a:ahLst/>
              <a:cxnLst>
                <a:cxn ang="0">
                  <a:pos x="T0" y="T1"/>
                </a:cxn>
                <a:cxn ang="0">
                  <a:pos x="T2" y="T3"/>
                </a:cxn>
                <a:cxn ang="0">
                  <a:pos x="T4" y="T5"/>
                </a:cxn>
                <a:cxn ang="0">
                  <a:pos x="T6" y="T7"/>
                </a:cxn>
                <a:cxn ang="0">
                  <a:pos x="T8" y="T9"/>
                </a:cxn>
              </a:cxnLst>
              <a:rect l="0" t="0" r="r" b="b"/>
              <a:pathLst>
                <a:path w="29" h="6">
                  <a:moveTo>
                    <a:pt x="0" y="6"/>
                  </a:moveTo>
                  <a:cubicBezTo>
                    <a:pt x="0" y="4"/>
                    <a:pt x="0" y="3"/>
                    <a:pt x="0" y="1"/>
                  </a:cubicBezTo>
                  <a:cubicBezTo>
                    <a:pt x="28" y="0"/>
                    <a:pt x="28" y="0"/>
                    <a:pt x="28" y="0"/>
                  </a:cubicBezTo>
                  <a:cubicBezTo>
                    <a:pt x="28" y="1"/>
                    <a:pt x="28" y="2"/>
                    <a:pt x="29" y="4"/>
                  </a:cubicBez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7" name="Freeform 77"/>
            <p:cNvSpPr/>
            <p:nvPr/>
          </p:nvSpPr>
          <p:spPr bwMode="auto">
            <a:xfrm>
              <a:off x="4" y="347"/>
              <a:ext cx="56" cy="6"/>
            </a:xfrm>
            <a:custGeom>
              <a:avLst/>
              <a:gdLst>
                <a:gd name="T0" fmla="*/ 0 w 56"/>
                <a:gd name="T1" fmla="*/ 6 h 6"/>
                <a:gd name="T2" fmla="*/ 0 w 56"/>
                <a:gd name="T3" fmla="*/ 0 h 6"/>
                <a:gd name="T4" fmla="*/ 56 w 56"/>
                <a:gd name="T5" fmla="*/ 0 h 6"/>
                <a:gd name="T6" fmla="*/ 56 w 56"/>
                <a:gd name="T7" fmla="*/ 4 h 6"/>
                <a:gd name="T8" fmla="*/ 0 w 56"/>
                <a:gd name="T9" fmla="*/ 6 h 6"/>
              </a:gdLst>
              <a:ahLst/>
              <a:cxnLst>
                <a:cxn ang="0">
                  <a:pos x="T0" y="T1"/>
                </a:cxn>
                <a:cxn ang="0">
                  <a:pos x="T2" y="T3"/>
                </a:cxn>
                <a:cxn ang="0">
                  <a:pos x="T4" y="T5"/>
                </a:cxn>
                <a:cxn ang="0">
                  <a:pos x="T6" y="T7"/>
                </a:cxn>
                <a:cxn ang="0">
                  <a:pos x="T8" y="T9"/>
                </a:cxn>
              </a:cxnLst>
              <a:rect l="0" t="0" r="r" b="b"/>
              <a:pathLst>
                <a:path w="56" h="6">
                  <a:moveTo>
                    <a:pt x="0" y="6"/>
                  </a:moveTo>
                  <a:lnTo>
                    <a:pt x="0" y="0"/>
                  </a:lnTo>
                  <a:lnTo>
                    <a:pt x="56" y="0"/>
                  </a:lnTo>
                  <a:lnTo>
                    <a:pt x="56" y="4"/>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8" name="Freeform 78"/>
            <p:cNvSpPr/>
            <p:nvPr/>
          </p:nvSpPr>
          <p:spPr bwMode="auto">
            <a:xfrm>
              <a:off x="347" y="4"/>
              <a:ext cx="343" cy="565"/>
            </a:xfrm>
            <a:custGeom>
              <a:avLst/>
              <a:gdLst>
                <a:gd name="T0" fmla="*/ 130 w 170"/>
                <a:gd name="T1" fmla="*/ 280 h 280"/>
                <a:gd name="T2" fmla="*/ 108 w 170"/>
                <a:gd name="T3" fmla="*/ 261 h 280"/>
                <a:gd name="T4" fmla="*/ 142 w 170"/>
                <a:gd name="T5" fmla="*/ 170 h 280"/>
                <a:gd name="T6" fmla="*/ 0 w 170"/>
                <a:gd name="T7" fmla="*/ 28 h 280"/>
                <a:gd name="T8" fmla="*/ 0 w 170"/>
                <a:gd name="T9" fmla="*/ 0 h 280"/>
                <a:gd name="T10" fmla="*/ 170 w 170"/>
                <a:gd name="T11" fmla="*/ 170 h 280"/>
                <a:gd name="T12" fmla="*/ 130 w 170"/>
                <a:gd name="T13" fmla="*/ 280 h 280"/>
              </a:gdLst>
              <a:ahLst/>
              <a:cxnLst>
                <a:cxn ang="0">
                  <a:pos x="T0" y="T1"/>
                </a:cxn>
                <a:cxn ang="0">
                  <a:pos x="T2" y="T3"/>
                </a:cxn>
                <a:cxn ang="0">
                  <a:pos x="T4" y="T5"/>
                </a:cxn>
                <a:cxn ang="0">
                  <a:pos x="T6" y="T7"/>
                </a:cxn>
                <a:cxn ang="0">
                  <a:pos x="T8" y="T9"/>
                </a:cxn>
                <a:cxn ang="0">
                  <a:pos x="T10" y="T11"/>
                </a:cxn>
                <a:cxn ang="0">
                  <a:pos x="T12" y="T13"/>
                </a:cxn>
              </a:cxnLst>
              <a:rect l="0" t="0" r="r" b="b"/>
              <a:pathLst>
                <a:path w="170" h="280">
                  <a:moveTo>
                    <a:pt x="130" y="280"/>
                  </a:moveTo>
                  <a:cubicBezTo>
                    <a:pt x="108" y="261"/>
                    <a:pt x="108" y="261"/>
                    <a:pt x="108" y="261"/>
                  </a:cubicBezTo>
                  <a:cubicBezTo>
                    <a:pt x="130" y="236"/>
                    <a:pt x="142" y="203"/>
                    <a:pt x="142" y="170"/>
                  </a:cubicBezTo>
                  <a:cubicBezTo>
                    <a:pt x="142" y="92"/>
                    <a:pt x="78" y="28"/>
                    <a:pt x="0" y="28"/>
                  </a:cubicBezTo>
                  <a:cubicBezTo>
                    <a:pt x="0" y="0"/>
                    <a:pt x="0" y="0"/>
                    <a:pt x="0" y="0"/>
                  </a:cubicBezTo>
                  <a:cubicBezTo>
                    <a:pt x="94" y="0"/>
                    <a:pt x="170" y="76"/>
                    <a:pt x="170" y="170"/>
                  </a:cubicBezTo>
                  <a:cubicBezTo>
                    <a:pt x="170" y="210"/>
                    <a:pt x="156" y="249"/>
                    <a:pt x="130" y="2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359" name="文本框 358"/>
          <p:cNvSpPr txBox="1"/>
          <p:nvPr/>
        </p:nvSpPr>
        <p:spPr>
          <a:xfrm>
            <a:off x="9365710" y="3107173"/>
            <a:ext cx="671360" cy="425309"/>
          </a:xfrm>
          <a:prstGeom prst="rect">
            <a:avLst/>
          </a:prstGeom>
          <a:noFill/>
        </p:spPr>
        <p:txBody>
          <a:bodyPr wrap="square" rtlCol="0">
            <a:spAutoFit/>
          </a:bodyPr>
          <a:lstStyle/>
          <a:p>
            <a:pPr algn="dist">
              <a:lnSpc>
                <a:spcPct val="150000"/>
              </a:lnSpc>
            </a:pPr>
            <a:r>
              <a:rPr lang="en-US" altLang="zh-CN" sz="160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rPr>
              <a:t>XX%</a:t>
            </a:r>
            <a:endParaRPr lang="zh-CN" altLang="en-US" sz="160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endParaRPr>
          </a:p>
        </p:txBody>
      </p:sp>
      <p:sp>
        <p:nvSpPr>
          <p:cNvPr id="360" name="文本框 359"/>
          <p:cNvSpPr txBox="1"/>
          <p:nvPr/>
        </p:nvSpPr>
        <p:spPr>
          <a:xfrm>
            <a:off x="8695740" y="4017833"/>
            <a:ext cx="2011301" cy="1901290"/>
          </a:xfrm>
          <a:prstGeom prst="rect">
            <a:avLst/>
          </a:prstGeom>
          <a:noFill/>
        </p:spPr>
        <p:txBody>
          <a:bodyPr wrap="square" rtlCol="0">
            <a:spAutoFit/>
          </a:bodyPr>
          <a:lstStyle/>
          <a:p>
            <a:pPr lvl="0" algn="ctr">
              <a:lnSpc>
                <a:spcPct val="15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400" dirty="0">
              <a:solidFill>
                <a:srgbClr val="FFFFFF">
                  <a:lumMod val="65000"/>
                </a:srgbClr>
              </a:solidFill>
              <a:cs typeface="+mn-ea"/>
              <a:sym typeface="+mn-lt"/>
            </a:endParaRPr>
          </a:p>
        </p:txBody>
      </p:sp>
      <p:grpSp>
        <p:nvGrpSpPr>
          <p:cNvPr id="361" name="组合 360"/>
          <p:cNvGrpSpPr/>
          <p:nvPr/>
        </p:nvGrpSpPr>
        <p:grpSpPr>
          <a:xfrm>
            <a:off x="5982892" y="822373"/>
            <a:ext cx="2649530" cy="5669624"/>
            <a:chOff x="7181576" y="891735"/>
            <a:chExt cx="2649530" cy="5669624"/>
          </a:xfrm>
        </p:grpSpPr>
        <p:grpSp>
          <p:nvGrpSpPr>
            <p:cNvPr id="47" name="组合 46"/>
            <p:cNvGrpSpPr/>
            <p:nvPr/>
          </p:nvGrpSpPr>
          <p:grpSpPr>
            <a:xfrm>
              <a:off x="7182670" y="891735"/>
              <a:ext cx="2648436" cy="5669624"/>
              <a:chOff x="187553" y="1331316"/>
              <a:chExt cx="2173341" cy="4652569"/>
            </a:xfrm>
          </p:grpSpPr>
          <p:sp>
            <p:nvSpPr>
              <p:cNvPr id="48" name="矩形: 圆角 47"/>
              <p:cNvSpPr/>
              <p:nvPr/>
            </p:nvSpPr>
            <p:spPr>
              <a:xfrm>
                <a:off x="187553" y="1331316"/>
                <a:ext cx="2173341" cy="4652569"/>
              </a:xfrm>
              <a:prstGeom prst="roundRect">
                <a:avLst/>
              </a:prstGeom>
              <a:solidFill>
                <a:schemeClr val="bg1"/>
              </a:solidFill>
              <a:ln>
                <a:noFill/>
              </a:ln>
              <a:effectLst>
                <a:outerShdw blurRad="444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任意多边形: 形状 48"/>
              <p:cNvSpPr/>
              <p:nvPr/>
            </p:nvSpPr>
            <p:spPr>
              <a:xfrm>
                <a:off x="1629016" y="1331316"/>
                <a:ext cx="731878" cy="978362"/>
              </a:xfrm>
              <a:custGeom>
                <a:avLst/>
                <a:gdLst>
                  <a:gd name="connsiteX0" fmla="*/ 0 w 731878"/>
                  <a:gd name="connsiteY0" fmla="*/ 0 h 978362"/>
                  <a:gd name="connsiteX1" fmla="*/ 369647 w 731878"/>
                  <a:gd name="connsiteY1" fmla="*/ 0 h 978362"/>
                  <a:gd name="connsiteX2" fmla="*/ 731878 w 731878"/>
                  <a:gd name="connsiteY2" fmla="*/ 362231 h 978362"/>
                  <a:gd name="connsiteX3" fmla="*/ 731878 w 731878"/>
                  <a:gd name="connsiteY3" fmla="*/ 978362 h 978362"/>
                </a:gdLst>
                <a:ahLst/>
                <a:cxnLst>
                  <a:cxn ang="0">
                    <a:pos x="connsiteX0" y="connsiteY0"/>
                  </a:cxn>
                  <a:cxn ang="0">
                    <a:pos x="connsiteX1" y="connsiteY1"/>
                  </a:cxn>
                  <a:cxn ang="0">
                    <a:pos x="connsiteX2" y="connsiteY2"/>
                  </a:cxn>
                  <a:cxn ang="0">
                    <a:pos x="connsiteX3" y="connsiteY3"/>
                  </a:cxn>
                </a:cxnLst>
                <a:rect l="l" t="t" r="r" b="b"/>
                <a:pathLst>
                  <a:path w="731878" h="978362">
                    <a:moveTo>
                      <a:pt x="0" y="0"/>
                    </a:moveTo>
                    <a:lnTo>
                      <a:pt x="369647" y="0"/>
                    </a:lnTo>
                    <a:cubicBezTo>
                      <a:pt x="569702" y="0"/>
                      <a:pt x="731878" y="162176"/>
                      <a:pt x="731878" y="362231"/>
                    </a:cubicBezTo>
                    <a:lnTo>
                      <a:pt x="731878" y="978362"/>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135" name="直接连接符 134"/>
            <p:cNvCxnSpPr/>
            <p:nvPr/>
          </p:nvCxnSpPr>
          <p:spPr>
            <a:xfrm>
              <a:off x="7181576" y="2375677"/>
              <a:ext cx="264953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62" name="文本框 361"/>
          <p:cNvSpPr txBox="1"/>
          <p:nvPr/>
        </p:nvSpPr>
        <p:spPr>
          <a:xfrm>
            <a:off x="6182624" y="1384570"/>
            <a:ext cx="2250066" cy="466923"/>
          </a:xfrm>
          <a:prstGeom prst="rect">
            <a:avLst/>
          </a:prstGeom>
          <a:noFill/>
        </p:spPr>
        <p:txBody>
          <a:bodyPr wrap="square" rtlCol="0">
            <a:spAutoFit/>
          </a:bodyPr>
          <a:lstStyle/>
          <a:p>
            <a:pPr lvl="0" algn="ctr"/>
            <a:r>
              <a:rPr lang="zh-CN" altLang="en-US" sz="2400" dirty="0">
                <a:solidFill>
                  <a:srgbClr val="000000">
                    <a:lumMod val="75000"/>
                    <a:lumOff val="25000"/>
                  </a:srgbClr>
                </a:solidFill>
                <a:latin typeface="思源黑体 CN Bold" panose="020B0800000000000000" pitchFamily="34" charset="-122"/>
                <a:ea typeface="思源黑体 CN Bold" panose="020B0800000000000000" pitchFamily="34" charset="-122"/>
              </a:rPr>
              <a:t>你的标题</a:t>
            </a:r>
          </a:p>
        </p:txBody>
      </p:sp>
      <p:grpSp>
        <p:nvGrpSpPr>
          <p:cNvPr id="363" name="Group 8"/>
          <p:cNvGrpSpPr>
            <a:grpSpLocks noChangeAspect="1"/>
          </p:cNvGrpSpPr>
          <p:nvPr/>
        </p:nvGrpSpPr>
        <p:grpSpPr bwMode="auto">
          <a:xfrm>
            <a:off x="6654657" y="2812455"/>
            <a:ext cx="1306000" cy="1306000"/>
            <a:chOff x="4" y="4"/>
            <a:chExt cx="686" cy="686"/>
          </a:xfrm>
          <a:solidFill>
            <a:schemeClr val="accent3"/>
          </a:solidFill>
        </p:grpSpPr>
        <p:sp>
          <p:nvSpPr>
            <p:cNvPr id="364" name="Freeform 9"/>
            <p:cNvSpPr/>
            <p:nvPr/>
          </p:nvSpPr>
          <p:spPr bwMode="auto">
            <a:xfrm>
              <a:off x="4" y="341"/>
              <a:ext cx="56" cy="6"/>
            </a:xfrm>
            <a:custGeom>
              <a:avLst/>
              <a:gdLst>
                <a:gd name="T0" fmla="*/ 56 w 56"/>
                <a:gd name="T1" fmla="*/ 6 h 6"/>
                <a:gd name="T2" fmla="*/ 0 w 56"/>
                <a:gd name="T3" fmla="*/ 6 h 6"/>
                <a:gd name="T4" fmla="*/ 0 w 56"/>
                <a:gd name="T5" fmla="*/ 0 h 6"/>
                <a:gd name="T6" fmla="*/ 56 w 56"/>
                <a:gd name="T7" fmla="*/ 2 h 6"/>
                <a:gd name="T8" fmla="*/ 56 w 56"/>
                <a:gd name="T9" fmla="*/ 6 h 6"/>
              </a:gdLst>
              <a:ahLst/>
              <a:cxnLst>
                <a:cxn ang="0">
                  <a:pos x="T0" y="T1"/>
                </a:cxn>
                <a:cxn ang="0">
                  <a:pos x="T2" y="T3"/>
                </a:cxn>
                <a:cxn ang="0">
                  <a:pos x="T4" y="T5"/>
                </a:cxn>
                <a:cxn ang="0">
                  <a:pos x="T6" y="T7"/>
                </a:cxn>
                <a:cxn ang="0">
                  <a:pos x="T8" y="T9"/>
                </a:cxn>
              </a:cxnLst>
              <a:rect l="0" t="0" r="r" b="b"/>
              <a:pathLst>
                <a:path w="56" h="6">
                  <a:moveTo>
                    <a:pt x="56" y="6"/>
                  </a:moveTo>
                  <a:lnTo>
                    <a:pt x="0" y="6"/>
                  </a:lnTo>
                  <a:lnTo>
                    <a:pt x="0" y="0"/>
                  </a:lnTo>
                  <a:lnTo>
                    <a:pt x="56" y="2"/>
                  </a:lnTo>
                  <a:lnTo>
                    <a:pt x="5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5" name="Freeform 10"/>
            <p:cNvSpPr/>
            <p:nvPr/>
          </p:nvSpPr>
          <p:spPr bwMode="auto">
            <a:xfrm>
              <a:off x="4" y="321"/>
              <a:ext cx="59" cy="14"/>
            </a:xfrm>
            <a:custGeom>
              <a:avLst/>
              <a:gdLst>
                <a:gd name="T0" fmla="*/ 28 w 29"/>
                <a:gd name="T1" fmla="*/ 7 h 7"/>
                <a:gd name="T2" fmla="*/ 0 w 29"/>
                <a:gd name="T3" fmla="*/ 5 h 7"/>
                <a:gd name="T4" fmla="*/ 0 w 29"/>
                <a:gd name="T5" fmla="*/ 0 h 7"/>
                <a:gd name="T6" fmla="*/ 29 w 29"/>
                <a:gd name="T7" fmla="*/ 2 h 7"/>
                <a:gd name="T8" fmla="*/ 28 w 29"/>
                <a:gd name="T9" fmla="*/ 7 h 7"/>
              </a:gdLst>
              <a:ahLst/>
              <a:cxnLst>
                <a:cxn ang="0">
                  <a:pos x="T0" y="T1"/>
                </a:cxn>
                <a:cxn ang="0">
                  <a:pos x="T2" y="T3"/>
                </a:cxn>
                <a:cxn ang="0">
                  <a:pos x="T4" y="T5"/>
                </a:cxn>
                <a:cxn ang="0">
                  <a:pos x="T6" y="T7"/>
                </a:cxn>
                <a:cxn ang="0">
                  <a:pos x="T8" y="T9"/>
                </a:cxn>
              </a:cxnLst>
              <a:rect l="0" t="0" r="r" b="b"/>
              <a:pathLst>
                <a:path w="29" h="7">
                  <a:moveTo>
                    <a:pt x="28" y="7"/>
                  </a:moveTo>
                  <a:cubicBezTo>
                    <a:pt x="0" y="5"/>
                    <a:pt x="0" y="5"/>
                    <a:pt x="0" y="5"/>
                  </a:cubicBezTo>
                  <a:cubicBezTo>
                    <a:pt x="0" y="4"/>
                    <a:pt x="0" y="2"/>
                    <a:pt x="0" y="0"/>
                  </a:cubicBezTo>
                  <a:cubicBezTo>
                    <a:pt x="29" y="2"/>
                    <a:pt x="29" y="2"/>
                    <a:pt x="29" y="2"/>
                  </a:cubicBezTo>
                  <a:cubicBezTo>
                    <a:pt x="28" y="4"/>
                    <a:pt x="28" y="5"/>
                    <a:pt x="2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6" name="Freeform 11"/>
            <p:cNvSpPr/>
            <p:nvPr/>
          </p:nvSpPr>
          <p:spPr bwMode="auto">
            <a:xfrm>
              <a:off x="6" y="301"/>
              <a:ext cx="57" cy="16"/>
            </a:xfrm>
            <a:custGeom>
              <a:avLst/>
              <a:gdLst>
                <a:gd name="T0" fmla="*/ 28 w 28"/>
                <a:gd name="T1" fmla="*/ 8 h 8"/>
                <a:gd name="T2" fmla="*/ 0 w 28"/>
                <a:gd name="T3" fmla="*/ 5 h 8"/>
                <a:gd name="T4" fmla="*/ 1 w 28"/>
                <a:gd name="T5" fmla="*/ 0 h 8"/>
                <a:gd name="T6" fmla="*/ 28 w 28"/>
                <a:gd name="T7" fmla="*/ 4 h 8"/>
                <a:gd name="T8" fmla="*/ 28 w 28"/>
                <a:gd name="T9" fmla="*/ 8 h 8"/>
              </a:gdLst>
              <a:ahLst/>
              <a:cxnLst>
                <a:cxn ang="0">
                  <a:pos x="T0" y="T1"/>
                </a:cxn>
                <a:cxn ang="0">
                  <a:pos x="T2" y="T3"/>
                </a:cxn>
                <a:cxn ang="0">
                  <a:pos x="T4" y="T5"/>
                </a:cxn>
                <a:cxn ang="0">
                  <a:pos x="T6" y="T7"/>
                </a:cxn>
                <a:cxn ang="0">
                  <a:pos x="T8" y="T9"/>
                </a:cxn>
              </a:cxnLst>
              <a:rect l="0" t="0" r="r" b="b"/>
              <a:pathLst>
                <a:path w="28" h="8">
                  <a:moveTo>
                    <a:pt x="28" y="8"/>
                  </a:moveTo>
                  <a:cubicBezTo>
                    <a:pt x="0" y="5"/>
                    <a:pt x="0" y="5"/>
                    <a:pt x="0" y="5"/>
                  </a:cubicBezTo>
                  <a:cubicBezTo>
                    <a:pt x="0" y="3"/>
                    <a:pt x="0" y="2"/>
                    <a:pt x="1" y="0"/>
                  </a:cubicBezTo>
                  <a:cubicBezTo>
                    <a:pt x="28" y="4"/>
                    <a:pt x="28" y="4"/>
                    <a:pt x="28" y="4"/>
                  </a:cubicBezTo>
                  <a:cubicBezTo>
                    <a:pt x="28" y="5"/>
                    <a:pt x="28" y="7"/>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7" name="Freeform 12"/>
            <p:cNvSpPr/>
            <p:nvPr/>
          </p:nvSpPr>
          <p:spPr bwMode="auto">
            <a:xfrm>
              <a:off x="8" y="281"/>
              <a:ext cx="59" cy="20"/>
            </a:xfrm>
            <a:custGeom>
              <a:avLst/>
              <a:gdLst>
                <a:gd name="T0" fmla="*/ 28 w 29"/>
                <a:gd name="T1" fmla="*/ 10 h 10"/>
                <a:gd name="T2" fmla="*/ 0 w 29"/>
                <a:gd name="T3" fmla="*/ 5 h 10"/>
                <a:gd name="T4" fmla="*/ 1 w 29"/>
                <a:gd name="T5" fmla="*/ 0 h 10"/>
                <a:gd name="T6" fmla="*/ 29 w 29"/>
                <a:gd name="T7" fmla="*/ 5 h 10"/>
                <a:gd name="T8" fmla="*/ 28 w 29"/>
                <a:gd name="T9" fmla="*/ 10 h 10"/>
              </a:gdLst>
              <a:ahLst/>
              <a:cxnLst>
                <a:cxn ang="0">
                  <a:pos x="T0" y="T1"/>
                </a:cxn>
                <a:cxn ang="0">
                  <a:pos x="T2" y="T3"/>
                </a:cxn>
                <a:cxn ang="0">
                  <a:pos x="T4" y="T5"/>
                </a:cxn>
                <a:cxn ang="0">
                  <a:pos x="T6" y="T7"/>
                </a:cxn>
                <a:cxn ang="0">
                  <a:pos x="T8" y="T9"/>
                </a:cxn>
              </a:cxnLst>
              <a:rect l="0" t="0" r="r" b="b"/>
              <a:pathLst>
                <a:path w="29" h="10">
                  <a:moveTo>
                    <a:pt x="28" y="10"/>
                  </a:moveTo>
                  <a:cubicBezTo>
                    <a:pt x="0" y="5"/>
                    <a:pt x="0" y="5"/>
                    <a:pt x="0" y="5"/>
                  </a:cubicBezTo>
                  <a:cubicBezTo>
                    <a:pt x="1" y="3"/>
                    <a:pt x="1" y="2"/>
                    <a:pt x="1" y="0"/>
                  </a:cubicBezTo>
                  <a:cubicBezTo>
                    <a:pt x="29" y="5"/>
                    <a:pt x="29" y="5"/>
                    <a:pt x="29" y="5"/>
                  </a:cubicBezTo>
                  <a:cubicBezTo>
                    <a:pt x="29" y="7"/>
                    <a:pt x="28" y="8"/>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8" name="Freeform 13"/>
            <p:cNvSpPr/>
            <p:nvPr/>
          </p:nvSpPr>
          <p:spPr bwMode="auto">
            <a:xfrm>
              <a:off x="12" y="260"/>
              <a:ext cx="59" cy="23"/>
            </a:xfrm>
            <a:custGeom>
              <a:avLst/>
              <a:gdLst>
                <a:gd name="T0" fmla="*/ 28 w 29"/>
                <a:gd name="T1" fmla="*/ 11 h 11"/>
                <a:gd name="T2" fmla="*/ 0 w 29"/>
                <a:gd name="T3" fmla="*/ 5 h 11"/>
                <a:gd name="T4" fmla="*/ 2 w 29"/>
                <a:gd name="T5" fmla="*/ 0 h 11"/>
                <a:gd name="T6" fmla="*/ 29 w 29"/>
                <a:gd name="T7" fmla="*/ 7 h 11"/>
                <a:gd name="T8" fmla="*/ 28 w 29"/>
                <a:gd name="T9" fmla="*/ 11 h 11"/>
              </a:gdLst>
              <a:ahLst/>
              <a:cxnLst>
                <a:cxn ang="0">
                  <a:pos x="T0" y="T1"/>
                </a:cxn>
                <a:cxn ang="0">
                  <a:pos x="T2" y="T3"/>
                </a:cxn>
                <a:cxn ang="0">
                  <a:pos x="T4" y="T5"/>
                </a:cxn>
                <a:cxn ang="0">
                  <a:pos x="T6" y="T7"/>
                </a:cxn>
                <a:cxn ang="0">
                  <a:pos x="T8" y="T9"/>
                </a:cxn>
              </a:cxnLst>
              <a:rect l="0" t="0" r="r" b="b"/>
              <a:pathLst>
                <a:path w="29" h="11">
                  <a:moveTo>
                    <a:pt x="28" y="11"/>
                  </a:moveTo>
                  <a:cubicBezTo>
                    <a:pt x="0" y="5"/>
                    <a:pt x="0" y="5"/>
                    <a:pt x="0" y="5"/>
                  </a:cubicBezTo>
                  <a:cubicBezTo>
                    <a:pt x="1" y="3"/>
                    <a:pt x="1" y="1"/>
                    <a:pt x="2" y="0"/>
                  </a:cubicBezTo>
                  <a:cubicBezTo>
                    <a:pt x="29" y="7"/>
                    <a:pt x="29" y="7"/>
                    <a:pt x="29" y="7"/>
                  </a:cubicBezTo>
                  <a:cubicBezTo>
                    <a:pt x="28" y="8"/>
                    <a:pt x="28" y="10"/>
                    <a:pt x="2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9" name="Freeform 14"/>
            <p:cNvSpPr/>
            <p:nvPr/>
          </p:nvSpPr>
          <p:spPr bwMode="auto">
            <a:xfrm>
              <a:off x="18" y="240"/>
              <a:ext cx="57" cy="26"/>
            </a:xfrm>
            <a:custGeom>
              <a:avLst/>
              <a:gdLst>
                <a:gd name="T0" fmla="*/ 27 w 28"/>
                <a:gd name="T1" fmla="*/ 13 h 13"/>
                <a:gd name="T2" fmla="*/ 0 w 28"/>
                <a:gd name="T3" fmla="*/ 5 h 13"/>
                <a:gd name="T4" fmla="*/ 1 w 28"/>
                <a:gd name="T5" fmla="*/ 0 h 13"/>
                <a:gd name="T6" fmla="*/ 28 w 28"/>
                <a:gd name="T7" fmla="*/ 9 h 13"/>
                <a:gd name="T8" fmla="*/ 27 w 28"/>
                <a:gd name="T9" fmla="*/ 13 h 13"/>
              </a:gdLst>
              <a:ahLst/>
              <a:cxnLst>
                <a:cxn ang="0">
                  <a:pos x="T0" y="T1"/>
                </a:cxn>
                <a:cxn ang="0">
                  <a:pos x="T2" y="T3"/>
                </a:cxn>
                <a:cxn ang="0">
                  <a:pos x="T4" y="T5"/>
                </a:cxn>
                <a:cxn ang="0">
                  <a:pos x="T6" y="T7"/>
                </a:cxn>
                <a:cxn ang="0">
                  <a:pos x="T8" y="T9"/>
                </a:cxn>
              </a:cxnLst>
              <a:rect l="0" t="0" r="r" b="b"/>
              <a:pathLst>
                <a:path w="28" h="13">
                  <a:moveTo>
                    <a:pt x="27" y="13"/>
                  </a:moveTo>
                  <a:cubicBezTo>
                    <a:pt x="0" y="5"/>
                    <a:pt x="0" y="5"/>
                    <a:pt x="0" y="5"/>
                  </a:cubicBezTo>
                  <a:cubicBezTo>
                    <a:pt x="0" y="3"/>
                    <a:pt x="1" y="2"/>
                    <a:pt x="1" y="0"/>
                  </a:cubicBezTo>
                  <a:cubicBezTo>
                    <a:pt x="28" y="9"/>
                    <a:pt x="28" y="9"/>
                    <a:pt x="28" y="9"/>
                  </a:cubicBezTo>
                  <a:cubicBezTo>
                    <a:pt x="28" y="10"/>
                    <a:pt x="27" y="11"/>
                    <a:pt x="27"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0" name="Freeform 15"/>
            <p:cNvSpPr/>
            <p:nvPr/>
          </p:nvSpPr>
          <p:spPr bwMode="auto">
            <a:xfrm>
              <a:off x="24" y="220"/>
              <a:ext cx="57" cy="30"/>
            </a:xfrm>
            <a:custGeom>
              <a:avLst/>
              <a:gdLst>
                <a:gd name="T0" fmla="*/ 27 w 28"/>
                <a:gd name="T1" fmla="*/ 15 h 15"/>
                <a:gd name="T2" fmla="*/ 0 w 28"/>
                <a:gd name="T3" fmla="*/ 5 h 15"/>
                <a:gd name="T4" fmla="*/ 2 w 28"/>
                <a:gd name="T5" fmla="*/ 0 h 15"/>
                <a:gd name="T6" fmla="*/ 28 w 28"/>
                <a:gd name="T7" fmla="*/ 11 h 15"/>
                <a:gd name="T8" fmla="*/ 27 w 28"/>
                <a:gd name="T9" fmla="*/ 15 h 15"/>
              </a:gdLst>
              <a:ahLst/>
              <a:cxnLst>
                <a:cxn ang="0">
                  <a:pos x="T0" y="T1"/>
                </a:cxn>
                <a:cxn ang="0">
                  <a:pos x="T2" y="T3"/>
                </a:cxn>
                <a:cxn ang="0">
                  <a:pos x="T4" y="T5"/>
                </a:cxn>
                <a:cxn ang="0">
                  <a:pos x="T6" y="T7"/>
                </a:cxn>
                <a:cxn ang="0">
                  <a:pos x="T8" y="T9"/>
                </a:cxn>
              </a:cxnLst>
              <a:rect l="0" t="0" r="r" b="b"/>
              <a:pathLst>
                <a:path w="28" h="15">
                  <a:moveTo>
                    <a:pt x="27" y="15"/>
                  </a:moveTo>
                  <a:cubicBezTo>
                    <a:pt x="0" y="5"/>
                    <a:pt x="0" y="5"/>
                    <a:pt x="0" y="5"/>
                  </a:cubicBezTo>
                  <a:cubicBezTo>
                    <a:pt x="1" y="3"/>
                    <a:pt x="1" y="2"/>
                    <a:pt x="2" y="0"/>
                  </a:cubicBezTo>
                  <a:cubicBezTo>
                    <a:pt x="28" y="11"/>
                    <a:pt x="28" y="11"/>
                    <a:pt x="28" y="11"/>
                  </a:cubicBezTo>
                  <a:cubicBezTo>
                    <a:pt x="28" y="12"/>
                    <a:pt x="27" y="13"/>
                    <a:pt x="2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1" name="Freeform 16"/>
            <p:cNvSpPr/>
            <p:nvPr/>
          </p:nvSpPr>
          <p:spPr bwMode="auto">
            <a:xfrm>
              <a:off x="32" y="202"/>
              <a:ext cx="57" cy="32"/>
            </a:xfrm>
            <a:custGeom>
              <a:avLst/>
              <a:gdLst>
                <a:gd name="T0" fmla="*/ 26 w 28"/>
                <a:gd name="T1" fmla="*/ 16 h 16"/>
                <a:gd name="T2" fmla="*/ 0 w 28"/>
                <a:gd name="T3" fmla="*/ 5 h 16"/>
                <a:gd name="T4" fmla="*/ 2 w 28"/>
                <a:gd name="T5" fmla="*/ 0 h 16"/>
                <a:gd name="T6" fmla="*/ 28 w 28"/>
                <a:gd name="T7" fmla="*/ 12 h 16"/>
                <a:gd name="T8" fmla="*/ 26 w 28"/>
                <a:gd name="T9" fmla="*/ 16 h 16"/>
              </a:gdLst>
              <a:ahLst/>
              <a:cxnLst>
                <a:cxn ang="0">
                  <a:pos x="T0" y="T1"/>
                </a:cxn>
                <a:cxn ang="0">
                  <a:pos x="T2" y="T3"/>
                </a:cxn>
                <a:cxn ang="0">
                  <a:pos x="T4" y="T5"/>
                </a:cxn>
                <a:cxn ang="0">
                  <a:pos x="T6" y="T7"/>
                </a:cxn>
                <a:cxn ang="0">
                  <a:pos x="T8" y="T9"/>
                </a:cxn>
              </a:cxnLst>
              <a:rect l="0" t="0" r="r" b="b"/>
              <a:pathLst>
                <a:path w="28" h="16">
                  <a:moveTo>
                    <a:pt x="26" y="16"/>
                  </a:moveTo>
                  <a:cubicBezTo>
                    <a:pt x="0" y="5"/>
                    <a:pt x="0" y="5"/>
                    <a:pt x="0" y="5"/>
                  </a:cubicBezTo>
                  <a:cubicBezTo>
                    <a:pt x="1" y="3"/>
                    <a:pt x="1" y="1"/>
                    <a:pt x="2" y="0"/>
                  </a:cubicBezTo>
                  <a:cubicBezTo>
                    <a:pt x="28" y="12"/>
                    <a:pt x="28" y="12"/>
                    <a:pt x="28" y="12"/>
                  </a:cubicBezTo>
                  <a:cubicBezTo>
                    <a:pt x="27" y="13"/>
                    <a:pt x="26" y="14"/>
                    <a:pt x="2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2" name="Freeform 17"/>
            <p:cNvSpPr/>
            <p:nvPr/>
          </p:nvSpPr>
          <p:spPr bwMode="auto">
            <a:xfrm>
              <a:off x="40" y="184"/>
              <a:ext cx="55" cy="34"/>
            </a:xfrm>
            <a:custGeom>
              <a:avLst/>
              <a:gdLst>
                <a:gd name="T0" fmla="*/ 25 w 27"/>
                <a:gd name="T1" fmla="*/ 17 h 17"/>
                <a:gd name="T2" fmla="*/ 0 w 27"/>
                <a:gd name="T3" fmla="*/ 4 h 17"/>
                <a:gd name="T4" fmla="*/ 3 w 27"/>
                <a:gd name="T5" fmla="*/ 0 h 17"/>
                <a:gd name="T6" fmla="*/ 27 w 27"/>
                <a:gd name="T7" fmla="*/ 13 h 17"/>
                <a:gd name="T8" fmla="*/ 25 w 27"/>
                <a:gd name="T9" fmla="*/ 17 h 17"/>
              </a:gdLst>
              <a:ahLst/>
              <a:cxnLst>
                <a:cxn ang="0">
                  <a:pos x="T0" y="T1"/>
                </a:cxn>
                <a:cxn ang="0">
                  <a:pos x="T2" y="T3"/>
                </a:cxn>
                <a:cxn ang="0">
                  <a:pos x="T4" y="T5"/>
                </a:cxn>
                <a:cxn ang="0">
                  <a:pos x="T6" y="T7"/>
                </a:cxn>
                <a:cxn ang="0">
                  <a:pos x="T8" y="T9"/>
                </a:cxn>
              </a:cxnLst>
              <a:rect l="0" t="0" r="r" b="b"/>
              <a:pathLst>
                <a:path w="27" h="17">
                  <a:moveTo>
                    <a:pt x="25" y="17"/>
                  </a:moveTo>
                  <a:cubicBezTo>
                    <a:pt x="0" y="4"/>
                    <a:pt x="0" y="4"/>
                    <a:pt x="0" y="4"/>
                  </a:cubicBezTo>
                  <a:cubicBezTo>
                    <a:pt x="1" y="3"/>
                    <a:pt x="2" y="1"/>
                    <a:pt x="3" y="0"/>
                  </a:cubicBezTo>
                  <a:cubicBezTo>
                    <a:pt x="27" y="13"/>
                    <a:pt x="27" y="13"/>
                    <a:pt x="27" y="13"/>
                  </a:cubicBezTo>
                  <a:cubicBezTo>
                    <a:pt x="27" y="14"/>
                    <a:pt x="26" y="16"/>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3" name="Freeform 18"/>
            <p:cNvSpPr/>
            <p:nvPr/>
          </p:nvSpPr>
          <p:spPr bwMode="auto">
            <a:xfrm>
              <a:off x="50" y="166"/>
              <a:ext cx="55" cy="36"/>
            </a:xfrm>
            <a:custGeom>
              <a:avLst/>
              <a:gdLst>
                <a:gd name="T0" fmla="*/ 25 w 27"/>
                <a:gd name="T1" fmla="*/ 18 h 18"/>
                <a:gd name="T2" fmla="*/ 0 w 27"/>
                <a:gd name="T3" fmla="*/ 4 h 18"/>
                <a:gd name="T4" fmla="*/ 3 w 27"/>
                <a:gd name="T5" fmla="*/ 0 h 18"/>
                <a:gd name="T6" fmla="*/ 27 w 27"/>
                <a:gd name="T7" fmla="*/ 15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cubicBezTo>
                    <a:pt x="0" y="4"/>
                    <a:pt x="0" y="4"/>
                    <a:pt x="0" y="4"/>
                  </a:cubicBezTo>
                  <a:cubicBezTo>
                    <a:pt x="1" y="3"/>
                    <a:pt x="2" y="1"/>
                    <a:pt x="3" y="0"/>
                  </a:cubicBezTo>
                  <a:cubicBezTo>
                    <a:pt x="27" y="15"/>
                    <a:pt x="27" y="15"/>
                    <a:pt x="27" y="15"/>
                  </a:cubicBezTo>
                  <a:cubicBezTo>
                    <a:pt x="26" y="16"/>
                    <a:pt x="25" y="17"/>
                    <a:pt x="2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4" name="Freeform 19"/>
            <p:cNvSpPr/>
            <p:nvPr/>
          </p:nvSpPr>
          <p:spPr bwMode="auto">
            <a:xfrm>
              <a:off x="63" y="147"/>
              <a:ext cx="52" cy="41"/>
            </a:xfrm>
            <a:custGeom>
              <a:avLst/>
              <a:gdLst>
                <a:gd name="T0" fmla="*/ 23 w 26"/>
                <a:gd name="T1" fmla="*/ 20 h 20"/>
                <a:gd name="T2" fmla="*/ 0 w 26"/>
                <a:gd name="T3" fmla="*/ 4 h 20"/>
                <a:gd name="T4" fmla="*/ 3 w 26"/>
                <a:gd name="T5" fmla="*/ 0 h 20"/>
                <a:gd name="T6" fmla="*/ 26 w 26"/>
                <a:gd name="T7" fmla="*/ 17 h 20"/>
                <a:gd name="T8" fmla="*/ 23 w 26"/>
                <a:gd name="T9" fmla="*/ 20 h 20"/>
              </a:gdLst>
              <a:ahLst/>
              <a:cxnLst>
                <a:cxn ang="0">
                  <a:pos x="T0" y="T1"/>
                </a:cxn>
                <a:cxn ang="0">
                  <a:pos x="T2" y="T3"/>
                </a:cxn>
                <a:cxn ang="0">
                  <a:pos x="T4" y="T5"/>
                </a:cxn>
                <a:cxn ang="0">
                  <a:pos x="T6" y="T7"/>
                </a:cxn>
                <a:cxn ang="0">
                  <a:pos x="T8" y="T9"/>
                </a:cxn>
              </a:cxnLst>
              <a:rect l="0" t="0" r="r" b="b"/>
              <a:pathLst>
                <a:path w="26" h="20">
                  <a:moveTo>
                    <a:pt x="23" y="20"/>
                  </a:moveTo>
                  <a:cubicBezTo>
                    <a:pt x="0" y="4"/>
                    <a:pt x="0" y="4"/>
                    <a:pt x="0" y="4"/>
                  </a:cubicBezTo>
                  <a:cubicBezTo>
                    <a:pt x="1" y="3"/>
                    <a:pt x="2" y="2"/>
                    <a:pt x="3" y="0"/>
                  </a:cubicBezTo>
                  <a:cubicBezTo>
                    <a:pt x="26" y="17"/>
                    <a:pt x="26" y="17"/>
                    <a:pt x="26" y="17"/>
                  </a:cubicBezTo>
                  <a:cubicBezTo>
                    <a:pt x="25" y="18"/>
                    <a:pt x="24" y="19"/>
                    <a:pt x="2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5" name="Freeform 20"/>
            <p:cNvSpPr/>
            <p:nvPr/>
          </p:nvSpPr>
          <p:spPr bwMode="auto">
            <a:xfrm>
              <a:off x="75" y="131"/>
              <a:ext cx="50" cy="43"/>
            </a:xfrm>
            <a:custGeom>
              <a:avLst/>
              <a:gdLst>
                <a:gd name="T0" fmla="*/ 22 w 25"/>
                <a:gd name="T1" fmla="*/ 21 h 21"/>
                <a:gd name="T2" fmla="*/ 0 w 25"/>
                <a:gd name="T3" fmla="*/ 4 h 21"/>
                <a:gd name="T4" fmla="*/ 3 w 25"/>
                <a:gd name="T5" fmla="*/ 0 h 21"/>
                <a:gd name="T6" fmla="*/ 25 w 25"/>
                <a:gd name="T7" fmla="*/ 18 h 21"/>
                <a:gd name="T8" fmla="*/ 22 w 25"/>
                <a:gd name="T9" fmla="*/ 21 h 21"/>
              </a:gdLst>
              <a:ahLst/>
              <a:cxnLst>
                <a:cxn ang="0">
                  <a:pos x="T0" y="T1"/>
                </a:cxn>
                <a:cxn ang="0">
                  <a:pos x="T2" y="T3"/>
                </a:cxn>
                <a:cxn ang="0">
                  <a:pos x="T4" y="T5"/>
                </a:cxn>
                <a:cxn ang="0">
                  <a:pos x="T6" y="T7"/>
                </a:cxn>
                <a:cxn ang="0">
                  <a:pos x="T8" y="T9"/>
                </a:cxn>
              </a:cxnLst>
              <a:rect l="0" t="0" r="r" b="b"/>
              <a:pathLst>
                <a:path w="25" h="21">
                  <a:moveTo>
                    <a:pt x="22" y="21"/>
                  </a:moveTo>
                  <a:cubicBezTo>
                    <a:pt x="0" y="4"/>
                    <a:pt x="0" y="4"/>
                    <a:pt x="0" y="4"/>
                  </a:cubicBezTo>
                  <a:cubicBezTo>
                    <a:pt x="1" y="3"/>
                    <a:pt x="2" y="1"/>
                    <a:pt x="3" y="0"/>
                  </a:cubicBezTo>
                  <a:cubicBezTo>
                    <a:pt x="25" y="18"/>
                    <a:pt x="25" y="18"/>
                    <a:pt x="25" y="18"/>
                  </a:cubicBezTo>
                  <a:cubicBezTo>
                    <a:pt x="24" y="19"/>
                    <a:pt x="23" y="20"/>
                    <a:pt x="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6" name="Freeform 21"/>
            <p:cNvSpPr/>
            <p:nvPr/>
          </p:nvSpPr>
          <p:spPr bwMode="auto">
            <a:xfrm>
              <a:off x="87" y="115"/>
              <a:ext cx="48" cy="47"/>
            </a:xfrm>
            <a:custGeom>
              <a:avLst/>
              <a:gdLst>
                <a:gd name="T0" fmla="*/ 21 w 24"/>
                <a:gd name="T1" fmla="*/ 23 h 23"/>
                <a:gd name="T2" fmla="*/ 0 w 24"/>
                <a:gd name="T3" fmla="*/ 4 h 23"/>
                <a:gd name="T4" fmla="*/ 4 w 24"/>
                <a:gd name="T5" fmla="*/ 0 h 23"/>
                <a:gd name="T6" fmla="*/ 24 w 24"/>
                <a:gd name="T7" fmla="*/ 19 h 23"/>
                <a:gd name="T8" fmla="*/ 21 w 24"/>
                <a:gd name="T9" fmla="*/ 23 h 23"/>
              </a:gdLst>
              <a:ahLst/>
              <a:cxnLst>
                <a:cxn ang="0">
                  <a:pos x="T0" y="T1"/>
                </a:cxn>
                <a:cxn ang="0">
                  <a:pos x="T2" y="T3"/>
                </a:cxn>
                <a:cxn ang="0">
                  <a:pos x="T4" y="T5"/>
                </a:cxn>
                <a:cxn ang="0">
                  <a:pos x="T6" y="T7"/>
                </a:cxn>
                <a:cxn ang="0">
                  <a:pos x="T8" y="T9"/>
                </a:cxn>
              </a:cxnLst>
              <a:rect l="0" t="0" r="r" b="b"/>
              <a:pathLst>
                <a:path w="24" h="23">
                  <a:moveTo>
                    <a:pt x="21" y="23"/>
                  </a:moveTo>
                  <a:cubicBezTo>
                    <a:pt x="0" y="4"/>
                    <a:pt x="0" y="4"/>
                    <a:pt x="0" y="4"/>
                  </a:cubicBezTo>
                  <a:cubicBezTo>
                    <a:pt x="1" y="3"/>
                    <a:pt x="2" y="2"/>
                    <a:pt x="4" y="0"/>
                  </a:cubicBezTo>
                  <a:cubicBezTo>
                    <a:pt x="24" y="19"/>
                    <a:pt x="24" y="19"/>
                    <a:pt x="24" y="19"/>
                  </a:cubicBezTo>
                  <a:cubicBezTo>
                    <a:pt x="23" y="20"/>
                    <a:pt x="22" y="21"/>
                    <a:pt x="2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7" name="Freeform 22"/>
            <p:cNvSpPr/>
            <p:nvPr/>
          </p:nvSpPr>
          <p:spPr bwMode="auto">
            <a:xfrm>
              <a:off x="101" y="101"/>
              <a:ext cx="46" cy="46"/>
            </a:xfrm>
            <a:custGeom>
              <a:avLst/>
              <a:gdLst>
                <a:gd name="T0" fmla="*/ 20 w 23"/>
                <a:gd name="T1" fmla="*/ 23 h 23"/>
                <a:gd name="T2" fmla="*/ 0 w 23"/>
                <a:gd name="T3" fmla="*/ 4 h 23"/>
                <a:gd name="T4" fmla="*/ 4 w 23"/>
                <a:gd name="T5" fmla="*/ 0 h 23"/>
                <a:gd name="T6" fmla="*/ 23 w 23"/>
                <a:gd name="T7" fmla="*/ 20 h 23"/>
                <a:gd name="T8" fmla="*/ 20 w 23"/>
                <a:gd name="T9" fmla="*/ 23 h 23"/>
              </a:gdLst>
              <a:ahLst/>
              <a:cxnLst>
                <a:cxn ang="0">
                  <a:pos x="T0" y="T1"/>
                </a:cxn>
                <a:cxn ang="0">
                  <a:pos x="T2" y="T3"/>
                </a:cxn>
                <a:cxn ang="0">
                  <a:pos x="T4" y="T5"/>
                </a:cxn>
                <a:cxn ang="0">
                  <a:pos x="T6" y="T7"/>
                </a:cxn>
                <a:cxn ang="0">
                  <a:pos x="T8" y="T9"/>
                </a:cxn>
              </a:cxnLst>
              <a:rect l="0" t="0" r="r" b="b"/>
              <a:pathLst>
                <a:path w="23" h="23">
                  <a:moveTo>
                    <a:pt x="20" y="23"/>
                  </a:moveTo>
                  <a:cubicBezTo>
                    <a:pt x="0" y="4"/>
                    <a:pt x="0" y="4"/>
                    <a:pt x="0" y="4"/>
                  </a:cubicBezTo>
                  <a:cubicBezTo>
                    <a:pt x="1" y="2"/>
                    <a:pt x="2" y="1"/>
                    <a:pt x="4" y="0"/>
                  </a:cubicBezTo>
                  <a:cubicBezTo>
                    <a:pt x="23" y="20"/>
                    <a:pt x="23" y="20"/>
                    <a:pt x="23" y="20"/>
                  </a:cubicBezTo>
                  <a:cubicBezTo>
                    <a:pt x="22" y="21"/>
                    <a:pt x="21" y="22"/>
                    <a:pt x="20"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8" name="Freeform 23"/>
            <p:cNvSpPr/>
            <p:nvPr/>
          </p:nvSpPr>
          <p:spPr bwMode="auto">
            <a:xfrm>
              <a:off x="115" y="87"/>
              <a:ext cx="46" cy="48"/>
            </a:xfrm>
            <a:custGeom>
              <a:avLst/>
              <a:gdLst>
                <a:gd name="T0" fmla="*/ 19 w 23"/>
                <a:gd name="T1" fmla="*/ 24 h 24"/>
                <a:gd name="T2" fmla="*/ 0 w 23"/>
                <a:gd name="T3" fmla="*/ 3 h 24"/>
                <a:gd name="T4" fmla="*/ 4 w 23"/>
                <a:gd name="T5" fmla="*/ 0 h 24"/>
                <a:gd name="T6" fmla="*/ 23 w 23"/>
                <a:gd name="T7" fmla="*/ 21 h 24"/>
                <a:gd name="T8" fmla="*/ 19 w 23"/>
                <a:gd name="T9" fmla="*/ 24 h 24"/>
              </a:gdLst>
              <a:ahLst/>
              <a:cxnLst>
                <a:cxn ang="0">
                  <a:pos x="T0" y="T1"/>
                </a:cxn>
                <a:cxn ang="0">
                  <a:pos x="T2" y="T3"/>
                </a:cxn>
                <a:cxn ang="0">
                  <a:pos x="T4" y="T5"/>
                </a:cxn>
                <a:cxn ang="0">
                  <a:pos x="T6" y="T7"/>
                </a:cxn>
                <a:cxn ang="0">
                  <a:pos x="T8" y="T9"/>
                </a:cxn>
              </a:cxnLst>
              <a:rect l="0" t="0" r="r" b="b"/>
              <a:pathLst>
                <a:path w="23" h="24">
                  <a:moveTo>
                    <a:pt x="19" y="24"/>
                  </a:moveTo>
                  <a:cubicBezTo>
                    <a:pt x="0" y="3"/>
                    <a:pt x="0" y="3"/>
                    <a:pt x="0" y="3"/>
                  </a:cubicBezTo>
                  <a:cubicBezTo>
                    <a:pt x="2" y="2"/>
                    <a:pt x="3" y="1"/>
                    <a:pt x="4" y="0"/>
                  </a:cubicBezTo>
                  <a:cubicBezTo>
                    <a:pt x="23" y="21"/>
                    <a:pt x="23" y="21"/>
                    <a:pt x="23" y="21"/>
                  </a:cubicBezTo>
                  <a:cubicBezTo>
                    <a:pt x="22" y="22"/>
                    <a:pt x="20" y="23"/>
                    <a:pt x="1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9" name="Freeform 24"/>
            <p:cNvSpPr/>
            <p:nvPr/>
          </p:nvSpPr>
          <p:spPr bwMode="auto">
            <a:xfrm>
              <a:off x="131" y="75"/>
              <a:ext cx="42" cy="50"/>
            </a:xfrm>
            <a:custGeom>
              <a:avLst/>
              <a:gdLst>
                <a:gd name="T0" fmla="*/ 18 w 21"/>
                <a:gd name="T1" fmla="*/ 25 h 25"/>
                <a:gd name="T2" fmla="*/ 0 w 21"/>
                <a:gd name="T3" fmla="*/ 3 h 25"/>
                <a:gd name="T4" fmla="*/ 4 w 21"/>
                <a:gd name="T5" fmla="*/ 0 h 25"/>
                <a:gd name="T6" fmla="*/ 21 w 21"/>
                <a:gd name="T7" fmla="*/ 22 h 25"/>
                <a:gd name="T8" fmla="*/ 18 w 21"/>
                <a:gd name="T9" fmla="*/ 25 h 25"/>
              </a:gdLst>
              <a:ahLst/>
              <a:cxnLst>
                <a:cxn ang="0">
                  <a:pos x="T0" y="T1"/>
                </a:cxn>
                <a:cxn ang="0">
                  <a:pos x="T2" y="T3"/>
                </a:cxn>
                <a:cxn ang="0">
                  <a:pos x="T4" y="T5"/>
                </a:cxn>
                <a:cxn ang="0">
                  <a:pos x="T6" y="T7"/>
                </a:cxn>
                <a:cxn ang="0">
                  <a:pos x="T8" y="T9"/>
                </a:cxn>
              </a:cxnLst>
              <a:rect l="0" t="0" r="r" b="b"/>
              <a:pathLst>
                <a:path w="21" h="25">
                  <a:moveTo>
                    <a:pt x="18" y="25"/>
                  </a:moveTo>
                  <a:cubicBezTo>
                    <a:pt x="0" y="3"/>
                    <a:pt x="0" y="3"/>
                    <a:pt x="0" y="3"/>
                  </a:cubicBezTo>
                  <a:cubicBezTo>
                    <a:pt x="1" y="2"/>
                    <a:pt x="3" y="1"/>
                    <a:pt x="4" y="0"/>
                  </a:cubicBezTo>
                  <a:cubicBezTo>
                    <a:pt x="21" y="22"/>
                    <a:pt x="21" y="22"/>
                    <a:pt x="21" y="22"/>
                  </a:cubicBezTo>
                  <a:cubicBezTo>
                    <a:pt x="20" y="23"/>
                    <a:pt x="19" y="24"/>
                    <a:pt x="1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0" name="Freeform 25"/>
            <p:cNvSpPr/>
            <p:nvPr/>
          </p:nvSpPr>
          <p:spPr bwMode="auto">
            <a:xfrm>
              <a:off x="147" y="63"/>
              <a:ext cx="41" cy="50"/>
            </a:xfrm>
            <a:custGeom>
              <a:avLst/>
              <a:gdLst>
                <a:gd name="T0" fmla="*/ 17 w 20"/>
                <a:gd name="T1" fmla="*/ 25 h 25"/>
                <a:gd name="T2" fmla="*/ 0 w 20"/>
                <a:gd name="T3" fmla="*/ 3 h 25"/>
                <a:gd name="T4" fmla="*/ 5 w 20"/>
                <a:gd name="T5" fmla="*/ 0 h 25"/>
                <a:gd name="T6" fmla="*/ 20 w 20"/>
                <a:gd name="T7" fmla="*/ 23 h 25"/>
                <a:gd name="T8" fmla="*/ 17 w 20"/>
                <a:gd name="T9" fmla="*/ 25 h 25"/>
              </a:gdLst>
              <a:ahLst/>
              <a:cxnLst>
                <a:cxn ang="0">
                  <a:pos x="T0" y="T1"/>
                </a:cxn>
                <a:cxn ang="0">
                  <a:pos x="T2" y="T3"/>
                </a:cxn>
                <a:cxn ang="0">
                  <a:pos x="T4" y="T5"/>
                </a:cxn>
                <a:cxn ang="0">
                  <a:pos x="T6" y="T7"/>
                </a:cxn>
                <a:cxn ang="0">
                  <a:pos x="T8" y="T9"/>
                </a:cxn>
              </a:cxnLst>
              <a:rect l="0" t="0" r="r" b="b"/>
              <a:pathLst>
                <a:path w="20" h="25">
                  <a:moveTo>
                    <a:pt x="17" y="25"/>
                  </a:moveTo>
                  <a:cubicBezTo>
                    <a:pt x="0" y="3"/>
                    <a:pt x="0" y="3"/>
                    <a:pt x="0" y="3"/>
                  </a:cubicBezTo>
                  <a:cubicBezTo>
                    <a:pt x="2" y="2"/>
                    <a:pt x="3" y="1"/>
                    <a:pt x="5" y="0"/>
                  </a:cubicBezTo>
                  <a:cubicBezTo>
                    <a:pt x="20" y="23"/>
                    <a:pt x="20" y="23"/>
                    <a:pt x="20" y="23"/>
                  </a:cubicBezTo>
                  <a:cubicBezTo>
                    <a:pt x="19" y="24"/>
                    <a:pt x="18" y="25"/>
                    <a:pt x="17"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1" name="Freeform 26"/>
            <p:cNvSpPr/>
            <p:nvPr/>
          </p:nvSpPr>
          <p:spPr bwMode="auto">
            <a:xfrm>
              <a:off x="165" y="51"/>
              <a:ext cx="37" cy="54"/>
            </a:xfrm>
            <a:custGeom>
              <a:avLst/>
              <a:gdLst>
                <a:gd name="T0" fmla="*/ 15 w 18"/>
                <a:gd name="T1" fmla="*/ 27 h 27"/>
                <a:gd name="T2" fmla="*/ 0 w 18"/>
                <a:gd name="T3" fmla="*/ 3 h 27"/>
                <a:gd name="T4" fmla="*/ 4 w 18"/>
                <a:gd name="T5" fmla="*/ 0 h 27"/>
                <a:gd name="T6" fmla="*/ 18 w 18"/>
                <a:gd name="T7" fmla="*/ 25 h 27"/>
                <a:gd name="T8" fmla="*/ 15 w 18"/>
                <a:gd name="T9" fmla="*/ 27 h 27"/>
              </a:gdLst>
              <a:ahLst/>
              <a:cxnLst>
                <a:cxn ang="0">
                  <a:pos x="T0" y="T1"/>
                </a:cxn>
                <a:cxn ang="0">
                  <a:pos x="T2" y="T3"/>
                </a:cxn>
                <a:cxn ang="0">
                  <a:pos x="T4" y="T5"/>
                </a:cxn>
                <a:cxn ang="0">
                  <a:pos x="T6" y="T7"/>
                </a:cxn>
                <a:cxn ang="0">
                  <a:pos x="T8" y="T9"/>
                </a:cxn>
              </a:cxnLst>
              <a:rect l="0" t="0" r="r" b="b"/>
              <a:pathLst>
                <a:path w="18" h="27">
                  <a:moveTo>
                    <a:pt x="15" y="27"/>
                  </a:moveTo>
                  <a:cubicBezTo>
                    <a:pt x="0" y="3"/>
                    <a:pt x="0" y="3"/>
                    <a:pt x="0" y="3"/>
                  </a:cubicBezTo>
                  <a:cubicBezTo>
                    <a:pt x="1" y="2"/>
                    <a:pt x="3" y="1"/>
                    <a:pt x="4" y="0"/>
                  </a:cubicBezTo>
                  <a:cubicBezTo>
                    <a:pt x="18" y="25"/>
                    <a:pt x="18" y="25"/>
                    <a:pt x="18" y="25"/>
                  </a:cubicBezTo>
                  <a:cubicBezTo>
                    <a:pt x="17" y="25"/>
                    <a:pt x="16" y="26"/>
                    <a:pt x="1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2" name="Freeform 27"/>
            <p:cNvSpPr/>
            <p:nvPr/>
          </p:nvSpPr>
          <p:spPr bwMode="auto">
            <a:xfrm>
              <a:off x="184" y="40"/>
              <a:ext cx="34" cy="55"/>
            </a:xfrm>
            <a:custGeom>
              <a:avLst/>
              <a:gdLst>
                <a:gd name="T0" fmla="*/ 13 w 17"/>
                <a:gd name="T1" fmla="*/ 27 h 27"/>
                <a:gd name="T2" fmla="*/ 0 w 17"/>
                <a:gd name="T3" fmla="*/ 3 h 27"/>
                <a:gd name="T4" fmla="*/ 4 w 17"/>
                <a:gd name="T5" fmla="*/ 0 h 27"/>
                <a:gd name="T6" fmla="*/ 17 w 17"/>
                <a:gd name="T7" fmla="*/ 25 h 27"/>
                <a:gd name="T8" fmla="*/ 13 w 17"/>
                <a:gd name="T9" fmla="*/ 27 h 27"/>
              </a:gdLst>
              <a:ahLst/>
              <a:cxnLst>
                <a:cxn ang="0">
                  <a:pos x="T0" y="T1"/>
                </a:cxn>
                <a:cxn ang="0">
                  <a:pos x="T2" y="T3"/>
                </a:cxn>
                <a:cxn ang="0">
                  <a:pos x="T4" y="T5"/>
                </a:cxn>
                <a:cxn ang="0">
                  <a:pos x="T6" y="T7"/>
                </a:cxn>
                <a:cxn ang="0">
                  <a:pos x="T8" y="T9"/>
                </a:cxn>
              </a:cxnLst>
              <a:rect l="0" t="0" r="r" b="b"/>
              <a:pathLst>
                <a:path w="17" h="27">
                  <a:moveTo>
                    <a:pt x="13" y="27"/>
                  </a:moveTo>
                  <a:cubicBezTo>
                    <a:pt x="0" y="3"/>
                    <a:pt x="0" y="3"/>
                    <a:pt x="0" y="3"/>
                  </a:cubicBezTo>
                  <a:cubicBezTo>
                    <a:pt x="1" y="2"/>
                    <a:pt x="3" y="1"/>
                    <a:pt x="4" y="0"/>
                  </a:cubicBezTo>
                  <a:cubicBezTo>
                    <a:pt x="17" y="25"/>
                    <a:pt x="17" y="25"/>
                    <a:pt x="17" y="25"/>
                  </a:cubicBezTo>
                  <a:cubicBezTo>
                    <a:pt x="16" y="26"/>
                    <a:pt x="14" y="27"/>
                    <a:pt x="1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3" name="Freeform 28"/>
            <p:cNvSpPr/>
            <p:nvPr/>
          </p:nvSpPr>
          <p:spPr bwMode="auto">
            <a:xfrm>
              <a:off x="202" y="32"/>
              <a:ext cx="32" cy="57"/>
            </a:xfrm>
            <a:custGeom>
              <a:avLst/>
              <a:gdLst>
                <a:gd name="T0" fmla="*/ 12 w 16"/>
                <a:gd name="T1" fmla="*/ 28 h 28"/>
                <a:gd name="T2" fmla="*/ 0 w 16"/>
                <a:gd name="T3" fmla="*/ 2 h 28"/>
                <a:gd name="T4" fmla="*/ 5 w 16"/>
                <a:gd name="T5" fmla="*/ 0 h 28"/>
                <a:gd name="T6" fmla="*/ 16 w 16"/>
                <a:gd name="T7" fmla="*/ 26 h 28"/>
                <a:gd name="T8" fmla="*/ 12 w 16"/>
                <a:gd name="T9" fmla="*/ 28 h 28"/>
              </a:gdLst>
              <a:ahLst/>
              <a:cxnLst>
                <a:cxn ang="0">
                  <a:pos x="T0" y="T1"/>
                </a:cxn>
                <a:cxn ang="0">
                  <a:pos x="T2" y="T3"/>
                </a:cxn>
                <a:cxn ang="0">
                  <a:pos x="T4" y="T5"/>
                </a:cxn>
                <a:cxn ang="0">
                  <a:pos x="T6" y="T7"/>
                </a:cxn>
                <a:cxn ang="0">
                  <a:pos x="T8" y="T9"/>
                </a:cxn>
              </a:cxnLst>
              <a:rect l="0" t="0" r="r" b="b"/>
              <a:pathLst>
                <a:path w="16" h="28">
                  <a:moveTo>
                    <a:pt x="12" y="28"/>
                  </a:moveTo>
                  <a:cubicBezTo>
                    <a:pt x="0" y="2"/>
                    <a:pt x="0" y="2"/>
                    <a:pt x="0" y="2"/>
                  </a:cubicBezTo>
                  <a:cubicBezTo>
                    <a:pt x="1" y="1"/>
                    <a:pt x="3" y="1"/>
                    <a:pt x="5" y="0"/>
                  </a:cubicBezTo>
                  <a:cubicBezTo>
                    <a:pt x="16" y="26"/>
                    <a:pt x="16" y="26"/>
                    <a:pt x="16" y="26"/>
                  </a:cubicBezTo>
                  <a:cubicBezTo>
                    <a:pt x="14" y="26"/>
                    <a:pt x="13" y="27"/>
                    <a:pt x="1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4" name="Freeform 29"/>
            <p:cNvSpPr/>
            <p:nvPr/>
          </p:nvSpPr>
          <p:spPr bwMode="auto">
            <a:xfrm>
              <a:off x="220" y="24"/>
              <a:ext cx="30" cy="57"/>
            </a:xfrm>
            <a:custGeom>
              <a:avLst/>
              <a:gdLst>
                <a:gd name="T0" fmla="*/ 11 w 15"/>
                <a:gd name="T1" fmla="*/ 28 h 28"/>
                <a:gd name="T2" fmla="*/ 0 w 15"/>
                <a:gd name="T3" fmla="*/ 2 h 28"/>
                <a:gd name="T4" fmla="*/ 5 w 15"/>
                <a:gd name="T5" fmla="*/ 0 h 28"/>
                <a:gd name="T6" fmla="*/ 15 w 15"/>
                <a:gd name="T7" fmla="*/ 27 h 28"/>
                <a:gd name="T8" fmla="*/ 11 w 15"/>
                <a:gd name="T9" fmla="*/ 28 h 28"/>
              </a:gdLst>
              <a:ahLst/>
              <a:cxnLst>
                <a:cxn ang="0">
                  <a:pos x="T0" y="T1"/>
                </a:cxn>
                <a:cxn ang="0">
                  <a:pos x="T2" y="T3"/>
                </a:cxn>
                <a:cxn ang="0">
                  <a:pos x="T4" y="T5"/>
                </a:cxn>
                <a:cxn ang="0">
                  <a:pos x="T6" y="T7"/>
                </a:cxn>
                <a:cxn ang="0">
                  <a:pos x="T8" y="T9"/>
                </a:cxn>
              </a:cxnLst>
              <a:rect l="0" t="0" r="r" b="b"/>
              <a:pathLst>
                <a:path w="15" h="28">
                  <a:moveTo>
                    <a:pt x="11" y="28"/>
                  </a:moveTo>
                  <a:cubicBezTo>
                    <a:pt x="0" y="2"/>
                    <a:pt x="0" y="2"/>
                    <a:pt x="0" y="2"/>
                  </a:cubicBezTo>
                  <a:cubicBezTo>
                    <a:pt x="2" y="1"/>
                    <a:pt x="3" y="1"/>
                    <a:pt x="5" y="0"/>
                  </a:cubicBezTo>
                  <a:cubicBezTo>
                    <a:pt x="15" y="27"/>
                    <a:pt x="15" y="27"/>
                    <a:pt x="15" y="27"/>
                  </a:cubicBezTo>
                  <a:cubicBezTo>
                    <a:pt x="13" y="27"/>
                    <a:pt x="12" y="28"/>
                    <a:pt x="1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5" name="Freeform 30"/>
            <p:cNvSpPr/>
            <p:nvPr/>
          </p:nvSpPr>
          <p:spPr bwMode="auto">
            <a:xfrm>
              <a:off x="240" y="18"/>
              <a:ext cx="26" cy="57"/>
            </a:xfrm>
            <a:custGeom>
              <a:avLst/>
              <a:gdLst>
                <a:gd name="T0" fmla="*/ 9 w 13"/>
                <a:gd name="T1" fmla="*/ 28 h 28"/>
                <a:gd name="T2" fmla="*/ 0 w 13"/>
                <a:gd name="T3" fmla="*/ 1 h 28"/>
                <a:gd name="T4" fmla="*/ 5 w 13"/>
                <a:gd name="T5" fmla="*/ 0 h 28"/>
                <a:gd name="T6" fmla="*/ 13 w 13"/>
                <a:gd name="T7" fmla="*/ 27 h 28"/>
                <a:gd name="T8" fmla="*/ 9 w 13"/>
                <a:gd name="T9" fmla="*/ 28 h 28"/>
              </a:gdLst>
              <a:ahLst/>
              <a:cxnLst>
                <a:cxn ang="0">
                  <a:pos x="T0" y="T1"/>
                </a:cxn>
                <a:cxn ang="0">
                  <a:pos x="T2" y="T3"/>
                </a:cxn>
                <a:cxn ang="0">
                  <a:pos x="T4" y="T5"/>
                </a:cxn>
                <a:cxn ang="0">
                  <a:pos x="T6" y="T7"/>
                </a:cxn>
                <a:cxn ang="0">
                  <a:pos x="T8" y="T9"/>
                </a:cxn>
              </a:cxnLst>
              <a:rect l="0" t="0" r="r" b="b"/>
              <a:pathLst>
                <a:path w="13" h="28">
                  <a:moveTo>
                    <a:pt x="9" y="28"/>
                  </a:moveTo>
                  <a:cubicBezTo>
                    <a:pt x="0" y="1"/>
                    <a:pt x="0" y="1"/>
                    <a:pt x="0" y="1"/>
                  </a:cubicBezTo>
                  <a:cubicBezTo>
                    <a:pt x="1" y="1"/>
                    <a:pt x="3" y="0"/>
                    <a:pt x="5" y="0"/>
                  </a:cubicBezTo>
                  <a:cubicBezTo>
                    <a:pt x="13" y="27"/>
                    <a:pt x="13" y="27"/>
                    <a:pt x="13" y="27"/>
                  </a:cubicBezTo>
                  <a:cubicBezTo>
                    <a:pt x="11" y="27"/>
                    <a:pt x="10" y="28"/>
                    <a:pt x="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6" name="Freeform 31"/>
            <p:cNvSpPr/>
            <p:nvPr/>
          </p:nvSpPr>
          <p:spPr bwMode="auto">
            <a:xfrm>
              <a:off x="260" y="12"/>
              <a:ext cx="22" cy="59"/>
            </a:xfrm>
            <a:custGeom>
              <a:avLst/>
              <a:gdLst>
                <a:gd name="T0" fmla="*/ 7 w 11"/>
                <a:gd name="T1" fmla="*/ 29 h 29"/>
                <a:gd name="T2" fmla="*/ 0 w 11"/>
                <a:gd name="T3" fmla="*/ 2 h 29"/>
                <a:gd name="T4" fmla="*/ 5 w 11"/>
                <a:gd name="T5" fmla="*/ 0 h 29"/>
                <a:gd name="T6" fmla="*/ 11 w 11"/>
                <a:gd name="T7" fmla="*/ 28 h 29"/>
                <a:gd name="T8" fmla="*/ 7 w 11"/>
                <a:gd name="T9" fmla="*/ 29 h 29"/>
              </a:gdLst>
              <a:ahLst/>
              <a:cxnLst>
                <a:cxn ang="0">
                  <a:pos x="T0" y="T1"/>
                </a:cxn>
                <a:cxn ang="0">
                  <a:pos x="T2" y="T3"/>
                </a:cxn>
                <a:cxn ang="0">
                  <a:pos x="T4" y="T5"/>
                </a:cxn>
                <a:cxn ang="0">
                  <a:pos x="T6" y="T7"/>
                </a:cxn>
                <a:cxn ang="0">
                  <a:pos x="T8" y="T9"/>
                </a:cxn>
              </a:cxnLst>
              <a:rect l="0" t="0" r="r" b="b"/>
              <a:pathLst>
                <a:path w="11" h="29">
                  <a:moveTo>
                    <a:pt x="7" y="29"/>
                  </a:moveTo>
                  <a:cubicBezTo>
                    <a:pt x="0" y="2"/>
                    <a:pt x="0" y="2"/>
                    <a:pt x="0" y="2"/>
                  </a:cubicBezTo>
                  <a:cubicBezTo>
                    <a:pt x="1" y="1"/>
                    <a:pt x="3" y="1"/>
                    <a:pt x="5" y="0"/>
                  </a:cubicBezTo>
                  <a:cubicBezTo>
                    <a:pt x="11" y="28"/>
                    <a:pt x="11" y="28"/>
                    <a:pt x="11" y="28"/>
                  </a:cubicBezTo>
                  <a:cubicBezTo>
                    <a:pt x="10" y="28"/>
                    <a:pt x="8" y="28"/>
                    <a:pt x="7"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7" name="Freeform 32"/>
            <p:cNvSpPr/>
            <p:nvPr/>
          </p:nvSpPr>
          <p:spPr bwMode="auto">
            <a:xfrm>
              <a:off x="280" y="8"/>
              <a:ext cx="19" cy="59"/>
            </a:xfrm>
            <a:custGeom>
              <a:avLst/>
              <a:gdLst>
                <a:gd name="T0" fmla="*/ 5 w 9"/>
                <a:gd name="T1" fmla="*/ 29 h 29"/>
                <a:gd name="T2" fmla="*/ 0 w 9"/>
                <a:gd name="T3" fmla="*/ 1 h 29"/>
                <a:gd name="T4" fmla="*/ 5 w 9"/>
                <a:gd name="T5" fmla="*/ 0 h 29"/>
                <a:gd name="T6" fmla="*/ 9 w 9"/>
                <a:gd name="T7" fmla="*/ 28 h 29"/>
                <a:gd name="T8" fmla="*/ 5 w 9"/>
                <a:gd name="T9" fmla="*/ 29 h 29"/>
              </a:gdLst>
              <a:ahLst/>
              <a:cxnLst>
                <a:cxn ang="0">
                  <a:pos x="T0" y="T1"/>
                </a:cxn>
                <a:cxn ang="0">
                  <a:pos x="T2" y="T3"/>
                </a:cxn>
                <a:cxn ang="0">
                  <a:pos x="T4" y="T5"/>
                </a:cxn>
                <a:cxn ang="0">
                  <a:pos x="T6" y="T7"/>
                </a:cxn>
                <a:cxn ang="0">
                  <a:pos x="T8" y="T9"/>
                </a:cxn>
              </a:cxnLst>
              <a:rect l="0" t="0" r="r" b="b"/>
              <a:pathLst>
                <a:path w="9" h="29">
                  <a:moveTo>
                    <a:pt x="5" y="29"/>
                  </a:moveTo>
                  <a:cubicBezTo>
                    <a:pt x="0" y="1"/>
                    <a:pt x="0" y="1"/>
                    <a:pt x="0" y="1"/>
                  </a:cubicBezTo>
                  <a:cubicBezTo>
                    <a:pt x="1" y="1"/>
                    <a:pt x="3" y="1"/>
                    <a:pt x="5" y="0"/>
                  </a:cubicBezTo>
                  <a:cubicBezTo>
                    <a:pt x="9" y="28"/>
                    <a:pt x="9" y="28"/>
                    <a:pt x="9" y="28"/>
                  </a:cubicBezTo>
                  <a:cubicBezTo>
                    <a:pt x="8" y="28"/>
                    <a:pt x="7" y="29"/>
                    <a:pt x="5"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8" name="Freeform 33"/>
            <p:cNvSpPr/>
            <p:nvPr/>
          </p:nvSpPr>
          <p:spPr bwMode="auto">
            <a:xfrm>
              <a:off x="301" y="6"/>
              <a:ext cx="16" cy="57"/>
            </a:xfrm>
            <a:custGeom>
              <a:avLst/>
              <a:gdLst>
                <a:gd name="T0" fmla="*/ 4 w 8"/>
                <a:gd name="T1" fmla="*/ 28 h 28"/>
                <a:gd name="T2" fmla="*/ 0 w 8"/>
                <a:gd name="T3" fmla="*/ 1 h 28"/>
                <a:gd name="T4" fmla="*/ 5 w 8"/>
                <a:gd name="T5" fmla="*/ 0 h 28"/>
                <a:gd name="T6" fmla="*/ 8 w 8"/>
                <a:gd name="T7" fmla="*/ 28 h 28"/>
                <a:gd name="T8" fmla="*/ 4 w 8"/>
                <a:gd name="T9" fmla="*/ 28 h 28"/>
              </a:gdLst>
              <a:ahLst/>
              <a:cxnLst>
                <a:cxn ang="0">
                  <a:pos x="T0" y="T1"/>
                </a:cxn>
                <a:cxn ang="0">
                  <a:pos x="T2" y="T3"/>
                </a:cxn>
                <a:cxn ang="0">
                  <a:pos x="T4" y="T5"/>
                </a:cxn>
                <a:cxn ang="0">
                  <a:pos x="T6" y="T7"/>
                </a:cxn>
                <a:cxn ang="0">
                  <a:pos x="T8" y="T9"/>
                </a:cxn>
              </a:cxnLst>
              <a:rect l="0" t="0" r="r" b="b"/>
              <a:pathLst>
                <a:path w="8" h="28">
                  <a:moveTo>
                    <a:pt x="4" y="28"/>
                  </a:moveTo>
                  <a:cubicBezTo>
                    <a:pt x="0" y="1"/>
                    <a:pt x="0" y="1"/>
                    <a:pt x="0" y="1"/>
                  </a:cubicBezTo>
                  <a:cubicBezTo>
                    <a:pt x="2" y="0"/>
                    <a:pt x="3" y="0"/>
                    <a:pt x="5" y="0"/>
                  </a:cubicBezTo>
                  <a:cubicBezTo>
                    <a:pt x="8" y="28"/>
                    <a:pt x="8" y="28"/>
                    <a:pt x="8" y="28"/>
                  </a:cubicBezTo>
                  <a:cubicBezTo>
                    <a:pt x="6" y="28"/>
                    <a:pt x="5"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9" name="Freeform 34"/>
            <p:cNvSpPr/>
            <p:nvPr/>
          </p:nvSpPr>
          <p:spPr bwMode="auto">
            <a:xfrm>
              <a:off x="321" y="4"/>
              <a:ext cx="12" cy="59"/>
            </a:xfrm>
            <a:custGeom>
              <a:avLst/>
              <a:gdLst>
                <a:gd name="T0" fmla="*/ 2 w 6"/>
                <a:gd name="T1" fmla="*/ 29 h 29"/>
                <a:gd name="T2" fmla="*/ 0 w 6"/>
                <a:gd name="T3" fmla="*/ 0 h 29"/>
                <a:gd name="T4" fmla="*/ 5 w 6"/>
                <a:gd name="T5" fmla="*/ 0 h 29"/>
                <a:gd name="T6" fmla="*/ 6 w 6"/>
                <a:gd name="T7" fmla="*/ 28 h 29"/>
                <a:gd name="T8" fmla="*/ 2 w 6"/>
                <a:gd name="T9" fmla="*/ 29 h 29"/>
              </a:gdLst>
              <a:ahLst/>
              <a:cxnLst>
                <a:cxn ang="0">
                  <a:pos x="T0" y="T1"/>
                </a:cxn>
                <a:cxn ang="0">
                  <a:pos x="T2" y="T3"/>
                </a:cxn>
                <a:cxn ang="0">
                  <a:pos x="T4" y="T5"/>
                </a:cxn>
                <a:cxn ang="0">
                  <a:pos x="T6" y="T7"/>
                </a:cxn>
                <a:cxn ang="0">
                  <a:pos x="T8" y="T9"/>
                </a:cxn>
              </a:cxnLst>
              <a:rect l="0" t="0" r="r" b="b"/>
              <a:pathLst>
                <a:path w="6" h="29">
                  <a:moveTo>
                    <a:pt x="2" y="29"/>
                  </a:moveTo>
                  <a:cubicBezTo>
                    <a:pt x="0" y="0"/>
                    <a:pt x="0" y="0"/>
                    <a:pt x="0" y="0"/>
                  </a:cubicBezTo>
                  <a:cubicBezTo>
                    <a:pt x="2" y="0"/>
                    <a:pt x="3" y="0"/>
                    <a:pt x="5" y="0"/>
                  </a:cubicBezTo>
                  <a:cubicBezTo>
                    <a:pt x="6" y="28"/>
                    <a:pt x="6" y="28"/>
                    <a:pt x="6" y="28"/>
                  </a:cubicBezTo>
                  <a:cubicBezTo>
                    <a:pt x="5" y="28"/>
                    <a:pt x="4" y="28"/>
                    <a:pt x="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0" name="Freeform 35"/>
            <p:cNvSpPr/>
            <p:nvPr/>
          </p:nvSpPr>
          <p:spPr bwMode="auto">
            <a:xfrm>
              <a:off x="341" y="4"/>
              <a:ext cx="6" cy="57"/>
            </a:xfrm>
            <a:custGeom>
              <a:avLst/>
              <a:gdLst>
                <a:gd name="T0" fmla="*/ 2 w 6"/>
                <a:gd name="T1" fmla="*/ 57 h 57"/>
                <a:gd name="T2" fmla="*/ 0 w 6"/>
                <a:gd name="T3" fmla="*/ 0 h 57"/>
                <a:gd name="T4" fmla="*/ 6 w 6"/>
                <a:gd name="T5" fmla="*/ 0 h 57"/>
                <a:gd name="T6" fmla="*/ 6 w 6"/>
                <a:gd name="T7" fmla="*/ 57 h 57"/>
                <a:gd name="T8" fmla="*/ 2 w 6"/>
                <a:gd name="T9" fmla="*/ 57 h 57"/>
              </a:gdLst>
              <a:ahLst/>
              <a:cxnLst>
                <a:cxn ang="0">
                  <a:pos x="T0" y="T1"/>
                </a:cxn>
                <a:cxn ang="0">
                  <a:pos x="T2" y="T3"/>
                </a:cxn>
                <a:cxn ang="0">
                  <a:pos x="T4" y="T5"/>
                </a:cxn>
                <a:cxn ang="0">
                  <a:pos x="T6" y="T7"/>
                </a:cxn>
                <a:cxn ang="0">
                  <a:pos x="T8" y="T9"/>
                </a:cxn>
              </a:cxnLst>
              <a:rect l="0" t="0" r="r" b="b"/>
              <a:pathLst>
                <a:path w="6" h="57">
                  <a:moveTo>
                    <a:pt x="2" y="57"/>
                  </a:moveTo>
                  <a:lnTo>
                    <a:pt x="0" y="0"/>
                  </a:lnTo>
                  <a:lnTo>
                    <a:pt x="6" y="0"/>
                  </a:lnTo>
                  <a:lnTo>
                    <a:pt x="6" y="57"/>
                  </a:lnTo>
                  <a:lnTo>
                    <a:pt x="2"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1" name="Freeform 36"/>
            <p:cNvSpPr/>
            <p:nvPr/>
          </p:nvSpPr>
          <p:spPr bwMode="auto">
            <a:xfrm>
              <a:off x="563" y="531"/>
              <a:ext cx="46" cy="40"/>
            </a:xfrm>
            <a:custGeom>
              <a:avLst/>
              <a:gdLst>
                <a:gd name="T0" fmla="*/ 42 w 46"/>
                <a:gd name="T1" fmla="*/ 40 h 40"/>
                <a:gd name="T2" fmla="*/ 0 w 46"/>
                <a:gd name="T3" fmla="*/ 4 h 40"/>
                <a:gd name="T4" fmla="*/ 4 w 46"/>
                <a:gd name="T5" fmla="*/ 0 h 40"/>
                <a:gd name="T6" fmla="*/ 46 w 46"/>
                <a:gd name="T7" fmla="*/ 38 h 40"/>
                <a:gd name="T8" fmla="*/ 42 w 46"/>
                <a:gd name="T9" fmla="*/ 40 h 40"/>
              </a:gdLst>
              <a:ahLst/>
              <a:cxnLst>
                <a:cxn ang="0">
                  <a:pos x="T0" y="T1"/>
                </a:cxn>
                <a:cxn ang="0">
                  <a:pos x="T2" y="T3"/>
                </a:cxn>
                <a:cxn ang="0">
                  <a:pos x="T4" y="T5"/>
                </a:cxn>
                <a:cxn ang="0">
                  <a:pos x="T6" y="T7"/>
                </a:cxn>
                <a:cxn ang="0">
                  <a:pos x="T8" y="T9"/>
                </a:cxn>
              </a:cxnLst>
              <a:rect l="0" t="0" r="r" b="b"/>
              <a:pathLst>
                <a:path w="46" h="40">
                  <a:moveTo>
                    <a:pt x="42" y="40"/>
                  </a:moveTo>
                  <a:lnTo>
                    <a:pt x="0" y="4"/>
                  </a:lnTo>
                  <a:lnTo>
                    <a:pt x="4" y="0"/>
                  </a:lnTo>
                  <a:lnTo>
                    <a:pt x="46" y="38"/>
                  </a:lnTo>
                  <a:lnTo>
                    <a:pt x="42"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2" name="Freeform 37"/>
            <p:cNvSpPr/>
            <p:nvPr/>
          </p:nvSpPr>
          <p:spPr bwMode="auto">
            <a:xfrm>
              <a:off x="335" y="634"/>
              <a:ext cx="10" cy="56"/>
            </a:xfrm>
            <a:custGeom>
              <a:avLst/>
              <a:gdLst>
                <a:gd name="T0" fmla="*/ 5 w 5"/>
                <a:gd name="T1" fmla="*/ 28 h 28"/>
                <a:gd name="T2" fmla="*/ 0 w 5"/>
                <a:gd name="T3" fmla="*/ 28 h 28"/>
                <a:gd name="T4" fmla="*/ 1 w 5"/>
                <a:gd name="T5" fmla="*/ 0 h 28"/>
                <a:gd name="T6" fmla="*/ 5 w 5"/>
                <a:gd name="T7" fmla="*/ 0 h 28"/>
                <a:gd name="T8" fmla="*/ 5 w 5"/>
                <a:gd name="T9" fmla="*/ 28 h 28"/>
              </a:gdLst>
              <a:ahLst/>
              <a:cxnLst>
                <a:cxn ang="0">
                  <a:pos x="T0" y="T1"/>
                </a:cxn>
                <a:cxn ang="0">
                  <a:pos x="T2" y="T3"/>
                </a:cxn>
                <a:cxn ang="0">
                  <a:pos x="T4" y="T5"/>
                </a:cxn>
                <a:cxn ang="0">
                  <a:pos x="T6" y="T7"/>
                </a:cxn>
                <a:cxn ang="0">
                  <a:pos x="T8" y="T9"/>
                </a:cxn>
              </a:cxnLst>
              <a:rect l="0" t="0" r="r" b="b"/>
              <a:pathLst>
                <a:path w="5" h="28">
                  <a:moveTo>
                    <a:pt x="5" y="28"/>
                  </a:moveTo>
                  <a:cubicBezTo>
                    <a:pt x="3" y="28"/>
                    <a:pt x="2" y="28"/>
                    <a:pt x="0" y="28"/>
                  </a:cubicBezTo>
                  <a:cubicBezTo>
                    <a:pt x="1" y="0"/>
                    <a:pt x="1" y="0"/>
                    <a:pt x="1" y="0"/>
                  </a:cubicBezTo>
                  <a:cubicBezTo>
                    <a:pt x="2" y="0"/>
                    <a:pt x="4" y="0"/>
                    <a:pt x="5" y="0"/>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3" name="Freeform 38"/>
            <p:cNvSpPr/>
            <p:nvPr/>
          </p:nvSpPr>
          <p:spPr bwMode="auto">
            <a:xfrm>
              <a:off x="353" y="634"/>
              <a:ext cx="12" cy="56"/>
            </a:xfrm>
            <a:custGeom>
              <a:avLst/>
              <a:gdLst>
                <a:gd name="T0" fmla="*/ 1 w 6"/>
                <a:gd name="T1" fmla="*/ 28 h 28"/>
                <a:gd name="T2" fmla="*/ 0 w 6"/>
                <a:gd name="T3" fmla="*/ 0 h 28"/>
                <a:gd name="T4" fmla="*/ 5 w 6"/>
                <a:gd name="T5" fmla="*/ 0 h 28"/>
                <a:gd name="T6" fmla="*/ 6 w 6"/>
                <a:gd name="T7" fmla="*/ 28 h 28"/>
                <a:gd name="T8" fmla="*/ 1 w 6"/>
                <a:gd name="T9" fmla="*/ 28 h 28"/>
              </a:gdLst>
              <a:ahLst/>
              <a:cxnLst>
                <a:cxn ang="0">
                  <a:pos x="T0" y="T1"/>
                </a:cxn>
                <a:cxn ang="0">
                  <a:pos x="T2" y="T3"/>
                </a:cxn>
                <a:cxn ang="0">
                  <a:pos x="T4" y="T5"/>
                </a:cxn>
                <a:cxn ang="0">
                  <a:pos x="T6" y="T7"/>
                </a:cxn>
                <a:cxn ang="0">
                  <a:pos x="T8" y="T9"/>
                </a:cxn>
              </a:cxnLst>
              <a:rect l="0" t="0" r="r" b="b"/>
              <a:pathLst>
                <a:path w="6" h="28">
                  <a:moveTo>
                    <a:pt x="1" y="28"/>
                  </a:moveTo>
                  <a:cubicBezTo>
                    <a:pt x="0" y="0"/>
                    <a:pt x="0" y="0"/>
                    <a:pt x="0" y="0"/>
                  </a:cubicBezTo>
                  <a:cubicBezTo>
                    <a:pt x="2" y="0"/>
                    <a:pt x="3" y="0"/>
                    <a:pt x="5" y="0"/>
                  </a:cubicBezTo>
                  <a:cubicBezTo>
                    <a:pt x="6" y="28"/>
                    <a:pt x="6" y="28"/>
                    <a:pt x="6" y="28"/>
                  </a:cubicBezTo>
                  <a:cubicBezTo>
                    <a:pt x="4" y="28"/>
                    <a:pt x="3" y="28"/>
                    <a:pt x="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4" name="Freeform 39"/>
            <p:cNvSpPr/>
            <p:nvPr/>
          </p:nvSpPr>
          <p:spPr bwMode="auto">
            <a:xfrm>
              <a:off x="315" y="632"/>
              <a:ext cx="14" cy="58"/>
            </a:xfrm>
            <a:custGeom>
              <a:avLst/>
              <a:gdLst>
                <a:gd name="T0" fmla="*/ 5 w 7"/>
                <a:gd name="T1" fmla="*/ 29 h 29"/>
                <a:gd name="T2" fmla="*/ 0 w 7"/>
                <a:gd name="T3" fmla="*/ 28 h 29"/>
                <a:gd name="T4" fmla="*/ 2 w 7"/>
                <a:gd name="T5" fmla="*/ 0 h 29"/>
                <a:gd name="T6" fmla="*/ 7 w 7"/>
                <a:gd name="T7" fmla="*/ 1 h 29"/>
                <a:gd name="T8" fmla="*/ 5 w 7"/>
                <a:gd name="T9" fmla="*/ 29 h 29"/>
              </a:gdLst>
              <a:ahLst/>
              <a:cxnLst>
                <a:cxn ang="0">
                  <a:pos x="T0" y="T1"/>
                </a:cxn>
                <a:cxn ang="0">
                  <a:pos x="T2" y="T3"/>
                </a:cxn>
                <a:cxn ang="0">
                  <a:pos x="T4" y="T5"/>
                </a:cxn>
                <a:cxn ang="0">
                  <a:pos x="T6" y="T7"/>
                </a:cxn>
                <a:cxn ang="0">
                  <a:pos x="T8" y="T9"/>
                </a:cxn>
              </a:cxnLst>
              <a:rect l="0" t="0" r="r" b="b"/>
              <a:pathLst>
                <a:path w="7" h="29">
                  <a:moveTo>
                    <a:pt x="5" y="29"/>
                  </a:moveTo>
                  <a:cubicBezTo>
                    <a:pt x="3" y="29"/>
                    <a:pt x="1" y="28"/>
                    <a:pt x="0" y="28"/>
                  </a:cubicBezTo>
                  <a:cubicBezTo>
                    <a:pt x="2" y="0"/>
                    <a:pt x="2" y="0"/>
                    <a:pt x="2" y="0"/>
                  </a:cubicBezTo>
                  <a:cubicBezTo>
                    <a:pt x="4" y="0"/>
                    <a:pt x="5" y="0"/>
                    <a:pt x="7" y="1"/>
                  </a:cubicBezTo>
                  <a:lnTo>
                    <a:pt x="5"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5" name="Freeform 40"/>
            <p:cNvSpPr/>
            <p:nvPr/>
          </p:nvSpPr>
          <p:spPr bwMode="auto">
            <a:xfrm>
              <a:off x="371" y="632"/>
              <a:ext cx="14" cy="56"/>
            </a:xfrm>
            <a:custGeom>
              <a:avLst/>
              <a:gdLst>
                <a:gd name="T0" fmla="*/ 2 w 7"/>
                <a:gd name="T1" fmla="*/ 28 h 28"/>
                <a:gd name="T2" fmla="*/ 0 w 7"/>
                <a:gd name="T3" fmla="*/ 0 h 28"/>
                <a:gd name="T4" fmla="*/ 4 w 7"/>
                <a:gd name="T5" fmla="*/ 0 h 28"/>
                <a:gd name="T6" fmla="*/ 7 w 7"/>
                <a:gd name="T7" fmla="*/ 28 h 28"/>
                <a:gd name="T8" fmla="*/ 2 w 7"/>
                <a:gd name="T9" fmla="*/ 28 h 28"/>
              </a:gdLst>
              <a:ahLst/>
              <a:cxnLst>
                <a:cxn ang="0">
                  <a:pos x="T0" y="T1"/>
                </a:cxn>
                <a:cxn ang="0">
                  <a:pos x="T2" y="T3"/>
                </a:cxn>
                <a:cxn ang="0">
                  <a:pos x="T4" y="T5"/>
                </a:cxn>
                <a:cxn ang="0">
                  <a:pos x="T6" y="T7"/>
                </a:cxn>
                <a:cxn ang="0">
                  <a:pos x="T8" y="T9"/>
                </a:cxn>
              </a:cxnLst>
              <a:rect l="0" t="0" r="r" b="b"/>
              <a:pathLst>
                <a:path w="7" h="28">
                  <a:moveTo>
                    <a:pt x="2" y="28"/>
                  </a:moveTo>
                  <a:cubicBezTo>
                    <a:pt x="0" y="0"/>
                    <a:pt x="0" y="0"/>
                    <a:pt x="0" y="0"/>
                  </a:cubicBezTo>
                  <a:cubicBezTo>
                    <a:pt x="1" y="0"/>
                    <a:pt x="3" y="0"/>
                    <a:pt x="4" y="0"/>
                  </a:cubicBezTo>
                  <a:cubicBezTo>
                    <a:pt x="7" y="28"/>
                    <a:pt x="7" y="28"/>
                    <a:pt x="7" y="28"/>
                  </a:cubicBezTo>
                  <a:cubicBezTo>
                    <a:pt x="5" y="28"/>
                    <a:pt x="4" y="28"/>
                    <a:pt x="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6" name="Freeform 41"/>
            <p:cNvSpPr/>
            <p:nvPr/>
          </p:nvSpPr>
          <p:spPr bwMode="auto">
            <a:xfrm>
              <a:off x="295" y="630"/>
              <a:ext cx="16" cy="58"/>
            </a:xfrm>
            <a:custGeom>
              <a:avLst/>
              <a:gdLst>
                <a:gd name="T0" fmla="*/ 5 w 8"/>
                <a:gd name="T1" fmla="*/ 29 h 29"/>
                <a:gd name="T2" fmla="*/ 0 w 8"/>
                <a:gd name="T3" fmla="*/ 28 h 29"/>
                <a:gd name="T4" fmla="*/ 4 w 8"/>
                <a:gd name="T5" fmla="*/ 0 h 29"/>
                <a:gd name="T6" fmla="*/ 8 w 8"/>
                <a:gd name="T7" fmla="*/ 1 h 29"/>
                <a:gd name="T8" fmla="*/ 5 w 8"/>
                <a:gd name="T9" fmla="*/ 29 h 29"/>
              </a:gdLst>
              <a:ahLst/>
              <a:cxnLst>
                <a:cxn ang="0">
                  <a:pos x="T0" y="T1"/>
                </a:cxn>
                <a:cxn ang="0">
                  <a:pos x="T2" y="T3"/>
                </a:cxn>
                <a:cxn ang="0">
                  <a:pos x="T4" y="T5"/>
                </a:cxn>
                <a:cxn ang="0">
                  <a:pos x="T6" y="T7"/>
                </a:cxn>
                <a:cxn ang="0">
                  <a:pos x="T8" y="T9"/>
                </a:cxn>
              </a:cxnLst>
              <a:rect l="0" t="0" r="r" b="b"/>
              <a:pathLst>
                <a:path w="8" h="29">
                  <a:moveTo>
                    <a:pt x="5" y="29"/>
                  </a:moveTo>
                  <a:cubicBezTo>
                    <a:pt x="3" y="28"/>
                    <a:pt x="1" y="28"/>
                    <a:pt x="0" y="28"/>
                  </a:cubicBezTo>
                  <a:cubicBezTo>
                    <a:pt x="4" y="0"/>
                    <a:pt x="4" y="0"/>
                    <a:pt x="4" y="0"/>
                  </a:cubicBezTo>
                  <a:cubicBezTo>
                    <a:pt x="5" y="0"/>
                    <a:pt x="7" y="1"/>
                    <a:pt x="8" y="1"/>
                  </a:cubicBezTo>
                  <a:lnTo>
                    <a:pt x="5"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7" name="Freeform 42"/>
            <p:cNvSpPr/>
            <p:nvPr/>
          </p:nvSpPr>
          <p:spPr bwMode="auto">
            <a:xfrm>
              <a:off x="387" y="630"/>
              <a:ext cx="19" cy="56"/>
            </a:xfrm>
            <a:custGeom>
              <a:avLst/>
              <a:gdLst>
                <a:gd name="T0" fmla="*/ 4 w 9"/>
                <a:gd name="T1" fmla="*/ 28 h 28"/>
                <a:gd name="T2" fmla="*/ 0 w 9"/>
                <a:gd name="T3" fmla="*/ 0 h 28"/>
                <a:gd name="T4" fmla="*/ 4 w 9"/>
                <a:gd name="T5" fmla="*/ 0 h 28"/>
                <a:gd name="T6" fmla="*/ 9 w 9"/>
                <a:gd name="T7" fmla="*/ 28 h 28"/>
                <a:gd name="T8" fmla="*/ 4 w 9"/>
                <a:gd name="T9" fmla="*/ 28 h 28"/>
              </a:gdLst>
              <a:ahLst/>
              <a:cxnLst>
                <a:cxn ang="0">
                  <a:pos x="T0" y="T1"/>
                </a:cxn>
                <a:cxn ang="0">
                  <a:pos x="T2" y="T3"/>
                </a:cxn>
                <a:cxn ang="0">
                  <a:pos x="T4" y="T5"/>
                </a:cxn>
                <a:cxn ang="0">
                  <a:pos x="T6" y="T7"/>
                </a:cxn>
                <a:cxn ang="0">
                  <a:pos x="T8" y="T9"/>
                </a:cxn>
              </a:cxnLst>
              <a:rect l="0" t="0" r="r" b="b"/>
              <a:pathLst>
                <a:path w="9" h="28">
                  <a:moveTo>
                    <a:pt x="4" y="28"/>
                  </a:moveTo>
                  <a:cubicBezTo>
                    <a:pt x="0" y="0"/>
                    <a:pt x="0" y="0"/>
                    <a:pt x="0" y="0"/>
                  </a:cubicBezTo>
                  <a:cubicBezTo>
                    <a:pt x="2" y="0"/>
                    <a:pt x="3" y="0"/>
                    <a:pt x="4" y="0"/>
                  </a:cubicBezTo>
                  <a:cubicBezTo>
                    <a:pt x="9" y="28"/>
                    <a:pt x="9" y="28"/>
                    <a:pt x="9" y="28"/>
                  </a:cubicBezTo>
                  <a:cubicBezTo>
                    <a:pt x="7" y="28"/>
                    <a:pt x="6"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8" name="Freeform 43"/>
            <p:cNvSpPr/>
            <p:nvPr/>
          </p:nvSpPr>
          <p:spPr bwMode="auto">
            <a:xfrm>
              <a:off x="274" y="627"/>
              <a:ext cx="21" cy="57"/>
            </a:xfrm>
            <a:custGeom>
              <a:avLst/>
              <a:gdLst>
                <a:gd name="T0" fmla="*/ 5 w 10"/>
                <a:gd name="T1" fmla="*/ 28 h 28"/>
                <a:gd name="T2" fmla="*/ 0 w 10"/>
                <a:gd name="T3" fmla="*/ 27 h 28"/>
                <a:gd name="T4" fmla="*/ 6 w 10"/>
                <a:gd name="T5" fmla="*/ 0 h 28"/>
                <a:gd name="T6" fmla="*/ 10 w 10"/>
                <a:gd name="T7" fmla="*/ 0 h 28"/>
                <a:gd name="T8" fmla="*/ 5 w 10"/>
                <a:gd name="T9" fmla="*/ 28 h 28"/>
              </a:gdLst>
              <a:ahLst/>
              <a:cxnLst>
                <a:cxn ang="0">
                  <a:pos x="T0" y="T1"/>
                </a:cxn>
                <a:cxn ang="0">
                  <a:pos x="T2" y="T3"/>
                </a:cxn>
                <a:cxn ang="0">
                  <a:pos x="T4" y="T5"/>
                </a:cxn>
                <a:cxn ang="0">
                  <a:pos x="T6" y="T7"/>
                </a:cxn>
                <a:cxn ang="0">
                  <a:pos x="T8" y="T9"/>
                </a:cxn>
              </a:cxnLst>
              <a:rect l="0" t="0" r="r" b="b"/>
              <a:pathLst>
                <a:path w="10" h="28">
                  <a:moveTo>
                    <a:pt x="5" y="28"/>
                  </a:moveTo>
                  <a:cubicBezTo>
                    <a:pt x="3" y="28"/>
                    <a:pt x="1" y="27"/>
                    <a:pt x="0" y="27"/>
                  </a:cubicBezTo>
                  <a:cubicBezTo>
                    <a:pt x="6" y="0"/>
                    <a:pt x="6" y="0"/>
                    <a:pt x="6" y="0"/>
                  </a:cubicBezTo>
                  <a:cubicBezTo>
                    <a:pt x="7" y="0"/>
                    <a:pt x="8" y="0"/>
                    <a:pt x="10" y="0"/>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9" name="Freeform 44"/>
            <p:cNvSpPr/>
            <p:nvPr/>
          </p:nvSpPr>
          <p:spPr bwMode="auto">
            <a:xfrm>
              <a:off x="404" y="625"/>
              <a:ext cx="22" cy="59"/>
            </a:xfrm>
            <a:custGeom>
              <a:avLst/>
              <a:gdLst>
                <a:gd name="T0" fmla="*/ 6 w 11"/>
                <a:gd name="T1" fmla="*/ 29 h 29"/>
                <a:gd name="T2" fmla="*/ 0 w 11"/>
                <a:gd name="T3" fmla="*/ 1 h 29"/>
                <a:gd name="T4" fmla="*/ 5 w 11"/>
                <a:gd name="T5" fmla="*/ 0 h 29"/>
                <a:gd name="T6" fmla="*/ 11 w 11"/>
                <a:gd name="T7" fmla="*/ 28 h 29"/>
                <a:gd name="T8" fmla="*/ 6 w 11"/>
                <a:gd name="T9" fmla="*/ 29 h 29"/>
              </a:gdLst>
              <a:ahLst/>
              <a:cxnLst>
                <a:cxn ang="0">
                  <a:pos x="T0" y="T1"/>
                </a:cxn>
                <a:cxn ang="0">
                  <a:pos x="T2" y="T3"/>
                </a:cxn>
                <a:cxn ang="0">
                  <a:pos x="T4" y="T5"/>
                </a:cxn>
                <a:cxn ang="0">
                  <a:pos x="T6" y="T7"/>
                </a:cxn>
                <a:cxn ang="0">
                  <a:pos x="T8" y="T9"/>
                </a:cxn>
              </a:cxnLst>
              <a:rect l="0" t="0" r="r" b="b"/>
              <a:pathLst>
                <a:path w="11" h="29">
                  <a:moveTo>
                    <a:pt x="6" y="29"/>
                  </a:moveTo>
                  <a:cubicBezTo>
                    <a:pt x="0" y="1"/>
                    <a:pt x="0" y="1"/>
                    <a:pt x="0" y="1"/>
                  </a:cubicBezTo>
                  <a:cubicBezTo>
                    <a:pt x="2" y="1"/>
                    <a:pt x="3" y="0"/>
                    <a:pt x="5" y="0"/>
                  </a:cubicBezTo>
                  <a:cubicBezTo>
                    <a:pt x="11" y="28"/>
                    <a:pt x="11" y="28"/>
                    <a:pt x="11" y="28"/>
                  </a:cubicBezTo>
                  <a:cubicBezTo>
                    <a:pt x="9" y="28"/>
                    <a:pt x="8" y="28"/>
                    <a:pt x="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0" name="Freeform 45"/>
            <p:cNvSpPr/>
            <p:nvPr/>
          </p:nvSpPr>
          <p:spPr bwMode="auto">
            <a:xfrm>
              <a:off x="254" y="623"/>
              <a:ext cx="24" cy="57"/>
            </a:xfrm>
            <a:custGeom>
              <a:avLst/>
              <a:gdLst>
                <a:gd name="T0" fmla="*/ 5 w 12"/>
                <a:gd name="T1" fmla="*/ 28 h 28"/>
                <a:gd name="T2" fmla="*/ 0 w 12"/>
                <a:gd name="T3" fmla="*/ 27 h 28"/>
                <a:gd name="T4" fmla="*/ 8 w 12"/>
                <a:gd name="T5" fmla="*/ 0 h 28"/>
                <a:gd name="T6" fmla="*/ 12 w 12"/>
                <a:gd name="T7" fmla="*/ 1 h 28"/>
                <a:gd name="T8" fmla="*/ 5 w 12"/>
                <a:gd name="T9" fmla="*/ 28 h 28"/>
              </a:gdLst>
              <a:ahLst/>
              <a:cxnLst>
                <a:cxn ang="0">
                  <a:pos x="T0" y="T1"/>
                </a:cxn>
                <a:cxn ang="0">
                  <a:pos x="T2" y="T3"/>
                </a:cxn>
                <a:cxn ang="0">
                  <a:pos x="T4" y="T5"/>
                </a:cxn>
                <a:cxn ang="0">
                  <a:pos x="T6" y="T7"/>
                </a:cxn>
                <a:cxn ang="0">
                  <a:pos x="T8" y="T9"/>
                </a:cxn>
              </a:cxnLst>
              <a:rect l="0" t="0" r="r" b="b"/>
              <a:pathLst>
                <a:path w="12" h="28">
                  <a:moveTo>
                    <a:pt x="5" y="28"/>
                  </a:moveTo>
                  <a:cubicBezTo>
                    <a:pt x="3" y="28"/>
                    <a:pt x="2" y="27"/>
                    <a:pt x="0" y="27"/>
                  </a:cubicBezTo>
                  <a:cubicBezTo>
                    <a:pt x="8" y="0"/>
                    <a:pt x="8" y="0"/>
                    <a:pt x="8" y="0"/>
                  </a:cubicBezTo>
                  <a:cubicBezTo>
                    <a:pt x="9" y="0"/>
                    <a:pt x="10" y="0"/>
                    <a:pt x="12" y="1"/>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1" name="Freeform 46"/>
            <p:cNvSpPr/>
            <p:nvPr/>
          </p:nvSpPr>
          <p:spPr bwMode="auto">
            <a:xfrm>
              <a:off x="422" y="621"/>
              <a:ext cx="24" cy="57"/>
            </a:xfrm>
            <a:custGeom>
              <a:avLst/>
              <a:gdLst>
                <a:gd name="T0" fmla="*/ 7 w 12"/>
                <a:gd name="T1" fmla="*/ 28 h 28"/>
                <a:gd name="T2" fmla="*/ 0 w 12"/>
                <a:gd name="T3" fmla="*/ 1 h 28"/>
                <a:gd name="T4" fmla="*/ 4 w 12"/>
                <a:gd name="T5" fmla="*/ 0 h 28"/>
                <a:gd name="T6" fmla="*/ 12 w 12"/>
                <a:gd name="T7" fmla="*/ 27 h 28"/>
                <a:gd name="T8" fmla="*/ 7 w 12"/>
                <a:gd name="T9" fmla="*/ 28 h 28"/>
              </a:gdLst>
              <a:ahLst/>
              <a:cxnLst>
                <a:cxn ang="0">
                  <a:pos x="T0" y="T1"/>
                </a:cxn>
                <a:cxn ang="0">
                  <a:pos x="T2" y="T3"/>
                </a:cxn>
                <a:cxn ang="0">
                  <a:pos x="T4" y="T5"/>
                </a:cxn>
                <a:cxn ang="0">
                  <a:pos x="T6" y="T7"/>
                </a:cxn>
                <a:cxn ang="0">
                  <a:pos x="T8" y="T9"/>
                </a:cxn>
              </a:cxnLst>
              <a:rect l="0" t="0" r="r" b="b"/>
              <a:pathLst>
                <a:path w="12" h="28">
                  <a:moveTo>
                    <a:pt x="7" y="28"/>
                  </a:moveTo>
                  <a:cubicBezTo>
                    <a:pt x="0" y="1"/>
                    <a:pt x="0" y="1"/>
                    <a:pt x="0" y="1"/>
                  </a:cubicBezTo>
                  <a:cubicBezTo>
                    <a:pt x="1" y="1"/>
                    <a:pt x="2" y="0"/>
                    <a:pt x="4" y="0"/>
                  </a:cubicBezTo>
                  <a:cubicBezTo>
                    <a:pt x="12" y="27"/>
                    <a:pt x="12" y="27"/>
                    <a:pt x="12" y="27"/>
                  </a:cubicBezTo>
                  <a:cubicBezTo>
                    <a:pt x="10" y="27"/>
                    <a:pt x="9" y="28"/>
                    <a:pt x="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2" name="Freeform 47"/>
            <p:cNvSpPr/>
            <p:nvPr/>
          </p:nvSpPr>
          <p:spPr bwMode="auto">
            <a:xfrm>
              <a:off x="234" y="617"/>
              <a:ext cx="28" cy="57"/>
            </a:xfrm>
            <a:custGeom>
              <a:avLst/>
              <a:gdLst>
                <a:gd name="T0" fmla="*/ 5 w 14"/>
                <a:gd name="T1" fmla="*/ 28 h 28"/>
                <a:gd name="T2" fmla="*/ 0 w 14"/>
                <a:gd name="T3" fmla="*/ 27 h 28"/>
                <a:gd name="T4" fmla="*/ 10 w 14"/>
                <a:gd name="T5" fmla="*/ 0 h 28"/>
                <a:gd name="T6" fmla="*/ 14 w 14"/>
                <a:gd name="T7" fmla="*/ 1 h 28"/>
                <a:gd name="T8" fmla="*/ 5 w 14"/>
                <a:gd name="T9" fmla="*/ 28 h 28"/>
              </a:gdLst>
              <a:ahLst/>
              <a:cxnLst>
                <a:cxn ang="0">
                  <a:pos x="T0" y="T1"/>
                </a:cxn>
                <a:cxn ang="0">
                  <a:pos x="T2" y="T3"/>
                </a:cxn>
                <a:cxn ang="0">
                  <a:pos x="T4" y="T5"/>
                </a:cxn>
                <a:cxn ang="0">
                  <a:pos x="T6" y="T7"/>
                </a:cxn>
                <a:cxn ang="0">
                  <a:pos x="T8" y="T9"/>
                </a:cxn>
              </a:cxnLst>
              <a:rect l="0" t="0" r="r" b="b"/>
              <a:pathLst>
                <a:path w="14" h="28">
                  <a:moveTo>
                    <a:pt x="5" y="28"/>
                  </a:moveTo>
                  <a:cubicBezTo>
                    <a:pt x="3" y="28"/>
                    <a:pt x="2" y="27"/>
                    <a:pt x="0" y="27"/>
                  </a:cubicBezTo>
                  <a:cubicBezTo>
                    <a:pt x="10" y="0"/>
                    <a:pt x="10" y="0"/>
                    <a:pt x="10" y="0"/>
                  </a:cubicBezTo>
                  <a:cubicBezTo>
                    <a:pt x="11" y="0"/>
                    <a:pt x="12" y="1"/>
                    <a:pt x="14" y="1"/>
                  </a:cubicBez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3" name="Freeform 48"/>
            <p:cNvSpPr/>
            <p:nvPr/>
          </p:nvSpPr>
          <p:spPr bwMode="auto">
            <a:xfrm>
              <a:off x="438" y="615"/>
              <a:ext cx="26" cy="57"/>
            </a:xfrm>
            <a:custGeom>
              <a:avLst/>
              <a:gdLst>
                <a:gd name="T0" fmla="*/ 9 w 13"/>
                <a:gd name="T1" fmla="*/ 28 h 28"/>
                <a:gd name="T2" fmla="*/ 0 w 13"/>
                <a:gd name="T3" fmla="*/ 2 h 28"/>
                <a:gd name="T4" fmla="*/ 4 w 13"/>
                <a:gd name="T5" fmla="*/ 0 h 28"/>
                <a:gd name="T6" fmla="*/ 13 w 13"/>
                <a:gd name="T7" fmla="*/ 27 h 28"/>
                <a:gd name="T8" fmla="*/ 9 w 13"/>
                <a:gd name="T9" fmla="*/ 28 h 28"/>
              </a:gdLst>
              <a:ahLst/>
              <a:cxnLst>
                <a:cxn ang="0">
                  <a:pos x="T0" y="T1"/>
                </a:cxn>
                <a:cxn ang="0">
                  <a:pos x="T2" y="T3"/>
                </a:cxn>
                <a:cxn ang="0">
                  <a:pos x="T4" y="T5"/>
                </a:cxn>
                <a:cxn ang="0">
                  <a:pos x="T6" y="T7"/>
                </a:cxn>
                <a:cxn ang="0">
                  <a:pos x="T8" y="T9"/>
                </a:cxn>
              </a:cxnLst>
              <a:rect l="0" t="0" r="r" b="b"/>
              <a:pathLst>
                <a:path w="13" h="28">
                  <a:moveTo>
                    <a:pt x="9" y="28"/>
                  </a:moveTo>
                  <a:cubicBezTo>
                    <a:pt x="0" y="2"/>
                    <a:pt x="0" y="2"/>
                    <a:pt x="0" y="2"/>
                  </a:cubicBezTo>
                  <a:cubicBezTo>
                    <a:pt x="1" y="1"/>
                    <a:pt x="2" y="1"/>
                    <a:pt x="4" y="0"/>
                  </a:cubicBezTo>
                  <a:cubicBezTo>
                    <a:pt x="13" y="27"/>
                    <a:pt x="13" y="27"/>
                    <a:pt x="13" y="27"/>
                  </a:cubicBezTo>
                  <a:cubicBezTo>
                    <a:pt x="12" y="27"/>
                    <a:pt x="10" y="28"/>
                    <a:pt x="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4" name="Freeform 49"/>
            <p:cNvSpPr/>
            <p:nvPr/>
          </p:nvSpPr>
          <p:spPr bwMode="auto">
            <a:xfrm>
              <a:off x="216" y="611"/>
              <a:ext cx="30" cy="57"/>
            </a:xfrm>
            <a:custGeom>
              <a:avLst/>
              <a:gdLst>
                <a:gd name="T0" fmla="*/ 4 w 15"/>
                <a:gd name="T1" fmla="*/ 28 h 28"/>
                <a:gd name="T2" fmla="*/ 0 w 15"/>
                <a:gd name="T3" fmla="*/ 26 h 28"/>
                <a:gd name="T4" fmla="*/ 11 w 15"/>
                <a:gd name="T5" fmla="*/ 0 h 28"/>
                <a:gd name="T6" fmla="*/ 15 w 15"/>
                <a:gd name="T7" fmla="*/ 2 h 28"/>
                <a:gd name="T8" fmla="*/ 4 w 15"/>
                <a:gd name="T9" fmla="*/ 28 h 28"/>
              </a:gdLst>
              <a:ahLst/>
              <a:cxnLst>
                <a:cxn ang="0">
                  <a:pos x="T0" y="T1"/>
                </a:cxn>
                <a:cxn ang="0">
                  <a:pos x="T2" y="T3"/>
                </a:cxn>
                <a:cxn ang="0">
                  <a:pos x="T4" y="T5"/>
                </a:cxn>
                <a:cxn ang="0">
                  <a:pos x="T6" y="T7"/>
                </a:cxn>
                <a:cxn ang="0">
                  <a:pos x="T8" y="T9"/>
                </a:cxn>
              </a:cxnLst>
              <a:rect l="0" t="0" r="r" b="b"/>
              <a:pathLst>
                <a:path w="15" h="28">
                  <a:moveTo>
                    <a:pt x="4" y="28"/>
                  </a:moveTo>
                  <a:cubicBezTo>
                    <a:pt x="3" y="27"/>
                    <a:pt x="1" y="27"/>
                    <a:pt x="0" y="26"/>
                  </a:cubicBezTo>
                  <a:cubicBezTo>
                    <a:pt x="11" y="0"/>
                    <a:pt x="11" y="0"/>
                    <a:pt x="11" y="0"/>
                  </a:cubicBezTo>
                  <a:cubicBezTo>
                    <a:pt x="12" y="1"/>
                    <a:pt x="13" y="1"/>
                    <a:pt x="15" y="2"/>
                  </a:cubicBezTo>
                  <a:lnTo>
                    <a:pt x="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5" name="Freeform 50"/>
            <p:cNvSpPr/>
            <p:nvPr/>
          </p:nvSpPr>
          <p:spPr bwMode="auto">
            <a:xfrm>
              <a:off x="454" y="609"/>
              <a:ext cx="30" cy="57"/>
            </a:xfrm>
            <a:custGeom>
              <a:avLst/>
              <a:gdLst>
                <a:gd name="T0" fmla="*/ 10 w 15"/>
                <a:gd name="T1" fmla="*/ 28 h 28"/>
                <a:gd name="T2" fmla="*/ 0 w 15"/>
                <a:gd name="T3" fmla="*/ 2 h 28"/>
                <a:gd name="T4" fmla="*/ 4 w 15"/>
                <a:gd name="T5" fmla="*/ 0 h 28"/>
                <a:gd name="T6" fmla="*/ 15 w 15"/>
                <a:gd name="T7" fmla="*/ 26 h 28"/>
                <a:gd name="T8" fmla="*/ 10 w 15"/>
                <a:gd name="T9" fmla="*/ 28 h 28"/>
              </a:gdLst>
              <a:ahLst/>
              <a:cxnLst>
                <a:cxn ang="0">
                  <a:pos x="T0" y="T1"/>
                </a:cxn>
                <a:cxn ang="0">
                  <a:pos x="T2" y="T3"/>
                </a:cxn>
                <a:cxn ang="0">
                  <a:pos x="T4" y="T5"/>
                </a:cxn>
                <a:cxn ang="0">
                  <a:pos x="T6" y="T7"/>
                </a:cxn>
                <a:cxn ang="0">
                  <a:pos x="T8" y="T9"/>
                </a:cxn>
              </a:cxnLst>
              <a:rect l="0" t="0" r="r" b="b"/>
              <a:pathLst>
                <a:path w="15" h="28">
                  <a:moveTo>
                    <a:pt x="10" y="28"/>
                  </a:moveTo>
                  <a:cubicBezTo>
                    <a:pt x="0" y="2"/>
                    <a:pt x="0" y="2"/>
                    <a:pt x="0" y="2"/>
                  </a:cubicBezTo>
                  <a:cubicBezTo>
                    <a:pt x="1" y="1"/>
                    <a:pt x="2" y="1"/>
                    <a:pt x="4" y="0"/>
                  </a:cubicBezTo>
                  <a:cubicBezTo>
                    <a:pt x="15" y="26"/>
                    <a:pt x="15" y="26"/>
                    <a:pt x="15" y="26"/>
                  </a:cubicBezTo>
                  <a:cubicBezTo>
                    <a:pt x="13" y="27"/>
                    <a:pt x="12" y="27"/>
                    <a:pt x="1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6" name="Freeform 51"/>
            <p:cNvSpPr/>
            <p:nvPr/>
          </p:nvSpPr>
          <p:spPr bwMode="auto">
            <a:xfrm>
              <a:off x="198" y="605"/>
              <a:ext cx="32" cy="55"/>
            </a:xfrm>
            <a:custGeom>
              <a:avLst/>
              <a:gdLst>
                <a:gd name="T0" fmla="*/ 4 w 16"/>
                <a:gd name="T1" fmla="*/ 27 h 27"/>
                <a:gd name="T2" fmla="*/ 0 w 16"/>
                <a:gd name="T3" fmla="*/ 25 h 27"/>
                <a:gd name="T4" fmla="*/ 12 w 16"/>
                <a:gd name="T5" fmla="*/ 0 h 27"/>
                <a:gd name="T6" fmla="*/ 16 w 16"/>
                <a:gd name="T7" fmla="*/ 1 h 27"/>
                <a:gd name="T8" fmla="*/ 4 w 16"/>
                <a:gd name="T9" fmla="*/ 27 h 27"/>
              </a:gdLst>
              <a:ahLst/>
              <a:cxnLst>
                <a:cxn ang="0">
                  <a:pos x="T0" y="T1"/>
                </a:cxn>
                <a:cxn ang="0">
                  <a:pos x="T2" y="T3"/>
                </a:cxn>
                <a:cxn ang="0">
                  <a:pos x="T4" y="T5"/>
                </a:cxn>
                <a:cxn ang="0">
                  <a:pos x="T6" y="T7"/>
                </a:cxn>
                <a:cxn ang="0">
                  <a:pos x="T8" y="T9"/>
                </a:cxn>
              </a:cxnLst>
              <a:rect l="0" t="0" r="r" b="b"/>
              <a:pathLst>
                <a:path w="16" h="27">
                  <a:moveTo>
                    <a:pt x="4" y="27"/>
                  </a:moveTo>
                  <a:cubicBezTo>
                    <a:pt x="3" y="26"/>
                    <a:pt x="1" y="26"/>
                    <a:pt x="0" y="25"/>
                  </a:cubicBezTo>
                  <a:cubicBezTo>
                    <a:pt x="12" y="0"/>
                    <a:pt x="12" y="0"/>
                    <a:pt x="12" y="0"/>
                  </a:cubicBezTo>
                  <a:cubicBezTo>
                    <a:pt x="13" y="0"/>
                    <a:pt x="14" y="1"/>
                    <a:pt x="16" y="1"/>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7" name="Freeform 52"/>
            <p:cNvSpPr/>
            <p:nvPr/>
          </p:nvSpPr>
          <p:spPr bwMode="auto">
            <a:xfrm>
              <a:off x="468" y="603"/>
              <a:ext cx="34" cy="55"/>
            </a:xfrm>
            <a:custGeom>
              <a:avLst/>
              <a:gdLst>
                <a:gd name="T0" fmla="*/ 12 w 17"/>
                <a:gd name="T1" fmla="*/ 27 h 27"/>
                <a:gd name="T2" fmla="*/ 0 w 17"/>
                <a:gd name="T3" fmla="*/ 1 h 27"/>
                <a:gd name="T4" fmla="*/ 4 w 17"/>
                <a:gd name="T5" fmla="*/ 0 h 27"/>
                <a:gd name="T6" fmla="*/ 17 w 17"/>
                <a:gd name="T7" fmla="*/ 25 h 27"/>
                <a:gd name="T8" fmla="*/ 12 w 17"/>
                <a:gd name="T9" fmla="*/ 27 h 27"/>
              </a:gdLst>
              <a:ahLst/>
              <a:cxnLst>
                <a:cxn ang="0">
                  <a:pos x="T0" y="T1"/>
                </a:cxn>
                <a:cxn ang="0">
                  <a:pos x="T2" y="T3"/>
                </a:cxn>
                <a:cxn ang="0">
                  <a:pos x="T4" y="T5"/>
                </a:cxn>
                <a:cxn ang="0">
                  <a:pos x="T6" y="T7"/>
                </a:cxn>
                <a:cxn ang="0">
                  <a:pos x="T8" y="T9"/>
                </a:cxn>
              </a:cxnLst>
              <a:rect l="0" t="0" r="r" b="b"/>
              <a:pathLst>
                <a:path w="17" h="27">
                  <a:moveTo>
                    <a:pt x="12" y="27"/>
                  </a:moveTo>
                  <a:cubicBezTo>
                    <a:pt x="0" y="1"/>
                    <a:pt x="0" y="1"/>
                    <a:pt x="0" y="1"/>
                  </a:cubicBezTo>
                  <a:cubicBezTo>
                    <a:pt x="2" y="1"/>
                    <a:pt x="3" y="0"/>
                    <a:pt x="4" y="0"/>
                  </a:cubicBezTo>
                  <a:cubicBezTo>
                    <a:pt x="17" y="25"/>
                    <a:pt x="17" y="25"/>
                    <a:pt x="17" y="25"/>
                  </a:cubicBezTo>
                  <a:cubicBezTo>
                    <a:pt x="15" y="25"/>
                    <a:pt x="14" y="26"/>
                    <a:pt x="12"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8" name="Freeform 53"/>
            <p:cNvSpPr/>
            <p:nvPr/>
          </p:nvSpPr>
          <p:spPr bwMode="auto">
            <a:xfrm>
              <a:off x="180" y="597"/>
              <a:ext cx="34" cy="55"/>
            </a:xfrm>
            <a:custGeom>
              <a:avLst/>
              <a:gdLst>
                <a:gd name="T0" fmla="*/ 4 w 17"/>
                <a:gd name="T1" fmla="*/ 27 h 27"/>
                <a:gd name="T2" fmla="*/ 0 w 17"/>
                <a:gd name="T3" fmla="*/ 24 h 27"/>
                <a:gd name="T4" fmla="*/ 13 w 17"/>
                <a:gd name="T5" fmla="*/ 0 h 27"/>
                <a:gd name="T6" fmla="*/ 17 w 17"/>
                <a:gd name="T7" fmla="*/ 2 h 27"/>
                <a:gd name="T8" fmla="*/ 4 w 17"/>
                <a:gd name="T9" fmla="*/ 27 h 27"/>
              </a:gdLst>
              <a:ahLst/>
              <a:cxnLst>
                <a:cxn ang="0">
                  <a:pos x="T0" y="T1"/>
                </a:cxn>
                <a:cxn ang="0">
                  <a:pos x="T2" y="T3"/>
                </a:cxn>
                <a:cxn ang="0">
                  <a:pos x="T4" y="T5"/>
                </a:cxn>
                <a:cxn ang="0">
                  <a:pos x="T6" y="T7"/>
                </a:cxn>
                <a:cxn ang="0">
                  <a:pos x="T8" y="T9"/>
                </a:cxn>
              </a:cxnLst>
              <a:rect l="0" t="0" r="r" b="b"/>
              <a:pathLst>
                <a:path w="17" h="27">
                  <a:moveTo>
                    <a:pt x="4" y="27"/>
                  </a:moveTo>
                  <a:cubicBezTo>
                    <a:pt x="3" y="26"/>
                    <a:pt x="1" y="25"/>
                    <a:pt x="0" y="24"/>
                  </a:cubicBezTo>
                  <a:cubicBezTo>
                    <a:pt x="13" y="0"/>
                    <a:pt x="13" y="0"/>
                    <a:pt x="13" y="0"/>
                  </a:cubicBezTo>
                  <a:cubicBezTo>
                    <a:pt x="15" y="0"/>
                    <a:pt x="16" y="1"/>
                    <a:pt x="17" y="2"/>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9" name="Freeform 54"/>
            <p:cNvSpPr/>
            <p:nvPr/>
          </p:nvSpPr>
          <p:spPr bwMode="auto">
            <a:xfrm>
              <a:off x="484" y="593"/>
              <a:ext cx="37" cy="55"/>
            </a:xfrm>
            <a:custGeom>
              <a:avLst/>
              <a:gdLst>
                <a:gd name="T0" fmla="*/ 13 w 18"/>
                <a:gd name="T1" fmla="*/ 27 h 27"/>
                <a:gd name="T2" fmla="*/ 0 w 18"/>
                <a:gd name="T3" fmla="*/ 3 h 27"/>
                <a:gd name="T4" fmla="*/ 4 w 18"/>
                <a:gd name="T5" fmla="*/ 0 h 27"/>
                <a:gd name="T6" fmla="*/ 18 w 18"/>
                <a:gd name="T7" fmla="*/ 25 h 27"/>
                <a:gd name="T8" fmla="*/ 13 w 18"/>
                <a:gd name="T9" fmla="*/ 27 h 27"/>
              </a:gdLst>
              <a:ahLst/>
              <a:cxnLst>
                <a:cxn ang="0">
                  <a:pos x="T0" y="T1"/>
                </a:cxn>
                <a:cxn ang="0">
                  <a:pos x="T2" y="T3"/>
                </a:cxn>
                <a:cxn ang="0">
                  <a:pos x="T4" y="T5"/>
                </a:cxn>
                <a:cxn ang="0">
                  <a:pos x="T6" y="T7"/>
                </a:cxn>
                <a:cxn ang="0">
                  <a:pos x="T8" y="T9"/>
                </a:cxn>
              </a:cxnLst>
              <a:rect l="0" t="0" r="r" b="b"/>
              <a:pathLst>
                <a:path w="18" h="27">
                  <a:moveTo>
                    <a:pt x="13" y="27"/>
                  </a:moveTo>
                  <a:cubicBezTo>
                    <a:pt x="0" y="3"/>
                    <a:pt x="0" y="3"/>
                    <a:pt x="0" y="3"/>
                  </a:cubicBezTo>
                  <a:cubicBezTo>
                    <a:pt x="1" y="2"/>
                    <a:pt x="2" y="1"/>
                    <a:pt x="4" y="0"/>
                  </a:cubicBezTo>
                  <a:cubicBezTo>
                    <a:pt x="18" y="25"/>
                    <a:pt x="18" y="25"/>
                    <a:pt x="18" y="25"/>
                  </a:cubicBezTo>
                  <a:cubicBezTo>
                    <a:pt x="16" y="26"/>
                    <a:pt x="15" y="27"/>
                    <a:pt x="1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0" name="Freeform 55"/>
            <p:cNvSpPr/>
            <p:nvPr/>
          </p:nvSpPr>
          <p:spPr bwMode="auto">
            <a:xfrm>
              <a:off x="161" y="587"/>
              <a:ext cx="39" cy="55"/>
            </a:xfrm>
            <a:custGeom>
              <a:avLst/>
              <a:gdLst>
                <a:gd name="T0" fmla="*/ 4 w 19"/>
                <a:gd name="T1" fmla="*/ 27 h 27"/>
                <a:gd name="T2" fmla="*/ 0 w 19"/>
                <a:gd name="T3" fmla="*/ 24 h 27"/>
                <a:gd name="T4" fmla="*/ 15 w 19"/>
                <a:gd name="T5" fmla="*/ 0 h 27"/>
                <a:gd name="T6" fmla="*/ 19 w 19"/>
                <a:gd name="T7" fmla="*/ 2 h 27"/>
                <a:gd name="T8" fmla="*/ 4 w 19"/>
                <a:gd name="T9" fmla="*/ 27 h 27"/>
              </a:gdLst>
              <a:ahLst/>
              <a:cxnLst>
                <a:cxn ang="0">
                  <a:pos x="T0" y="T1"/>
                </a:cxn>
                <a:cxn ang="0">
                  <a:pos x="T2" y="T3"/>
                </a:cxn>
                <a:cxn ang="0">
                  <a:pos x="T4" y="T5"/>
                </a:cxn>
                <a:cxn ang="0">
                  <a:pos x="T6" y="T7"/>
                </a:cxn>
                <a:cxn ang="0">
                  <a:pos x="T8" y="T9"/>
                </a:cxn>
              </a:cxnLst>
              <a:rect l="0" t="0" r="r" b="b"/>
              <a:pathLst>
                <a:path w="19" h="27">
                  <a:moveTo>
                    <a:pt x="4" y="27"/>
                  </a:moveTo>
                  <a:cubicBezTo>
                    <a:pt x="3" y="26"/>
                    <a:pt x="1" y="25"/>
                    <a:pt x="0" y="24"/>
                  </a:cubicBezTo>
                  <a:cubicBezTo>
                    <a:pt x="15" y="0"/>
                    <a:pt x="15" y="0"/>
                    <a:pt x="15" y="0"/>
                  </a:cubicBezTo>
                  <a:cubicBezTo>
                    <a:pt x="16" y="1"/>
                    <a:pt x="18" y="2"/>
                    <a:pt x="19" y="2"/>
                  </a:cubicBezTo>
                  <a:lnTo>
                    <a:pt x="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1" name="Freeform 56"/>
            <p:cNvSpPr/>
            <p:nvPr/>
          </p:nvSpPr>
          <p:spPr bwMode="auto">
            <a:xfrm>
              <a:off x="498" y="585"/>
              <a:ext cx="39" cy="53"/>
            </a:xfrm>
            <a:custGeom>
              <a:avLst/>
              <a:gdLst>
                <a:gd name="T0" fmla="*/ 15 w 19"/>
                <a:gd name="T1" fmla="*/ 26 h 26"/>
                <a:gd name="T2" fmla="*/ 0 w 19"/>
                <a:gd name="T3" fmla="*/ 2 h 26"/>
                <a:gd name="T4" fmla="*/ 4 w 19"/>
                <a:gd name="T5" fmla="*/ 0 h 26"/>
                <a:gd name="T6" fmla="*/ 19 w 19"/>
                <a:gd name="T7" fmla="*/ 23 h 26"/>
                <a:gd name="T8" fmla="*/ 15 w 19"/>
                <a:gd name="T9" fmla="*/ 26 h 26"/>
              </a:gdLst>
              <a:ahLst/>
              <a:cxnLst>
                <a:cxn ang="0">
                  <a:pos x="T0" y="T1"/>
                </a:cxn>
                <a:cxn ang="0">
                  <a:pos x="T2" y="T3"/>
                </a:cxn>
                <a:cxn ang="0">
                  <a:pos x="T4" y="T5"/>
                </a:cxn>
                <a:cxn ang="0">
                  <a:pos x="T6" y="T7"/>
                </a:cxn>
                <a:cxn ang="0">
                  <a:pos x="T8" y="T9"/>
                </a:cxn>
              </a:cxnLst>
              <a:rect l="0" t="0" r="r" b="b"/>
              <a:pathLst>
                <a:path w="19" h="26">
                  <a:moveTo>
                    <a:pt x="15" y="26"/>
                  </a:moveTo>
                  <a:cubicBezTo>
                    <a:pt x="0" y="2"/>
                    <a:pt x="0" y="2"/>
                    <a:pt x="0" y="2"/>
                  </a:cubicBezTo>
                  <a:cubicBezTo>
                    <a:pt x="1" y="2"/>
                    <a:pt x="3" y="1"/>
                    <a:pt x="4" y="0"/>
                  </a:cubicBezTo>
                  <a:cubicBezTo>
                    <a:pt x="19" y="23"/>
                    <a:pt x="19" y="23"/>
                    <a:pt x="19" y="23"/>
                  </a:cubicBezTo>
                  <a:cubicBezTo>
                    <a:pt x="18" y="24"/>
                    <a:pt x="17" y="25"/>
                    <a:pt x="15"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2" name="Freeform 57"/>
            <p:cNvSpPr/>
            <p:nvPr/>
          </p:nvSpPr>
          <p:spPr bwMode="auto">
            <a:xfrm>
              <a:off x="145" y="577"/>
              <a:ext cx="41" cy="53"/>
            </a:xfrm>
            <a:custGeom>
              <a:avLst/>
              <a:gdLst>
                <a:gd name="T0" fmla="*/ 4 w 20"/>
                <a:gd name="T1" fmla="*/ 26 h 26"/>
                <a:gd name="T2" fmla="*/ 0 w 20"/>
                <a:gd name="T3" fmla="*/ 23 h 26"/>
                <a:gd name="T4" fmla="*/ 16 w 20"/>
                <a:gd name="T5" fmla="*/ 0 h 26"/>
                <a:gd name="T6" fmla="*/ 20 w 20"/>
                <a:gd name="T7" fmla="*/ 3 h 26"/>
                <a:gd name="T8" fmla="*/ 4 w 20"/>
                <a:gd name="T9" fmla="*/ 26 h 26"/>
              </a:gdLst>
              <a:ahLst/>
              <a:cxnLst>
                <a:cxn ang="0">
                  <a:pos x="T0" y="T1"/>
                </a:cxn>
                <a:cxn ang="0">
                  <a:pos x="T2" y="T3"/>
                </a:cxn>
                <a:cxn ang="0">
                  <a:pos x="T4" y="T5"/>
                </a:cxn>
                <a:cxn ang="0">
                  <a:pos x="T6" y="T7"/>
                </a:cxn>
                <a:cxn ang="0">
                  <a:pos x="T8" y="T9"/>
                </a:cxn>
              </a:cxnLst>
              <a:rect l="0" t="0" r="r" b="b"/>
              <a:pathLst>
                <a:path w="20" h="26">
                  <a:moveTo>
                    <a:pt x="4" y="26"/>
                  </a:moveTo>
                  <a:cubicBezTo>
                    <a:pt x="2" y="25"/>
                    <a:pt x="1" y="24"/>
                    <a:pt x="0" y="23"/>
                  </a:cubicBezTo>
                  <a:cubicBezTo>
                    <a:pt x="16" y="0"/>
                    <a:pt x="16" y="0"/>
                    <a:pt x="16" y="0"/>
                  </a:cubicBezTo>
                  <a:cubicBezTo>
                    <a:pt x="17" y="1"/>
                    <a:pt x="19" y="2"/>
                    <a:pt x="20" y="3"/>
                  </a:cubicBezTo>
                  <a:lnTo>
                    <a:pt x="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3" name="Freeform 58"/>
            <p:cNvSpPr/>
            <p:nvPr/>
          </p:nvSpPr>
          <p:spPr bwMode="auto">
            <a:xfrm>
              <a:off x="512" y="575"/>
              <a:ext cx="43" cy="52"/>
            </a:xfrm>
            <a:custGeom>
              <a:avLst/>
              <a:gdLst>
                <a:gd name="T0" fmla="*/ 16 w 21"/>
                <a:gd name="T1" fmla="*/ 26 h 26"/>
                <a:gd name="T2" fmla="*/ 0 w 21"/>
                <a:gd name="T3" fmla="*/ 3 h 26"/>
                <a:gd name="T4" fmla="*/ 4 w 21"/>
                <a:gd name="T5" fmla="*/ 0 h 26"/>
                <a:gd name="T6" fmla="*/ 21 w 21"/>
                <a:gd name="T7" fmla="*/ 23 h 26"/>
                <a:gd name="T8" fmla="*/ 16 w 21"/>
                <a:gd name="T9" fmla="*/ 26 h 26"/>
              </a:gdLst>
              <a:ahLst/>
              <a:cxnLst>
                <a:cxn ang="0">
                  <a:pos x="T0" y="T1"/>
                </a:cxn>
                <a:cxn ang="0">
                  <a:pos x="T2" y="T3"/>
                </a:cxn>
                <a:cxn ang="0">
                  <a:pos x="T4" y="T5"/>
                </a:cxn>
                <a:cxn ang="0">
                  <a:pos x="T6" y="T7"/>
                </a:cxn>
                <a:cxn ang="0">
                  <a:pos x="T8" y="T9"/>
                </a:cxn>
              </a:cxnLst>
              <a:rect l="0" t="0" r="r" b="b"/>
              <a:pathLst>
                <a:path w="21" h="26">
                  <a:moveTo>
                    <a:pt x="16" y="26"/>
                  </a:moveTo>
                  <a:cubicBezTo>
                    <a:pt x="0" y="3"/>
                    <a:pt x="0" y="3"/>
                    <a:pt x="0" y="3"/>
                  </a:cubicBezTo>
                  <a:cubicBezTo>
                    <a:pt x="1" y="2"/>
                    <a:pt x="2" y="1"/>
                    <a:pt x="4" y="0"/>
                  </a:cubicBezTo>
                  <a:cubicBezTo>
                    <a:pt x="21" y="23"/>
                    <a:pt x="21" y="23"/>
                    <a:pt x="21" y="23"/>
                  </a:cubicBezTo>
                  <a:cubicBezTo>
                    <a:pt x="19" y="24"/>
                    <a:pt x="18" y="25"/>
                    <a:pt x="1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4" name="Freeform 59"/>
            <p:cNvSpPr/>
            <p:nvPr/>
          </p:nvSpPr>
          <p:spPr bwMode="auto">
            <a:xfrm>
              <a:off x="129" y="567"/>
              <a:ext cx="42" cy="50"/>
            </a:xfrm>
            <a:custGeom>
              <a:avLst/>
              <a:gdLst>
                <a:gd name="T0" fmla="*/ 4 w 21"/>
                <a:gd name="T1" fmla="*/ 25 h 25"/>
                <a:gd name="T2" fmla="*/ 0 w 21"/>
                <a:gd name="T3" fmla="*/ 22 h 25"/>
                <a:gd name="T4" fmla="*/ 18 w 21"/>
                <a:gd name="T5" fmla="*/ 0 h 25"/>
                <a:gd name="T6" fmla="*/ 21 w 21"/>
                <a:gd name="T7" fmla="*/ 3 h 25"/>
                <a:gd name="T8" fmla="*/ 4 w 21"/>
                <a:gd name="T9" fmla="*/ 25 h 25"/>
              </a:gdLst>
              <a:ahLst/>
              <a:cxnLst>
                <a:cxn ang="0">
                  <a:pos x="T0" y="T1"/>
                </a:cxn>
                <a:cxn ang="0">
                  <a:pos x="T2" y="T3"/>
                </a:cxn>
                <a:cxn ang="0">
                  <a:pos x="T4" y="T5"/>
                </a:cxn>
                <a:cxn ang="0">
                  <a:pos x="T6" y="T7"/>
                </a:cxn>
                <a:cxn ang="0">
                  <a:pos x="T8" y="T9"/>
                </a:cxn>
              </a:cxnLst>
              <a:rect l="0" t="0" r="r" b="b"/>
              <a:pathLst>
                <a:path w="21" h="25">
                  <a:moveTo>
                    <a:pt x="4" y="25"/>
                  </a:moveTo>
                  <a:cubicBezTo>
                    <a:pt x="2" y="24"/>
                    <a:pt x="1" y="23"/>
                    <a:pt x="0" y="22"/>
                  </a:cubicBezTo>
                  <a:cubicBezTo>
                    <a:pt x="18" y="0"/>
                    <a:pt x="18" y="0"/>
                    <a:pt x="18" y="0"/>
                  </a:cubicBezTo>
                  <a:cubicBezTo>
                    <a:pt x="19" y="1"/>
                    <a:pt x="20" y="2"/>
                    <a:pt x="21" y="3"/>
                  </a:cubicBezTo>
                  <a:lnTo>
                    <a:pt x="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5" name="Freeform 60"/>
            <p:cNvSpPr/>
            <p:nvPr/>
          </p:nvSpPr>
          <p:spPr bwMode="auto">
            <a:xfrm>
              <a:off x="527" y="565"/>
              <a:ext cx="42" cy="48"/>
            </a:xfrm>
            <a:custGeom>
              <a:avLst/>
              <a:gdLst>
                <a:gd name="T0" fmla="*/ 18 w 21"/>
                <a:gd name="T1" fmla="*/ 24 h 24"/>
                <a:gd name="T2" fmla="*/ 0 w 21"/>
                <a:gd name="T3" fmla="*/ 3 h 24"/>
                <a:gd name="T4" fmla="*/ 3 w 21"/>
                <a:gd name="T5" fmla="*/ 0 h 24"/>
                <a:gd name="T6" fmla="*/ 21 w 21"/>
                <a:gd name="T7" fmla="*/ 21 h 24"/>
                <a:gd name="T8" fmla="*/ 18 w 21"/>
                <a:gd name="T9" fmla="*/ 24 h 24"/>
              </a:gdLst>
              <a:ahLst/>
              <a:cxnLst>
                <a:cxn ang="0">
                  <a:pos x="T0" y="T1"/>
                </a:cxn>
                <a:cxn ang="0">
                  <a:pos x="T2" y="T3"/>
                </a:cxn>
                <a:cxn ang="0">
                  <a:pos x="T4" y="T5"/>
                </a:cxn>
                <a:cxn ang="0">
                  <a:pos x="T6" y="T7"/>
                </a:cxn>
                <a:cxn ang="0">
                  <a:pos x="T8" y="T9"/>
                </a:cxn>
              </a:cxnLst>
              <a:rect l="0" t="0" r="r" b="b"/>
              <a:pathLst>
                <a:path w="21" h="24">
                  <a:moveTo>
                    <a:pt x="18" y="24"/>
                  </a:moveTo>
                  <a:cubicBezTo>
                    <a:pt x="0" y="3"/>
                    <a:pt x="0" y="3"/>
                    <a:pt x="0" y="3"/>
                  </a:cubicBezTo>
                  <a:cubicBezTo>
                    <a:pt x="1" y="2"/>
                    <a:pt x="2" y="1"/>
                    <a:pt x="3" y="0"/>
                  </a:cubicBezTo>
                  <a:cubicBezTo>
                    <a:pt x="21" y="21"/>
                    <a:pt x="21" y="21"/>
                    <a:pt x="21" y="21"/>
                  </a:cubicBezTo>
                  <a:cubicBezTo>
                    <a:pt x="20" y="22"/>
                    <a:pt x="19" y="23"/>
                    <a:pt x="1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6" name="Freeform 61"/>
            <p:cNvSpPr/>
            <p:nvPr/>
          </p:nvSpPr>
          <p:spPr bwMode="auto">
            <a:xfrm>
              <a:off x="113" y="557"/>
              <a:ext cx="44" cy="48"/>
            </a:xfrm>
            <a:custGeom>
              <a:avLst/>
              <a:gdLst>
                <a:gd name="T0" fmla="*/ 4 w 22"/>
                <a:gd name="T1" fmla="*/ 24 h 24"/>
                <a:gd name="T2" fmla="*/ 0 w 22"/>
                <a:gd name="T3" fmla="*/ 20 h 24"/>
                <a:gd name="T4" fmla="*/ 19 w 22"/>
                <a:gd name="T5" fmla="*/ 0 h 24"/>
                <a:gd name="T6" fmla="*/ 22 w 22"/>
                <a:gd name="T7" fmla="*/ 3 h 24"/>
                <a:gd name="T8" fmla="*/ 4 w 22"/>
                <a:gd name="T9" fmla="*/ 24 h 24"/>
              </a:gdLst>
              <a:ahLst/>
              <a:cxnLst>
                <a:cxn ang="0">
                  <a:pos x="T0" y="T1"/>
                </a:cxn>
                <a:cxn ang="0">
                  <a:pos x="T2" y="T3"/>
                </a:cxn>
                <a:cxn ang="0">
                  <a:pos x="T4" y="T5"/>
                </a:cxn>
                <a:cxn ang="0">
                  <a:pos x="T6" y="T7"/>
                </a:cxn>
                <a:cxn ang="0">
                  <a:pos x="T8" y="T9"/>
                </a:cxn>
              </a:cxnLst>
              <a:rect l="0" t="0" r="r" b="b"/>
              <a:pathLst>
                <a:path w="22" h="24">
                  <a:moveTo>
                    <a:pt x="4" y="24"/>
                  </a:moveTo>
                  <a:cubicBezTo>
                    <a:pt x="2" y="23"/>
                    <a:pt x="1" y="21"/>
                    <a:pt x="0" y="20"/>
                  </a:cubicBezTo>
                  <a:cubicBezTo>
                    <a:pt x="19" y="0"/>
                    <a:pt x="19" y="0"/>
                    <a:pt x="19" y="0"/>
                  </a:cubicBezTo>
                  <a:cubicBezTo>
                    <a:pt x="20" y="1"/>
                    <a:pt x="21" y="2"/>
                    <a:pt x="22" y="3"/>
                  </a:cubicBezTo>
                  <a:lnTo>
                    <a:pt x="4"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7" name="Freeform 62"/>
            <p:cNvSpPr/>
            <p:nvPr/>
          </p:nvSpPr>
          <p:spPr bwMode="auto">
            <a:xfrm>
              <a:off x="539" y="553"/>
              <a:ext cx="46" cy="48"/>
            </a:xfrm>
            <a:custGeom>
              <a:avLst/>
              <a:gdLst>
                <a:gd name="T0" fmla="*/ 19 w 23"/>
                <a:gd name="T1" fmla="*/ 24 h 24"/>
                <a:gd name="T2" fmla="*/ 0 w 23"/>
                <a:gd name="T3" fmla="*/ 3 h 24"/>
                <a:gd name="T4" fmla="*/ 3 w 23"/>
                <a:gd name="T5" fmla="*/ 0 h 24"/>
                <a:gd name="T6" fmla="*/ 23 w 23"/>
                <a:gd name="T7" fmla="*/ 20 h 24"/>
                <a:gd name="T8" fmla="*/ 19 w 23"/>
                <a:gd name="T9" fmla="*/ 24 h 24"/>
              </a:gdLst>
              <a:ahLst/>
              <a:cxnLst>
                <a:cxn ang="0">
                  <a:pos x="T0" y="T1"/>
                </a:cxn>
                <a:cxn ang="0">
                  <a:pos x="T2" y="T3"/>
                </a:cxn>
                <a:cxn ang="0">
                  <a:pos x="T4" y="T5"/>
                </a:cxn>
                <a:cxn ang="0">
                  <a:pos x="T6" y="T7"/>
                </a:cxn>
                <a:cxn ang="0">
                  <a:pos x="T8" y="T9"/>
                </a:cxn>
              </a:cxnLst>
              <a:rect l="0" t="0" r="r" b="b"/>
              <a:pathLst>
                <a:path w="23" h="24">
                  <a:moveTo>
                    <a:pt x="19" y="24"/>
                  </a:moveTo>
                  <a:cubicBezTo>
                    <a:pt x="0" y="3"/>
                    <a:pt x="0" y="3"/>
                    <a:pt x="0" y="3"/>
                  </a:cubicBezTo>
                  <a:cubicBezTo>
                    <a:pt x="1" y="2"/>
                    <a:pt x="2" y="1"/>
                    <a:pt x="3" y="0"/>
                  </a:cubicBezTo>
                  <a:cubicBezTo>
                    <a:pt x="23" y="20"/>
                    <a:pt x="23" y="20"/>
                    <a:pt x="23" y="20"/>
                  </a:cubicBezTo>
                  <a:cubicBezTo>
                    <a:pt x="22" y="22"/>
                    <a:pt x="20" y="23"/>
                    <a:pt x="1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8" name="Freeform 63"/>
            <p:cNvSpPr/>
            <p:nvPr/>
          </p:nvSpPr>
          <p:spPr bwMode="auto">
            <a:xfrm>
              <a:off x="99" y="545"/>
              <a:ext cx="46" cy="46"/>
            </a:xfrm>
            <a:custGeom>
              <a:avLst/>
              <a:gdLst>
                <a:gd name="T0" fmla="*/ 3 w 23"/>
                <a:gd name="T1" fmla="*/ 23 h 23"/>
                <a:gd name="T2" fmla="*/ 0 w 23"/>
                <a:gd name="T3" fmla="*/ 19 h 23"/>
                <a:gd name="T4" fmla="*/ 20 w 23"/>
                <a:gd name="T5" fmla="*/ 0 h 23"/>
                <a:gd name="T6" fmla="*/ 23 w 23"/>
                <a:gd name="T7" fmla="*/ 3 h 23"/>
                <a:gd name="T8" fmla="*/ 3 w 23"/>
                <a:gd name="T9" fmla="*/ 23 h 23"/>
              </a:gdLst>
              <a:ahLst/>
              <a:cxnLst>
                <a:cxn ang="0">
                  <a:pos x="T0" y="T1"/>
                </a:cxn>
                <a:cxn ang="0">
                  <a:pos x="T2" y="T3"/>
                </a:cxn>
                <a:cxn ang="0">
                  <a:pos x="T4" y="T5"/>
                </a:cxn>
                <a:cxn ang="0">
                  <a:pos x="T6" y="T7"/>
                </a:cxn>
                <a:cxn ang="0">
                  <a:pos x="T8" y="T9"/>
                </a:cxn>
              </a:cxnLst>
              <a:rect l="0" t="0" r="r" b="b"/>
              <a:pathLst>
                <a:path w="23" h="23">
                  <a:moveTo>
                    <a:pt x="3" y="23"/>
                  </a:moveTo>
                  <a:cubicBezTo>
                    <a:pt x="2" y="22"/>
                    <a:pt x="1" y="20"/>
                    <a:pt x="0" y="19"/>
                  </a:cubicBezTo>
                  <a:cubicBezTo>
                    <a:pt x="20" y="0"/>
                    <a:pt x="20" y="0"/>
                    <a:pt x="20" y="0"/>
                  </a:cubicBezTo>
                  <a:cubicBezTo>
                    <a:pt x="21" y="1"/>
                    <a:pt x="22" y="2"/>
                    <a:pt x="23" y="3"/>
                  </a:cubicBezTo>
                  <a:lnTo>
                    <a:pt x="3"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9" name="Freeform 64"/>
            <p:cNvSpPr/>
            <p:nvPr/>
          </p:nvSpPr>
          <p:spPr bwMode="auto">
            <a:xfrm>
              <a:off x="551" y="541"/>
              <a:ext cx="48" cy="46"/>
            </a:xfrm>
            <a:custGeom>
              <a:avLst/>
              <a:gdLst>
                <a:gd name="T0" fmla="*/ 21 w 24"/>
                <a:gd name="T1" fmla="*/ 23 h 23"/>
                <a:gd name="T2" fmla="*/ 0 w 24"/>
                <a:gd name="T3" fmla="*/ 3 h 23"/>
                <a:gd name="T4" fmla="*/ 3 w 24"/>
                <a:gd name="T5" fmla="*/ 0 h 23"/>
                <a:gd name="T6" fmla="*/ 24 w 24"/>
                <a:gd name="T7" fmla="*/ 19 h 23"/>
                <a:gd name="T8" fmla="*/ 21 w 24"/>
                <a:gd name="T9" fmla="*/ 23 h 23"/>
              </a:gdLst>
              <a:ahLst/>
              <a:cxnLst>
                <a:cxn ang="0">
                  <a:pos x="T0" y="T1"/>
                </a:cxn>
                <a:cxn ang="0">
                  <a:pos x="T2" y="T3"/>
                </a:cxn>
                <a:cxn ang="0">
                  <a:pos x="T4" y="T5"/>
                </a:cxn>
                <a:cxn ang="0">
                  <a:pos x="T6" y="T7"/>
                </a:cxn>
                <a:cxn ang="0">
                  <a:pos x="T8" y="T9"/>
                </a:cxn>
              </a:cxnLst>
              <a:rect l="0" t="0" r="r" b="b"/>
              <a:pathLst>
                <a:path w="24" h="23">
                  <a:moveTo>
                    <a:pt x="21" y="23"/>
                  </a:moveTo>
                  <a:cubicBezTo>
                    <a:pt x="0" y="3"/>
                    <a:pt x="0" y="3"/>
                    <a:pt x="0" y="3"/>
                  </a:cubicBezTo>
                  <a:cubicBezTo>
                    <a:pt x="1" y="2"/>
                    <a:pt x="2" y="1"/>
                    <a:pt x="3" y="0"/>
                  </a:cubicBezTo>
                  <a:cubicBezTo>
                    <a:pt x="24" y="19"/>
                    <a:pt x="24" y="19"/>
                    <a:pt x="24" y="19"/>
                  </a:cubicBezTo>
                  <a:cubicBezTo>
                    <a:pt x="23" y="20"/>
                    <a:pt x="22" y="22"/>
                    <a:pt x="2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0" name="Freeform 65"/>
            <p:cNvSpPr/>
            <p:nvPr/>
          </p:nvSpPr>
          <p:spPr bwMode="auto">
            <a:xfrm>
              <a:off x="85" y="531"/>
              <a:ext cx="48" cy="44"/>
            </a:xfrm>
            <a:custGeom>
              <a:avLst/>
              <a:gdLst>
                <a:gd name="T0" fmla="*/ 3 w 24"/>
                <a:gd name="T1" fmla="*/ 22 h 22"/>
                <a:gd name="T2" fmla="*/ 0 w 24"/>
                <a:gd name="T3" fmla="*/ 19 h 22"/>
                <a:gd name="T4" fmla="*/ 22 w 24"/>
                <a:gd name="T5" fmla="*/ 0 h 22"/>
                <a:gd name="T6" fmla="*/ 24 w 24"/>
                <a:gd name="T7" fmla="*/ 4 h 22"/>
                <a:gd name="T8" fmla="*/ 3 w 24"/>
                <a:gd name="T9" fmla="*/ 22 h 22"/>
              </a:gdLst>
              <a:ahLst/>
              <a:cxnLst>
                <a:cxn ang="0">
                  <a:pos x="T0" y="T1"/>
                </a:cxn>
                <a:cxn ang="0">
                  <a:pos x="T2" y="T3"/>
                </a:cxn>
                <a:cxn ang="0">
                  <a:pos x="T4" y="T5"/>
                </a:cxn>
                <a:cxn ang="0">
                  <a:pos x="T6" y="T7"/>
                </a:cxn>
                <a:cxn ang="0">
                  <a:pos x="T8" y="T9"/>
                </a:cxn>
              </a:cxnLst>
              <a:rect l="0" t="0" r="r" b="b"/>
              <a:pathLst>
                <a:path w="24" h="22">
                  <a:moveTo>
                    <a:pt x="3" y="22"/>
                  </a:moveTo>
                  <a:cubicBezTo>
                    <a:pt x="2" y="21"/>
                    <a:pt x="1" y="20"/>
                    <a:pt x="0" y="19"/>
                  </a:cubicBezTo>
                  <a:cubicBezTo>
                    <a:pt x="22" y="0"/>
                    <a:pt x="22" y="0"/>
                    <a:pt x="22" y="0"/>
                  </a:cubicBezTo>
                  <a:cubicBezTo>
                    <a:pt x="23" y="2"/>
                    <a:pt x="23" y="3"/>
                    <a:pt x="24" y="4"/>
                  </a:cubicBezTo>
                  <a:lnTo>
                    <a:pt x="3"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1" name="Freeform 66"/>
            <p:cNvSpPr/>
            <p:nvPr/>
          </p:nvSpPr>
          <p:spPr bwMode="auto">
            <a:xfrm>
              <a:off x="73" y="519"/>
              <a:ext cx="50" cy="42"/>
            </a:xfrm>
            <a:custGeom>
              <a:avLst/>
              <a:gdLst>
                <a:gd name="T0" fmla="*/ 3 w 25"/>
                <a:gd name="T1" fmla="*/ 21 h 21"/>
                <a:gd name="T2" fmla="*/ 0 w 25"/>
                <a:gd name="T3" fmla="*/ 17 h 21"/>
                <a:gd name="T4" fmla="*/ 22 w 25"/>
                <a:gd name="T5" fmla="*/ 0 h 21"/>
                <a:gd name="T6" fmla="*/ 25 w 25"/>
                <a:gd name="T7" fmla="*/ 3 h 21"/>
                <a:gd name="T8" fmla="*/ 3 w 25"/>
                <a:gd name="T9" fmla="*/ 21 h 21"/>
              </a:gdLst>
              <a:ahLst/>
              <a:cxnLst>
                <a:cxn ang="0">
                  <a:pos x="T0" y="T1"/>
                </a:cxn>
                <a:cxn ang="0">
                  <a:pos x="T2" y="T3"/>
                </a:cxn>
                <a:cxn ang="0">
                  <a:pos x="T4" y="T5"/>
                </a:cxn>
                <a:cxn ang="0">
                  <a:pos x="T6" y="T7"/>
                </a:cxn>
                <a:cxn ang="0">
                  <a:pos x="T8" y="T9"/>
                </a:cxn>
              </a:cxnLst>
              <a:rect l="0" t="0" r="r" b="b"/>
              <a:pathLst>
                <a:path w="25" h="21">
                  <a:moveTo>
                    <a:pt x="3" y="21"/>
                  </a:moveTo>
                  <a:cubicBezTo>
                    <a:pt x="2" y="19"/>
                    <a:pt x="1" y="18"/>
                    <a:pt x="0" y="17"/>
                  </a:cubicBezTo>
                  <a:cubicBezTo>
                    <a:pt x="22" y="0"/>
                    <a:pt x="22" y="0"/>
                    <a:pt x="22" y="0"/>
                  </a:cubicBezTo>
                  <a:cubicBezTo>
                    <a:pt x="23" y="1"/>
                    <a:pt x="24" y="2"/>
                    <a:pt x="25" y="3"/>
                  </a:cubicBezTo>
                  <a:lnTo>
                    <a:pt x="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2" name="Freeform 67"/>
            <p:cNvSpPr/>
            <p:nvPr/>
          </p:nvSpPr>
          <p:spPr bwMode="auto">
            <a:xfrm>
              <a:off x="60" y="504"/>
              <a:ext cx="53" cy="41"/>
            </a:xfrm>
            <a:custGeom>
              <a:avLst/>
              <a:gdLst>
                <a:gd name="T0" fmla="*/ 3 w 26"/>
                <a:gd name="T1" fmla="*/ 20 h 20"/>
                <a:gd name="T2" fmla="*/ 0 w 26"/>
                <a:gd name="T3" fmla="*/ 15 h 20"/>
                <a:gd name="T4" fmla="*/ 24 w 26"/>
                <a:gd name="T5" fmla="*/ 0 h 20"/>
                <a:gd name="T6" fmla="*/ 26 w 26"/>
                <a:gd name="T7" fmla="*/ 3 h 20"/>
                <a:gd name="T8" fmla="*/ 3 w 26"/>
                <a:gd name="T9" fmla="*/ 20 h 20"/>
              </a:gdLst>
              <a:ahLst/>
              <a:cxnLst>
                <a:cxn ang="0">
                  <a:pos x="T0" y="T1"/>
                </a:cxn>
                <a:cxn ang="0">
                  <a:pos x="T2" y="T3"/>
                </a:cxn>
                <a:cxn ang="0">
                  <a:pos x="T4" y="T5"/>
                </a:cxn>
                <a:cxn ang="0">
                  <a:pos x="T6" y="T7"/>
                </a:cxn>
                <a:cxn ang="0">
                  <a:pos x="T8" y="T9"/>
                </a:cxn>
              </a:cxnLst>
              <a:rect l="0" t="0" r="r" b="b"/>
              <a:pathLst>
                <a:path w="26" h="20">
                  <a:moveTo>
                    <a:pt x="3" y="20"/>
                  </a:moveTo>
                  <a:cubicBezTo>
                    <a:pt x="2" y="18"/>
                    <a:pt x="1" y="17"/>
                    <a:pt x="0" y="15"/>
                  </a:cubicBezTo>
                  <a:cubicBezTo>
                    <a:pt x="24" y="0"/>
                    <a:pt x="24" y="0"/>
                    <a:pt x="24" y="0"/>
                  </a:cubicBezTo>
                  <a:cubicBezTo>
                    <a:pt x="24" y="1"/>
                    <a:pt x="25" y="2"/>
                    <a:pt x="26" y="3"/>
                  </a:cubicBezTo>
                  <a:lnTo>
                    <a:pt x="3"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3" name="Freeform 68"/>
            <p:cNvSpPr/>
            <p:nvPr/>
          </p:nvSpPr>
          <p:spPr bwMode="auto">
            <a:xfrm>
              <a:off x="50" y="490"/>
              <a:ext cx="53" cy="37"/>
            </a:xfrm>
            <a:custGeom>
              <a:avLst/>
              <a:gdLst>
                <a:gd name="T0" fmla="*/ 2 w 26"/>
                <a:gd name="T1" fmla="*/ 18 h 18"/>
                <a:gd name="T2" fmla="*/ 0 w 26"/>
                <a:gd name="T3" fmla="*/ 14 h 18"/>
                <a:gd name="T4" fmla="*/ 24 w 26"/>
                <a:gd name="T5" fmla="*/ 0 h 18"/>
                <a:gd name="T6" fmla="*/ 26 w 26"/>
                <a:gd name="T7" fmla="*/ 3 h 18"/>
                <a:gd name="T8" fmla="*/ 2 w 26"/>
                <a:gd name="T9" fmla="*/ 18 h 18"/>
              </a:gdLst>
              <a:ahLst/>
              <a:cxnLst>
                <a:cxn ang="0">
                  <a:pos x="T0" y="T1"/>
                </a:cxn>
                <a:cxn ang="0">
                  <a:pos x="T2" y="T3"/>
                </a:cxn>
                <a:cxn ang="0">
                  <a:pos x="T4" y="T5"/>
                </a:cxn>
                <a:cxn ang="0">
                  <a:pos x="T6" y="T7"/>
                </a:cxn>
                <a:cxn ang="0">
                  <a:pos x="T8" y="T9"/>
                </a:cxn>
              </a:cxnLst>
              <a:rect l="0" t="0" r="r" b="b"/>
              <a:pathLst>
                <a:path w="26" h="18">
                  <a:moveTo>
                    <a:pt x="2" y="18"/>
                  </a:moveTo>
                  <a:cubicBezTo>
                    <a:pt x="1" y="17"/>
                    <a:pt x="1" y="15"/>
                    <a:pt x="0" y="14"/>
                  </a:cubicBezTo>
                  <a:cubicBezTo>
                    <a:pt x="24" y="0"/>
                    <a:pt x="24" y="0"/>
                    <a:pt x="24" y="0"/>
                  </a:cubicBezTo>
                  <a:cubicBezTo>
                    <a:pt x="25" y="1"/>
                    <a:pt x="25" y="2"/>
                    <a:pt x="26" y="3"/>
                  </a:cubicBezTo>
                  <a:lnTo>
                    <a:pt x="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4" name="Freeform 69"/>
            <p:cNvSpPr/>
            <p:nvPr/>
          </p:nvSpPr>
          <p:spPr bwMode="auto">
            <a:xfrm>
              <a:off x="40" y="474"/>
              <a:ext cx="55" cy="34"/>
            </a:xfrm>
            <a:custGeom>
              <a:avLst/>
              <a:gdLst>
                <a:gd name="T0" fmla="*/ 2 w 27"/>
                <a:gd name="T1" fmla="*/ 17 h 17"/>
                <a:gd name="T2" fmla="*/ 0 w 27"/>
                <a:gd name="T3" fmla="*/ 13 h 17"/>
                <a:gd name="T4" fmla="*/ 25 w 27"/>
                <a:gd name="T5" fmla="*/ 0 h 17"/>
                <a:gd name="T6" fmla="*/ 27 w 27"/>
                <a:gd name="T7" fmla="*/ 4 h 17"/>
                <a:gd name="T8" fmla="*/ 2 w 27"/>
                <a:gd name="T9" fmla="*/ 17 h 17"/>
              </a:gdLst>
              <a:ahLst/>
              <a:cxnLst>
                <a:cxn ang="0">
                  <a:pos x="T0" y="T1"/>
                </a:cxn>
                <a:cxn ang="0">
                  <a:pos x="T2" y="T3"/>
                </a:cxn>
                <a:cxn ang="0">
                  <a:pos x="T4" y="T5"/>
                </a:cxn>
                <a:cxn ang="0">
                  <a:pos x="T6" y="T7"/>
                </a:cxn>
                <a:cxn ang="0">
                  <a:pos x="T8" y="T9"/>
                </a:cxn>
              </a:cxnLst>
              <a:rect l="0" t="0" r="r" b="b"/>
              <a:pathLst>
                <a:path w="27" h="17">
                  <a:moveTo>
                    <a:pt x="2" y="17"/>
                  </a:moveTo>
                  <a:cubicBezTo>
                    <a:pt x="1" y="16"/>
                    <a:pt x="1" y="14"/>
                    <a:pt x="0" y="13"/>
                  </a:cubicBezTo>
                  <a:cubicBezTo>
                    <a:pt x="25" y="0"/>
                    <a:pt x="25" y="0"/>
                    <a:pt x="25" y="0"/>
                  </a:cubicBezTo>
                  <a:cubicBezTo>
                    <a:pt x="26" y="2"/>
                    <a:pt x="26" y="3"/>
                    <a:pt x="27" y="4"/>
                  </a:cubicBezTo>
                  <a:lnTo>
                    <a:pt x="2"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5" name="Freeform 70"/>
            <p:cNvSpPr/>
            <p:nvPr/>
          </p:nvSpPr>
          <p:spPr bwMode="auto">
            <a:xfrm>
              <a:off x="32" y="460"/>
              <a:ext cx="55" cy="30"/>
            </a:xfrm>
            <a:custGeom>
              <a:avLst/>
              <a:gdLst>
                <a:gd name="T0" fmla="*/ 2 w 27"/>
                <a:gd name="T1" fmla="*/ 15 h 15"/>
                <a:gd name="T2" fmla="*/ 0 w 27"/>
                <a:gd name="T3" fmla="*/ 11 h 15"/>
                <a:gd name="T4" fmla="*/ 26 w 27"/>
                <a:gd name="T5" fmla="*/ 0 h 15"/>
                <a:gd name="T6" fmla="*/ 27 w 27"/>
                <a:gd name="T7" fmla="*/ 4 h 15"/>
                <a:gd name="T8" fmla="*/ 2 w 27"/>
                <a:gd name="T9" fmla="*/ 15 h 15"/>
              </a:gdLst>
              <a:ahLst/>
              <a:cxnLst>
                <a:cxn ang="0">
                  <a:pos x="T0" y="T1"/>
                </a:cxn>
                <a:cxn ang="0">
                  <a:pos x="T2" y="T3"/>
                </a:cxn>
                <a:cxn ang="0">
                  <a:pos x="T4" y="T5"/>
                </a:cxn>
                <a:cxn ang="0">
                  <a:pos x="T6" y="T7"/>
                </a:cxn>
                <a:cxn ang="0">
                  <a:pos x="T8" y="T9"/>
                </a:cxn>
              </a:cxnLst>
              <a:rect l="0" t="0" r="r" b="b"/>
              <a:pathLst>
                <a:path w="27" h="15">
                  <a:moveTo>
                    <a:pt x="2" y="15"/>
                  </a:moveTo>
                  <a:cubicBezTo>
                    <a:pt x="1" y="14"/>
                    <a:pt x="0" y="12"/>
                    <a:pt x="0" y="11"/>
                  </a:cubicBezTo>
                  <a:cubicBezTo>
                    <a:pt x="26" y="0"/>
                    <a:pt x="26" y="0"/>
                    <a:pt x="26" y="0"/>
                  </a:cubicBezTo>
                  <a:cubicBezTo>
                    <a:pt x="26" y="1"/>
                    <a:pt x="27" y="2"/>
                    <a:pt x="27" y="4"/>
                  </a:cubicBezTo>
                  <a:lnTo>
                    <a:pt x="2"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6" name="Freeform 71"/>
            <p:cNvSpPr/>
            <p:nvPr/>
          </p:nvSpPr>
          <p:spPr bwMode="auto">
            <a:xfrm>
              <a:off x="24" y="444"/>
              <a:ext cx="57" cy="28"/>
            </a:xfrm>
            <a:custGeom>
              <a:avLst/>
              <a:gdLst>
                <a:gd name="T0" fmla="*/ 2 w 28"/>
                <a:gd name="T1" fmla="*/ 14 h 14"/>
                <a:gd name="T2" fmla="*/ 0 w 28"/>
                <a:gd name="T3" fmla="*/ 9 h 14"/>
                <a:gd name="T4" fmla="*/ 26 w 28"/>
                <a:gd name="T5" fmla="*/ 0 h 14"/>
                <a:gd name="T6" fmla="*/ 28 w 28"/>
                <a:gd name="T7" fmla="*/ 4 h 14"/>
                <a:gd name="T8" fmla="*/ 2 w 28"/>
                <a:gd name="T9" fmla="*/ 14 h 14"/>
              </a:gdLst>
              <a:ahLst/>
              <a:cxnLst>
                <a:cxn ang="0">
                  <a:pos x="T0" y="T1"/>
                </a:cxn>
                <a:cxn ang="0">
                  <a:pos x="T2" y="T3"/>
                </a:cxn>
                <a:cxn ang="0">
                  <a:pos x="T4" y="T5"/>
                </a:cxn>
                <a:cxn ang="0">
                  <a:pos x="T6" y="T7"/>
                </a:cxn>
                <a:cxn ang="0">
                  <a:pos x="T8" y="T9"/>
                </a:cxn>
              </a:cxnLst>
              <a:rect l="0" t="0" r="r" b="b"/>
              <a:pathLst>
                <a:path w="28" h="14">
                  <a:moveTo>
                    <a:pt x="2" y="14"/>
                  </a:moveTo>
                  <a:cubicBezTo>
                    <a:pt x="1" y="13"/>
                    <a:pt x="1" y="11"/>
                    <a:pt x="0" y="9"/>
                  </a:cubicBezTo>
                  <a:cubicBezTo>
                    <a:pt x="26" y="0"/>
                    <a:pt x="26" y="0"/>
                    <a:pt x="26" y="0"/>
                  </a:cubicBezTo>
                  <a:cubicBezTo>
                    <a:pt x="27" y="1"/>
                    <a:pt x="27" y="3"/>
                    <a:pt x="28" y="4"/>
                  </a:cubicBez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7" name="Freeform 72"/>
            <p:cNvSpPr/>
            <p:nvPr/>
          </p:nvSpPr>
          <p:spPr bwMode="auto">
            <a:xfrm>
              <a:off x="18" y="428"/>
              <a:ext cx="57" cy="26"/>
            </a:xfrm>
            <a:custGeom>
              <a:avLst/>
              <a:gdLst>
                <a:gd name="T0" fmla="*/ 1 w 28"/>
                <a:gd name="T1" fmla="*/ 13 h 13"/>
                <a:gd name="T2" fmla="*/ 0 w 28"/>
                <a:gd name="T3" fmla="*/ 8 h 13"/>
                <a:gd name="T4" fmla="*/ 27 w 28"/>
                <a:gd name="T5" fmla="*/ 0 h 13"/>
                <a:gd name="T6" fmla="*/ 28 w 28"/>
                <a:gd name="T7" fmla="*/ 4 h 13"/>
                <a:gd name="T8" fmla="*/ 1 w 28"/>
                <a:gd name="T9" fmla="*/ 13 h 13"/>
              </a:gdLst>
              <a:ahLst/>
              <a:cxnLst>
                <a:cxn ang="0">
                  <a:pos x="T0" y="T1"/>
                </a:cxn>
                <a:cxn ang="0">
                  <a:pos x="T2" y="T3"/>
                </a:cxn>
                <a:cxn ang="0">
                  <a:pos x="T4" y="T5"/>
                </a:cxn>
                <a:cxn ang="0">
                  <a:pos x="T6" y="T7"/>
                </a:cxn>
                <a:cxn ang="0">
                  <a:pos x="T8" y="T9"/>
                </a:cxn>
              </a:cxnLst>
              <a:rect l="0" t="0" r="r" b="b"/>
              <a:pathLst>
                <a:path w="28" h="13">
                  <a:moveTo>
                    <a:pt x="1" y="13"/>
                  </a:moveTo>
                  <a:cubicBezTo>
                    <a:pt x="1" y="11"/>
                    <a:pt x="0" y="9"/>
                    <a:pt x="0" y="8"/>
                  </a:cubicBezTo>
                  <a:cubicBezTo>
                    <a:pt x="27" y="0"/>
                    <a:pt x="27" y="0"/>
                    <a:pt x="27" y="0"/>
                  </a:cubicBezTo>
                  <a:cubicBezTo>
                    <a:pt x="27" y="1"/>
                    <a:pt x="28" y="3"/>
                    <a:pt x="28" y="4"/>
                  </a:cubicBezTo>
                  <a:lnTo>
                    <a:pt x="1"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8" name="Freeform 73"/>
            <p:cNvSpPr/>
            <p:nvPr/>
          </p:nvSpPr>
          <p:spPr bwMode="auto">
            <a:xfrm>
              <a:off x="12" y="412"/>
              <a:ext cx="59" cy="22"/>
            </a:xfrm>
            <a:custGeom>
              <a:avLst/>
              <a:gdLst>
                <a:gd name="T0" fmla="*/ 1 w 29"/>
                <a:gd name="T1" fmla="*/ 11 h 11"/>
                <a:gd name="T2" fmla="*/ 0 w 29"/>
                <a:gd name="T3" fmla="*/ 6 h 11"/>
                <a:gd name="T4" fmla="*/ 28 w 29"/>
                <a:gd name="T5" fmla="*/ 0 h 11"/>
                <a:gd name="T6" fmla="*/ 29 w 29"/>
                <a:gd name="T7" fmla="*/ 4 h 11"/>
                <a:gd name="T8" fmla="*/ 1 w 29"/>
                <a:gd name="T9" fmla="*/ 11 h 11"/>
              </a:gdLst>
              <a:ahLst/>
              <a:cxnLst>
                <a:cxn ang="0">
                  <a:pos x="T0" y="T1"/>
                </a:cxn>
                <a:cxn ang="0">
                  <a:pos x="T2" y="T3"/>
                </a:cxn>
                <a:cxn ang="0">
                  <a:pos x="T4" y="T5"/>
                </a:cxn>
                <a:cxn ang="0">
                  <a:pos x="T6" y="T7"/>
                </a:cxn>
                <a:cxn ang="0">
                  <a:pos x="T8" y="T9"/>
                </a:cxn>
              </a:cxnLst>
              <a:rect l="0" t="0" r="r" b="b"/>
              <a:pathLst>
                <a:path w="29" h="11">
                  <a:moveTo>
                    <a:pt x="1" y="11"/>
                  </a:moveTo>
                  <a:cubicBezTo>
                    <a:pt x="1" y="9"/>
                    <a:pt x="1" y="8"/>
                    <a:pt x="0" y="6"/>
                  </a:cubicBezTo>
                  <a:cubicBezTo>
                    <a:pt x="28" y="0"/>
                    <a:pt x="28" y="0"/>
                    <a:pt x="28" y="0"/>
                  </a:cubicBezTo>
                  <a:cubicBezTo>
                    <a:pt x="28" y="1"/>
                    <a:pt x="28" y="2"/>
                    <a:pt x="29" y="4"/>
                  </a:cubicBezTo>
                  <a:lnTo>
                    <a:pt x="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9" name="Freeform 74"/>
            <p:cNvSpPr/>
            <p:nvPr/>
          </p:nvSpPr>
          <p:spPr bwMode="auto">
            <a:xfrm>
              <a:off x="8" y="393"/>
              <a:ext cx="59" cy="21"/>
            </a:xfrm>
            <a:custGeom>
              <a:avLst/>
              <a:gdLst>
                <a:gd name="T0" fmla="*/ 1 w 29"/>
                <a:gd name="T1" fmla="*/ 10 h 10"/>
                <a:gd name="T2" fmla="*/ 0 w 29"/>
                <a:gd name="T3" fmla="*/ 5 h 10"/>
                <a:gd name="T4" fmla="*/ 28 w 29"/>
                <a:gd name="T5" fmla="*/ 0 h 10"/>
                <a:gd name="T6" fmla="*/ 29 w 29"/>
                <a:gd name="T7" fmla="*/ 5 h 10"/>
                <a:gd name="T8" fmla="*/ 1 w 29"/>
                <a:gd name="T9" fmla="*/ 10 h 10"/>
              </a:gdLst>
              <a:ahLst/>
              <a:cxnLst>
                <a:cxn ang="0">
                  <a:pos x="T0" y="T1"/>
                </a:cxn>
                <a:cxn ang="0">
                  <a:pos x="T2" y="T3"/>
                </a:cxn>
                <a:cxn ang="0">
                  <a:pos x="T4" y="T5"/>
                </a:cxn>
                <a:cxn ang="0">
                  <a:pos x="T6" y="T7"/>
                </a:cxn>
                <a:cxn ang="0">
                  <a:pos x="T8" y="T9"/>
                </a:cxn>
              </a:cxnLst>
              <a:rect l="0" t="0" r="r" b="b"/>
              <a:pathLst>
                <a:path w="29" h="10">
                  <a:moveTo>
                    <a:pt x="1" y="10"/>
                  </a:moveTo>
                  <a:cubicBezTo>
                    <a:pt x="1" y="8"/>
                    <a:pt x="1" y="7"/>
                    <a:pt x="0" y="5"/>
                  </a:cubicBezTo>
                  <a:cubicBezTo>
                    <a:pt x="28" y="0"/>
                    <a:pt x="28" y="0"/>
                    <a:pt x="28" y="0"/>
                  </a:cubicBezTo>
                  <a:cubicBezTo>
                    <a:pt x="28" y="2"/>
                    <a:pt x="29" y="3"/>
                    <a:pt x="29" y="5"/>
                  </a:cubicBezTo>
                  <a:lnTo>
                    <a:pt x="1"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0" name="Freeform 75"/>
            <p:cNvSpPr/>
            <p:nvPr/>
          </p:nvSpPr>
          <p:spPr bwMode="auto">
            <a:xfrm>
              <a:off x="6" y="377"/>
              <a:ext cx="57" cy="16"/>
            </a:xfrm>
            <a:custGeom>
              <a:avLst/>
              <a:gdLst>
                <a:gd name="T0" fmla="*/ 1 w 28"/>
                <a:gd name="T1" fmla="*/ 8 h 8"/>
                <a:gd name="T2" fmla="*/ 0 w 28"/>
                <a:gd name="T3" fmla="*/ 3 h 8"/>
                <a:gd name="T4" fmla="*/ 28 w 28"/>
                <a:gd name="T5" fmla="*/ 0 h 8"/>
                <a:gd name="T6" fmla="*/ 28 w 28"/>
                <a:gd name="T7" fmla="*/ 4 h 8"/>
                <a:gd name="T8" fmla="*/ 1 w 28"/>
                <a:gd name="T9" fmla="*/ 8 h 8"/>
              </a:gdLst>
              <a:ahLst/>
              <a:cxnLst>
                <a:cxn ang="0">
                  <a:pos x="T0" y="T1"/>
                </a:cxn>
                <a:cxn ang="0">
                  <a:pos x="T2" y="T3"/>
                </a:cxn>
                <a:cxn ang="0">
                  <a:pos x="T4" y="T5"/>
                </a:cxn>
                <a:cxn ang="0">
                  <a:pos x="T6" y="T7"/>
                </a:cxn>
                <a:cxn ang="0">
                  <a:pos x="T8" y="T9"/>
                </a:cxn>
              </a:cxnLst>
              <a:rect l="0" t="0" r="r" b="b"/>
              <a:pathLst>
                <a:path w="28" h="8">
                  <a:moveTo>
                    <a:pt x="1" y="8"/>
                  </a:moveTo>
                  <a:cubicBezTo>
                    <a:pt x="0" y="6"/>
                    <a:pt x="0" y="5"/>
                    <a:pt x="0" y="3"/>
                  </a:cubicBezTo>
                  <a:cubicBezTo>
                    <a:pt x="28" y="0"/>
                    <a:pt x="28" y="0"/>
                    <a:pt x="28" y="0"/>
                  </a:cubicBezTo>
                  <a:cubicBezTo>
                    <a:pt x="28" y="1"/>
                    <a:pt x="28" y="3"/>
                    <a:pt x="28" y="4"/>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1" name="Freeform 76"/>
            <p:cNvSpPr/>
            <p:nvPr/>
          </p:nvSpPr>
          <p:spPr bwMode="auto">
            <a:xfrm>
              <a:off x="4" y="361"/>
              <a:ext cx="59" cy="12"/>
            </a:xfrm>
            <a:custGeom>
              <a:avLst/>
              <a:gdLst>
                <a:gd name="T0" fmla="*/ 0 w 29"/>
                <a:gd name="T1" fmla="*/ 6 h 6"/>
                <a:gd name="T2" fmla="*/ 0 w 29"/>
                <a:gd name="T3" fmla="*/ 1 h 6"/>
                <a:gd name="T4" fmla="*/ 28 w 29"/>
                <a:gd name="T5" fmla="*/ 0 h 6"/>
                <a:gd name="T6" fmla="*/ 29 w 29"/>
                <a:gd name="T7" fmla="*/ 4 h 6"/>
                <a:gd name="T8" fmla="*/ 0 w 29"/>
                <a:gd name="T9" fmla="*/ 6 h 6"/>
              </a:gdLst>
              <a:ahLst/>
              <a:cxnLst>
                <a:cxn ang="0">
                  <a:pos x="T0" y="T1"/>
                </a:cxn>
                <a:cxn ang="0">
                  <a:pos x="T2" y="T3"/>
                </a:cxn>
                <a:cxn ang="0">
                  <a:pos x="T4" y="T5"/>
                </a:cxn>
                <a:cxn ang="0">
                  <a:pos x="T6" y="T7"/>
                </a:cxn>
                <a:cxn ang="0">
                  <a:pos x="T8" y="T9"/>
                </a:cxn>
              </a:cxnLst>
              <a:rect l="0" t="0" r="r" b="b"/>
              <a:pathLst>
                <a:path w="29" h="6">
                  <a:moveTo>
                    <a:pt x="0" y="6"/>
                  </a:moveTo>
                  <a:cubicBezTo>
                    <a:pt x="0" y="4"/>
                    <a:pt x="0" y="3"/>
                    <a:pt x="0" y="1"/>
                  </a:cubicBezTo>
                  <a:cubicBezTo>
                    <a:pt x="28" y="0"/>
                    <a:pt x="28" y="0"/>
                    <a:pt x="28" y="0"/>
                  </a:cubicBezTo>
                  <a:cubicBezTo>
                    <a:pt x="28" y="1"/>
                    <a:pt x="28" y="2"/>
                    <a:pt x="29" y="4"/>
                  </a:cubicBez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2" name="Freeform 77"/>
            <p:cNvSpPr/>
            <p:nvPr/>
          </p:nvSpPr>
          <p:spPr bwMode="auto">
            <a:xfrm>
              <a:off x="4" y="347"/>
              <a:ext cx="56" cy="6"/>
            </a:xfrm>
            <a:custGeom>
              <a:avLst/>
              <a:gdLst>
                <a:gd name="T0" fmla="*/ 0 w 56"/>
                <a:gd name="T1" fmla="*/ 6 h 6"/>
                <a:gd name="T2" fmla="*/ 0 w 56"/>
                <a:gd name="T3" fmla="*/ 0 h 6"/>
                <a:gd name="T4" fmla="*/ 56 w 56"/>
                <a:gd name="T5" fmla="*/ 0 h 6"/>
                <a:gd name="T6" fmla="*/ 56 w 56"/>
                <a:gd name="T7" fmla="*/ 4 h 6"/>
                <a:gd name="T8" fmla="*/ 0 w 56"/>
                <a:gd name="T9" fmla="*/ 6 h 6"/>
              </a:gdLst>
              <a:ahLst/>
              <a:cxnLst>
                <a:cxn ang="0">
                  <a:pos x="T0" y="T1"/>
                </a:cxn>
                <a:cxn ang="0">
                  <a:pos x="T2" y="T3"/>
                </a:cxn>
                <a:cxn ang="0">
                  <a:pos x="T4" y="T5"/>
                </a:cxn>
                <a:cxn ang="0">
                  <a:pos x="T6" y="T7"/>
                </a:cxn>
                <a:cxn ang="0">
                  <a:pos x="T8" y="T9"/>
                </a:cxn>
              </a:cxnLst>
              <a:rect l="0" t="0" r="r" b="b"/>
              <a:pathLst>
                <a:path w="56" h="6">
                  <a:moveTo>
                    <a:pt x="0" y="6"/>
                  </a:moveTo>
                  <a:lnTo>
                    <a:pt x="0" y="0"/>
                  </a:lnTo>
                  <a:lnTo>
                    <a:pt x="56" y="0"/>
                  </a:lnTo>
                  <a:lnTo>
                    <a:pt x="56" y="4"/>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3" name="Freeform 78"/>
            <p:cNvSpPr/>
            <p:nvPr/>
          </p:nvSpPr>
          <p:spPr bwMode="auto">
            <a:xfrm>
              <a:off x="347" y="4"/>
              <a:ext cx="343" cy="565"/>
            </a:xfrm>
            <a:custGeom>
              <a:avLst/>
              <a:gdLst>
                <a:gd name="T0" fmla="*/ 130 w 170"/>
                <a:gd name="T1" fmla="*/ 280 h 280"/>
                <a:gd name="T2" fmla="*/ 108 w 170"/>
                <a:gd name="T3" fmla="*/ 261 h 280"/>
                <a:gd name="T4" fmla="*/ 142 w 170"/>
                <a:gd name="T5" fmla="*/ 170 h 280"/>
                <a:gd name="T6" fmla="*/ 0 w 170"/>
                <a:gd name="T7" fmla="*/ 28 h 280"/>
                <a:gd name="T8" fmla="*/ 0 w 170"/>
                <a:gd name="T9" fmla="*/ 0 h 280"/>
                <a:gd name="T10" fmla="*/ 170 w 170"/>
                <a:gd name="T11" fmla="*/ 170 h 280"/>
                <a:gd name="T12" fmla="*/ 130 w 170"/>
                <a:gd name="T13" fmla="*/ 280 h 280"/>
              </a:gdLst>
              <a:ahLst/>
              <a:cxnLst>
                <a:cxn ang="0">
                  <a:pos x="T0" y="T1"/>
                </a:cxn>
                <a:cxn ang="0">
                  <a:pos x="T2" y="T3"/>
                </a:cxn>
                <a:cxn ang="0">
                  <a:pos x="T4" y="T5"/>
                </a:cxn>
                <a:cxn ang="0">
                  <a:pos x="T6" y="T7"/>
                </a:cxn>
                <a:cxn ang="0">
                  <a:pos x="T8" y="T9"/>
                </a:cxn>
                <a:cxn ang="0">
                  <a:pos x="T10" y="T11"/>
                </a:cxn>
                <a:cxn ang="0">
                  <a:pos x="T12" y="T13"/>
                </a:cxn>
              </a:cxnLst>
              <a:rect l="0" t="0" r="r" b="b"/>
              <a:pathLst>
                <a:path w="170" h="280">
                  <a:moveTo>
                    <a:pt x="130" y="280"/>
                  </a:moveTo>
                  <a:cubicBezTo>
                    <a:pt x="108" y="261"/>
                    <a:pt x="108" y="261"/>
                    <a:pt x="108" y="261"/>
                  </a:cubicBezTo>
                  <a:cubicBezTo>
                    <a:pt x="130" y="236"/>
                    <a:pt x="142" y="203"/>
                    <a:pt x="142" y="170"/>
                  </a:cubicBezTo>
                  <a:cubicBezTo>
                    <a:pt x="142" y="92"/>
                    <a:pt x="78" y="28"/>
                    <a:pt x="0" y="28"/>
                  </a:cubicBezTo>
                  <a:cubicBezTo>
                    <a:pt x="0" y="0"/>
                    <a:pt x="0" y="0"/>
                    <a:pt x="0" y="0"/>
                  </a:cubicBezTo>
                  <a:cubicBezTo>
                    <a:pt x="94" y="0"/>
                    <a:pt x="170" y="76"/>
                    <a:pt x="170" y="170"/>
                  </a:cubicBezTo>
                  <a:cubicBezTo>
                    <a:pt x="170" y="210"/>
                    <a:pt x="156" y="249"/>
                    <a:pt x="130" y="2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434" name="文本框 433"/>
          <p:cNvSpPr txBox="1"/>
          <p:nvPr/>
        </p:nvSpPr>
        <p:spPr>
          <a:xfrm>
            <a:off x="6905097" y="3196163"/>
            <a:ext cx="805120" cy="466923"/>
          </a:xfrm>
          <a:prstGeom prst="rect">
            <a:avLst/>
          </a:prstGeom>
          <a:noFill/>
        </p:spPr>
        <p:txBody>
          <a:bodyPr wrap="square" rtlCol="0">
            <a:spAutoFit/>
          </a:bodyPr>
          <a:lstStyle/>
          <a:p>
            <a:pPr algn="dist">
              <a:lnSpc>
                <a:spcPct val="150000"/>
              </a:lnSpc>
            </a:pPr>
            <a:r>
              <a:rPr lang="en-US" altLang="zh-CN" dirty="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rPr>
              <a:t>XX%</a:t>
            </a:r>
            <a:endParaRPr lang="zh-CN" altLang="en-US" dirty="0">
              <a:solidFill>
                <a:schemeClr val="bg1">
                  <a:lumMod val="65000"/>
                </a:schemeClr>
              </a:solidFill>
              <a:latin typeface="思源黑体 CN Regular" panose="020B0500000000000000" pitchFamily="34" charset="-122"/>
              <a:ea typeface="思源黑体 CN Regular" panose="020B0500000000000000" pitchFamily="34" charset="-122"/>
              <a:cs typeface="+mn-ea"/>
              <a:sym typeface="+mn-lt"/>
            </a:endParaRPr>
          </a:p>
        </p:txBody>
      </p:sp>
      <p:sp>
        <p:nvSpPr>
          <p:cNvPr id="435" name="文本框 434"/>
          <p:cNvSpPr txBox="1"/>
          <p:nvPr/>
        </p:nvSpPr>
        <p:spPr>
          <a:xfrm>
            <a:off x="6044815" y="4284913"/>
            <a:ext cx="2526777" cy="1531958"/>
          </a:xfrm>
          <a:prstGeom prst="rect">
            <a:avLst/>
          </a:prstGeom>
          <a:noFill/>
        </p:spPr>
        <p:txBody>
          <a:bodyPr wrap="square" rtlCol="0">
            <a:spAutoFit/>
          </a:bodyPr>
          <a:lstStyle/>
          <a:p>
            <a:pPr lvl="0" algn="ctr">
              <a:lnSpc>
                <a:spcPct val="15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400" dirty="0">
              <a:solidFill>
                <a:srgbClr val="FFFFFF">
                  <a:lumMod val="65000"/>
                </a:srgbClr>
              </a:solidFill>
              <a:cs typeface="+mn-ea"/>
              <a:sym typeface="+mn-lt"/>
            </a:endParaRPr>
          </a:p>
        </p:txBody>
      </p:sp>
      <p:sp>
        <p:nvSpPr>
          <p:cNvPr id="53" name="Freeform 5"/>
          <p:cNvSpPr/>
          <p:nvPr/>
        </p:nvSpPr>
        <p:spPr bwMode="auto">
          <a:xfrm>
            <a:off x="8241319" y="1068191"/>
            <a:ext cx="307110" cy="282991"/>
          </a:xfrm>
          <a:custGeom>
            <a:avLst/>
            <a:gdLst>
              <a:gd name="T0" fmla="*/ 64 w 188"/>
              <a:gd name="T1" fmla="*/ 173 h 173"/>
              <a:gd name="T2" fmla="*/ 55 w 188"/>
              <a:gd name="T3" fmla="*/ 169 h 173"/>
              <a:gd name="T4" fmla="*/ 5 w 188"/>
              <a:gd name="T5" fmla="*/ 118 h 173"/>
              <a:gd name="T6" fmla="*/ 6 w 188"/>
              <a:gd name="T7" fmla="*/ 99 h 173"/>
              <a:gd name="T8" fmla="*/ 25 w 188"/>
              <a:gd name="T9" fmla="*/ 99 h 173"/>
              <a:gd name="T10" fmla="*/ 63 w 188"/>
              <a:gd name="T11" fmla="*/ 138 h 173"/>
              <a:gd name="T12" fmla="*/ 162 w 188"/>
              <a:gd name="T13" fmla="*/ 7 h 173"/>
              <a:gd name="T14" fmla="*/ 181 w 188"/>
              <a:gd name="T15" fmla="*/ 4 h 173"/>
              <a:gd name="T16" fmla="*/ 184 w 188"/>
              <a:gd name="T17" fmla="*/ 23 h 173"/>
              <a:gd name="T18" fmla="*/ 75 w 188"/>
              <a:gd name="T19" fmla="*/ 167 h 173"/>
              <a:gd name="T20" fmla="*/ 65 w 188"/>
              <a:gd name="T21" fmla="*/ 173 h 173"/>
              <a:gd name="T22" fmla="*/ 64 w 188"/>
              <a:gd name="T23"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173">
                <a:moveTo>
                  <a:pt x="64" y="173"/>
                </a:moveTo>
                <a:cubicBezTo>
                  <a:pt x="61" y="173"/>
                  <a:pt x="57" y="171"/>
                  <a:pt x="55" y="169"/>
                </a:cubicBezTo>
                <a:cubicBezTo>
                  <a:pt x="5" y="118"/>
                  <a:pt x="5" y="118"/>
                  <a:pt x="5" y="118"/>
                </a:cubicBezTo>
                <a:cubicBezTo>
                  <a:pt x="0" y="113"/>
                  <a:pt x="0" y="104"/>
                  <a:pt x="6" y="99"/>
                </a:cubicBezTo>
                <a:cubicBezTo>
                  <a:pt x="11" y="94"/>
                  <a:pt x="20" y="94"/>
                  <a:pt x="25" y="99"/>
                </a:cubicBezTo>
                <a:cubicBezTo>
                  <a:pt x="63" y="138"/>
                  <a:pt x="63" y="138"/>
                  <a:pt x="63" y="138"/>
                </a:cubicBezTo>
                <a:cubicBezTo>
                  <a:pt x="162" y="7"/>
                  <a:pt x="162" y="7"/>
                  <a:pt x="162" y="7"/>
                </a:cubicBezTo>
                <a:cubicBezTo>
                  <a:pt x="166" y="1"/>
                  <a:pt x="175" y="0"/>
                  <a:pt x="181" y="4"/>
                </a:cubicBezTo>
                <a:cubicBezTo>
                  <a:pt x="187" y="9"/>
                  <a:pt x="188" y="17"/>
                  <a:pt x="184" y="23"/>
                </a:cubicBezTo>
                <a:cubicBezTo>
                  <a:pt x="75" y="167"/>
                  <a:pt x="75" y="167"/>
                  <a:pt x="75" y="167"/>
                </a:cubicBezTo>
                <a:cubicBezTo>
                  <a:pt x="73" y="170"/>
                  <a:pt x="69" y="172"/>
                  <a:pt x="65" y="173"/>
                </a:cubicBezTo>
                <a:cubicBezTo>
                  <a:pt x="65" y="173"/>
                  <a:pt x="65" y="173"/>
                  <a:pt x="64" y="173"/>
                </a:cubicBezTo>
                <a:close/>
              </a:path>
            </a:pathLst>
          </a:custGeom>
          <a:solidFill>
            <a:schemeClr val="bg1"/>
          </a:solidFill>
          <a:ln>
            <a:noFill/>
          </a:ln>
        </p:spPr>
        <p:txBody>
          <a:bodyPr vert="horz" wrap="square" lIns="91440" tIns="45720" rIns="91440" bIns="45720" numCol="1" anchor="t" anchorCtr="0" compatLnSpc="1"/>
          <a:lstStyle/>
          <a:p>
            <a:endParaRPr lang="zh-CN" altLang="en-US">
              <a:cs typeface="+mn-ea"/>
              <a:sym typeface="+mn-lt"/>
            </a:endParaRPr>
          </a:p>
        </p:txBody>
      </p:sp>
      <p:grpSp>
        <p:nvGrpSpPr>
          <p:cNvPr id="436" name="组合 435">
            <a:extLst>
              <a:ext uri="{FF2B5EF4-FFF2-40B4-BE49-F238E27FC236}">
                <a16:creationId xmlns:a16="http://schemas.microsoft.com/office/drawing/2014/main" xmlns="" id="{1BFB4668-78EC-41D1-A0E4-181CF6B63EE5}"/>
              </a:ext>
            </a:extLst>
          </p:cNvPr>
          <p:cNvGrpSpPr/>
          <p:nvPr/>
        </p:nvGrpSpPr>
        <p:grpSpPr>
          <a:xfrm>
            <a:off x="3995420" y="220978"/>
            <a:ext cx="3997325" cy="368300"/>
            <a:chOff x="6292" y="188"/>
            <a:chExt cx="6295" cy="580"/>
          </a:xfrm>
        </p:grpSpPr>
        <p:sp>
          <p:nvSpPr>
            <p:cNvPr id="437" name="同心圆 11">
              <a:extLst>
                <a:ext uri="{FF2B5EF4-FFF2-40B4-BE49-F238E27FC236}">
                  <a16:creationId xmlns:a16="http://schemas.microsoft.com/office/drawing/2014/main" xmlns="" id="{41ADF570-20E4-4F87-A5AC-9275D48EE73C}"/>
                </a:ext>
              </a:extLst>
            </p:cNvPr>
            <p:cNvSpPr/>
            <p:nvPr/>
          </p:nvSpPr>
          <p:spPr>
            <a:xfrm>
              <a:off x="6292"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38" name="同心圆 12">
              <a:extLst>
                <a:ext uri="{FF2B5EF4-FFF2-40B4-BE49-F238E27FC236}">
                  <a16:creationId xmlns:a16="http://schemas.microsoft.com/office/drawing/2014/main" xmlns="" id="{0E3F0B78-B796-4EED-A313-C1C4FC439400}"/>
                </a:ext>
              </a:extLst>
            </p:cNvPr>
            <p:cNvSpPr/>
            <p:nvPr/>
          </p:nvSpPr>
          <p:spPr>
            <a:xfrm>
              <a:off x="6906"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39" name="同心圆 13">
              <a:extLst>
                <a:ext uri="{FF2B5EF4-FFF2-40B4-BE49-F238E27FC236}">
                  <a16:creationId xmlns:a16="http://schemas.microsoft.com/office/drawing/2014/main" xmlns="" id="{3336148E-1A89-41A1-A4BB-8DA0BAE1338A}"/>
                </a:ext>
              </a:extLst>
            </p:cNvPr>
            <p:cNvSpPr/>
            <p:nvPr/>
          </p:nvSpPr>
          <p:spPr>
            <a:xfrm>
              <a:off x="11658"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40" name="同心圆 14">
              <a:extLst>
                <a:ext uri="{FF2B5EF4-FFF2-40B4-BE49-F238E27FC236}">
                  <a16:creationId xmlns:a16="http://schemas.microsoft.com/office/drawing/2014/main" xmlns="" id="{F5E26A61-9718-436A-84EA-60D63A4E858C}"/>
                </a:ext>
              </a:extLst>
            </p:cNvPr>
            <p:cNvSpPr/>
            <p:nvPr/>
          </p:nvSpPr>
          <p:spPr>
            <a:xfrm>
              <a:off x="12269"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41" name="文本框 440">
              <a:extLst>
                <a:ext uri="{FF2B5EF4-FFF2-40B4-BE49-F238E27FC236}">
                  <a16:creationId xmlns:a16="http://schemas.microsoft.com/office/drawing/2014/main" xmlns="" id="{81BFCB99-8669-4957-92A5-B0F4C6ABAAE1}"/>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6"/>
                                        </p:tgtEl>
                                        <p:attrNameLst>
                                          <p:attrName>style.visibility</p:attrName>
                                        </p:attrNameLst>
                                      </p:cBhvr>
                                      <p:to>
                                        <p:strVal val="visible"/>
                                      </p:to>
                                    </p:set>
                                    <p:anim calcmode="lin" valueType="num">
                                      <p:cBhvr additive="base">
                                        <p:cTn id="7" dur="500" fill="hold"/>
                                        <p:tgtEl>
                                          <p:spTgt spid="436"/>
                                        </p:tgtEl>
                                        <p:attrNameLst>
                                          <p:attrName>ppt_x</p:attrName>
                                        </p:attrNameLst>
                                      </p:cBhvr>
                                      <p:tavLst>
                                        <p:tav tm="0">
                                          <p:val>
                                            <p:strVal val="0-#ppt_w/2"/>
                                          </p:val>
                                        </p:tav>
                                        <p:tav tm="100000">
                                          <p:val>
                                            <p:strVal val="#ppt_x"/>
                                          </p:val>
                                        </p:tav>
                                      </p:tavLst>
                                    </p:anim>
                                    <p:anim calcmode="lin" valueType="num">
                                      <p:cBhvr additive="base">
                                        <p:cTn id="8" dur="500" fill="hold"/>
                                        <p:tgtEl>
                                          <p:spTgt spid="4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fill="hold"/>
                                        <p:tgtEl>
                                          <p:spTgt spid="41"/>
                                        </p:tgtEl>
                                        <p:attrNameLst>
                                          <p:attrName>ppt_x</p:attrName>
                                        </p:attrNameLst>
                                      </p:cBhvr>
                                      <p:tavLst>
                                        <p:tav tm="0">
                                          <p:val>
                                            <p:strVal val="#ppt_x"/>
                                          </p:val>
                                        </p:tav>
                                        <p:tav tm="100000">
                                          <p:val>
                                            <p:strVal val="#ppt_x"/>
                                          </p:val>
                                        </p:tav>
                                      </p:tavLst>
                                    </p:anim>
                                    <p:anim calcmode="lin" valueType="num">
                                      <p:cBhvr additive="base">
                                        <p:cTn id="13" dur="500" fill="hold"/>
                                        <p:tgtEl>
                                          <p:spTgt spid="41"/>
                                        </p:tgtEl>
                                        <p:attrNameLst>
                                          <p:attrName>ppt_y</p:attrName>
                                        </p:attrNameLst>
                                      </p:cBhvr>
                                      <p:tavLst>
                                        <p:tav tm="0">
                                          <p:val>
                                            <p:strVal val="1+#ppt_h/2"/>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39"/>
                                        </p:tgtEl>
                                        <p:attrNameLst>
                                          <p:attrName>style.visibility</p:attrName>
                                        </p:attrNameLst>
                                      </p:cBhvr>
                                      <p:to>
                                        <p:strVal val="visible"/>
                                      </p:to>
                                    </p:set>
                                    <p:anim calcmode="lin" valueType="num">
                                      <p:cBhvr additive="base">
                                        <p:cTn id="23" dur="500" fill="hold"/>
                                        <p:tgtEl>
                                          <p:spTgt spid="139"/>
                                        </p:tgtEl>
                                        <p:attrNameLst>
                                          <p:attrName>ppt_x</p:attrName>
                                        </p:attrNameLst>
                                      </p:cBhvr>
                                      <p:tavLst>
                                        <p:tav tm="0">
                                          <p:val>
                                            <p:strVal val="#ppt_x"/>
                                          </p:val>
                                        </p:tav>
                                        <p:tav tm="100000">
                                          <p:val>
                                            <p:strVal val="#ppt_x"/>
                                          </p:val>
                                        </p:tav>
                                      </p:tavLst>
                                    </p:anim>
                                    <p:anim calcmode="lin" valueType="num">
                                      <p:cBhvr additive="base">
                                        <p:cTn id="24" dur="500" fill="hold"/>
                                        <p:tgtEl>
                                          <p:spTgt spid="13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40"/>
                                        </p:tgtEl>
                                        <p:attrNameLst>
                                          <p:attrName>style.visibility</p:attrName>
                                        </p:attrNameLst>
                                      </p:cBhvr>
                                      <p:to>
                                        <p:strVal val="visible"/>
                                      </p:to>
                                    </p:set>
                                    <p:anim calcmode="lin" valueType="num">
                                      <p:cBhvr additive="base">
                                        <p:cTn id="27" dur="500" fill="hold"/>
                                        <p:tgtEl>
                                          <p:spTgt spid="140"/>
                                        </p:tgtEl>
                                        <p:attrNameLst>
                                          <p:attrName>ppt_x</p:attrName>
                                        </p:attrNameLst>
                                      </p:cBhvr>
                                      <p:tavLst>
                                        <p:tav tm="0">
                                          <p:val>
                                            <p:strVal val="#ppt_x"/>
                                          </p:val>
                                        </p:tav>
                                        <p:tav tm="100000">
                                          <p:val>
                                            <p:strVal val="#ppt_x"/>
                                          </p:val>
                                        </p:tav>
                                      </p:tavLst>
                                    </p:anim>
                                    <p:anim calcmode="lin" valueType="num">
                                      <p:cBhvr additive="base">
                                        <p:cTn id="28" dur="500" fill="hold"/>
                                        <p:tgtEl>
                                          <p:spTgt spid="14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11"/>
                                        </p:tgtEl>
                                        <p:attrNameLst>
                                          <p:attrName>style.visibility</p:attrName>
                                        </p:attrNameLst>
                                      </p:cBhvr>
                                      <p:to>
                                        <p:strVal val="visible"/>
                                      </p:to>
                                    </p:set>
                                    <p:anim calcmode="lin" valueType="num">
                                      <p:cBhvr additive="base">
                                        <p:cTn id="31" dur="500" fill="hold"/>
                                        <p:tgtEl>
                                          <p:spTgt spid="211"/>
                                        </p:tgtEl>
                                        <p:attrNameLst>
                                          <p:attrName>ppt_x</p:attrName>
                                        </p:attrNameLst>
                                      </p:cBhvr>
                                      <p:tavLst>
                                        <p:tav tm="0">
                                          <p:val>
                                            <p:strVal val="#ppt_x"/>
                                          </p:val>
                                        </p:tav>
                                        <p:tav tm="100000">
                                          <p:val>
                                            <p:strVal val="#ppt_x"/>
                                          </p:val>
                                        </p:tav>
                                      </p:tavLst>
                                    </p:anim>
                                    <p:anim calcmode="lin" valueType="num">
                                      <p:cBhvr additive="base">
                                        <p:cTn id="32" dur="500" fill="hold"/>
                                        <p:tgtEl>
                                          <p:spTgt spid="2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2"/>
                                        </p:tgtEl>
                                        <p:attrNameLst>
                                          <p:attrName>style.visibility</p:attrName>
                                        </p:attrNameLst>
                                      </p:cBhvr>
                                      <p:to>
                                        <p:strVal val="visible"/>
                                      </p:to>
                                    </p:set>
                                    <p:anim calcmode="lin" valueType="num">
                                      <p:cBhvr additive="base">
                                        <p:cTn id="35" dur="500" fill="hold"/>
                                        <p:tgtEl>
                                          <p:spTgt spid="212"/>
                                        </p:tgtEl>
                                        <p:attrNameLst>
                                          <p:attrName>ppt_x</p:attrName>
                                        </p:attrNameLst>
                                      </p:cBhvr>
                                      <p:tavLst>
                                        <p:tav tm="0">
                                          <p:val>
                                            <p:strVal val="#ppt_x"/>
                                          </p:val>
                                        </p:tav>
                                        <p:tav tm="100000">
                                          <p:val>
                                            <p:strVal val="#ppt_x"/>
                                          </p:val>
                                        </p:tav>
                                      </p:tavLst>
                                    </p:anim>
                                    <p:anim calcmode="lin" valueType="num">
                                      <p:cBhvr additive="base">
                                        <p:cTn id="36" dur="500" fill="hold"/>
                                        <p:tgtEl>
                                          <p:spTgt spid="21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13"/>
                                        </p:tgtEl>
                                        <p:attrNameLst>
                                          <p:attrName>style.visibility</p:attrName>
                                        </p:attrNameLst>
                                      </p:cBhvr>
                                      <p:to>
                                        <p:strVal val="visible"/>
                                      </p:to>
                                    </p:set>
                                    <p:anim calcmode="lin" valueType="num">
                                      <p:cBhvr additive="base">
                                        <p:cTn id="41" dur="500" fill="hold"/>
                                        <p:tgtEl>
                                          <p:spTgt spid="213"/>
                                        </p:tgtEl>
                                        <p:attrNameLst>
                                          <p:attrName>ppt_x</p:attrName>
                                        </p:attrNameLst>
                                      </p:cBhvr>
                                      <p:tavLst>
                                        <p:tav tm="0">
                                          <p:val>
                                            <p:strVal val="#ppt_x"/>
                                          </p:val>
                                        </p:tav>
                                        <p:tav tm="100000">
                                          <p:val>
                                            <p:strVal val="#ppt_x"/>
                                          </p:val>
                                        </p:tav>
                                      </p:tavLst>
                                    </p:anim>
                                    <p:anim calcmode="lin" valueType="num">
                                      <p:cBhvr additive="base">
                                        <p:cTn id="42" dur="500" fill="hold"/>
                                        <p:tgtEl>
                                          <p:spTgt spid="21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85"/>
                                        </p:tgtEl>
                                        <p:attrNameLst>
                                          <p:attrName>style.visibility</p:attrName>
                                        </p:attrNameLst>
                                      </p:cBhvr>
                                      <p:to>
                                        <p:strVal val="visible"/>
                                      </p:to>
                                    </p:set>
                                    <p:anim calcmode="lin" valueType="num">
                                      <p:cBhvr additive="base">
                                        <p:cTn id="45" dur="500" fill="hold"/>
                                        <p:tgtEl>
                                          <p:spTgt spid="285"/>
                                        </p:tgtEl>
                                        <p:attrNameLst>
                                          <p:attrName>ppt_x</p:attrName>
                                        </p:attrNameLst>
                                      </p:cBhvr>
                                      <p:tavLst>
                                        <p:tav tm="0">
                                          <p:val>
                                            <p:strVal val="#ppt_x"/>
                                          </p:val>
                                        </p:tav>
                                        <p:tav tm="100000">
                                          <p:val>
                                            <p:strVal val="#ppt_x"/>
                                          </p:val>
                                        </p:tav>
                                      </p:tavLst>
                                    </p:anim>
                                    <p:anim calcmode="lin" valueType="num">
                                      <p:cBhvr additive="base">
                                        <p:cTn id="46" dur="500" fill="hold"/>
                                        <p:tgtEl>
                                          <p:spTgt spid="285"/>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14"/>
                                        </p:tgtEl>
                                        <p:attrNameLst>
                                          <p:attrName>style.visibility</p:attrName>
                                        </p:attrNameLst>
                                      </p:cBhvr>
                                      <p:to>
                                        <p:strVal val="visible"/>
                                      </p:to>
                                    </p:set>
                                    <p:anim calcmode="lin" valueType="num">
                                      <p:cBhvr additive="base">
                                        <p:cTn id="49" dur="500" fill="hold"/>
                                        <p:tgtEl>
                                          <p:spTgt spid="214"/>
                                        </p:tgtEl>
                                        <p:attrNameLst>
                                          <p:attrName>ppt_x</p:attrName>
                                        </p:attrNameLst>
                                      </p:cBhvr>
                                      <p:tavLst>
                                        <p:tav tm="0">
                                          <p:val>
                                            <p:strVal val="#ppt_x"/>
                                          </p:val>
                                        </p:tav>
                                        <p:tav tm="100000">
                                          <p:val>
                                            <p:strVal val="#ppt_x"/>
                                          </p:val>
                                        </p:tav>
                                      </p:tavLst>
                                    </p:anim>
                                    <p:anim calcmode="lin" valueType="num">
                                      <p:cBhvr additive="base">
                                        <p:cTn id="50" dur="500" fill="hold"/>
                                        <p:tgtEl>
                                          <p:spTgt spid="214"/>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ppt_x"/>
                                          </p:val>
                                        </p:tav>
                                        <p:tav tm="100000">
                                          <p:val>
                                            <p:strVal val="#ppt_x"/>
                                          </p:val>
                                        </p:tav>
                                      </p:tavLst>
                                    </p:anim>
                                    <p:anim calcmode="lin" valueType="num">
                                      <p:cBhvr additive="base">
                                        <p:cTn id="54" dur="500" fill="hold"/>
                                        <p:tgtEl>
                                          <p:spTgt spid="4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86"/>
                                        </p:tgtEl>
                                        <p:attrNameLst>
                                          <p:attrName>style.visibility</p:attrName>
                                        </p:attrNameLst>
                                      </p:cBhvr>
                                      <p:to>
                                        <p:strVal val="visible"/>
                                      </p:to>
                                    </p:set>
                                    <p:anim calcmode="lin" valueType="num">
                                      <p:cBhvr additive="base">
                                        <p:cTn id="57" dur="500" fill="hold"/>
                                        <p:tgtEl>
                                          <p:spTgt spid="286"/>
                                        </p:tgtEl>
                                        <p:attrNameLst>
                                          <p:attrName>ppt_x</p:attrName>
                                        </p:attrNameLst>
                                      </p:cBhvr>
                                      <p:tavLst>
                                        <p:tav tm="0">
                                          <p:val>
                                            <p:strVal val="#ppt_x"/>
                                          </p:val>
                                        </p:tav>
                                        <p:tav tm="100000">
                                          <p:val>
                                            <p:strVal val="#ppt_x"/>
                                          </p:val>
                                        </p:tav>
                                      </p:tavLst>
                                    </p:anim>
                                    <p:anim calcmode="lin" valueType="num">
                                      <p:cBhvr additive="base">
                                        <p:cTn id="58" dur="500" fill="hold"/>
                                        <p:tgtEl>
                                          <p:spTgt spid="286"/>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61"/>
                                        </p:tgtEl>
                                        <p:attrNameLst>
                                          <p:attrName>style.visibility</p:attrName>
                                        </p:attrNameLst>
                                      </p:cBhvr>
                                      <p:to>
                                        <p:strVal val="visible"/>
                                      </p:to>
                                    </p:set>
                                    <p:animEffect transition="in" filter="fade">
                                      <p:cBhvr>
                                        <p:cTn id="63" dur="1000"/>
                                        <p:tgtEl>
                                          <p:spTgt spid="361"/>
                                        </p:tgtEl>
                                      </p:cBhvr>
                                    </p:animEffect>
                                    <p:anim calcmode="lin" valueType="num">
                                      <p:cBhvr>
                                        <p:cTn id="64" dur="1000" fill="hold"/>
                                        <p:tgtEl>
                                          <p:spTgt spid="361"/>
                                        </p:tgtEl>
                                        <p:attrNameLst>
                                          <p:attrName>ppt_x</p:attrName>
                                        </p:attrNameLst>
                                      </p:cBhvr>
                                      <p:tavLst>
                                        <p:tav tm="0">
                                          <p:val>
                                            <p:strVal val="#ppt_x"/>
                                          </p:val>
                                        </p:tav>
                                        <p:tav tm="100000">
                                          <p:val>
                                            <p:strVal val="#ppt_x"/>
                                          </p:val>
                                        </p:tav>
                                      </p:tavLst>
                                    </p:anim>
                                    <p:anim calcmode="lin" valueType="num">
                                      <p:cBhvr>
                                        <p:cTn id="65" dur="1000" fill="hold"/>
                                        <p:tgtEl>
                                          <p:spTgt spid="361"/>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62"/>
                                        </p:tgtEl>
                                        <p:attrNameLst>
                                          <p:attrName>style.visibility</p:attrName>
                                        </p:attrNameLst>
                                      </p:cBhvr>
                                      <p:to>
                                        <p:strVal val="visible"/>
                                      </p:to>
                                    </p:set>
                                    <p:animEffect transition="in" filter="fade">
                                      <p:cBhvr>
                                        <p:cTn id="68" dur="1000"/>
                                        <p:tgtEl>
                                          <p:spTgt spid="362"/>
                                        </p:tgtEl>
                                      </p:cBhvr>
                                    </p:animEffect>
                                    <p:anim calcmode="lin" valueType="num">
                                      <p:cBhvr>
                                        <p:cTn id="69" dur="1000" fill="hold"/>
                                        <p:tgtEl>
                                          <p:spTgt spid="362"/>
                                        </p:tgtEl>
                                        <p:attrNameLst>
                                          <p:attrName>ppt_x</p:attrName>
                                        </p:attrNameLst>
                                      </p:cBhvr>
                                      <p:tavLst>
                                        <p:tav tm="0">
                                          <p:val>
                                            <p:strVal val="#ppt_x"/>
                                          </p:val>
                                        </p:tav>
                                        <p:tav tm="100000">
                                          <p:val>
                                            <p:strVal val="#ppt_x"/>
                                          </p:val>
                                        </p:tav>
                                      </p:tavLst>
                                    </p:anim>
                                    <p:anim calcmode="lin" valueType="num">
                                      <p:cBhvr>
                                        <p:cTn id="70" dur="1000" fill="hold"/>
                                        <p:tgtEl>
                                          <p:spTgt spid="362"/>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363"/>
                                        </p:tgtEl>
                                        <p:attrNameLst>
                                          <p:attrName>style.visibility</p:attrName>
                                        </p:attrNameLst>
                                      </p:cBhvr>
                                      <p:to>
                                        <p:strVal val="visible"/>
                                      </p:to>
                                    </p:set>
                                    <p:animEffect transition="in" filter="fade">
                                      <p:cBhvr>
                                        <p:cTn id="73" dur="1000"/>
                                        <p:tgtEl>
                                          <p:spTgt spid="363"/>
                                        </p:tgtEl>
                                      </p:cBhvr>
                                    </p:animEffect>
                                    <p:anim calcmode="lin" valueType="num">
                                      <p:cBhvr>
                                        <p:cTn id="74" dur="1000" fill="hold"/>
                                        <p:tgtEl>
                                          <p:spTgt spid="363"/>
                                        </p:tgtEl>
                                        <p:attrNameLst>
                                          <p:attrName>ppt_x</p:attrName>
                                        </p:attrNameLst>
                                      </p:cBhvr>
                                      <p:tavLst>
                                        <p:tav tm="0">
                                          <p:val>
                                            <p:strVal val="#ppt_x"/>
                                          </p:val>
                                        </p:tav>
                                        <p:tav tm="100000">
                                          <p:val>
                                            <p:strVal val="#ppt_x"/>
                                          </p:val>
                                        </p:tav>
                                      </p:tavLst>
                                    </p:anim>
                                    <p:anim calcmode="lin" valueType="num">
                                      <p:cBhvr>
                                        <p:cTn id="75" dur="1000" fill="hold"/>
                                        <p:tgtEl>
                                          <p:spTgt spid="363"/>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434"/>
                                        </p:tgtEl>
                                        <p:attrNameLst>
                                          <p:attrName>style.visibility</p:attrName>
                                        </p:attrNameLst>
                                      </p:cBhvr>
                                      <p:to>
                                        <p:strVal val="visible"/>
                                      </p:to>
                                    </p:set>
                                    <p:animEffect transition="in" filter="fade">
                                      <p:cBhvr>
                                        <p:cTn id="78" dur="1000"/>
                                        <p:tgtEl>
                                          <p:spTgt spid="434"/>
                                        </p:tgtEl>
                                      </p:cBhvr>
                                    </p:animEffect>
                                    <p:anim calcmode="lin" valueType="num">
                                      <p:cBhvr>
                                        <p:cTn id="79" dur="1000" fill="hold"/>
                                        <p:tgtEl>
                                          <p:spTgt spid="434"/>
                                        </p:tgtEl>
                                        <p:attrNameLst>
                                          <p:attrName>ppt_x</p:attrName>
                                        </p:attrNameLst>
                                      </p:cBhvr>
                                      <p:tavLst>
                                        <p:tav tm="0">
                                          <p:val>
                                            <p:strVal val="#ppt_x"/>
                                          </p:val>
                                        </p:tav>
                                        <p:tav tm="100000">
                                          <p:val>
                                            <p:strVal val="#ppt_x"/>
                                          </p:val>
                                        </p:tav>
                                      </p:tavLst>
                                    </p:anim>
                                    <p:anim calcmode="lin" valueType="num">
                                      <p:cBhvr>
                                        <p:cTn id="80" dur="1000" fill="hold"/>
                                        <p:tgtEl>
                                          <p:spTgt spid="434"/>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35"/>
                                        </p:tgtEl>
                                        <p:attrNameLst>
                                          <p:attrName>style.visibility</p:attrName>
                                        </p:attrNameLst>
                                      </p:cBhvr>
                                      <p:to>
                                        <p:strVal val="visible"/>
                                      </p:to>
                                    </p:set>
                                    <p:animEffect transition="in" filter="fade">
                                      <p:cBhvr>
                                        <p:cTn id="83" dur="1000"/>
                                        <p:tgtEl>
                                          <p:spTgt spid="435"/>
                                        </p:tgtEl>
                                      </p:cBhvr>
                                    </p:animEffect>
                                    <p:anim calcmode="lin" valueType="num">
                                      <p:cBhvr>
                                        <p:cTn id="84" dur="1000" fill="hold"/>
                                        <p:tgtEl>
                                          <p:spTgt spid="435"/>
                                        </p:tgtEl>
                                        <p:attrNameLst>
                                          <p:attrName>ppt_x</p:attrName>
                                        </p:attrNameLst>
                                      </p:cBhvr>
                                      <p:tavLst>
                                        <p:tav tm="0">
                                          <p:val>
                                            <p:strVal val="#ppt_x"/>
                                          </p:val>
                                        </p:tav>
                                        <p:tav tm="100000">
                                          <p:val>
                                            <p:strVal val="#ppt_x"/>
                                          </p:val>
                                        </p:tav>
                                      </p:tavLst>
                                    </p:anim>
                                    <p:anim calcmode="lin" valueType="num">
                                      <p:cBhvr>
                                        <p:cTn id="85" dur="1000" fill="hold"/>
                                        <p:tgtEl>
                                          <p:spTgt spid="435"/>
                                        </p:tgtEl>
                                        <p:attrNameLst>
                                          <p:attrName>ppt_y</p:attrName>
                                        </p:attrNameLst>
                                      </p:cBhvr>
                                      <p:tavLst>
                                        <p:tav tm="0">
                                          <p:val>
                                            <p:strVal val="#ppt_y+.1"/>
                                          </p:val>
                                        </p:tav>
                                        <p:tav tm="100000">
                                          <p:val>
                                            <p:strVal val="#ppt_y"/>
                                          </p:val>
                                        </p:tav>
                                      </p:tavLst>
                                    </p:anim>
                                  </p:childTnLst>
                                </p:cTn>
                              </p:par>
                            </p:childTnLst>
                          </p:cTn>
                        </p:par>
                        <p:par>
                          <p:cTn id="86" fill="hold">
                            <p:stCondLst>
                              <p:cond delay="1000"/>
                            </p:stCondLst>
                            <p:childTnLst>
                              <p:par>
                                <p:cTn id="87" presetID="2" presetClass="entr" presetSubtype="4" fill="hold" nodeType="after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500" fill="hold"/>
                                        <p:tgtEl>
                                          <p:spTgt spid="38"/>
                                        </p:tgtEl>
                                        <p:attrNameLst>
                                          <p:attrName>ppt_x</p:attrName>
                                        </p:attrNameLst>
                                      </p:cBhvr>
                                      <p:tavLst>
                                        <p:tav tm="0">
                                          <p:val>
                                            <p:strVal val="#ppt_x"/>
                                          </p:val>
                                        </p:tav>
                                        <p:tav tm="100000">
                                          <p:val>
                                            <p:strVal val="#ppt_x"/>
                                          </p:val>
                                        </p:tav>
                                      </p:tavLst>
                                    </p:anim>
                                    <p:anim calcmode="lin" valueType="num">
                                      <p:cBhvr additive="base">
                                        <p:cTn id="90" dur="500" fill="hold"/>
                                        <p:tgtEl>
                                          <p:spTgt spid="38"/>
                                        </p:tgtEl>
                                        <p:attrNameLst>
                                          <p:attrName>ppt_y</p:attrName>
                                        </p:attrNameLst>
                                      </p:cBhvr>
                                      <p:tavLst>
                                        <p:tav tm="0">
                                          <p:val>
                                            <p:strVal val="1+#ppt_h/2"/>
                                          </p:val>
                                        </p:tav>
                                        <p:tav tm="100000">
                                          <p:val>
                                            <p:strVal val="#ppt_y"/>
                                          </p:val>
                                        </p:tav>
                                      </p:tavLst>
                                    </p:anim>
                                  </p:childTnLst>
                                </p:cTn>
                              </p:par>
                            </p:childTnLst>
                          </p:cTn>
                        </p:par>
                        <p:par>
                          <p:cTn id="91" fill="hold">
                            <p:stCondLst>
                              <p:cond delay="1500"/>
                            </p:stCondLst>
                            <p:childTnLst>
                              <p:par>
                                <p:cTn id="92" presetID="2" presetClass="entr" presetSubtype="4" fill="hold" grpId="0" nodeType="afterEffect">
                                  <p:stCondLst>
                                    <p:cond delay="0"/>
                                  </p:stCondLst>
                                  <p:childTnLst>
                                    <p:set>
                                      <p:cBhvr>
                                        <p:cTn id="93" dur="1" fill="hold">
                                          <p:stCondLst>
                                            <p:cond delay="0"/>
                                          </p:stCondLst>
                                        </p:cTn>
                                        <p:tgtEl>
                                          <p:spTgt spid="287"/>
                                        </p:tgtEl>
                                        <p:attrNameLst>
                                          <p:attrName>style.visibility</p:attrName>
                                        </p:attrNameLst>
                                      </p:cBhvr>
                                      <p:to>
                                        <p:strVal val="visible"/>
                                      </p:to>
                                    </p:set>
                                    <p:anim calcmode="lin" valueType="num">
                                      <p:cBhvr additive="base">
                                        <p:cTn id="94" dur="500" fill="hold"/>
                                        <p:tgtEl>
                                          <p:spTgt spid="287"/>
                                        </p:tgtEl>
                                        <p:attrNameLst>
                                          <p:attrName>ppt_x</p:attrName>
                                        </p:attrNameLst>
                                      </p:cBhvr>
                                      <p:tavLst>
                                        <p:tav tm="0">
                                          <p:val>
                                            <p:strVal val="#ppt_x"/>
                                          </p:val>
                                        </p:tav>
                                        <p:tav tm="100000">
                                          <p:val>
                                            <p:strVal val="#ppt_x"/>
                                          </p:val>
                                        </p:tav>
                                      </p:tavLst>
                                    </p:anim>
                                    <p:anim calcmode="lin" valueType="num">
                                      <p:cBhvr additive="base">
                                        <p:cTn id="95" dur="500" fill="hold"/>
                                        <p:tgtEl>
                                          <p:spTgt spid="287"/>
                                        </p:tgtEl>
                                        <p:attrNameLst>
                                          <p:attrName>ppt_y</p:attrName>
                                        </p:attrNameLst>
                                      </p:cBhvr>
                                      <p:tavLst>
                                        <p:tav tm="0">
                                          <p:val>
                                            <p:strVal val="1+#ppt_h/2"/>
                                          </p:val>
                                        </p:tav>
                                        <p:tav tm="100000">
                                          <p:val>
                                            <p:strVal val="#ppt_y"/>
                                          </p:val>
                                        </p:tav>
                                      </p:tavLst>
                                    </p:anim>
                                  </p:childTnLst>
                                </p:cTn>
                              </p:par>
                            </p:childTnLst>
                          </p:cTn>
                        </p:par>
                        <p:par>
                          <p:cTn id="96" fill="hold">
                            <p:stCondLst>
                              <p:cond delay="2000"/>
                            </p:stCondLst>
                            <p:childTnLst>
                              <p:par>
                                <p:cTn id="97" presetID="2" presetClass="entr" presetSubtype="4" fill="hold" nodeType="afterEffect">
                                  <p:stCondLst>
                                    <p:cond delay="0"/>
                                  </p:stCondLst>
                                  <p:childTnLst>
                                    <p:set>
                                      <p:cBhvr>
                                        <p:cTn id="98" dur="1" fill="hold">
                                          <p:stCondLst>
                                            <p:cond delay="0"/>
                                          </p:stCondLst>
                                        </p:cTn>
                                        <p:tgtEl>
                                          <p:spTgt spid="288"/>
                                        </p:tgtEl>
                                        <p:attrNameLst>
                                          <p:attrName>style.visibility</p:attrName>
                                        </p:attrNameLst>
                                      </p:cBhvr>
                                      <p:to>
                                        <p:strVal val="visible"/>
                                      </p:to>
                                    </p:set>
                                    <p:anim calcmode="lin" valueType="num">
                                      <p:cBhvr additive="base">
                                        <p:cTn id="99" dur="500" fill="hold"/>
                                        <p:tgtEl>
                                          <p:spTgt spid="288"/>
                                        </p:tgtEl>
                                        <p:attrNameLst>
                                          <p:attrName>ppt_x</p:attrName>
                                        </p:attrNameLst>
                                      </p:cBhvr>
                                      <p:tavLst>
                                        <p:tav tm="0">
                                          <p:val>
                                            <p:strVal val="#ppt_x"/>
                                          </p:val>
                                        </p:tav>
                                        <p:tav tm="100000">
                                          <p:val>
                                            <p:strVal val="#ppt_x"/>
                                          </p:val>
                                        </p:tav>
                                      </p:tavLst>
                                    </p:anim>
                                    <p:anim calcmode="lin" valueType="num">
                                      <p:cBhvr additive="base">
                                        <p:cTn id="100" dur="500" fill="hold"/>
                                        <p:tgtEl>
                                          <p:spTgt spid="288"/>
                                        </p:tgtEl>
                                        <p:attrNameLst>
                                          <p:attrName>ppt_y</p:attrName>
                                        </p:attrNameLst>
                                      </p:cBhvr>
                                      <p:tavLst>
                                        <p:tav tm="0">
                                          <p:val>
                                            <p:strVal val="1+#ppt_h/2"/>
                                          </p:val>
                                        </p:tav>
                                        <p:tav tm="100000">
                                          <p:val>
                                            <p:strVal val="#ppt_y"/>
                                          </p:val>
                                        </p:tav>
                                      </p:tavLst>
                                    </p:anim>
                                  </p:childTnLst>
                                </p:cTn>
                              </p:par>
                            </p:childTnLst>
                          </p:cTn>
                        </p:par>
                        <p:par>
                          <p:cTn id="101" fill="hold">
                            <p:stCondLst>
                              <p:cond delay="2500"/>
                            </p:stCondLst>
                            <p:childTnLst>
                              <p:par>
                                <p:cTn id="102" presetID="2" presetClass="entr" presetSubtype="4" fill="hold" grpId="0" nodeType="afterEffect">
                                  <p:stCondLst>
                                    <p:cond delay="0"/>
                                  </p:stCondLst>
                                  <p:childTnLst>
                                    <p:set>
                                      <p:cBhvr>
                                        <p:cTn id="103" dur="1" fill="hold">
                                          <p:stCondLst>
                                            <p:cond delay="0"/>
                                          </p:stCondLst>
                                        </p:cTn>
                                        <p:tgtEl>
                                          <p:spTgt spid="359"/>
                                        </p:tgtEl>
                                        <p:attrNameLst>
                                          <p:attrName>style.visibility</p:attrName>
                                        </p:attrNameLst>
                                      </p:cBhvr>
                                      <p:to>
                                        <p:strVal val="visible"/>
                                      </p:to>
                                    </p:set>
                                    <p:anim calcmode="lin" valueType="num">
                                      <p:cBhvr additive="base">
                                        <p:cTn id="104" dur="500" fill="hold"/>
                                        <p:tgtEl>
                                          <p:spTgt spid="359"/>
                                        </p:tgtEl>
                                        <p:attrNameLst>
                                          <p:attrName>ppt_x</p:attrName>
                                        </p:attrNameLst>
                                      </p:cBhvr>
                                      <p:tavLst>
                                        <p:tav tm="0">
                                          <p:val>
                                            <p:strVal val="#ppt_x"/>
                                          </p:val>
                                        </p:tav>
                                        <p:tav tm="100000">
                                          <p:val>
                                            <p:strVal val="#ppt_x"/>
                                          </p:val>
                                        </p:tav>
                                      </p:tavLst>
                                    </p:anim>
                                    <p:anim calcmode="lin" valueType="num">
                                      <p:cBhvr additive="base">
                                        <p:cTn id="105" dur="500" fill="hold"/>
                                        <p:tgtEl>
                                          <p:spTgt spid="359"/>
                                        </p:tgtEl>
                                        <p:attrNameLst>
                                          <p:attrName>ppt_y</p:attrName>
                                        </p:attrNameLst>
                                      </p:cBhvr>
                                      <p:tavLst>
                                        <p:tav tm="0">
                                          <p:val>
                                            <p:strVal val="1+#ppt_h/2"/>
                                          </p:val>
                                        </p:tav>
                                        <p:tav tm="100000">
                                          <p:val>
                                            <p:strVal val="#ppt_y"/>
                                          </p:val>
                                        </p:tav>
                                      </p:tavLst>
                                    </p:anim>
                                  </p:childTnLst>
                                </p:cTn>
                              </p:par>
                            </p:childTnLst>
                          </p:cTn>
                        </p:par>
                        <p:par>
                          <p:cTn id="106" fill="hold">
                            <p:stCondLst>
                              <p:cond delay="3000"/>
                            </p:stCondLst>
                            <p:childTnLst>
                              <p:par>
                                <p:cTn id="107" presetID="2" presetClass="entr" presetSubtype="4" fill="hold" grpId="0" nodeType="afterEffect">
                                  <p:stCondLst>
                                    <p:cond delay="0"/>
                                  </p:stCondLst>
                                  <p:childTnLst>
                                    <p:set>
                                      <p:cBhvr>
                                        <p:cTn id="108" dur="1" fill="hold">
                                          <p:stCondLst>
                                            <p:cond delay="0"/>
                                          </p:stCondLst>
                                        </p:cTn>
                                        <p:tgtEl>
                                          <p:spTgt spid="360"/>
                                        </p:tgtEl>
                                        <p:attrNameLst>
                                          <p:attrName>style.visibility</p:attrName>
                                        </p:attrNameLst>
                                      </p:cBhvr>
                                      <p:to>
                                        <p:strVal val="visible"/>
                                      </p:to>
                                    </p:set>
                                    <p:anim calcmode="lin" valueType="num">
                                      <p:cBhvr additive="base">
                                        <p:cTn id="109" dur="500" fill="hold"/>
                                        <p:tgtEl>
                                          <p:spTgt spid="360"/>
                                        </p:tgtEl>
                                        <p:attrNameLst>
                                          <p:attrName>ppt_x</p:attrName>
                                        </p:attrNameLst>
                                      </p:cBhvr>
                                      <p:tavLst>
                                        <p:tav tm="0">
                                          <p:val>
                                            <p:strVal val="#ppt_x"/>
                                          </p:val>
                                        </p:tav>
                                        <p:tav tm="100000">
                                          <p:val>
                                            <p:strVal val="#ppt_x"/>
                                          </p:val>
                                        </p:tav>
                                      </p:tavLst>
                                    </p:anim>
                                    <p:anim calcmode="lin" valueType="num">
                                      <p:cBhvr additive="base">
                                        <p:cTn id="110" dur="500" fill="hold"/>
                                        <p:tgtEl>
                                          <p:spTgt spid="3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p:bldP spid="211" grpId="0"/>
      <p:bldP spid="212" grpId="0"/>
      <p:bldP spid="213" grpId="0"/>
      <p:bldP spid="285" grpId="0"/>
      <p:bldP spid="286" grpId="0"/>
      <p:bldP spid="287" grpId="0"/>
      <p:bldP spid="359" grpId="0"/>
      <p:bldP spid="360" grpId="0"/>
      <p:bldP spid="362" grpId="0"/>
      <p:bldP spid="434" grpId="0"/>
      <p:bldP spid="435" grpId="0"/>
      <p:bldP spid="5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26"/>
          <p:cNvSpPr txBox="1"/>
          <p:nvPr/>
        </p:nvSpPr>
        <p:spPr>
          <a:xfrm>
            <a:off x="5075733" y="509086"/>
            <a:ext cx="2026920" cy="768350"/>
          </a:xfrm>
          <a:prstGeom prst="rect">
            <a:avLst/>
          </a:prstGeom>
          <a:noFill/>
        </p:spPr>
        <p:txBody>
          <a:bodyPr wrap="square" rtlCol="0">
            <a:spAutoFit/>
          </a:bodyPr>
          <a:lstStyle/>
          <a:p>
            <a:pPr algn="ctr"/>
            <a:r>
              <a:rPr lang="zh-CN" altLang="en-US" sz="4400" dirty="0">
                <a:solidFill>
                  <a:schemeClr val="tx1">
                    <a:lumMod val="75000"/>
                    <a:lumOff val="25000"/>
                  </a:schemeClr>
                </a:solidFill>
                <a:latin typeface="思源黑体 CN Heavy" panose="020B0A00000000000000" pitchFamily="34" charset="-122"/>
                <a:ea typeface="思源黑体 CN Heavy" panose="020B0A00000000000000" pitchFamily="34" charset="-122"/>
                <a:cs typeface="+mn-ea"/>
                <a:sym typeface="+mn-lt"/>
              </a:rPr>
              <a:t>目录</a:t>
            </a:r>
          </a:p>
        </p:txBody>
      </p:sp>
      <p:grpSp>
        <p:nvGrpSpPr>
          <p:cNvPr id="57" name="组合 56"/>
          <p:cNvGrpSpPr/>
          <p:nvPr/>
        </p:nvGrpSpPr>
        <p:grpSpPr>
          <a:xfrm>
            <a:off x="1450975" y="1678305"/>
            <a:ext cx="5299710" cy="1383030"/>
            <a:chOff x="1686" y="3120"/>
            <a:chExt cx="8346" cy="2178"/>
          </a:xfrm>
        </p:grpSpPr>
        <p:grpSp>
          <p:nvGrpSpPr>
            <p:cNvPr id="44" name="组合 43"/>
            <p:cNvGrpSpPr/>
            <p:nvPr/>
          </p:nvGrpSpPr>
          <p:grpSpPr>
            <a:xfrm>
              <a:off x="1686" y="3120"/>
              <a:ext cx="7156" cy="2178"/>
              <a:chOff x="1641" y="2575"/>
              <a:chExt cx="7156" cy="2178"/>
            </a:xfrm>
          </p:grpSpPr>
          <p:sp>
            <p:nvSpPr>
              <p:cNvPr id="6" name="矩形 5"/>
              <p:cNvSpPr/>
              <p:nvPr/>
            </p:nvSpPr>
            <p:spPr>
              <a:xfrm>
                <a:off x="1641" y="2575"/>
                <a:ext cx="7157" cy="2178"/>
              </a:xfrm>
              <a:prstGeom prst="rect">
                <a:avLst/>
              </a:prstGeom>
              <a:solidFill>
                <a:schemeClr val="accent1"/>
              </a:solidFill>
              <a:ln>
                <a:noFill/>
              </a:ln>
              <a:effectLst>
                <a:outerShdw blurRad="723900" dist="38100" dir="2700000" sx="104000" sy="104000" algn="t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文本框 30"/>
              <p:cNvSpPr txBox="1"/>
              <p:nvPr/>
            </p:nvSpPr>
            <p:spPr>
              <a:xfrm>
                <a:off x="1641" y="3328"/>
                <a:ext cx="1406" cy="1016"/>
              </a:xfrm>
              <a:prstGeom prst="rect">
                <a:avLst/>
              </a:prstGeom>
              <a:noFill/>
            </p:spPr>
            <p:txBody>
              <a:bodyPr wrap="square" rtlCol="0">
                <a:spAutoFit/>
              </a:bodyPr>
              <a:lstStyle/>
              <a:p>
                <a:pPr algn="r"/>
                <a:r>
                  <a:rPr lang="en-US" altLang="zh-CN" sz="3600" dirty="0">
                    <a:solidFill>
                      <a:schemeClr val="tx1">
                        <a:lumMod val="75000"/>
                        <a:lumOff val="25000"/>
                      </a:schemeClr>
                    </a:solidFill>
                    <a:latin typeface="思源黑体 CN Heavy" panose="020B0A00000000000000" pitchFamily="34" charset="-122"/>
                    <a:ea typeface="思源黑体 CN Heavy" panose="020B0A00000000000000" pitchFamily="34" charset="-122"/>
                    <a:cs typeface="+mn-ea"/>
                    <a:sym typeface="+mn-lt"/>
                  </a:rPr>
                  <a:t>01</a:t>
                </a:r>
              </a:p>
            </p:txBody>
          </p:sp>
          <p:sp>
            <p:nvSpPr>
              <p:cNvPr id="32" name="文本框 31"/>
              <p:cNvSpPr txBox="1"/>
              <p:nvPr/>
            </p:nvSpPr>
            <p:spPr>
              <a:xfrm>
                <a:off x="3273" y="3265"/>
                <a:ext cx="5164" cy="580"/>
              </a:xfrm>
              <a:prstGeom prst="rect">
                <a:avLst/>
              </a:prstGeom>
              <a:noFill/>
            </p:spPr>
            <p:txBody>
              <a:bodyPr wrap="square" rtlCol="0">
                <a:spAutoFit/>
              </a:bodyPr>
              <a:lstStyle/>
              <a:p>
                <a:r>
                  <a:rPr lang="zh-CN" altLang="en-US"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单击添加标题文本</a:t>
                </a:r>
              </a:p>
            </p:txBody>
          </p:sp>
        </p:grpSp>
        <p:sp>
          <p:nvSpPr>
            <p:cNvPr id="33" name="文本框 32"/>
            <p:cNvSpPr txBox="1"/>
            <p:nvPr/>
          </p:nvSpPr>
          <p:spPr>
            <a:xfrm>
              <a:off x="3319" y="4503"/>
              <a:ext cx="6713" cy="53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00000"/>
                </a:lnSpc>
              </a:pP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单击此处输入你的文本内容</a:t>
              </a:r>
            </a:p>
          </p:txBody>
        </p:sp>
      </p:grpSp>
      <p:grpSp>
        <p:nvGrpSpPr>
          <p:cNvPr id="58" name="组合 57"/>
          <p:cNvGrpSpPr/>
          <p:nvPr/>
        </p:nvGrpSpPr>
        <p:grpSpPr>
          <a:xfrm>
            <a:off x="1450975" y="3320415"/>
            <a:ext cx="5299075" cy="1220470"/>
            <a:chOff x="1686" y="5706"/>
            <a:chExt cx="8345" cy="1922"/>
          </a:xfrm>
        </p:grpSpPr>
        <p:grpSp>
          <p:nvGrpSpPr>
            <p:cNvPr id="45" name="组合 44"/>
            <p:cNvGrpSpPr/>
            <p:nvPr/>
          </p:nvGrpSpPr>
          <p:grpSpPr>
            <a:xfrm>
              <a:off x="1686" y="5706"/>
              <a:ext cx="7156" cy="1922"/>
              <a:chOff x="1641" y="5161"/>
              <a:chExt cx="7156" cy="1922"/>
            </a:xfrm>
          </p:grpSpPr>
          <p:sp>
            <p:nvSpPr>
              <p:cNvPr id="15" name="矩形 14"/>
              <p:cNvSpPr/>
              <p:nvPr/>
            </p:nvSpPr>
            <p:spPr>
              <a:xfrm>
                <a:off x="1641" y="5161"/>
                <a:ext cx="7157" cy="1922"/>
              </a:xfrm>
              <a:prstGeom prst="rect">
                <a:avLst/>
              </a:prstGeom>
              <a:solidFill>
                <a:schemeClr val="accent3"/>
              </a:solidFill>
              <a:ln>
                <a:noFill/>
              </a:ln>
              <a:effectLst>
                <a:outerShdw blurRad="723900" dist="38100" dir="2700000" sx="104000" sy="104000" algn="t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文本框 34"/>
              <p:cNvSpPr txBox="1"/>
              <p:nvPr/>
            </p:nvSpPr>
            <p:spPr>
              <a:xfrm>
                <a:off x="1641" y="5742"/>
                <a:ext cx="1406" cy="1016"/>
              </a:xfrm>
              <a:prstGeom prst="rect">
                <a:avLst/>
              </a:prstGeom>
              <a:noFill/>
            </p:spPr>
            <p:txBody>
              <a:bodyPr wrap="square" rtlCol="0">
                <a:spAutoFit/>
              </a:bodyPr>
              <a:lstStyle/>
              <a:p>
                <a:pPr algn="r"/>
                <a:r>
                  <a:rPr lang="en-US" altLang="zh-CN" sz="3600" dirty="0">
                    <a:solidFill>
                      <a:schemeClr val="tx1">
                        <a:lumMod val="75000"/>
                        <a:lumOff val="25000"/>
                      </a:schemeClr>
                    </a:solidFill>
                    <a:latin typeface="思源黑体 CN Heavy" panose="020B0A00000000000000" pitchFamily="34" charset="-122"/>
                    <a:ea typeface="思源黑体 CN Heavy" panose="020B0A00000000000000" pitchFamily="34" charset="-122"/>
                    <a:cs typeface="+mn-ea"/>
                    <a:sym typeface="+mn-lt"/>
                  </a:rPr>
                  <a:t>02</a:t>
                </a:r>
              </a:p>
            </p:txBody>
          </p:sp>
          <p:sp>
            <p:nvSpPr>
              <p:cNvPr id="36" name="文本框 35"/>
              <p:cNvSpPr txBox="1"/>
              <p:nvPr/>
            </p:nvSpPr>
            <p:spPr>
              <a:xfrm>
                <a:off x="3273" y="5548"/>
                <a:ext cx="5164" cy="580"/>
              </a:xfrm>
              <a:prstGeom prst="rect">
                <a:avLst/>
              </a:prstGeom>
              <a:noFill/>
            </p:spPr>
            <p:txBody>
              <a:bodyPr wrap="square" rtlCol="0">
                <a:spAutoFit/>
              </a:bodyPr>
              <a:lstStyle/>
              <a:p>
                <a:pPr lvl="0"/>
                <a:r>
                  <a:rPr lang="zh-CN" altLang="en-US" dirty="0">
                    <a:solidFill>
                      <a:srgbClr val="000000">
                        <a:lumMod val="75000"/>
                        <a:lumOff val="25000"/>
                      </a:srgbClr>
                    </a:solidFill>
                    <a:latin typeface="思源黑体 CN Bold" panose="020B0800000000000000" pitchFamily="34" charset="-122"/>
                    <a:ea typeface="思源黑体 CN Bold" panose="020B0800000000000000" pitchFamily="34" charset="-122"/>
                    <a:cs typeface="+mn-ea"/>
                    <a:sym typeface="+mn-lt"/>
                  </a:rPr>
                  <a:t>单击添加标题文本</a:t>
                </a:r>
              </a:p>
            </p:txBody>
          </p:sp>
        </p:grpSp>
        <p:sp>
          <p:nvSpPr>
            <p:cNvPr id="37" name="文本框 36"/>
            <p:cNvSpPr txBox="1"/>
            <p:nvPr/>
          </p:nvSpPr>
          <p:spPr>
            <a:xfrm>
              <a:off x="3318" y="6786"/>
              <a:ext cx="6713" cy="53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dirty="0">
                  <a:solidFill>
                    <a:srgbClr val="000000">
                      <a:lumMod val="75000"/>
                      <a:lumOff val="25000"/>
                    </a:srgbClr>
                  </a:solidFill>
                  <a:latin typeface="思源黑体 CN Regular" panose="020B0500000000000000" pitchFamily="34" charset="-122"/>
                  <a:ea typeface="思源黑体 CN Regular" panose="020B0500000000000000" pitchFamily="34" charset="-122"/>
                  <a:cs typeface="+mn-ea"/>
                  <a:sym typeface="+mn-lt"/>
                </a:rPr>
                <a:t>单击此处输入你的文本内容</a:t>
              </a:r>
            </a:p>
          </p:txBody>
        </p:sp>
      </p:grpSp>
      <p:grpSp>
        <p:nvGrpSpPr>
          <p:cNvPr id="59" name="组合 58"/>
          <p:cNvGrpSpPr/>
          <p:nvPr/>
        </p:nvGrpSpPr>
        <p:grpSpPr>
          <a:xfrm>
            <a:off x="6781800" y="1678305"/>
            <a:ext cx="5299710" cy="1383030"/>
            <a:chOff x="10081" y="3120"/>
            <a:chExt cx="8346" cy="2178"/>
          </a:xfrm>
        </p:grpSpPr>
        <p:grpSp>
          <p:nvGrpSpPr>
            <p:cNvPr id="46" name="组合 45"/>
            <p:cNvGrpSpPr/>
            <p:nvPr/>
          </p:nvGrpSpPr>
          <p:grpSpPr>
            <a:xfrm>
              <a:off x="10081" y="3120"/>
              <a:ext cx="7157" cy="2178"/>
              <a:chOff x="1641" y="2575"/>
              <a:chExt cx="7157" cy="2178"/>
            </a:xfrm>
          </p:grpSpPr>
          <p:sp>
            <p:nvSpPr>
              <p:cNvPr id="47" name="矩形 46"/>
              <p:cNvSpPr/>
              <p:nvPr/>
            </p:nvSpPr>
            <p:spPr>
              <a:xfrm>
                <a:off x="1641" y="2575"/>
                <a:ext cx="7157" cy="2178"/>
              </a:xfrm>
              <a:prstGeom prst="rect">
                <a:avLst/>
              </a:prstGeom>
              <a:solidFill>
                <a:schemeClr val="accent2"/>
              </a:solidFill>
              <a:ln>
                <a:noFill/>
              </a:ln>
              <a:effectLst>
                <a:outerShdw blurRad="723900" dist="38100" dir="2700000" sx="104000" sy="104000" algn="t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文本框 47"/>
              <p:cNvSpPr txBox="1"/>
              <p:nvPr/>
            </p:nvSpPr>
            <p:spPr>
              <a:xfrm>
                <a:off x="1641" y="3328"/>
                <a:ext cx="1406" cy="1016"/>
              </a:xfrm>
              <a:prstGeom prst="rect">
                <a:avLst/>
              </a:prstGeom>
              <a:noFill/>
            </p:spPr>
            <p:txBody>
              <a:bodyPr wrap="square" rtlCol="0">
                <a:spAutoFit/>
              </a:bodyPr>
              <a:lstStyle/>
              <a:p>
                <a:pPr algn="r"/>
                <a:r>
                  <a:rPr lang="en-US" altLang="zh-CN" sz="3600" dirty="0">
                    <a:solidFill>
                      <a:schemeClr val="tx1">
                        <a:lumMod val="75000"/>
                        <a:lumOff val="25000"/>
                      </a:schemeClr>
                    </a:solidFill>
                    <a:latin typeface="思源黑体 CN Heavy" panose="020B0A00000000000000" pitchFamily="34" charset="-122"/>
                    <a:ea typeface="思源黑体 CN Heavy" panose="020B0A00000000000000" pitchFamily="34" charset="-122"/>
                    <a:cs typeface="+mn-ea"/>
                    <a:sym typeface="+mn-lt"/>
                  </a:rPr>
                  <a:t>03</a:t>
                </a:r>
              </a:p>
            </p:txBody>
          </p:sp>
          <p:sp>
            <p:nvSpPr>
              <p:cNvPr id="49" name="文本框 48"/>
              <p:cNvSpPr txBox="1"/>
              <p:nvPr/>
            </p:nvSpPr>
            <p:spPr>
              <a:xfrm>
                <a:off x="3273" y="3265"/>
                <a:ext cx="5164" cy="580"/>
              </a:xfrm>
              <a:prstGeom prst="rect">
                <a:avLst/>
              </a:prstGeom>
              <a:noFill/>
            </p:spPr>
            <p:txBody>
              <a:bodyPr wrap="square" rtlCol="0">
                <a:spAutoFit/>
              </a:bodyPr>
              <a:lstStyle/>
              <a:p>
                <a:pPr lvl="0"/>
                <a:r>
                  <a:rPr lang="zh-CN" altLang="en-US" dirty="0">
                    <a:solidFill>
                      <a:srgbClr val="000000">
                        <a:lumMod val="75000"/>
                        <a:lumOff val="25000"/>
                      </a:srgbClr>
                    </a:solidFill>
                    <a:latin typeface="思源黑体 CN Bold" panose="020B0800000000000000" pitchFamily="34" charset="-122"/>
                    <a:ea typeface="思源黑体 CN Bold" panose="020B0800000000000000" pitchFamily="34" charset="-122"/>
                    <a:cs typeface="+mn-ea"/>
                    <a:sym typeface="+mn-lt"/>
                  </a:rPr>
                  <a:t>单击添加标题文本</a:t>
                </a:r>
              </a:p>
            </p:txBody>
          </p:sp>
        </p:grpSp>
        <p:sp>
          <p:nvSpPr>
            <p:cNvPr id="50" name="文本框 49"/>
            <p:cNvSpPr txBox="1"/>
            <p:nvPr/>
          </p:nvSpPr>
          <p:spPr>
            <a:xfrm>
              <a:off x="11714" y="4503"/>
              <a:ext cx="6713" cy="53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dirty="0">
                  <a:solidFill>
                    <a:srgbClr val="000000">
                      <a:lumMod val="75000"/>
                      <a:lumOff val="25000"/>
                    </a:srgbClr>
                  </a:solidFill>
                  <a:latin typeface="思源黑体 CN Regular" panose="020B0500000000000000" pitchFamily="34" charset="-122"/>
                  <a:ea typeface="思源黑体 CN Regular" panose="020B0500000000000000" pitchFamily="34" charset="-122"/>
                  <a:cs typeface="+mn-ea"/>
                  <a:sym typeface="+mn-lt"/>
                </a:rPr>
                <a:t>单击此处输入你的文本内容</a:t>
              </a:r>
            </a:p>
          </p:txBody>
        </p:sp>
      </p:grpSp>
      <p:grpSp>
        <p:nvGrpSpPr>
          <p:cNvPr id="56" name="组合 55"/>
          <p:cNvGrpSpPr/>
          <p:nvPr/>
        </p:nvGrpSpPr>
        <p:grpSpPr>
          <a:xfrm>
            <a:off x="6781800" y="3320415"/>
            <a:ext cx="5299075" cy="1220470"/>
            <a:chOff x="10081" y="5706"/>
            <a:chExt cx="8345" cy="1922"/>
          </a:xfrm>
        </p:grpSpPr>
        <p:grpSp>
          <p:nvGrpSpPr>
            <p:cNvPr id="51" name="组合 50"/>
            <p:cNvGrpSpPr/>
            <p:nvPr/>
          </p:nvGrpSpPr>
          <p:grpSpPr>
            <a:xfrm>
              <a:off x="10081" y="5706"/>
              <a:ext cx="7157" cy="1922"/>
              <a:chOff x="1641" y="5161"/>
              <a:chExt cx="7157" cy="1922"/>
            </a:xfrm>
          </p:grpSpPr>
          <p:sp>
            <p:nvSpPr>
              <p:cNvPr id="52" name="矩形 51"/>
              <p:cNvSpPr/>
              <p:nvPr/>
            </p:nvSpPr>
            <p:spPr>
              <a:xfrm>
                <a:off x="1641" y="5161"/>
                <a:ext cx="7157" cy="1922"/>
              </a:xfrm>
              <a:prstGeom prst="rect">
                <a:avLst/>
              </a:prstGeom>
              <a:solidFill>
                <a:schemeClr val="accent4"/>
              </a:solidFill>
              <a:ln>
                <a:noFill/>
              </a:ln>
              <a:effectLst>
                <a:outerShdw blurRad="723900" dist="38100" dir="2700000" sx="104000" sy="104000" algn="t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文本框 52"/>
              <p:cNvSpPr txBox="1"/>
              <p:nvPr/>
            </p:nvSpPr>
            <p:spPr>
              <a:xfrm>
                <a:off x="1641" y="5742"/>
                <a:ext cx="1406" cy="1016"/>
              </a:xfrm>
              <a:prstGeom prst="rect">
                <a:avLst/>
              </a:prstGeom>
              <a:noFill/>
            </p:spPr>
            <p:txBody>
              <a:bodyPr wrap="square" rtlCol="0">
                <a:spAutoFit/>
              </a:bodyPr>
              <a:lstStyle/>
              <a:p>
                <a:pPr algn="r"/>
                <a:r>
                  <a:rPr lang="en-US" altLang="zh-CN" sz="3600" dirty="0">
                    <a:solidFill>
                      <a:schemeClr val="tx1">
                        <a:lumMod val="75000"/>
                        <a:lumOff val="25000"/>
                      </a:schemeClr>
                    </a:solidFill>
                    <a:cs typeface="+mn-ea"/>
                    <a:sym typeface="+mn-lt"/>
                  </a:rPr>
                  <a:t>04</a:t>
                </a:r>
              </a:p>
            </p:txBody>
          </p:sp>
          <p:sp>
            <p:nvSpPr>
              <p:cNvPr id="54" name="文本框 53"/>
              <p:cNvSpPr txBox="1"/>
              <p:nvPr/>
            </p:nvSpPr>
            <p:spPr>
              <a:xfrm>
                <a:off x="3273" y="5548"/>
                <a:ext cx="5164" cy="580"/>
              </a:xfrm>
              <a:prstGeom prst="rect">
                <a:avLst/>
              </a:prstGeom>
              <a:noFill/>
            </p:spPr>
            <p:txBody>
              <a:bodyPr wrap="square" rtlCol="0">
                <a:spAutoFit/>
              </a:bodyPr>
              <a:lstStyle/>
              <a:p>
                <a:pPr lvl="0"/>
                <a:r>
                  <a:rPr lang="zh-CN" altLang="en-US" dirty="0">
                    <a:solidFill>
                      <a:srgbClr val="000000">
                        <a:lumMod val="75000"/>
                        <a:lumOff val="25000"/>
                      </a:srgbClr>
                    </a:solidFill>
                    <a:latin typeface="思源黑体 CN Bold" panose="020B0800000000000000" pitchFamily="34" charset="-122"/>
                    <a:ea typeface="思源黑体 CN Bold" panose="020B0800000000000000" pitchFamily="34" charset="-122"/>
                    <a:cs typeface="+mn-ea"/>
                    <a:sym typeface="+mn-lt"/>
                  </a:rPr>
                  <a:t>单击添加标题文本</a:t>
                </a:r>
              </a:p>
            </p:txBody>
          </p:sp>
        </p:grpSp>
        <p:sp>
          <p:nvSpPr>
            <p:cNvPr id="55" name="文本框 54"/>
            <p:cNvSpPr txBox="1"/>
            <p:nvPr/>
          </p:nvSpPr>
          <p:spPr>
            <a:xfrm>
              <a:off x="11713" y="6786"/>
              <a:ext cx="6713" cy="53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dirty="0">
                  <a:solidFill>
                    <a:srgbClr val="000000">
                      <a:lumMod val="75000"/>
                      <a:lumOff val="25000"/>
                    </a:srgbClr>
                  </a:solidFill>
                  <a:latin typeface="思源黑体 CN Regular" panose="020B0500000000000000" pitchFamily="34" charset="-122"/>
                  <a:ea typeface="思源黑体 CN Regular" panose="020B0500000000000000" pitchFamily="34" charset="-122"/>
                  <a:cs typeface="+mn-ea"/>
                  <a:sym typeface="+mn-lt"/>
                </a:rPr>
                <a:t>单击此处输入你的文本内容</a:t>
              </a:r>
            </a:p>
          </p:txBody>
        </p:sp>
      </p:grpSp>
      <p:sp>
        <p:nvSpPr>
          <p:cNvPr id="4" name="任意多边形 3"/>
          <p:cNvSpPr/>
          <p:nvPr/>
        </p:nvSpPr>
        <p:spPr>
          <a:xfrm>
            <a:off x="-44450" y="3751580"/>
            <a:ext cx="11379835" cy="3117215"/>
          </a:xfrm>
          <a:custGeom>
            <a:avLst/>
            <a:gdLst>
              <a:gd name="connsiteX0" fmla="*/ 86 w 17906"/>
              <a:gd name="connsiteY0" fmla="*/ 4909 h 4909"/>
              <a:gd name="connsiteX1" fmla="*/ 0 w 17906"/>
              <a:gd name="connsiteY1" fmla="*/ 0 h 4909"/>
              <a:gd name="connsiteX2" fmla="*/ 17904 w 17906"/>
              <a:gd name="connsiteY2" fmla="*/ 4883 h 4909"/>
              <a:gd name="connsiteX3" fmla="*/ 12156 w 17906"/>
              <a:gd name="connsiteY3" fmla="*/ 4883 h 4909"/>
              <a:gd name="connsiteX4" fmla="*/ 86 w 17906"/>
              <a:gd name="connsiteY4" fmla="*/ 4909 h 4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07" h="4909">
                <a:moveTo>
                  <a:pt x="86" y="4909"/>
                </a:moveTo>
                <a:lnTo>
                  <a:pt x="0" y="0"/>
                </a:lnTo>
                <a:cubicBezTo>
                  <a:pt x="972" y="3883"/>
                  <a:pt x="18156" y="87"/>
                  <a:pt x="17904" y="4883"/>
                </a:cubicBezTo>
                <a:lnTo>
                  <a:pt x="12156" y="4883"/>
                </a:lnTo>
                <a:lnTo>
                  <a:pt x="86" y="4909"/>
                </a:lnTo>
                <a:close/>
              </a:path>
            </a:pathLst>
          </a:custGeom>
          <a:solidFill>
            <a:schemeClr val="accent1"/>
          </a:solidFill>
          <a:ln>
            <a:noFill/>
          </a:ln>
          <a:effectLst>
            <a:outerShdw blurRad="431800" dist="114300" dir="10800000" algn="r"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 name="组合 1">
            <a:extLst>
              <a:ext uri="{FF2B5EF4-FFF2-40B4-BE49-F238E27FC236}">
                <a16:creationId xmlns:a16="http://schemas.microsoft.com/office/drawing/2014/main" xmlns="" id="{6DD62EDC-04D0-46E2-9086-75B26C6AA2EB}"/>
              </a:ext>
            </a:extLst>
          </p:cNvPr>
          <p:cNvGrpSpPr/>
          <p:nvPr/>
        </p:nvGrpSpPr>
        <p:grpSpPr>
          <a:xfrm>
            <a:off x="789305" y="5441315"/>
            <a:ext cx="10546080" cy="1308100"/>
            <a:chOff x="789305" y="5441315"/>
            <a:chExt cx="10546080" cy="1308100"/>
          </a:xfrm>
          <a:solidFill>
            <a:schemeClr val="accent2"/>
          </a:solidFill>
        </p:grpSpPr>
        <p:sp>
          <p:nvSpPr>
            <p:cNvPr id="10" name="同心圆 9"/>
            <p:cNvSpPr/>
            <p:nvPr/>
          </p:nvSpPr>
          <p:spPr>
            <a:xfrm>
              <a:off x="5569585" y="5441315"/>
              <a:ext cx="333375" cy="33337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2" name="同心圆 11"/>
            <p:cNvSpPr/>
            <p:nvPr/>
          </p:nvSpPr>
          <p:spPr>
            <a:xfrm>
              <a:off x="6781800" y="6311265"/>
              <a:ext cx="238125" cy="23812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同心圆 12"/>
            <p:cNvSpPr/>
            <p:nvPr/>
          </p:nvSpPr>
          <p:spPr>
            <a:xfrm>
              <a:off x="11097260" y="6493510"/>
              <a:ext cx="238125" cy="23812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同心圆 13"/>
            <p:cNvSpPr/>
            <p:nvPr/>
          </p:nvSpPr>
          <p:spPr>
            <a:xfrm>
              <a:off x="9870440" y="6311265"/>
              <a:ext cx="238125" cy="23812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图文框 18"/>
            <p:cNvSpPr/>
            <p:nvPr/>
          </p:nvSpPr>
          <p:spPr>
            <a:xfrm>
              <a:off x="4591050" y="6549390"/>
              <a:ext cx="200025" cy="200025"/>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图文框 19"/>
            <p:cNvSpPr/>
            <p:nvPr/>
          </p:nvSpPr>
          <p:spPr>
            <a:xfrm rot="3180000">
              <a:off x="7858760" y="5534660"/>
              <a:ext cx="200025" cy="200025"/>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图文框 20"/>
            <p:cNvSpPr/>
            <p:nvPr/>
          </p:nvSpPr>
          <p:spPr>
            <a:xfrm rot="3180000">
              <a:off x="2649855" y="5474335"/>
              <a:ext cx="166370" cy="166370"/>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9" name="同心圆 28"/>
            <p:cNvSpPr/>
            <p:nvPr/>
          </p:nvSpPr>
          <p:spPr>
            <a:xfrm>
              <a:off x="789305" y="5441315"/>
              <a:ext cx="233045" cy="23304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0" name="同心圆 29"/>
            <p:cNvSpPr/>
            <p:nvPr/>
          </p:nvSpPr>
          <p:spPr>
            <a:xfrm>
              <a:off x="1884045" y="6260465"/>
              <a:ext cx="233045" cy="23304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Tree>
    <p:custDataLst>
      <p:tags r:id="rId2"/>
    </p:custData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4" presetClass="entr" presetSubtype="1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randombar(horizontal)">
                                      <p:cBhvr>
                                        <p:cTn id="11" dur="500"/>
                                        <p:tgtEl>
                                          <p:spTgt spid="27"/>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p:cTn id="16" dur="500" fill="hold"/>
                                        <p:tgtEl>
                                          <p:spTgt spid="57"/>
                                        </p:tgtEl>
                                        <p:attrNameLst>
                                          <p:attrName>ppt_w</p:attrName>
                                        </p:attrNameLst>
                                      </p:cBhvr>
                                      <p:tavLst>
                                        <p:tav tm="0">
                                          <p:val>
                                            <p:fltVal val="0"/>
                                          </p:val>
                                        </p:tav>
                                        <p:tav tm="100000">
                                          <p:val>
                                            <p:strVal val="#ppt_w"/>
                                          </p:val>
                                        </p:tav>
                                      </p:tavLst>
                                    </p:anim>
                                    <p:anim calcmode="lin" valueType="num">
                                      <p:cBhvr>
                                        <p:cTn id="17" dur="500" fill="hold"/>
                                        <p:tgtEl>
                                          <p:spTgt spid="57"/>
                                        </p:tgtEl>
                                        <p:attrNameLst>
                                          <p:attrName>ppt_h</p:attrName>
                                        </p:attrNameLst>
                                      </p:cBhvr>
                                      <p:tavLst>
                                        <p:tav tm="0">
                                          <p:val>
                                            <p:fltVal val="0"/>
                                          </p:val>
                                        </p:tav>
                                        <p:tav tm="100000">
                                          <p:val>
                                            <p:strVal val="#ppt_h"/>
                                          </p:val>
                                        </p:tav>
                                      </p:tavLst>
                                    </p:anim>
                                    <p:animEffect transition="in" filter="fade">
                                      <p:cBhvr>
                                        <p:cTn id="18" dur="500"/>
                                        <p:tgtEl>
                                          <p:spTgt spid="57"/>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p:cTn id="23" dur="500" fill="hold"/>
                                        <p:tgtEl>
                                          <p:spTgt spid="58"/>
                                        </p:tgtEl>
                                        <p:attrNameLst>
                                          <p:attrName>ppt_w</p:attrName>
                                        </p:attrNameLst>
                                      </p:cBhvr>
                                      <p:tavLst>
                                        <p:tav tm="0">
                                          <p:val>
                                            <p:fltVal val="0"/>
                                          </p:val>
                                        </p:tav>
                                        <p:tav tm="100000">
                                          <p:val>
                                            <p:strVal val="#ppt_w"/>
                                          </p:val>
                                        </p:tav>
                                      </p:tavLst>
                                    </p:anim>
                                    <p:anim calcmode="lin" valueType="num">
                                      <p:cBhvr>
                                        <p:cTn id="24" dur="500" fill="hold"/>
                                        <p:tgtEl>
                                          <p:spTgt spid="58"/>
                                        </p:tgtEl>
                                        <p:attrNameLst>
                                          <p:attrName>ppt_h</p:attrName>
                                        </p:attrNameLst>
                                      </p:cBhvr>
                                      <p:tavLst>
                                        <p:tav tm="0">
                                          <p:val>
                                            <p:fltVal val="0"/>
                                          </p:val>
                                        </p:tav>
                                        <p:tav tm="100000">
                                          <p:val>
                                            <p:strVal val="#ppt_h"/>
                                          </p:val>
                                        </p:tav>
                                      </p:tavLst>
                                    </p:anim>
                                    <p:animEffect transition="in" filter="fade">
                                      <p:cBhvr>
                                        <p:cTn id="25" dur="500"/>
                                        <p:tgtEl>
                                          <p:spTgt spid="58"/>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59"/>
                                        </p:tgtEl>
                                        <p:attrNameLst>
                                          <p:attrName>style.visibility</p:attrName>
                                        </p:attrNameLst>
                                      </p:cBhvr>
                                      <p:to>
                                        <p:strVal val="visible"/>
                                      </p:to>
                                    </p:set>
                                    <p:anim calcmode="lin" valueType="num">
                                      <p:cBhvr>
                                        <p:cTn id="30" dur="500" fill="hold"/>
                                        <p:tgtEl>
                                          <p:spTgt spid="59"/>
                                        </p:tgtEl>
                                        <p:attrNameLst>
                                          <p:attrName>ppt_w</p:attrName>
                                        </p:attrNameLst>
                                      </p:cBhvr>
                                      <p:tavLst>
                                        <p:tav tm="0">
                                          <p:val>
                                            <p:fltVal val="0"/>
                                          </p:val>
                                        </p:tav>
                                        <p:tav tm="100000">
                                          <p:val>
                                            <p:strVal val="#ppt_w"/>
                                          </p:val>
                                        </p:tav>
                                      </p:tavLst>
                                    </p:anim>
                                    <p:anim calcmode="lin" valueType="num">
                                      <p:cBhvr>
                                        <p:cTn id="31" dur="500" fill="hold"/>
                                        <p:tgtEl>
                                          <p:spTgt spid="59"/>
                                        </p:tgtEl>
                                        <p:attrNameLst>
                                          <p:attrName>ppt_h</p:attrName>
                                        </p:attrNameLst>
                                      </p:cBhvr>
                                      <p:tavLst>
                                        <p:tav tm="0">
                                          <p:val>
                                            <p:fltVal val="0"/>
                                          </p:val>
                                        </p:tav>
                                        <p:tav tm="100000">
                                          <p:val>
                                            <p:strVal val="#ppt_h"/>
                                          </p:val>
                                        </p:tav>
                                      </p:tavLst>
                                    </p:anim>
                                    <p:animEffect transition="in" filter="fade">
                                      <p:cBhvr>
                                        <p:cTn id="32" dur="500"/>
                                        <p:tgtEl>
                                          <p:spTgt spid="59"/>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animEffect transition="in" filter="fade">
                                      <p:cBhvr>
                                        <p:cTn id="3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17">
            <a:extLst>
              <a:ext uri="{FF2B5EF4-FFF2-40B4-BE49-F238E27FC236}">
                <a16:creationId xmlns:a16="http://schemas.microsoft.com/office/drawing/2014/main" xmlns="" id="{56117A34-B97C-45ED-9184-275999E39E84}"/>
              </a:ext>
            </a:extLst>
          </p:cNvPr>
          <p:cNvSpPr/>
          <p:nvPr/>
        </p:nvSpPr>
        <p:spPr>
          <a:xfrm>
            <a:off x="387313" y="1251983"/>
            <a:ext cx="11405711" cy="4255694"/>
          </a:xfrm>
          <a:prstGeom prst="rect">
            <a:avLst/>
          </a:pr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1601867" rtl="1"/>
            <a:endParaRPr lang="ar-SA" sz="3153">
              <a:solidFill>
                <a:srgbClr val="FFFFFF"/>
              </a:solidFill>
              <a:latin typeface="Calibri"/>
              <a:cs typeface="Arial" panose="020B0604020202020204" pitchFamily="34" charset="0"/>
            </a:endParaRPr>
          </a:p>
        </p:txBody>
      </p:sp>
      <p:sp>
        <p:nvSpPr>
          <p:cNvPr id="42" name="文本框 41">
            <a:extLst>
              <a:ext uri="{FF2B5EF4-FFF2-40B4-BE49-F238E27FC236}">
                <a16:creationId xmlns:a16="http://schemas.microsoft.com/office/drawing/2014/main" xmlns="" id="{B810E1E5-9DC1-4E3D-A912-58D5AB925689}"/>
              </a:ext>
            </a:extLst>
          </p:cNvPr>
          <p:cNvSpPr txBox="1"/>
          <p:nvPr/>
        </p:nvSpPr>
        <p:spPr>
          <a:xfrm>
            <a:off x="861978" y="4386470"/>
            <a:ext cx="2580233" cy="599395"/>
          </a:xfrm>
          <a:prstGeom prst="rect">
            <a:avLst/>
          </a:prstGeom>
          <a:noFill/>
        </p:spPr>
        <p:txBody>
          <a:bodyPr wrap="square" rtlCol="0">
            <a:spAutoFit/>
          </a:bodyPr>
          <a:lstStyle/>
          <a:p>
            <a:pPr algn="ctr">
              <a:spcBef>
                <a:spcPts val="788"/>
              </a:spcBef>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en-US" altLang="zh-CN" sz="1314" dirty="0">
              <a:solidFill>
                <a:schemeClr val="bg1"/>
              </a:solidFill>
              <a:latin typeface="微软雅黑" panose="020B0503020204020204" pitchFamily="34" charset="-122"/>
              <a:ea typeface="微软雅黑" panose="020B0503020204020204" pitchFamily="34" charset="-122"/>
              <a:cs typeface="Hiragino Sans GB W3" charset="-122"/>
            </a:endParaRPr>
          </a:p>
        </p:txBody>
      </p:sp>
      <p:sp>
        <p:nvSpPr>
          <p:cNvPr id="43" name="文本框 42">
            <a:extLst>
              <a:ext uri="{FF2B5EF4-FFF2-40B4-BE49-F238E27FC236}">
                <a16:creationId xmlns:a16="http://schemas.microsoft.com/office/drawing/2014/main" xmlns="" id="{1FBCBEF0-E37A-48BE-B8EE-BBAAB042CD6D}"/>
              </a:ext>
            </a:extLst>
          </p:cNvPr>
          <p:cNvSpPr txBox="1"/>
          <p:nvPr/>
        </p:nvSpPr>
        <p:spPr>
          <a:xfrm>
            <a:off x="3525127" y="4373536"/>
            <a:ext cx="2580233" cy="599395"/>
          </a:xfrm>
          <a:prstGeom prst="rect">
            <a:avLst/>
          </a:prstGeom>
          <a:noFill/>
        </p:spPr>
        <p:txBody>
          <a:bodyPr wrap="square" rtlCol="0">
            <a:spAutoFit/>
          </a:bodyPr>
          <a:lstStyle/>
          <a:p>
            <a:pPr algn="ctr">
              <a:spcBef>
                <a:spcPts val="788"/>
              </a:spcBef>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en-US" altLang="zh-CN" sz="1314" dirty="0">
              <a:solidFill>
                <a:schemeClr val="bg1"/>
              </a:solidFill>
              <a:latin typeface="微软雅黑" panose="020B0503020204020204" pitchFamily="34" charset="-122"/>
              <a:ea typeface="微软雅黑" panose="020B0503020204020204" pitchFamily="34" charset="-122"/>
              <a:cs typeface="Hiragino Sans GB W3" charset="-122"/>
            </a:endParaRPr>
          </a:p>
        </p:txBody>
      </p:sp>
      <p:sp>
        <p:nvSpPr>
          <p:cNvPr id="44" name="文本框 43">
            <a:extLst>
              <a:ext uri="{FF2B5EF4-FFF2-40B4-BE49-F238E27FC236}">
                <a16:creationId xmlns:a16="http://schemas.microsoft.com/office/drawing/2014/main" xmlns="" id="{08C39428-D6A9-419A-A354-34F8CE2729EB}"/>
              </a:ext>
            </a:extLst>
          </p:cNvPr>
          <p:cNvSpPr txBox="1"/>
          <p:nvPr/>
        </p:nvSpPr>
        <p:spPr>
          <a:xfrm>
            <a:off x="6153028" y="4377288"/>
            <a:ext cx="2580233" cy="599395"/>
          </a:xfrm>
          <a:prstGeom prst="rect">
            <a:avLst/>
          </a:prstGeom>
          <a:noFill/>
        </p:spPr>
        <p:txBody>
          <a:bodyPr wrap="square" rtlCol="0">
            <a:spAutoFit/>
          </a:bodyPr>
          <a:lstStyle/>
          <a:p>
            <a:pPr algn="ctr">
              <a:spcBef>
                <a:spcPts val="788"/>
              </a:spcBef>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en-US" altLang="zh-CN" sz="1314" dirty="0">
              <a:solidFill>
                <a:schemeClr val="bg1"/>
              </a:solidFill>
              <a:latin typeface="微软雅黑" panose="020B0503020204020204" pitchFamily="34" charset="-122"/>
              <a:ea typeface="微软雅黑" panose="020B0503020204020204" pitchFamily="34" charset="-122"/>
              <a:cs typeface="Hiragino Sans GB W3" charset="-122"/>
            </a:endParaRPr>
          </a:p>
        </p:txBody>
      </p:sp>
      <p:sp>
        <p:nvSpPr>
          <p:cNvPr id="45" name="文本框 44">
            <a:extLst>
              <a:ext uri="{FF2B5EF4-FFF2-40B4-BE49-F238E27FC236}">
                <a16:creationId xmlns:a16="http://schemas.microsoft.com/office/drawing/2014/main" xmlns="" id="{B2640262-9578-470D-B34E-46F5647B3998}"/>
              </a:ext>
            </a:extLst>
          </p:cNvPr>
          <p:cNvSpPr txBox="1"/>
          <p:nvPr/>
        </p:nvSpPr>
        <p:spPr>
          <a:xfrm>
            <a:off x="8819441" y="4368297"/>
            <a:ext cx="2580233" cy="599395"/>
          </a:xfrm>
          <a:prstGeom prst="rect">
            <a:avLst/>
          </a:prstGeom>
          <a:noFill/>
        </p:spPr>
        <p:txBody>
          <a:bodyPr wrap="square" rtlCol="0">
            <a:spAutoFit/>
          </a:bodyPr>
          <a:lstStyle/>
          <a:p>
            <a:pPr algn="ctr">
              <a:spcBef>
                <a:spcPts val="788"/>
              </a:spcBef>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en-US" altLang="zh-CN" sz="1314"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nvGrpSpPr>
          <p:cNvPr id="12" name="组合 11">
            <a:extLst>
              <a:ext uri="{FF2B5EF4-FFF2-40B4-BE49-F238E27FC236}">
                <a16:creationId xmlns:a16="http://schemas.microsoft.com/office/drawing/2014/main" xmlns="" id="{42ED6C19-081B-4051-AE96-C0EEA149EDC6}"/>
              </a:ext>
            </a:extLst>
          </p:cNvPr>
          <p:cNvGrpSpPr/>
          <p:nvPr/>
        </p:nvGrpSpPr>
        <p:grpSpPr>
          <a:xfrm>
            <a:off x="3995420" y="220978"/>
            <a:ext cx="3997325" cy="368300"/>
            <a:chOff x="6292" y="188"/>
            <a:chExt cx="6295" cy="580"/>
          </a:xfrm>
        </p:grpSpPr>
        <p:sp>
          <p:nvSpPr>
            <p:cNvPr id="16" name="同心圆 11">
              <a:extLst>
                <a:ext uri="{FF2B5EF4-FFF2-40B4-BE49-F238E27FC236}">
                  <a16:creationId xmlns:a16="http://schemas.microsoft.com/office/drawing/2014/main" xmlns="" id="{AF81A343-D529-4C4F-9FB1-C6582A7B5468}"/>
                </a:ext>
              </a:extLst>
            </p:cNvPr>
            <p:cNvSpPr/>
            <p:nvPr/>
          </p:nvSpPr>
          <p:spPr>
            <a:xfrm>
              <a:off x="6292"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 name="同心圆 12">
              <a:extLst>
                <a:ext uri="{FF2B5EF4-FFF2-40B4-BE49-F238E27FC236}">
                  <a16:creationId xmlns:a16="http://schemas.microsoft.com/office/drawing/2014/main" xmlns="" id="{37913DFE-F373-4B14-ABE0-D60C77F204A9}"/>
                </a:ext>
              </a:extLst>
            </p:cNvPr>
            <p:cNvSpPr/>
            <p:nvPr/>
          </p:nvSpPr>
          <p:spPr>
            <a:xfrm>
              <a:off x="6906"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同心圆 13">
              <a:extLst>
                <a:ext uri="{FF2B5EF4-FFF2-40B4-BE49-F238E27FC236}">
                  <a16:creationId xmlns:a16="http://schemas.microsoft.com/office/drawing/2014/main" xmlns="" id="{D22D15EE-BFC5-4311-8E5C-8E4F4AD54CE3}"/>
                </a:ext>
              </a:extLst>
            </p:cNvPr>
            <p:cNvSpPr/>
            <p:nvPr/>
          </p:nvSpPr>
          <p:spPr>
            <a:xfrm>
              <a:off x="11658"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同心圆 14">
              <a:extLst>
                <a:ext uri="{FF2B5EF4-FFF2-40B4-BE49-F238E27FC236}">
                  <a16:creationId xmlns:a16="http://schemas.microsoft.com/office/drawing/2014/main" xmlns="" id="{BD477953-7E07-4842-80B9-4130F3D18F5F}"/>
                </a:ext>
              </a:extLst>
            </p:cNvPr>
            <p:cNvSpPr/>
            <p:nvPr/>
          </p:nvSpPr>
          <p:spPr>
            <a:xfrm>
              <a:off x="12269" y="319"/>
              <a:ext cx="318" cy="318"/>
            </a:xfrm>
            <a:prstGeom prst="don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文本框 20">
              <a:extLst>
                <a:ext uri="{FF2B5EF4-FFF2-40B4-BE49-F238E27FC236}">
                  <a16:creationId xmlns:a16="http://schemas.microsoft.com/office/drawing/2014/main" xmlns="" id="{FDCCFBA2-ABD1-492B-9EA1-6CC69121568F}"/>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pic>
        <p:nvPicPr>
          <p:cNvPr id="7" name="图片 6">
            <a:extLst>
              <a:ext uri="{FF2B5EF4-FFF2-40B4-BE49-F238E27FC236}">
                <a16:creationId xmlns:a16="http://schemas.microsoft.com/office/drawing/2014/main" xmlns="" id="{D68DDA20-9653-4867-A35F-BDEF06A32E3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124984" y="1694712"/>
            <a:ext cx="2407216" cy="2441045"/>
          </a:xfrm>
          <a:prstGeom prst="rect">
            <a:avLst/>
          </a:prstGeom>
        </p:spPr>
      </p:pic>
      <p:pic>
        <p:nvPicPr>
          <p:cNvPr id="9" name="图片 8">
            <a:extLst>
              <a:ext uri="{FF2B5EF4-FFF2-40B4-BE49-F238E27FC236}">
                <a16:creationId xmlns:a16="http://schemas.microsoft.com/office/drawing/2014/main" xmlns="" id="{719CF4DB-DEC5-4CDD-ABCF-90F126567DA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368116" y="1694712"/>
            <a:ext cx="2364557" cy="2407217"/>
          </a:xfrm>
          <a:prstGeom prst="rect">
            <a:avLst/>
          </a:prstGeom>
        </p:spPr>
      </p:pic>
      <p:pic>
        <p:nvPicPr>
          <p:cNvPr id="17" name="图片 16">
            <a:extLst>
              <a:ext uri="{FF2B5EF4-FFF2-40B4-BE49-F238E27FC236}">
                <a16:creationId xmlns:a16="http://schemas.microsoft.com/office/drawing/2014/main" xmlns="" id="{13ED2EAD-32A2-48CC-898E-91CD5180964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458740" y="1697267"/>
            <a:ext cx="2407216" cy="2441045"/>
          </a:xfrm>
          <a:prstGeom prst="rect">
            <a:avLst/>
          </a:prstGeom>
        </p:spPr>
      </p:pic>
      <p:pic>
        <p:nvPicPr>
          <p:cNvPr id="22" name="图片 21">
            <a:extLst>
              <a:ext uri="{FF2B5EF4-FFF2-40B4-BE49-F238E27FC236}">
                <a16:creationId xmlns:a16="http://schemas.microsoft.com/office/drawing/2014/main" xmlns="" id="{B4AF1830-1F1E-4831-A673-C914EA681D3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1872" y="1697267"/>
            <a:ext cx="2364557" cy="2407217"/>
          </a:xfrm>
          <a:prstGeom prst="rect">
            <a:avLst/>
          </a:prstGeom>
        </p:spPr>
      </p:pic>
    </p:spTree>
    <p:extLst>
      <p:ext uri="{BB962C8B-B14F-4D97-AF65-F5344CB8AC3E}">
        <p14:creationId xmlns:p14="http://schemas.microsoft.com/office/powerpoint/2010/main" val="24819999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ipe(down)">
                                      <p:cBhvr>
                                        <p:cTn id="24" dur="500"/>
                                        <p:tgtEl>
                                          <p:spTgt spid="42"/>
                                        </p:tgtEl>
                                      </p:cBhvr>
                                    </p:animEffect>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down)">
                                      <p:cBhvr>
                                        <p:cTn id="35" dur="500"/>
                                        <p:tgtEl>
                                          <p:spTgt spid="43"/>
                                        </p:tgtEl>
                                      </p:cBhvr>
                                    </p:animEffect>
                                  </p:childTnLst>
                                </p:cTn>
                              </p:par>
                            </p:childTnLst>
                          </p:cTn>
                        </p:par>
                        <p:par>
                          <p:cTn id="36" fill="hold">
                            <p:stCondLst>
                              <p:cond delay="500"/>
                            </p:stCondLst>
                            <p:childTnLst>
                              <p:par>
                                <p:cTn id="37" presetID="53" presetClass="entr" presetSubtype="16"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wipe(down)">
                                      <p:cBhvr>
                                        <p:cTn id="46" dur="500"/>
                                        <p:tgtEl>
                                          <p:spTgt spid="44"/>
                                        </p:tgtEl>
                                      </p:cBhvr>
                                    </p:animEffect>
                                  </p:childTnLst>
                                </p:cTn>
                              </p:par>
                            </p:childTnLst>
                          </p:cTn>
                        </p:par>
                        <p:par>
                          <p:cTn id="47" fill="hold">
                            <p:stCondLst>
                              <p:cond delay="500"/>
                            </p:stCondLst>
                            <p:childTnLst>
                              <p:par>
                                <p:cTn id="48" presetID="53" presetClass="entr" presetSubtype="16"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wipe(down)">
                                      <p:cBhvr>
                                        <p:cTn id="5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2" grpId="0"/>
      <p:bldP spid="43" grpId="0"/>
      <p:bldP spid="44"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6D3D593-2B40-4743-9228-773E4A12FB5B}"/>
              </a:ext>
            </a:extLst>
          </p:cNvPr>
          <p:cNvSpPr/>
          <p:nvPr/>
        </p:nvSpPr>
        <p:spPr>
          <a:xfrm>
            <a:off x="-1" y="0"/>
            <a:ext cx="3280229" cy="7010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a:extLst>
              <a:ext uri="{FF2B5EF4-FFF2-40B4-BE49-F238E27FC236}">
                <a16:creationId xmlns:a16="http://schemas.microsoft.com/office/drawing/2014/main" xmlns="" id="{14D82CD8-1825-4B90-8BA4-44C13678AFAF}"/>
              </a:ext>
            </a:extLst>
          </p:cNvPr>
          <p:cNvSpPr/>
          <p:nvPr/>
        </p:nvSpPr>
        <p:spPr>
          <a:xfrm>
            <a:off x="3280228" y="0"/>
            <a:ext cx="1799772" cy="7010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967CE94F-EA85-4F1B-AAE9-0C4EF867AB4C}"/>
              </a:ext>
            </a:extLst>
          </p:cNvPr>
          <p:cNvSpPr/>
          <p:nvPr/>
        </p:nvSpPr>
        <p:spPr>
          <a:xfrm>
            <a:off x="732972" y="707571"/>
            <a:ext cx="10726057" cy="5442858"/>
          </a:xfrm>
          <a:prstGeom prst="rect">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同心圆 34">
            <a:extLst>
              <a:ext uri="{FF2B5EF4-FFF2-40B4-BE49-F238E27FC236}">
                <a16:creationId xmlns:a16="http://schemas.microsoft.com/office/drawing/2014/main" xmlns="" id="{2C8ABFE7-1594-4D79-8F58-B6C38D7D8649}"/>
              </a:ext>
            </a:extLst>
          </p:cNvPr>
          <p:cNvSpPr/>
          <p:nvPr/>
        </p:nvSpPr>
        <p:spPr>
          <a:xfrm>
            <a:off x="8070852" y="1487487"/>
            <a:ext cx="375920" cy="382270"/>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2" name="同心圆 35">
            <a:extLst>
              <a:ext uri="{FF2B5EF4-FFF2-40B4-BE49-F238E27FC236}">
                <a16:creationId xmlns:a16="http://schemas.microsoft.com/office/drawing/2014/main" xmlns="" id="{97954C8A-AA1F-45B2-A125-F8CF0A53C983}"/>
              </a:ext>
            </a:extLst>
          </p:cNvPr>
          <p:cNvSpPr/>
          <p:nvPr/>
        </p:nvSpPr>
        <p:spPr>
          <a:xfrm>
            <a:off x="8652512" y="1549717"/>
            <a:ext cx="273050" cy="273050"/>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3" name="同心圆 36">
            <a:extLst>
              <a:ext uri="{FF2B5EF4-FFF2-40B4-BE49-F238E27FC236}">
                <a16:creationId xmlns:a16="http://schemas.microsoft.com/office/drawing/2014/main" xmlns="" id="{13216E6E-BF86-4D74-9058-FC6B7AFCD507}"/>
              </a:ext>
            </a:extLst>
          </p:cNvPr>
          <p:cNvSpPr/>
          <p:nvPr/>
        </p:nvSpPr>
        <p:spPr>
          <a:xfrm>
            <a:off x="7581902" y="1549717"/>
            <a:ext cx="273050" cy="273050"/>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0" name="文本框 59">
            <a:extLst>
              <a:ext uri="{FF2B5EF4-FFF2-40B4-BE49-F238E27FC236}">
                <a16:creationId xmlns:a16="http://schemas.microsoft.com/office/drawing/2014/main" xmlns="" id="{CEA27D19-BA28-48DF-98B1-46A4A6FD5228}"/>
              </a:ext>
            </a:extLst>
          </p:cNvPr>
          <p:cNvSpPr txBox="1"/>
          <p:nvPr/>
        </p:nvSpPr>
        <p:spPr>
          <a:xfrm>
            <a:off x="6655437" y="3558222"/>
            <a:ext cx="4542790" cy="645160"/>
          </a:xfrm>
          <a:prstGeom prst="rect">
            <a:avLst/>
          </a:prstGeom>
          <a:noFill/>
        </p:spPr>
        <p:txBody>
          <a:bodyPr wrap="square" rtlCol="0">
            <a:spAutoFit/>
          </a:bodyPr>
          <a:lstStyle/>
          <a:p>
            <a:pPr algn="l"/>
            <a:r>
              <a:rPr lang="zh-CN" altLang="en-US" sz="3600" b="1"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输入您的标题</a:t>
            </a:r>
          </a:p>
        </p:txBody>
      </p:sp>
      <p:sp>
        <p:nvSpPr>
          <p:cNvPr id="61" name="文本框 60">
            <a:extLst>
              <a:ext uri="{FF2B5EF4-FFF2-40B4-BE49-F238E27FC236}">
                <a16:creationId xmlns:a16="http://schemas.microsoft.com/office/drawing/2014/main" xmlns="" id="{4D02084D-E4A2-4C94-959E-D2F4DCADAF47}"/>
              </a:ext>
            </a:extLst>
          </p:cNvPr>
          <p:cNvSpPr txBox="1"/>
          <p:nvPr/>
        </p:nvSpPr>
        <p:spPr>
          <a:xfrm>
            <a:off x="5892802" y="4297997"/>
            <a:ext cx="4731385" cy="584775"/>
          </a:xfrm>
          <a:prstGeom prst="rect">
            <a:avLst/>
          </a:prstGeom>
          <a:noFill/>
        </p:spPr>
        <p:txBody>
          <a:bodyPr wrap="square" rtlCol="0">
            <a:spAutoFit/>
          </a:bodyPr>
          <a:lstStyle/>
          <a:p>
            <a:pPr algn="ctr"/>
            <a:r>
              <a:rPr lang="zh-CN" altLang="en-US" sz="1600" dirty="0">
                <a:solidFill>
                  <a:srgbClr val="000000">
                    <a:lumMod val="75000"/>
                    <a:lumOff val="25000"/>
                  </a:srgbClr>
                </a:solidFill>
                <a:latin typeface="思源黑体 CN Regular" panose="020B0500000000000000" pitchFamily="34" charset="-122"/>
                <a:ea typeface="思源黑体 CN Regular" panose="020B0500000000000000" pitchFamily="34" charset="-122"/>
                <a:cs typeface="+mn-ea"/>
                <a:sym typeface="+mn-lt"/>
              </a:rPr>
              <a:t>单击此处输入你的文本内容单击此处输入你的文本内容单击此处输入你的文本内容</a:t>
            </a:r>
          </a:p>
        </p:txBody>
      </p:sp>
      <p:sp>
        <p:nvSpPr>
          <p:cNvPr id="62" name="矩形 61">
            <a:extLst>
              <a:ext uri="{FF2B5EF4-FFF2-40B4-BE49-F238E27FC236}">
                <a16:creationId xmlns:a16="http://schemas.microsoft.com/office/drawing/2014/main" xmlns="" id="{BEE913D1-A7AE-447E-B31D-DFDB1AE4A1D7}"/>
              </a:ext>
            </a:extLst>
          </p:cNvPr>
          <p:cNvSpPr/>
          <p:nvPr/>
        </p:nvSpPr>
        <p:spPr>
          <a:xfrm>
            <a:off x="7112002" y="2382837"/>
            <a:ext cx="2292350" cy="7289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PART.04</a:t>
            </a:r>
          </a:p>
        </p:txBody>
      </p:sp>
      <p:pic>
        <p:nvPicPr>
          <p:cNvPr id="8" name="图片 7">
            <a:extLst>
              <a:ext uri="{FF2B5EF4-FFF2-40B4-BE49-F238E27FC236}">
                <a16:creationId xmlns:a16="http://schemas.microsoft.com/office/drawing/2014/main" xmlns="" id="{05D28C5A-3B5B-47FF-9882-3DC9A2BAB45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93321" y="1344374"/>
            <a:ext cx="1557915" cy="1626151"/>
          </a:xfrm>
          <a:prstGeom prst="rect">
            <a:avLst/>
          </a:prstGeom>
        </p:spPr>
      </p:pic>
      <p:grpSp>
        <p:nvGrpSpPr>
          <p:cNvPr id="2" name="组合 1">
            <a:extLst>
              <a:ext uri="{FF2B5EF4-FFF2-40B4-BE49-F238E27FC236}">
                <a16:creationId xmlns:a16="http://schemas.microsoft.com/office/drawing/2014/main" xmlns="" id="{86E7D6F1-4CBA-4971-BA40-8975AE3EDCA2}"/>
              </a:ext>
            </a:extLst>
          </p:cNvPr>
          <p:cNvGrpSpPr/>
          <p:nvPr/>
        </p:nvGrpSpPr>
        <p:grpSpPr>
          <a:xfrm>
            <a:off x="-479436" y="235591"/>
            <a:ext cx="6096012" cy="7204795"/>
            <a:chOff x="-479436" y="235591"/>
            <a:chExt cx="6096012" cy="7204795"/>
          </a:xfrm>
        </p:grpSpPr>
        <p:pic>
          <p:nvPicPr>
            <p:cNvPr id="64" name="图片 63">
              <a:extLst>
                <a:ext uri="{FF2B5EF4-FFF2-40B4-BE49-F238E27FC236}">
                  <a16:creationId xmlns:a16="http://schemas.microsoft.com/office/drawing/2014/main" xmlns="" id="{847D171A-8DA3-424D-AFA3-539F21CE110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436" y="1344374"/>
              <a:ext cx="6096012" cy="6096012"/>
            </a:xfrm>
            <a:prstGeom prst="rect">
              <a:avLst/>
            </a:prstGeom>
          </p:spPr>
        </p:pic>
        <p:pic>
          <p:nvPicPr>
            <p:cNvPr id="11" name="图片 10">
              <a:extLst>
                <a:ext uri="{FF2B5EF4-FFF2-40B4-BE49-F238E27FC236}">
                  <a16:creationId xmlns:a16="http://schemas.microsoft.com/office/drawing/2014/main" xmlns="" id="{FE672591-3461-4BEA-83D8-0AA1562918E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36049" t="19172" r="36708" b="57521"/>
            <a:stretch/>
          </p:blipFill>
          <p:spPr>
            <a:xfrm rot="3133107">
              <a:off x="287038" y="355541"/>
              <a:ext cx="1660708" cy="1420807"/>
            </a:xfrm>
            <a:prstGeom prst="rect">
              <a:avLst/>
            </a:prstGeom>
          </p:spPr>
        </p:pic>
      </p:grpSp>
    </p:spTree>
    <p:custDataLst>
      <p:tags r:id="rId1"/>
    </p:custDataLst>
    <p:extLst>
      <p:ext uri="{BB962C8B-B14F-4D97-AF65-F5344CB8AC3E}">
        <p14:creationId xmlns:p14="http://schemas.microsoft.com/office/powerpoint/2010/main" val="1839547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1+#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par>
                          <p:cTn id="37" fill="hold">
                            <p:stCondLst>
                              <p:cond delay="0"/>
                            </p:stCondLst>
                            <p:childTnLst>
                              <p:par>
                                <p:cTn id="38" presetID="53" presetClass="entr" presetSubtype="16" fill="hold" grpId="0" nodeType="after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p:cTn id="40" dur="500" fill="hold"/>
                                        <p:tgtEl>
                                          <p:spTgt spid="62"/>
                                        </p:tgtEl>
                                        <p:attrNameLst>
                                          <p:attrName>ppt_w</p:attrName>
                                        </p:attrNameLst>
                                      </p:cBhvr>
                                      <p:tavLst>
                                        <p:tav tm="0">
                                          <p:val>
                                            <p:fltVal val="0"/>
                                          </p:val>
                                        </p:tav>
                                        <p:tav tm="100000">
                                          <p:val>
                                            <p:strVal val="#ppt_w"/>
                                          </p:val>
                                        </p:tav>
                                      </p:tavLst>
                                    </p:anim>
                                    <p:anim calcmode="lin" valueType="num">
                                      <p:cBhvr>
                                        <p:cTn id="41" dur="500" fill="hold"/>
                                        <p:tgtEl>
                                          <p:spTgt spid="62"/>
                                        </p:tgtEl>
                                        <p:attrNameLst>
                                          <p:attrName>ppt_h</p:attrName>
                                        </p:attrNameLst>
                                      </p:cBhvr>
                                      <p:tavLst>
                                        <p:tav tm="0">
                                          <p:val>
                                            <p:fltVal val="0"/>
                                          </p:val>
                                        </p:tav>
                                        <p:tav tm="100000">
                                          <p:val>
                                            <p:strVal val="#ppt_h"/>
                                          </p:val>
                                        </p:tav>
                                      </p:tavLst>
                                    </p:anim>
                                    <p:animEffect transition="in" filter="fade">
                                      <p:cBhvr>
                                        <p:cTn id="42" dur="500"/>
                                        <p:tgtEl>
                                          <p:spTgt spid="62"/>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wipe(left)">
                                      <p:cBhvr>
                                        <p:cTn id="46" dur="500"/>
                                        <p:tgtEl>
                                          <p:spTgt spid="60"/>
                                        </p:tgtEl>
                                      </p:cBhvr>
                                    </p:animEffect>
                                  </p:childTnLst>
                                </p:cTn>
                              </p:par>
                            </p:childTnLst>
                          </p:cTn>
                        </p:par>
                        <p:par>
                          <p:cTn id="47" fill="hold">
                            <p:stCondLst>
                              <p:cond delay="1000"/>
                            </p:stCondLst>
                            <p:childTnLst>
                              <p:par>
                                <p:cTn id="48" presetID="12" presetClass="entr" presetSubtype="4" fill="hold" grpId="1"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p:tgtEl>
                                          <p:spTgt spid="61"/>
                                        </p:tgtEl>
                                        <p:attrNameLst>
                                          <p:attrName>ppt_y</p:attrName>
                                        </p:attrNameLst>
                                      </p:cBhvr>
                                      <p:tavLst>
                                        <p:tav tm="0">
                                          <p:val>
                                            <p:strVal val="#ppt_y+#ppt_h*1.125000"/>
                                          </p:val>
                                        </p:tav>
                                        <p:tav tm="100000">
                                          <p:val>
                                            <p:strVal val="#ppt_y"/>
                                          </p:val>
                                        </p:tav>
                                      </p:tavLst>
                                    </p:anim>
                                    <p:animEffect transition="in" filter="wipe(up)">
                                      <p:cBhvr>
                                        <p:cTn id="51" dur="500"/>
                                        <p:tgtEl>
                                          <p:spTgt spid="61"/>
                                        </p:tgtEl>
                                      </p:cBhvr>
                                    </p:animEffect>
                                  </p:childTnLst>
                                </p:cTn>
                              </p:par>
                            </p:childTnLst>
                          </p:cTn>
                        </p:par>
                        <p:par>
                          <p:cTn id="52" fill="hold">
                            <p:stCondLst>
                              <p:cond delay="1500"/>
                            </p:stCondLst>
                            <p:childTnLst>
                              <p:par>
                                <p:cTn id="53" presetID="16" presetClass="entr" presetSubtype="21"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barn(inVertical)">
                                      <p:cBhvr>
                                        <p:cTn id="5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9" grpId="0" animBg="1"/>
      <p:bldP spid="5" grpId="0" animBg="1"/>
      <p:bldP spid="41" grpId="0" bldLvl="0" animBg="1"/>
      <p:bldP spid="42" grpId="0" bldLvl="0" animBg="1"/>
      <p:bldP spid="43" grpId="0" bldLvl="0" animBg="1"/>
      <p:bldP spid="60" grpId="0"/>
      <p:bldP spid="61" grpId="0"/>
      <p:bldP spid="61" grpId="1"/>
      <p:bldP spid="6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xmlns="" id="{E0CB6DB0-5FD0-4FBC-8452-27B8A87B479F}"/>
              </a:ext>
            </a:extLst>
          </p:cNvPr>
          <p:cNvGrpSpPr/>
          <p:nvPr/>
        </p:nvGrpSpPr>
        <p:grpSpPr>
          <a:xfrm>
            <a:off x="3995420" y="220978"/>
            <a:ext cx="3997325" cy="368300"/>
            <a:chOff x="6292" y="188"/>
            <a:chExt cx="6295" cy="580"/>
          </a:xfrm>
        </p:grpSpPr>
        <p:sp>
          <p:nvSpPr>
            <p:cNvPr id="16" name="同心圆 11">
              <a:extLst>
                <a:ext uri="{FF2B5EF4-FFF2-40B4-BE49-F238E27FC236}">
                  <a16:creationId xmlns:a16="http://schemas.microsoft.com/office/drawing/2014/main" xmlns="" id="{04A7CB77-AEB5-4BC8-BC4B-81147F1F6DCE}"/>
                </a:ext>
              </a:extLst>
            </p:cNvPr>
            <p:cNvSpPr/>
            <p:nvPr/>
          </p:nvSpPr>
          <p:spPr>
            <a:xfrm>
              <a:off x="6292"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 name="同心圆 12">
              <a:extLst>
                <a:ext uri="{FF2B5EF4-FFF2-40B4-BE49-F238E27FC236}">
                  <a16:creationId xmlns:a16="http://schemas.microsoft.com/office/drawing/2014/main" xmlns="" id="{53967B4A-63B8-4C69-9227-51ADA7E1C061}"/>
                </a:ext>
              </a:extLst>
            </p:cNvPr>
            <p:cNvSpPr/>
            <p:nvPr/>
          </p:nvSpPr>
          <p:spPr>
            <a:xfrm>
              <a:off x="6906"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 name="同心圆 13">
              <a:extLst>
                <a:ext uri="{FF2B5EF4-FFF2-40B4-BE49-F238E27FC236}">
                  <a16:creationId xmlns:a16="http://schemas.microsoft.com/office/drawing/2014/main" xmlns="" id="{ED56B593-97EB-4ECE-9457-45C8F1D5644C}"/>
                </a:ext>
              </a:extLst>
            </p:cNvPr>
            <p:cNvSpPr/>
            <p:nvPr/>
          </p:nvSpPr>
          <p:spPr>
            <a:xfrm>
              <a:off x="11658"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同心圆 14">
              <a:extLst>
                <a:ext uri="{FF2B5EF4-FFF2-40B4-BE49-F238E27FC236}">
                  <a16:creationId xmlns:a16="http://schemas.microsoft.com/office/drawing/2014/main" xmlns="" id="{168C1885-5C97-401A-A69A-46FCB09BA50F}"/>
                </a:ext>
              </a:extLst>
            </p:cNvPr>
            <p:cNvSpPr/>
            <p:nvPr/>
          </p:nvSpPr>
          <p:spPr>
            <a:xfrm>
              <a:off x="12269"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文本框 19">
              <a:extLst>
                <a:ext uri="{FF2B5EF4-FFF2-40B4-BE49-F238E27FC236}">
                  <a16:creationId xmlns:a16="http://schemas.microsoft.com/office/drawing/2014/main" xmlns="" id="{63CFCF17-80E4-4DEB-ADEB-43F506D5E404}"/>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pic>
        <p:nvPicPr>
          <p:cNvPr id="871" name="图片 870">
            <a:extLst>
              <a:ext uri="{FF2B5EF4-FFF2-40B4-BE49-F238E27FC236}">
                <a16:creationId xmlns:a16="http://schemas.microsoft.com/office/drawing/2014/main" xmlns="" id="{3C429588-44D4-4D9D-9351-6FAD9E86D0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04615" y="1279525"/>
            <a:ext cx="3867150" cy="3867150"/>
          </a:xfrm>
          <a:prstGeom prst="rect">
            <a:avLst/>
          </a:prstGeom>
        </p:spPr>
      </p:pic>
      <p:grpSp>
        <p:nvGrpSpPr>
          <p:cNvPr id="6" name="组合 5">
            <a:extLst>
              <a:ext uri="{FF2B5EF4-FFF2-40B4-BE49-F238E27FC236}">
                <a16:creationId xmlns:a16="http://schemas.microsoft.com/office/drawing/2014/main" xmlns="" id="{138868AF-8D4A-4CF5-A5E9-939DE09BB993}"/>
              </a:ext>
            </a:extLst>
          </p:cNvPr>
          <p:cNvGrpSpPr/>
          <p:nvPr/>
        </p:nvGrpSpPr>
        <p:grpSpPr>
          <a:xfrm>
            <a:off x="1274883" y="2095500"/>
            <a:ext cx="3211392" cy="495300"/>
            <a:chOff x="1274883" y="2095500"/>
            <a:chExt cx="3211392" cy="495300"/>
          </a:xfrm>
        </p:grpSpPr>
        <p:cxnSp>
          <p:nvCxnSpPr>
            <p:cNvPr id="3" name="直接连接符 2">
              <a:extLst>
                <a:ext uri="{FF2B5EF4-FFF2-40B4-BE49-F238E27FC236}">
                  <a16:creationId xmlns:a16="http://schemas.microsoft.com/office/drawing/2014/main" xmlns="" id="{EBF6EB8B-5351-4AB2-9C74-D919EE213809}"/>
                </a:ext>
              </a:extLst>
            </p:cNvPr>
            <p:cNvCxnSpPr>
              <a:cxnSpLocks/>
            </p:cNvCxnSpPr>
            <p:nvPr/>
          </p:nvCxnSpPr>
          <p:spPr>
            <a:xfrm>
              <a:off x="1274883" y="2095500"/>
              <a:ext cx="24271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72" name="直接连接符 871">
              <a:extLst>
                <a:ext uri="{FF2B5EF4-FFF2-40B4-BE49-F238E27FC236}">
                  <a16:creationId xmlns:a16="http://schemas.microsoft.com/office/drawing/2014/main" xmlns="" id="{AE9CA9B4-DFD5-4D3F-9C46-73870905CE78}"/>
                </a:ext>
              </a:extLst>
            </p:cNvPr>
            <p:cNvCxnSpPr>
              <a:cxnSpLocks/>
            </p:cNvCxnSpPr>
            <p:nvPr/>
          </p:nvCxnSpPr>
          <p:spPr>
            <a:xfrm>
              <a:off x="3702050" y="2095500"/>
              <a:ext cx="784225" cy="495300"/>
            </a:xfrm>
            <a:prstGeom prst="line">
              <a:avLst/>
            </a:prstGeom>
            <a:ln>
              <a:headEnd type="none"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873" name="矩形 872">
            <a:extLst>
              <a:ext uri="{FF2B5EF4-FFF2-40B4-BE49-F238E27FC236}">
                <a16:creationId xmlns:a16="http://schemas.microsoft.com/office/drawing/2014/main" xmlns="" id="{DDF197B6-D452-41FC-B3EE-3F8232D75087}"/>
              </a:ext>
            </a:extLst>
          </p:cNvPr>
          <p:cNvSpPr/>
          <p:nvPr/>
        </p:nvSpPr>
        <p:spPr>
          <a:xfrm>
            <a:off x="2075240" y="1688068"/>
            <a:ext cx="1569660" cy="369332"/>
          </a:xfrm>
          <a:prstGeom prst="rect">
            <a:avLst/>
          </a:prstGeom>
        </p:spPr>
        <p:txBody>
          <a:bodyPr wrap="none">
            <a:spAutoFit/>
          </a:bodyPr>
          <a:lstStyle/>
          <a:p>
            <a:pPr lvl="0" algn="ctr"/>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sp>
        <p:nvSpPr>
          <p:cNvPr id="874" name="矩形 873">
            <a:extLst>
              <a:ext uri="{FF2B5EF4-FFF2-40B4-BE49-F238E27FC236}">
                <a16:creationId xmlns:a16="http://schemas.microsoft.com/office/drawing/2014/main" xmlns="" id="{55BB223B-9D89-4C29-8212-840E8CF21EAC}"/>
              </a:ext>
            </a:extLst>
          </p:cNvPr>
          <p:cNvSpPr/>
          <p:nvPr/>
        </p:nvSpPr>
        <p:spPr>
          <a:xfrm>
            <a:off x="1274883" y="2223408"/>
            <a:ext cx="2370017" cy="707117"/>
          </a:xfrm>
          <a:prstGeom prst="rect">
            <a:avLst/>
          </a:prstGeom>
        </p:spPr>
        <p:txBody>
          <a:bodyPr wrap="square">
            <a:spAutoFit/>
          </a:bodyPr>
          <a:lstStyle/>
          <a:p>
            <a:pPr lvl="0" algn="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rgbClr val="E6E4E4">
                  <a:lumMod val="50000"/>
                </a:srgbClr>
              </a:solidFill>
              <a:latin typeface="等线" panose="02010600030101010101" pitchFamily="2" charset="-122"/>
            </a:endParaRPr>
          </a:p>
        </p:txBody>
      </p:sp>
      <p:grpSp>
        <p:nvGrpSpPr>
          <p:cNvPr id="875" name="组合 874">
            <a:extLst>
              <a:ext uri="{FF2B5EF4-FFF2-40B4-BE49-F238E27FC236}">
                <a16:creationId xmlns:a16="http://schemas.microsoft.com/office/drawing/2014/main" xmlns="" id="{EC0FE55B-B6BF-496F-8319-4D91A6250E87}"/>
              </a:ext>
            </a:extLst>
          </p:cNvPr>
          <p:cNvGrpSpPr/>
          <p:nvPr/>
        </p:nvGrpSpPr>
        <p:grpSpPr>
          <a:xfrm flipH="1">
            <a:off x="7604760" y="2081666"/>
            <a:ext cx="3211392" cy="495300"/>
            <a:chOff x="1274883" y="2095500"/>
            <a:chExt cx="3211392" cy="495300"/>
          </a:xfrm>
        </p:grpSpPr>
        <p:cxnSp>
          <p:nvCxnSpPr>
            <p:cNvPr id="876" name="直接连接符 875">
              <a:extLst>
                <a:ext uri="{FF2B5EF4-FFF2-40B4-BE49-F238E27FC236}">
                  <a16:creationId xmlns:a16="http://schemas.microsoft.com/office/drawing/2014/main" xmlns="" id="{55F9EAEC-66BE-4BDE-AE3C-6AA2290173D3}"/>
                </a:ext>
              </a:extLst>
            </p:cNvPr>
            <p:cNvCxnSpPr>
              <a:cxnSpLocks/>
            </p:cNvCxnSpPr>
            <p:nvPr/>
          </p:nvCxnSpPr>
          <p:spPr>
            <a:xfrm>
              <a:off x="1274883" y="2095500"/>
              <a:ext cx="24271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77" name="直接连接符 876">
              <a:extLst>
                <a:ext uri="{FF2B5EF4-FFF2-40B4-BE49-F238E27FC236}">
                  <a16:creationId xmlns:a16="http://schemas.microsoft.com/office/drawing/2014/main" xmlns="" id="{80EECBE4-E4B9-4A59-B30F-2E2C19F24AE7}"/>
                </a:ext>
              </a:extLst>
            </p:cNvPr>
            <p:cNvCxnSpPr>
              <a:cxnSpLocks/>
            </p:cNvCxnSpPr>
            <p:nvPr/>
          </p:nvCxnSpPr>
          <p:spPr>
            <a:xfrm>
              <a:off x="3702050" y="2095500"/>
              <a:ext cx="784225" cy="495300"/>
            </a:xfrm>
            <a:prstGeom prst="line">
              <a:avLst/>
            </a:prstGeom>
            <a:ln>
              <a:headEnd type="none"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878" name="矩形 877">
            <a:extLst>
              <a:ext uri="{FF2B5EF4-FFF2-40B4-BE49-F238E27FC236}">
                <a16:creationId xmlns:a16="http://schemas.microsoft.com/office/drawing/2014/main" xmlns="" id="{B1DE1AB5-67C9-46AC-928F-3F776B3C8911}"/>
              </a:ext>
            </a:extLst>
          </p:cNvPr>
          <p:cNvSpPr/>
          <p:nvPr/>
        </p:nvSpPr>
        <p:spPr>
          <a:xfrm>
            <a:off x="8259475" y="1688068"/>
            <a:ext cx="1569660" cy="369332"/>
          </a:xfrm>
          <a:prstGeom prst="rect">
            <a:avLst/>
          </a:prstGeom>
        </p:spPr>
        <p:txBody>
          <a:bodyPr wrap="none">
            <a:spAutoFit/>
          </a:bodyPr>
          <a:lstStyle/>
          <a:p>
            <a:pPr lvl="0"/>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sp>
        <p:nvSpPr>
          <p:cNvPr id="879" name="矩形 878">
            <a:extLst>
              <a:ext uri="{FF2B5EF4-FFF2-40B4-BE49-F238E27FC236}">
                <a16:creationId xmlns:a16="http://schemas.microsoft.com/office/drawing/2014/main" xmlns="" id="{61F04AAF-24C0-4F43-8D37-3489CFE23F7A}"/>
              </a:ext>
            </a:extLst>
          </p:cNvPr>
          <p:cNvSpPr/>
          <p:nvPr/>
        </p:nvSpPr>
        <p:spPr>
          <a:xfrm>
            <a:off x="8259475" y="2223408"/>
            <a:ext cx="2370017" cy="707117"/>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rgbClr val="E6E4E4">
                  <a:lumMod val="50000"/>
                </a:srgbClr>
              </a:solidFill>
              <a:latin typeface="等线" panose="02010600030101010101" pitchFamily="2" charset="-122"/>
            </a:endParaRPr>
          </a:p>
        </p:txBody>
      </p:sp>
      <p:grpSp>
        <p:nvGrpSpPr>
          <p:cNvPr id="880" name="组合 879">
            <a:extLst>
              <a:ext uri="{FF2B5EF4-FFF2-40B4-BE49-F238E27FC236}">
                <a16:creationId xmlns:a16="http://schemas.microsoft.com/office/drawing/2014/main" xmlns="" id="{B1D91A56-58FB-43AB-9D9A-B90BBAF4955C}"/>
              </a:ext>
            </a:extLst>
          </p:cNvPr>
          <p:cNvGrpSpPr/>
          <p:nvPr/>
        </p:nvGrpSpPr>
        <p:grpSpPr>
          <a:xfrm flipV="1">
            <a:off x="1274883" y="4460761"/>
            <a:ext cx="3211392" cy="495300"/>
            <a:chOff x="1274883" y="2095500"/>
            <a:chExt cx="3211392" cy="495300"/>
          </a:xfrm>
        </p:grpSpPr>
        <p:cxnSp>
          <p:nvCxnSpPr>
            <p:cNvPr id="881" name="直接连接符 880">
              <a:extLst>
                <a:ext uri="{FF2B5EF4-FFF2-40B4-BE49-F238E27FC236}">
                  <a16:creationId xmlns:a16="http://schemas.microsoft.com/office/drawing/2014/main" xmlns="" id="{063F22DB-3139-4DB9-A1C7-34EF6AB7036F}"/>
                </a:ext>
              </a:extLst>
            </p:cNvPr>
            <p:cNvCxnSpPr>
              <a:cxnSpLocks/>
            </p:cNvCxnSpPr>
            <p:nvPr/>
          </p:nvCxnSpPr>
          <p:spPr>
            <a:xfrm>
              <a:off x="1274883" y="2095500"/>
              <a:ext cx="24271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2" name="直接连接符 881">
              <a:extLst>
                <a:ext uri="{FF2B5EF4-FFF2-40B4-BE49-F238E27FC236}">
                  <a16:creationId xmlns:a16="http://schemas.microsoft.com/office/drawing/2014/main" xmlns="" id="{87A0905E-9294-442A-A273-0DFAAE1C9AF7}"/>
                </a:ext>
              </a:extLst>
            </p:cNvPr>
            <p:cNvCxnSpPr>
              <a:cxnSpLocks/>
            </p:cNvCxnSpPr>
            <p:nvPr/>
          </p:nvCxnSpPr>
          <p:spPr>
            <a:xfrm>
              <a:off x="3702050" y="2095500"/>
              <a:ext cx="784225" cy="495300"/>
            </a:xfrm>
            <a:prstGeom prst="line">
              <a:avLst/>
            </a:prstGeom>
            <a:ln>
              <a:headEnd type="none"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883" name="组合 882">
            <a:extLst>
              <a:ext uri="{FF2B5EF4-FFF2-40B4-BE49-F238E27FC236}">
                <a16:creationId xmlns:a16="http://schemas.microsoft.com/office/drawing/2014/main" xmlns="" id="{14942FCD-7B2A-45BD-9FF1-8AC6584E555F}"/>
              </a:ext>
            </a:extLst>
          </p:cNvPr>
          <p:cNvGrpSpPr/>
          <p:nvPr/>
        </p:nvGrpSpPr>
        <p:grpSpPr>
          <a:xfrm flipH="1" flipV="1">
            <a:off x="7604760" y="4446927"/>
            <a:ext cx="3211392" cy="495300"/>
            <a:chOff x="1274883" y="2095500"/>
            <a:chExt cx="3211392" cy="495300"/>
          </a:xfrm>
        </p:grpSpPr>
        <p:cxnSp>
          <p:nvCxnSpPr>
            <p:cNvPr id="884" name="直接连接符 883">
              <a:extLst>
                <a:ext uri="{FF2B5EF4-FFF2-40B4-BE49-F238E27FC236}">
                  <a16:creationId xmlns:a16="http://schemas.microsoft.com/office/drawing/2014/main" xmlns="" id="{8A4FC77A-F873-4397-B123-298C459DA84C}"/>
                </a:ext>
              </a:extLst>
            </p:cNvPr>
            <p:cNvCxnSpPr>
              <a:cxnSpLocks/>
            </p:cNvCxnSpPr>
            <p:nvPr/>
          </p:nvCxnSpPr>
          <p:spPr>
            <a:xfrm>
              <a:off x="1274883" y="2095500"/>
              <a:ext cx="24271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5" name="直接连接符 884">
              <a:extLst>
                <a:ext uri="{FF2B5EF4-FFF2-40B4-BE49-F238E27FC236}">
                  <a16:creationId xmlns:a16="http://schemas.microsoft.com/office/drawing/2014/main" xmlns="" id="{45203CAB-4F98-4F45-8D61-D867AF7B9875}"/>
                </a:ext>
              </a:extLst>
            </p:cNvPr>
            <p:cNvCxnSpPr>
              <a:cxnSpLocks/>
            </p:cNvCxnSpPr>
            <p:nvPr/>
          </p:nvCxnSpPr>
          <p:spPr>
            <a:xfrm>
              <a:off x="3702050" y="2095500"/>
              <a:ext cx="784225" cy="495300"/>
            </a:xfrm>
            <a:prstGeom prst="line">
              <a:avLst/>
            </a:prstGeom>
            <a:ln>
              <a:headEnd type="none"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886" name="矩形 885">
            <a:extLst>
              <a:ext uri="{FF2B5EF4-FFF2-40B4-BE49-F238E27FC236}">
                <a16:creationId xmlns:a16="http://schemas.microsoft.com/office/drawing/2014/main" xmlns="" id="{21B6AF2E-72B8-453A-87C2-E72CF883EFDD}"/>
              </a:ext>
            </a:extLst>
          </p:cNvPr>
          <p:cNvSpPr/>
          <p:nvPr/>
        </p:nvSpPr>
        <p:spPr>
          <a:xfrm>
            <a:off x="2075240" y="4572895"/>
            <a:ext cx="1569660" cy="369332"/>
          </a:xfrm>
          <a:prstGeom prst="rect">
            <a:avLst/>
          </a:prstGeom>
        </p:spPr>
        <p:txBody>
          <a:bodyPr wrap="none">
            <a:spAutoFit/>
          </a:bodyPr>
          <a:lstStyle/>
          <a:p>
            <a:pPr lvl="0" algn="ctr"/>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sp>
        <p:nvSpPr>
          <p:cNvPr id="887" name="矩形 886">
            <a:extLst>
              <a:ext uri="{FF2B5EF4-FFF2-40B4-BE49-F238E27FC236}">
                <a16:creationId xmlns:a16="http://schemas.microsoft.com/office/drawing/2014/main" xmlns="" id="{5D4C82A2-00DD-4DF2-B8B8-6531D72FBFF7}"/>
              </a:ext>
            </a:extLst>
          </p:cNvPr>
          <p:cNvSpPr/>
          <p:nvPr/>
        </p:nvSpPr>
        <p:spPr>
          <a:xfrm>
            <a:off x="1274883" y="5108235"/>
            <a:ext cx="2370017" cy="707117"/>
          </a:xfrm>
          <a:prstGeom prst="rect">
            <a:avLst/>
          </a:prstGeom>
        </p:spPr>
        <p:txBody>
          <a:bodyPr wrap="square">
            <a:spAutoFit/>
          </a:bodyPr>
          <a:lstStyle/>
          <a:p>
            <a:pPr lvl="0" algn="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rgbClr val="E6E4E4">
                  <a:lumMod val="50000"/>
                </a:srgbClr>
              </a:solidFill>
              <a:latin typeface="等线" panose="02010600030101010101" pitchFamily="2" charset="-122"/>
            </a:endParaRPr>
          </a:p>
        </p:txBody>
      </p:sp>
      <p:sp>
        <p:nvSpPr>
          <p:cNvPr id="888" name="矩形 887">
            <a:extLst>
              <a:ext uri="{FF2B5EF4-FFF2-40B4-BE49-F238E27FC236}">
                <a16:creationId xmlns:a16="http://schemas.microsoft.com/office/drawing/2014/main" xmlns="" id="{348F0B0E-6261-43D8-A1F9-CFC6E668EE43}"/>
              </a:ext>
            </a:extLst>
          </p:cNvPr>
          <p:cNvSpPr/>
          <p:nvPr/>
        </p:nvSpPr>
        <p:spPr>
          <a:xfrm>
            <a:off x="8259475" y="4572895"/>
            <a:ext cx="1569660" cy="369332"/>
          </a:xfrm>
          <a:prstGeom prst="rect">
            <a:avLst/>
          </a:prstGeom>
        </p:spPr>
        <p:txBody>
          <a:bodyPr wrap="none">
            <a:spAutoFit/>
          </a:bodyPr>
          <a:lstStyle/>
          <a:p>
            <a:pPr lvl="0"/>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sp>
        <p:nvSpPr>
          <p:cNvPr id="889" name="矩形 888">
            <a:extLst>
              <a:ext uri="{FF2B5EF4-FFF2-40B4-BE49-F238E27FC236}">
                <a16:creationId xmlns:a16="http://schemas.microsoft.com/office/drawing/2014/main" xmlns="" id="{E0B57A7E-F4E4-45FD-B66A-1FD7457490CD}"/>
              </a:ext>
            </a:extLst>
          </p:cNvPr>
          <p:cNvSpPr/>
          <p:nvPr/>
        </p:nvSpPr>
        <p:spPr>
          <a:xfrm>
            <a:off x="8259475" y="5108235"/>
            <a:ext cx="2370017" cy="707117"/>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rgbClr val="E6E4E4">
                  <a:lumMod val="50000"/>
                </a:srgbClr>
              </a:solidFill>
              <a:latin typeface="等线" panose="02010600030101010101" pitchFamily="2" charset="-122"/>
            </a:endParaRPr>
          </a:p>
        </p:txBody>
      </p:sp>
    </p:spTree>
    <p:extLst>
      <p:ext uri="{BB962C8B-B14F-4D97-AF65-F5344CB8AC3E}">
        <p14:creationId xmlns:p14="http://schemas.microsoft.com/office/powerpoint/2010/main" val="40255256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871"/>
                                        </p:tgtEl>
                                        <p:attrNameLst>
                                          <p:attrName>style.visibility</p:attrName>
                                        </p:attrNameLst>
                                      </p:cBhvr>
                                      <p:to>
                                        <p:strVal val="visible"/>
                                      </p:to>
                                    </p:set>
                                    <p:animEffect transition="in" filter="fade">
                                      <p:cBhvr>
                                        <p:cTn id="12" dur="2000"/>
                                        <p:tgtEl>
                                          <p:spTgt spid="871"/>
                                        </p:tgtEl>
                                      </p:cBhvr>
                                    </p:animEffect>
                                    <p:anim calcmode="lin" valueType="num">
                                      <p:cBhvr>
                                        <p:cTn id="13" dur="2000" fill="hold"/>
                                        <p:tgtEl>
                                          <p:spTgt spid="871"/>
                                        </p:tgtEl>
                                        <p:attrNameLst>
                                          <p:attrName>ppt_w</p:attrName>
                                        </p:attrNameLst>
                                      </p:cBhvr>
                                      <p:tavLst>
                                        <p:tav tm="0" fmla="#ppt_w*sin(2.5*pi*$)">
                                          <p:val>
                                            <p:fltVal val="0"/>
                                          </p:val>
                                        </p:tav>
                                        <p:tav tm="100000">
                                          <p:val>
                                            <p:fltVal val="1"/>
                                          </p:val>
                                        </p:tav>
                                      </p:tavLst>
                                    </p:anim>
                                    <p:anim calcmode="lin" valueType="num">
                                      <p:cBhvr>
                                        <p:cTn id="14" dur="2000" fill="hold"/>
                                        <p:tgtEl>
                                          <p:spTgt spid="871"/>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873"/>
                                        </p:tgtEl>
                                        <p:attrNameLst>
                                          <p:attrName>style.visibility</p:attrName>
                                        </p:attrNameLst>
                                      </p:cBhvr>
                                      <p:to>
                                        <p:strVal val="visible"/>
                                      </p:to>
                                    </p:set>
                                    <p:animEffect transition="in" filter="wipe(right)">
                                      <p:cBhvr>
                                        <p:cTn id="19" dur="500"/>
                                        <p:tgtEl>
                                          <p:spTgt spid="873"/>
                                        </p:tgtEl>
                                      </p:cBhvr>
                                    </p:animEffect>
                                  </p:childTnLst>
                                </p:cTn>
                              </p:par>
                              <p:par>
                                <p:cTn id="20" presetID="22" presetClass="entr" presetSubtype="2"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right)">
                                      <p:cBhvr>
                                        <p:cTn id="22" dur="500"/>
                                        <p:tgtEl>
                                          <p:spTgt spid="6"/>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874"/>
                                        </p:tgtEl>
                                        <p:attrNameLst>
                                          <p:attrName>style.visibility</p:attrName>
                                        </p:attrNameLst>
                                      </p:cBhvr>
                                      <p:to>
                                        <p:strVal val="visible"/>
                                      </p:to>
                                    </p:set>
                                    <p:animEffect transition="in" filter="wipe(right)">
                                      <p:cBhvr>
                                        <p:cTn id="25" dur="500"/>
                                        <p:tgtEl>
                                          <p:spTgt spid="87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878"/>
                                        </p:tgtEl>
                                        <p:attrNameLst>
                                          <p:attrName>style.visibility</p:attrName>
                                        </p:attrNameLst>
                                      </p:cBhvr>
                                      <p:to>
                                        <p:strVal val="visible"/>
                                      </p:to>
                                    </p:set>
                                    <p:animEffect transition="in" filter="wipe(left)">
                                      <p:cBhvr>
                                        <p:cTn id="30" dur="500"/>
                                        <p:tgtEl>
                                          <p:spTgt spid="878"/>
                                        </p:tgtEl>
                                      </p:cBhvr>
                                    </p:animEffect>
                                  </p:childTnLst>
                                </p:cTn>
                              </p:par>
                              <p:par>
                                <p:cTn id="31" presetID="22" presetClass="entr" presetSubtype="8" fill="hold" nodeType="withEffect">
                                  <p:stCondLst>
                                    <p:cond delay="0"/>
                                  </p:stCondLst>
                                  <p:childTnLst>
                                    <p:set>
                                      <p:cBhvr>
                                        <p:cTn id="32" dur="1" fill="hold">
                                          <p:stCondLst>
                                            <p:cond delay="0"/>
                                          </p:stCondLst>
                                        </p:cTn>
                                        <p:tgtEl>
                                          <p:spTgt spid="875"/>
                                        </p:tgtEl>
                                        <p:attrNameLst>
                                          <p:attrName>style.visibility</p:attrName>
                                        </p:attrNameLst>
                                      </p:cBhvr>
                                      <p:to>
                                        <p:strVal val="visible"/>
                                      </p:to>
                                    </p:set>
                                    <p:animEffect transition="in" filter="wipe(left)">
                                      <p:cBhvr>
                                        <p:cTn id="33" dur="500"/>
                                        <p:tgtEl>
                                          <p:spTgt spid="875"/>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879"/>
                                        </p:tgtEl>
                                        <p:attrNameLst>
                                          <p:attrName>style.visibility</p:attrName>
                                        </p:attrNameLst>
                                      </p:cBhvr>
                                      <p:to>
                                        <p:strVal val="visible"/>
                                      </p:to>
                                    </p:set>
                                    <p:animEffect transition="in" filter="wipe(left)">
                                      <p:cBhvr>
                                        <p:cTn id="36" dur="500"/>
                                        <p:tgtEl>
                                          <p:spTgt spid="879"/>
                                        </p:tgtEl>
                                      </p:cBhvr>
                                    </p:animEffect>
                                  </p:childTnLst>
                                </p:cTn>
                              </p:par>
                            </p:childTnLst>
                          </p:cTn>
                        </p:par>
                        <p:par>
                          <p:cTn id="37" fill="hold">
                            <p:stCondLst>
                              <p:cond delay="500"/>
                            </p:stCondLst>
                            <p:childTnLst>
                              <p:par>
                                <p:cTn id="38" presetID="22" presetClass="entr" presetSubtype="2" fill="hold" grpId="0" nodeType="afterEffect">
                                  <p:stCondLst>
                                    <p:cond delay="0"/>
                                  </p:stCondLst>
                                  <p:childTnLst>
                                    <p:set>
                                      <p:cBhvr>
                                        <p:cTn id="39" dur="1" fill="hold">
                                          <p:stCondLst>
                                            <p:cond delay="0"/>
                                          </p:stCondLst>
                                        </p:cTn>
                                        <p:tgtEl>
                                          <p:spTgt spid="886"/>
                                        </p:tgtEl>
                                        <p:attrNameLst>
                                          <p:attrName>style.visibility</p:attrName>
                                        </p:attrNameLst>
                                      </p:cBhvr>
                                      <p:to>
                                        <p:strVal val="visible"/>
                                      </p:to>
                                    </p:set>
                                    <p:animEffect transition="in" filter="wipe(right)">
                                      <p:cBhvr>
                                        <p:cTn id="40" dur="500"/>
                                        <p:tgtEl>
                                          <p:spTgt spid="886"/>
                                        </p:tgtEl>
                                      </p:cBhvr>
                                    </p:animEffect>
                                  </p:childTnLst>
                                </p:cTn>
                              </p:par>
                            </p:childTnLst>
                          </p:cTn>
                        </p:par>
                        <p:par>
                          <p:cTn id="41" fill="hold">
                            <p:stCondLst>
                              <p:cond delay="1000"/>
                            </p:stCondLst>
                            <p:childTnLst>
                              <p:par>
                                <p:cTn id="42" presetID="22" presetClass="entr" presetSubtype="2" fill="hold" nodeType="afterEffect">
                                  <p:stCondLst>
                                    <p:cond delay="0"/>
                                  </p:stCondLst>
                                  <p:childTnLst>
                                    <p:set>
                                      <p:cBhvr>
                                        <p:cTn id="43" dur="1" fill="hold">
                                          <p:stCondLst>
                                            <p:cond delay="0"/>
                                          </p:stCondLst>
                                        </p:cTn>
                                        <p:tgtEl>
                                          <p:spTgt spid="880"/>
                                        </p:tgtEl>
                                        <p:attrNameLst>
                                          <p:attrName>style.visibility</p:attrName>
                                        </p:attrNameLst>
                                      </p:cBhvr>
                                      <p:to>
                                        <p:strVal val="visible"/>
                                      </p:to>
                                    </p:set>
                                    <p:animEffect transition="in" filter="wipe(right)">
                                      <p:cBhvr>
                                        <p:cTn id="44" dur="500"/>
                                        <p:tgtEl>
                                          <p:spTgt spid="880"/>
                                        </p:tgtEl>
                                      </p:cBhvr>
                                    </p:animEffect>
                                  </p:childTnLst>
                                </p:cTn>
                              </p:par>
                            </p:childTnLst>
                          </p:cTn>
                        </p:par>
                        <p:par>
                          <p:cTn id="45" fill="hold">
                            <p:stCondLst>
                              <p:cond delay="1500"/>
                            </p:stCondLst>
                            <p:childTnLst>
                              <p:par>
                                <p:cTn id="46" presetID="22" presetClass="entr" presetSubtype="2" fill="hold" grpId="0" nodeType="afterEffect">
                                  <p:stCondLst>
                                    <p:cond delay="0"/>
                                  </p:stCondLst>
                                  <p:childTnLst>
                                    <p:set>
                                      <p:cBhvr>
                                        <p:cTn id="47" dur="1" fill="hold">
                                          <p:stCondLst>
                                            <p:cond delay="0"/>
                                          </p:stCondLst>
                                        </p:cTn>
                                        <p:tgtEl>
                                          <p:spTgt spid="887"/>
                                        </p:tgtEl>
                                        <p:attrNameLst>
                                          <p:attrName>style.visibility</p:attrName>
                                        </p:attrNameLst>
                                      </p:cBhvr>
                                      <p:to>
                                        <p:strVal val="visible"/>
                                      </p:to>
                                    </p:set>
                                    <p:animEffect transition="in" filter="wipe(right)">
                                      <p:cBhvr>
                                        <p:cTn id="48" dur="500"/>
                                        <p:tgtEl>
                                          <p:spTgt spid="887"/>
                                        </p:tgtEl>
                                      </p:cBhvr>
                                    </p:animEffect>
                                  </p:childTnLst>
                                </p:cTn>
                              </p:par>
                            </p:childTnLst>
                          </p:cTn>
                        </p:par>
                        <p:par>
                          <p:cTn id="49" fill="hold">
                            <p:stCondLst>
                              <p:cond delay="2000"/>
                            </p:stCondLst>
                            <p:childTnLst>
                              <p:par>
                                <p:cTn id="50" presetID="22" presetClass="entr" presetSubtype="8" fill="hold" grpId="0" nodeType="afterEffect">
                                  <p:stCondLst>
                                    <p:cond delay="0"/>
                                  </p:stCondLst>
                                  <p:childTnLst>
                                    <p:set>
                                      <p:cBhvr>
                                        <p:cTn id="51" dur="1" fill="hold">
                                          <p:stCondLst>
                                            <p:cond delay="0"/>
                                          </p:stCondLst>
                                        </p:cTn>
                                        <p:tgtEl>
                                          <p:spTgt spid="888"/>
                                        </p:tgtEl>
                                        <p:attrNameLst>
                                          <p:attrName>style.visibility</p:attrName>
                                        </p:attrNameLst>
                                      </p:cBhvr>
                                      <p:to>
                                        <p:strVal val="visible"/>
                                      </p:to>
                                    </p:set>
                                    <p:animEffect transition="in" filter="wipe(left)">
                                      <p:cBhvr>
                                        <p:cTn id="52" dur="500"/>
                                        <p:tgtEl>
                                          <p:spTgt spid="888"/>
                                        </p:tgtEl>
                                      </p:cBhvr>
                                    </p:animEffect>
                                  </p:childTnLst>
                                </p:cTn>
                              </p:par>
                            </p:childTnLst>
                          </p:cTn>
                        </p:par>
                        <p:par>
                          <p:cTn id="53" fill="hold">
                            <p:stCondLst>
                              <p:cond delay="2500"/>
                            </p:stCondLst>
                            <p:childTnLst>
                              <p:par>
                                <p:cTn id="54" presetID="22" presetClass="entr" presetSubtype="8" fill="hold" nodeType="afterEffect">
                                  <p:stCondLst>
                                    <p:cond delay="0"/>
                                  </p:stCondLst>
                                  <p:childTnLst>
                                    <p:set>
                                      <p:cBhvr>
                                        <p:cTn id="55" dur="1" fill="hold">
                                          <p:stCondLst>
                                            <p:cond delay="0"/>
                                          </p:stCondLst>
                                        </p:cTn>
                                        <p:tgtEl>
                                          <p:spTgt spid="883"/>
                                        </p:tgtEl>
                                        <p:attrNameLst>
                                          <p:attrName>style.visibility</p:attrName>
                                        </p:attrNameLst>
                                      </p:cBhvr>
                                      <p:to>
                                        <p:strVal val="visible"/>
                                      </p:to>
                                    </p:set>
                                    <p:animEffect transition="in" filter="wipe(left)">
                                      <p:cBhvr>
                                        <p:cTn id="56" dur="500"/>
                                        <p:tgtEl>
                                          <p:spTgt spid="883"/>
                                        </p:tgtEl>
                                      </p:cBhvr>
                                    </p:animEffect>
                                  </p:childTnLst>
                                </p:cTn>
                              </p:par>
                            </p:childTnLst>
                          </p:cTn>
                        </p:par>
                        <p:par>
                          <p:cTn id="57" fill="hold">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889"/>
                                        </p:tgtEl>
                                        <p:attrNameLst>
                                          <p:attrName>style.visibility</p:attrName>
                                        </p:attrNameLst>
                                      </p:cBhvr>
                                      <p:to>
                                        <p:strVal val="visible"/>
                                      </p:to>
                                    </p:set>
                                    <p:animEffect transition="in" filter="wipe(left)">
                                      <p:cBhvr>
                                        <p:cTn id="60" dur="500"/>
                                        <p:tgtEl>
                                          <p:spTgt spid="8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3" grpId="0"/>
      <p:bldP spid="874" grpId="0"/>
      <p:bldP spid="878" grpId="0"/>
      <p:bldP spid="879" grpId="0"/>
      <p:bldP spid="886" grpId="0"/>
      <p:bldP spid="887" grpId="0"/>
      <p:bldP spid="888" grpId="0"/>
      <p:bldP spid="88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xmlns="" id="{5E6A06EB-B08D-4032-B3BE-443552B82D2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121200"/>
            <a:ext cx="12192000" cy="3182112"/>
          </a:xfrm>
          <a:prstGeom prst="rect">
            <a:avLst/>
          </a:prstGeom>
        </p:spPr>
      </p:pic>
      <p:sp>
        <p:nvSpPr>
          <p:cNvPr id="4" name="矩形 3"/>
          <p:cNvSpPr/>
          <p:nvPr/>
        </p:nvSpPr>
        <p:spPr>
          <a:xfrm>
            <a:off x="952500" y="3098800"/>
            <a:ext cx="1620000" cy="1620000"/>
          </a:xfrm>
          <a:prstGeom prst="rect">
            <a:avLst/>
          </a:prstGeom>
          <a:solidFill>
            <a:schemeClr val="accent1"/>
          </a:solidFill>
          <a:ln>
            <a:noFill/>
          </a:ln>
          <a:effectLst>
            <a:outerShdw blurRad="3048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 name="矩形 1"/>
          <p:cNvSpPr/>
          <p:nvPr/>
        </p:nvSpPr>
        <p:spPr>
          <a:xfrm>
            <a:off x="3867151" y="3098800"/>
            <a:ext cx="1620000" cy="1620000"/>
          </a:xfrm>
          <a:prstGeom prst="rect">
            <a:avLst/>
          </a:prstGeom>
          <a:solidFill>
            <a:schemeClr val="accent2"/>
          </a:solidFill>
          <a:ln>
            <a:noFill/>
          </a:ln>
          <a:effectLst>
            <a:outerShdw blurRad="3048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 name="矩形 8"/>
          <p:cNvSpPr/>
          <p:nvPr/>
        </p:nvSpPr>
        <p:spPr>
          <a:xfrm>
            <a:off x="6781802" y="3098800"/>
            <a:ext cx="1620000" cy="1620000"/>
          </a:xfrm>
          <a:prstGeom prst="rect">
            <a:avLst/>
          </a:prstGeom>
          <a:solidFill>
            <a:schemeClr val="accent3"/>
          </a:solidFill>
          <a:ln>
            <a:noFill/>
          </a:ln>
          <a:effectLst>
            <a:outerShdw blurRad="3048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5" name="矩形 14"/>
          <p:cNvSpPr/>
          <p:nvPr/>
        </p:nvSpPr>
        <p:spPr>
          <a:xfrm>
            <a:off x="9696453" y="3098800"/>
            <a:ext cx="1620000" cy="1620000"/>
          </a:xfrm>
          <a:prstGeom prst="rect">
            <a:avLst/>
          </a:prstGeom>
          <a:solidFill>
            <a:schemeClr val="accent4"/>
          </a:solidFill>
          <a:ln>
            <a:noFill/>
          </a:ln>
          <a:effectLst>
            <a:outerShdw blurRad="3048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Freeform 47"/>
          <p:cNvSpPr>
            <a:spLocks noEditPoints="1"/>
          </p:cNvSpPr>
          <p:nvPr/>
        </p:nvSpPr>
        <p:spPr bwMode="auto">
          <a:xfrm>
            <a:off x="10238443" y="3480167"/>
            <a:ext cx="503520" cy="265962"/>
          </a:xfrm>
          <a:custGeom>
            <a:avLst/>
            <a:gdLst>
              <a:gd name="T0" fmla="*/ 115 w 148"/>
              <a:gd name="T1" fmla="*/ 70 h 78"/>
              <a:gd name="T2" fmla="*/ 123 w 148"/>
              <a:gd name="T3" fmla="*/ 78 h 78"/>
              <a:gd name="T4" fmla="*/ 131 w 148"/>
              <a:gd name="T5" fmla="*/ 70 h 78"/>
              <a:gd name="T6" fmla="*/ 131 w 148"/>
              <a:gd name="T7" fmla="*/ 66 h 78"/>
              <a:gd name="T8" fmla="*/ 115 w 148"/>
              <a:gd name="T9" fmla="*/ 66 h 78"/>
              <a:gd name="T10" fmla="*/ 115 w 148"/>
              <a:gd name="T11" fmla="*/ 70 h 78"/>
              <a:gd name="T12" fmla="*/ 16 w 148"/>
              <a:gd name="T13" fmla="*/ 70 h 78"/>
              <a:gd name="T14" fmla="*/ 24 w 148"/>
              <a:gd name="T15" fmla="*/ 78 h 78"/>
              <a:gd name="T16" fmla="*/ 33 w 148"/>
              <a:gd name="T17" fmla="*/ 70 h 78"/>
              <a:gd name="T18" fmla="*/ 33 w 148"/>
              <a:gd name="T19" fmla="*/ 66 h 78"/>
              <a:gd name="T20" fmla="*/ 16 w 148"/>
              <a:gd name="T21" fmla="*/ 66 h 78"/>
              <a:gd name="T22" fmla="*/ 16 w 148"/>
              <a:gd name="T23" fmla="*/ 70 h 78"/>
              <a:gd name="T24" fmla="*/ 115 w 148"/>
              <a:gd name="T25" fmla="*/ 16 h 78"/>
              <a:gd name="T26" fmla="*/ 103 w 148"/>
              <a:gd name="T27" fmla="*/ 29 h 78"/>
              <a:gd name="T28" fmla="*/ 115 w 148"/>
              <a:gd name="T29" fmla="*/ 41 h 78"/>
              <a:gd name="T30" fmla="*/ 127 w 148"/>
              <a:gd name="T31" fmla="*/ 29 h 78"/>
              <a:gd name="T32" fmla="*/ 115 w 148"/>
              <a:gd name="T33" fmla="*/ 16 h 78"/>
              <a:gd name="T34" fmla="*/ 136 w 148"/>
              <a:gd name="T35" fmla="*/ 0 h 78"/>
              <a:gd name="T36" fmla="*/ 12 w 148"/>
              <a:gd name="T37" fmla="*/ 0 h 78"/>
              <a:gd name="T38" fmla="*/ 0 w 148"/>
              <a:gd name="T39" fmla="*/ 12 h 78"/>
              <a:gd name="T40" fmla="*/ 0 w 148"/>
              <a:gd name="T41" fmla="*/ 45 h 78"/>
              <a:gd name="T42" fmla="*/ 12 w 148"/>
              <a:gd name="T43" fmla="*/ 57 h 78"/>
              <a:gd name="T44" fmla="*/ 136 w 148"/>
              <a:gd name="T45" fmla="*/ 57 h 78"/>
              <a:gd name="T46" fmla="*/ 148 w 148"/>
              <a:gd name="T47" fmla="*/ 45 h 78"/>
              <a:gd name="T48" fmla="*/ 148 w 148"/>
              <a:gd name="T49" fmla="*/ 12 h 78"/>
              <a:gd name="T50" fmla="*/ 136 w 148"/>
              <a:gd name="T51" fmla="*/ 0 h 78"/>
              <a:gd name="T52" fmla="*/ 57 w 148"/>
              <a:gd name="T53" fmla="*/ 49 h 78"/>
              <a:gd name="T54" fmla="*/ 16 w 148"/>
              <a:gd name="T55" fmla="*/ 49 h 78"/>
              <a:gd name="T56" fmla="*/ 12 w 148"/>
              <a:gd name="T57" fmla="*/ 45 h 78"/>
              <a:gd name="T58" fmla="*/ 16 w 148"/>
              <a:gd name="T59" fmla="*/ 41 h 78"/>
              <a:gd name="T60" fmla="*/ 57 w 148"/>
              <a:gd name="T61" fmla="*/ 41 h 78"/>
              <a:gd name="T62" fmla="*/ 61 w 148"/>
              <a:gd name="T63" fmla="*/ 45 h 78"/>
              <a:gd name="T64" fmla="*/ 57 w 148"/>
              <a:gd name="T65" fmla="*/ 49 h 78"/>
              <a:gd name="T66" fmla="*/ 57 w 148"/>
              <a:gd name="T67" fmla="*/ 33 h 78"/>
              <a:gd name="T68" fmla="*/ 16 w 148"/>
              <a:gd name="T69" fmla="*/ 33 h 78"/>
              <a:gd name="T70" fmla="*/ 12 w 148"/>
              <a:gd name="T71" fmla="*/ 29 h 78"/>
              <a:gd name="T72" fmla="*/ 16 w 148"/>
              <a:gd name="T73" fmla="*/ 24 h 78"/>
              <a:gd name="T74" fmla="*/ 57 w 148"/>
              <a:gd name="T75" fmla="*/ 24 h 78"/>
              <a:gd name="T76" fmla="*/ 61 w 148"/>
              <a:gd name="T77" fmla="*/ 29 h 78"/>
              <a:gd name="T78" fmla="*/ 57 w 148"/>
              <a:gd name="T79" fmla="*/ 33 h 78"/>
              <a:gd name="T80" fmla="*/ 57 w 148"/>
              <a:gd name="T81" fmla="*/ 16 h 78"/>
              <a:gd name="T82" fmla="*/ 16 w 148"/>
              <a:gd name="T83" fmla="*/ 16 h 78"/>
              <a:gd name="T84" fmla="*/ 12 w 148"/>
              <a:gd name="T85" fmla="*/ 12 h 78"/>
              <a:gd name="T86" fmla="*/ 16 w 148"/>
              <a:gd name="T87" fmla="*/ 8 h 78"/>
              <a:gd name="T88" fmla="*/ 57 w 148"/>
              <a:gd name="T89" fmla="*/ 8 h 78"/>
              <a:gd name="T90" fmla="*/ 61 w 148"/>
              <a:gd name="T91" fmla="*/ 12 h 78"/>
              <a:gd name="T92" fmla="*/ 57 w 148"/>
              <a:gd name="T93" fmla="*/ 16 h 78"/>
              <a:gd name="T94" fmla="*/ 115 w 148"/>
              <a:gd name="T95" fmla="*/ 49 h 78"/>
              <a:gd name="T96" fmla="*/ 94 w 148"/>
              <a:gd name="T97" fmla="*/ 29 h 78"/>
              <a:gd name="T98" fmla="*/ 115 w 148"/>
              <a:gd name="T99" fmla="*/ 8 h 78"/>
              <a:gd name="T100" fmla="*/ 136 w 148"/>
              <a:gd name="T101" fmla="*/ 29 h 78"/>
              <a:gd name="T102" fmla="*/ 115 w 148"/>
              <a:gd name="T103"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78">
                <a:moveTo>
                  <a:pt x="115" y="70"/>
                </a:moveTo>
                <a:cubicBezTo>
                  <a:pt x="115" y="74"/>
                  <a:pt x="119" y="78"/>
                  <a:pt x="123" y="78"/>
                </a:cubicBezTo>
                <a:cubicBezTo>
                  <a:pt x="128" y="78"/>
                  <a:pt x="131" y="74"/>
                  <a:pt x="131" y="70"/>
                </a:cubicBezTo>
                <a:cubicBezTo>
                  <a:pt x="131" y="66"/>
                  <a:pt x="131" y="66"/>
                  <a:pt x="131" y="66"/>
                </a:cubicBezTo>
                <a:cubicBezTo>
                  <a:pt x="115" y="66"/>
                  <a:pt x="115" y="66"/>
                  <a:pt x="115" y="66"/>
                </a:cubicBezTo>
                <a:lnTo>
                  <a:pt x="115" y="70"/>
                </a:lnTo>
                <a:close/>
                <a:moveTo>
                  <a:pt x="16" y="70"/>
                </a:moveTo>
                <a:cubicBezTo>
                  <a:pt x="16" y="74"/>
                  <a:pt x="20" y="78"/>
                  <a:pt x="24" y="78"/>
                </a:cubicBezTo>
                <a:cubicBezTo>
                  <a:pt x="29" y="78"/>
                  <a:pt x="33" y="74"/>
                  <a:pt x="33" y="70"/>
                </a:cubicBezTo>
                <a:cubicBezTo>
                  <a:pt x="33" y="66"/>
                  <a:pt x="33" y="66"/>
                  <a:pt x="33" y="66"/>
                </a:cubicBezTo>
                <a:cubicBezTo>
                  <a:pt x="16" y="66"/>
                  <a:pt x="16" y="66"/>
                  <a:pt x="16" y="66"/>
                </a:cubicBezTo>
                <a:lnTo>
                  <a:pt x="16" y="70"/>
                </a:lnTo>
                <a:close/>
                <a:moveTo>
                  <a:pt x="115" y="16"/>
                </a:moveTo>
                <a:cubicBezTo>
                  <a:pt x="108" y="16"/>
                  <a:pt x="103" y="22"/>
                  <a:pt x="103" y="29"/>
                </a:cubicBezTo>
                <a:cubicBezTo>
                  <a:pt x="103" y="35"/>
                  <a:pt x="108" y="41"/>
                  <a:pt x="115" y="41"/>
                </a:cubicBezTo>
                <a:cubicBezTo>
                  <a:pt x="122" y="41"/>
                  <a:pt x="127" y="35"/>
                  <a:pt x="127" y="29"/>
                </a:cubicBezTo>
                <a:cubicBezTo>
                  <a:pt x="127" y="22"/>
                  <a:pt x="122" y="16"/>
                  <a:pt x="115" y="16"/>
                </a:cubicBezTo>
                <a:close/>
                <a:moveTo>
                  <a:pt x="136" y="0"/>
                </a:moveTo>
                <a:cubicBezTo>
                  <a:pt x="12" y="0"/>
                  <a:pt x="12" y="0"/>
                  <a:pt x="12" y="0"/>
                </a:cubicBezTo>
                <a:cubicBezTo>
                  <a:pt x="5" y="0"/>
                  <a:pt x="0" y="5"/>
                  <a:pt x="0" y="12"/>
                </a:cubicBezTo>
                <a:cubicBezTo>
                  <a:pt x="0" y="45"/>
                  <a:pt x="0" y="45"/>
                  <a:pt x="0" y="45"/>
                </a:cubicBezTo>
                <a:cubicBezTo>
                  <a:pt x="0" y="52"/>
                  <a:pt x="5" y="57"/>
                  <a:pt x="12" y="57"/>
                </a:cubicBezTo>
                <a:cubicBezTo>
                  <a:pt x="136" y="57"/>
                  <a:pt x="136" y="57"/>
                  <a:pt x="136" y="57"/>
                </a:cubicBezTo>
                <a:cubicBezTo>
                  <a:pt x="142" y="57"/>
                  <a:pt x="148" y="52"/>
                  <a:pt x="148" y="45"/>
                </a:cubicBezTo>
                <a:cubicBezTo>
                  <a:pt x="148" y="12"/>
                  <a:pt x="148" y="12"/>
                  <a:pt x="148" y="12"/>
                </a:cubicBezTo>
                <a:cubicBezTo>
                  <a:pt x="148" y="5"/>
                  <a:pt x="142" y="0"/>
                  <a:pt x="136" y="0"/>
                </a:cubicBezTo>
                <a:close/>
                <a:moveTo>
                  <a:pt x="57" y="49"/>
                </a:moveTo>
                <a:cubicBezTo>
                  <a:pt x="16" y="49"/>
                  <a:pt x="16" y="49"/>
                  <a:pt x="16" y="49"/>
                </a:cubicBezTo>
                <a:cubicBezTo>
                  <a:pt x="14" y="49"/>
                  <a:pt x="12" y="47"/>
                  <a:pt x="12" y="45"/>
                </a:cubicBezTo>
                <a:cubicBezTo>
                  <a:pt x="12" y="43"/>
                  <a:pt x="14" y="41"/>
                  <a:pt x="16" y="41"/>
                </a:cubicBezTo>
                <a:cubicBezTo>
                  <a:pt x="57" y="41"/>
                  <a:pt x="57" y="41"/>
                  <a:pt x="57" y="41"/>
                </a:cubicBezTo>
                <a:cubicBezTo>
                  <a:pt x="60" y="41"/>
                  <a:pt x="61" y="43"/>
                  <a:pt x="61" y="45"/>
                </a:cubicBezTo>
                <a:cubicBezTo>
                  <a:pt x="61" y="47"/>
                  <a:pt x="60" y="49"/>
                  <a:pt x="57" y="49"/>
                </a:cubicBezTo>
                <a:close/>
                <a:moveTo>
                  <a:pt x="57" y="33"/>
                </a:moveTo>
                <a:cubicBezTo>
                  <a:pt x="16" y="33"/>
                  <a:pt x="16" y="33"/>
                  <a:pt x="16" y="33"/>
                </a:cubicBezTo>
                <a:cubicBezTo>
                  <a:pt x="14" y="33"/>
                  <a:pt x="12" y="31"/>
                  <a:pt x="12" y="29"/>
                </a:cubicBezTo>
                <a:cubicBezTo>
                  <a:pt x="12" y="26"/>
                  <a:pt x="14" y="24"/>
                  <a:pt x="16" y="24"/>
                </a:cubicBezTo>
                <a:cubicBezTo>
                  <a:pt x="57" y="24"/>
                  <a:pt x="57" y="24"/>
                  <a:pt x="57" y="24"/>
                </a:cubicBezTo>
                <a:cubicBezTo>
                  <a:pt x="60" y="24"/>
                  <a:pt x="61" y="26"/>
                  <a:pt x="61" y="29"/>
                </a:cubicBezTo>
                <a:cubicBezTo>
                  <a:pt x="61" y="31"/>
                  <a:pt x="60" y="33"/>
                  <a:pt x="57" y="33"/>
                </a:cubicBezTo>
                <a:close/>
                <a:moveTo>
                  <a:pt x="57" y="16"/>
                </a:moveTo>
                <a:cubicBezTo>
                  <a:pt x="16" y="16"/>
                  <a:pt x="16" y="16"/>
                  <a:pt x="16" y="16"/>
                </a:cubicBezTo>
                <a:cubicBezTo>
                  <a:pt x="14" y="16"/>
                  <a:pt x="12" y="14"/>
                  <a:pt x="12" y="12"/>
                </a:cubicBezTo>
                <a:cubicBezTo>
                  <a:pt x="12" y="10"/>
                  <a:pt x="14" y="8"/>
                  <a:pt x="16" y="8"/>
                </a:cubicBezTo>
                <a:cubicBezTo>
                  <a:pt x="57" y="8"/>
                  <a:pt x="57" y="8"/>
                  <a:pt x="57" y="8"/>
                </a:cubicBezTo>
                <a:cubicBezTo>
                  <a:pt x="60" y="8"/>
                  <a:pt x="61" y="10"/>
                  <a:pt x="61" y="12"/>
                </a:cubicBezTo>
                <a:cubicBezTo>
                  <a:pt x="61" y="14"/>
                  <a:pt x="60" y="16"/>
                  <a:pt x="57" y="16"/>
                </a:cubicBezTo>
                <a:close/>
                <a:moveTo>
                  <a:pt x="115" y="49"/>
                </a:moveTo>
                <a:cubicBezTo>
                  <a:pt x="104" y="49"/>
                  <a:pt x="94" y="40"/>
                  <a:pt x="94" y="29"/>
                </a:cubicBezTo>
                <a:cubicBezTo>
                  <a:pt x="94" y="17"/>
                  <a:pt x="104" y="8"/>
                  <a:pt x="115" y="8"/>
                </a:cubicBezTo>
                <a:cubicBezTo>
                  <a:pt x="126" y="8"/>
                  <a:pt x="136" y="17"/>
                  <a:pt x="136" y="29"/>
                </a:cubicBezTo>
                <a:cubicBezTo>
                  <a:pt x="136" y="40"/>
                  <a:pt x="126" y="49"/>
                  <a:pt x="115" y="49"/>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sp>
        <p:nvSpPr>
          <p:cNvPr id="22" name="Freeform 39"/>
          <p:cNvSpPr>
            <a:spLocks noEditPoints="1"/>
          </p:cNvSpPr>
          <p:nvPr/>
        </p:nvSpPr>
        <p:spPr bwMode="auto">
          <a:xfrm>
            <a:off x="7310881" y="3365262"/>
            <a:ext cx="529342" cy="449294"/>
          </a:xfrm>
          <a:custGeom>
            <a:avLst/>
            <a:gdLst>
              <a:gd name="T0" fmla="*/ 116 w 155"/>
              <a:gd name="T1" fmla="*/ 12 h 131"/>
              <a:gd name="T2" fmla="*/ 116 w 155"/>
              <a:gd name="T3" fmla="*/ 101 h 131"/>
              <a:gd name="T4" fmla="*/ 155 w 155"/>
              <a:gd name="T5" fmla="*/ 34 h 131"/>
              <a:gd name="T6" fmla="*/ 116 w 155"/>
              <a:gd name="T7" fmla="*/ 12 h 131"/>
              <a:gd name="T8" fmla="*/ 9 w 155"/>
              <a:gd name="T9" fmla="*/ 8 h 131"/>
              <a:gd name="T10" fmla="*/ 0 w 155"/>
              <a:gd name="T11" fmla="*/ 8 h 131"/>
              <a:gd name="T12" fmla="*/ 0 w 155"/>
              <a:gd name="T13" fmla="*/ 16 h 131"/>
              <a:gd name="T14" fmla="*/ 17 w 155"/>
              <a:gd name="T15" fmla="*/ 16 h 131"/>
              <a:gd name="T16" fmla="*/ 17 w 155"/>
              <a:gd name="T17" fmla="*/ 8 h 131"/>
              <a:gd name="T18" fmla="*/ 23 w 155"/>
              <a:gd name="T19" fmla="*/ 14 h 131"/>
              <a:gd name="T20" fmla="*/ 17 w 155"/>
              <a:gd name="T21" fmla="*/ 20 h 131"/>
              <a:gd name="T22" fmla="*/ 9 w 155"/>
              <a:gd name="T23" fmla="*/ 20 h 131"/>
              <a:gd name="T24" fmla="*/ 9 w 155"/>
              <a:gd name="T25" fmla="*/ 28 h 131"/>
              <a:gd name="T26" fmla="*/ 0 w 155"/>
              <a:gd name="T27" fmla="*/ 28 h 131"/>
              <a:gd name="T28" fmla="*/ 0 w 155"/>
              <a:gd name="T29" fmla="*/ 37 h 131"/>
              <a:gd name="T30" fmla="*/ 17 w 155"/>
              <a:gd name="T31" fmla="*/ 37 h 131"/>
              <a:gd name="T32" fmla="*/ 17 w 155"/>
              <a:gd name="T33" fmla="*/ 28 h 131"/>
              <a:gd name="T34" fmla="*/ 23 w 155"/>
              <a:gd name="T35" fmla="*/ 35 h 131"/>
              <a:gd name="T36" fmla="*/ 17 w 155"/>
              <a:gd name="T37" fmla="*/ 41 h 131"/>
              <a:gd name="T38" fmla="*/ 9 w 155"/>
              <a:gd name="T39" fmla="*/ 41 h 131"/>
              <a:gd name="T40" fmla="*/ 9 w 155"/>
              <a:gd name="T41" fmla="*/ 49 h 131"/>
              <a:gd name="T42" fmla="*/ 0 w 155"/>
              <a:gd name="T43" fmla="*/ 49 h 131"/>
              <a:gd name="T44" fmla="*/ 0 w 155"/>
              <a:gd name="T45" fmla="*/ 57 h 131"/>
              <a:gd name="T46" fmla="*/ 17 w 155"/>
              <a:gd name="T47" fmla="*/ 57 h 131"/>
              <a:gd name="T48" fmla="*/ 17 w 155"/>
              <a:gd name="T49" fmla="*/ 49 h 131"/>
              <a:gd name="T50" fmla="*/ 23 w 155"/>
              <a:gd name="T51" fmla="*/ 55 h 131"/>
              <a:gd name="T52" fmla="*/ 17 w 155"/>
              <a:gd name="T53" fmla="*/ 61 h 131"/>
              <a:gd name="T54" fmla="*/ 9 w 155"/>
              <a:gd name="T55" fmla="*/ 61 h 131"/>
              <a:gd name="T56" fmla="*/ 9 w 155"/>
              <a:gd name="T57" fmla="*/ 70 h 131"/>
              <a:gd name="T58" fmla="*/ 0 w 155"/>
              <a:gd name="T59" fmla="*/ 70 h 131"/>
              <a:gd name="T60" fmla="*/ 0 w 155"/>
              <a:gd name="T61" fmla="*/ 78 h 131"/>
              <a:gd name="T62" fmla="*/ 17 w 155"/>
              <a:gd name="T63" fmla="*/ 78 h 131"/>
              <a:gd name="T64" fmla="*/ 17 w 155"/>
              <a:gd name="T65" fmla="*/ 70 h 131"/>
              <a:gd name="T66" fmla="*/ 23 w 155"/>
              <a:gd name="T67" fmla="*/ 76 h 131"/>
              <a:gd name="T68" fmla="*/ 17 w 155"/>
              <a:gd name="T69" fmla="*/ 82 h 131"/>
              <a:gd name="T70" fmla="*/ 9 w 155"/>
              <a:gd name="T71" fmla="*/ 82 h 131"/>
              <a:gd name="T72" fmla="*/ 9 w 155"/>
              <a:gd name="T73" fmla="*/ 90 h 131"/>
              <a:gd name="T74" fmla="*/ 0 w 155"/>
              <a:gd name="T75" fmla="*/ 90 h 131"/>
              <a:gd name="T76" fmla="*/ 0 w 155"/>
              <a:gd name="T77" fmla="*/ 98 h 131"/>
              <a:gd name="T78" fmla="*/ 17 w 155"/>
              <a:gd name="T79" fmla="*/ 98 h 131"/>
              <a:gd name="T80" fmla="*/ 17 w 155"/>
              <a:gd name="T81" fmla="*/ 90 h 131"/>
              <a:gd name="T82" fmla="*/ 23 w 155"/>
              <a:gd name="T83" fmla="*/ 96 h 131"/>
              <a:gd name="T84" fmla="*/ 17 w 155"/>
              <a:gd name="T85" fmla="*/ 102 h 131"/>
              <a:gd name="T86" fmla="*/ 9 w 155"/>
              <a:gd name="T87" fmla="*/ 102 h 131"/>
              <a:gd name="T88" fmla="*/ 9 w 155"/>
              <a:gd name="T89" fmla="*/ 111 h 131"/>
              <a:gd name="T90" fmla="*/ 0 w 155"/>
              <a:gd name="T91" fmla="*/ 111 h 131"/>
              <a:gd name="T92" fmla="*/ 0 w 155"/>
              <a:gd name="T93" fmla="*/ 119 h 131"/>
              <a:gd name="T94" fmla="*/ 17 w 155"/>
              <a:gd name="T95" fmla="*/ 119 h 131"/>
              <a:gd name="T96" fmla="*/ 17 w 155"/>
              <a:gd name="T97" fmla="*/ 111 h 131"/>
              <a:gd name="T98" fmla="*/ 23 w 155"/>
              <a:gd name="T99" fmla="*/ 117 h 131"/>
              <a:gd name="T100" fmla="*/ 17 w 155"/>
              <a:gd name="T101" fmla="*/ 123 h 131"/>
              <a:gd name="T102" fmla="*/ 9 w 155"/>
              <a:gd name="T103" fmla="*/ 123 h 131"/>
              <a:gd name="T104" fmla="*/ 9 w 155"/>
              <a:gd name="T105" fmla="*/ 131 h 131"/>
              <a:gd name="T106" fmla="*/ 107 w 155"/>
              <a:gd name="T107" fmla="*/ 131 h 131"/>
              <a:gd name="T108" fmla="*/ 107 w 155"/>
              <a:gd name="T109" fmla="*/ 0 h 131"/>
              <a:gd name="T110" fmla="*/ 9 w 155"/>
              <a:gd name="T111" fmla="*/ 0 h 131"/>
              <a:gd name="T112" fmla="*/ 9 w 155"/>
              <a:gd name="T113" fmla="*/ 8 h 131"/>
              <a:gd name="T114" fmla="*/ 33 w 155"/>
              <a:gd name="T115" fmla="*/ 20 h 131"/>
              <a:gd name="T116" fmla="*/ 83 w 155"/>
              <a:gd name="T117" fmla="*/ 20 h 131"/>
              <a:gd name="T118" fmla="*/ 83 w 155"/>
              <a:gd name="T119" fmla="*/ 45 h 131"/>
              <a:gd name="T120" fmla="*/ 33 w 155"/>
              <a:gd name="T121" fmla="*/ 45 h 131"/>
              <a:gd name="T122" fmla="*/ 33 w 155"/>
              <a:gd name="T123" fmla="*/ 2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31">
                <a:moveTo>
                  <a:pt x="116" y="12"/>
                </a:moveTo>
                <a:cubicBezTo>
                  <a:pt x="116" y="101"/>
                  <a:pt x="116" y="101"/>
                  <a:pt x="116" y="101"/>
                </a:cubicBezTo>
                <a:cubicBezTo>
                  <a:pt x="155" y="34"/>
                  <a:pt x="155" y="34"/>
                  <a:pt x="155" y="34"/>
                </a:cubicBezTo>
                <a:lnTo>
                  <a:pt x="116" y="12"/>
                </a:lnTo>
                <a:close/>
                <a:moveTo>
                  <a:pt x="9" y="8"/>
                </a:moveTo>
                <a:cubicBezTo>
                  <a:pt x="0" y="8"/>
                  <a:pt x="0" y="8"/>
                  <a:pt x="0" y="8"/>
                </a:cubicBezTo>
                <a:cubicBezTo>
                  <a:pt x="0" y="16"/>
                  <a:pt x="0" y="16"/>
                  <a:pt x="0" y="16"/>
                </a:cubicBezTo>
                <a:cubicBezTo>
                  <a:pt x="17" y="16"/>
                  <a:pt x="17" y="16"/>
                  <a:pt x="17" y="16"/>
                </a:cubicBezTo>
                <a:cubicBezTo>
                  <a:pt x="17" y="8"/>
                  <a:pt x="17" y="8"/>
                  <a:pt x="17" y="8"/>
                </a:cubicBezTo>
                <a:cubicBezTo>
                  <a:pt x="20" y="8"/>
                  <a:pt x="23" y="11"/>
                  <a:pt x="23" y="14"/>
                </a:cubicBezTo>
                <a:cubicBezTo>
                  <a:pt x="23" y="17"/>
                  <a:pt x="20" y="20"/>
                  <a:pt x="17" y="20"/>
                </a:cubicBezTo>
                <a:cubicBezTo>
                  <a:pt x="9" y="20"/>
                  <a:pt x="9" y="20"/>
                  <a:pt x="9" y="20"/>
                </a:cubicBezTo>
                <a:cubicBezTo>
                  <a:pt x="9" y="28"/>
                  <a:pt x="9" y="28"/>
                  <a:pt x="9" y="28"/>
                </a:cubicBezTo>
                <a:cubicBezTo>
                  <a:pt x="0" y="28"/>
                  <a:pt x="0" y="28"/>
                  <a:pt x="0" y="28"/>
                </a:cubicBezTo>
                <a:cubicBezTo>
                  <a:pt x="0" y="37"/>
                  <a:pt x="0" y="37"/>
                  <a:pt x="0" y="37"/>
                </a:cubicBezTo>
                <a:cubicBezTo>
                  <a:pt x="17" y="37"/>
                  <a:pt x="17" y="37"/>
                  <a:pt x="17" y="37"/>
                </a:cubicBezTo>
                <a:cubicBezTo>
                  <a:pt x="17" y="28"/>
                  <a:pt x="17" y="28"/>
                  <a:pt x="17" y="28"/>
                </a:cubicBezTo>
                <a:cubicBezTo>
                  <a:pt x="20" y="28"/>
                  <a:pt x="23" y="31"/>
                  <a:pt x="23" y="35"/>
                </a:cubicBezTo>
                <a:cubicBezTo>
                  <a:pt x="23" y="38"/>
                  <a:pt x="20" y="41"/>
                  <a:pt x="17" y="41"/>
                </a:cubicBezTo>
                <a:cubicBezTo>
                  <a:pt x="9" y="41"/>
                  <a:pt x="9" y="41"/>
                  <a:pt x="9" y="41"/>
                </a:cubicBezTo>
                <a:cubicBezTo>
                  <a:pt x="9" y="49"/>
                  <a:pt x="9" y="49"/>
                  <a:pt x="9" y="49"/>
                </a:cubicBezTo>
                <a:cubicBezTo>
                  <a:pt x="0" y="49"/>
                  <a:pt x="0" y="49"/>
                  <a:pt x="0" y="49"/>
                </a:cubicBezTo>
                <a:cubicBezTo>
                  <a:pt x="0" y="57"/>
                  <a:pt x="0" y="57"/>
                  <a:pt x="0" y="57"/>
                </a:cubicBezTo>
                <a:cubicBezTo>
                  <a:pt x="17" y="57"/>
                  <a:pt x="17" y="57"/>
                  <a:pt x="17" y="57"/>
                </a:cubicBezTo>
                <a:cubicBezTo>
                  <a:pt x="17" y="49"/>
                  <a:pt x="17" y="49"/>
                  <a:pt x="17" y="49"/>
                </a:cubicBezTo>
                <a:cubicBezTo>
                  <a:pt x="20" y="49"/>
                  <a:pt x="23" y="52"/>
                  <a:pt x="23" y="55"/>
                </a:cubicBezTo>
                <a:cubicBezTo>
                  <a:pt x="23" y="59"/>
                  <a:pt x="20" y="61"/>
                  <a:pt x="17" y="61"/>
                </a:cubicBezTo>
                <a:cubicBezTo>
                  <a:pt x="9" y="61"/>
                  <a:pt x="9" y="61"/>
                  <a:pt x="9" y="61"/>
                </a:cubicBezTo>
                <a:cubicBezTo>
                  <a:pt x="9" y="70"/>
                  <a:pt x="9" y="70"/>
                  <a:pt x="9" y="70"/>
                </a:cubicBezTo>
                <a:cubicBezTo>
                  <a:pt x="0" y="70"/>
                  <a:pt x="0" y="70"/>
                  <a:pt x="0" y="70"/>
                </a:cubicBezTo>
                <a:cubicBezTo>
                  <a:pt x="0" y="78"/>
                  <a:pt x="0" y="78"/>
                  <a:pt x="0" y="78"/>
                </a:cubicBezTo>
                <a:cubicBezTo>
                  <a:pt x="17" y="78"/>
                  <a:pt x="17" y="78"/>
                  <a:pt x="17" y="78"/>
                </a:cubicBezTo>
                <a:cubicBezTo>
                  <a:pt x="17" y="70"/>
                  <a:pt x="17" y="70"/>
                  <a:pt x="17" y="70"/>
                </a:cubicBezTo>
                <a:cubicBezTo>
                  <a:pt x="20" y="70"/>
                  <a:pt x="23" y="72"/>
                  <a:pt x="23" y="76"/>
                </a:cubicBezTo>
                <a:cubicBezTo>
                  <a:pt x="23" y="79"/>
                  <a:pt x="20" y="82"/>
                  <a:pt x="17" y="82"/>
                </a:cubicBezTo>
                <a:cubicBezTo>
                  <a:pt x="9" y="82"/>
                  <a:pt x="9" y="82"/>
                  <a:pt x="9" y="82"/>
                </a:cubicBezTo>
                <a:cubicBezTo>
                  <a:pt x="9" y="90"/>
                  <a:pt x="9" y="90"/>
                  <a:pt x="9" y="90"/>
                </a:cubicBezTo>
                <a:cubicBezTo>
                  <a:pt x="0" y="90"/>
                  <a:pt x="0" y="90"/>
                  <a:pt x="0" y="90"/>
                </a:cubicBezTo>
                <a:cubicBezTo>
                  <a:pt x="0" y="98"/>
                  <a:pt x="0" y="98"/>
                  <a:pt x="0" y="98"/>
                </a:cubicBezTo>
                <a:cubicBezTo>
                  <a:pt x="17" y="98"/>
                  <a:pt x="17" y="98"/>
                  <a:pt x="17" y="98"/>
                </a:cubicBezTo>
                <a:cubicBezTo>
                  <a:pt x="17" y="90"/>
                  <a:pt x="17" y="90"/>
                  <a:pt x="17" y="90"/>
                </a:cubicBezTo>
                <a:cubicBezTo>
                  <a:pt x="20" y="90"/>
                  <a:pt x="23" y="93"/>
                  <a:pt x="23" y="96"/>
                </a:cubicBezTo>
                <a:cubicBezTo>
                  <a:pt x="23" y="100"/>
                  <a:pt x="20" y="102"/>
                  <a:pt x="17" y="102"/>
                </a:cubicBezTo>
                <a:cubicBezTo>
                  <a:pt x="9" y="102"/>
                  <a:pt x="9" y="102"/>
                  <a:pt x="9" y="102"/>
                </a:cubicBezTo>
                <a:cubicBezTo>
                  <a:pt x="9" y="111"/>
                  <a:pt x="9" y="111"/>
                  <a:pt x="9" y="111"/>
                </a:cubicBezTo>
                <a:cubicBezTo>
                  <a:pt x="0" y="111"/>
                  <a:pt x="0" y="111"/>
                  <a:pt x="0" y="111"/>
                </a:cubicBezTo>
                <a:cubicBezTo>
                  <a:pt x="0" y="119"/>
                  <a:pt x="0" y="119"/>
                  <a:pt x="0" y="119"/>
                </a:cubicBezTo>
                <a:cubicBezTo>
                  <a:pt x="17" y="119"/>
                  <a:pt x="17" y="119"/>
                  <a:pt x="17" y="119"/>
                </a:cubicBezTo>
                <a:cubicBezTo>
                  <a:pt x="17" y="111"/>
                  <a:pt x="17" y="111"/>
                  <a:pt x="17" y="111"/>
                </a:cubicBezTo>
                <a:cubicBezTo>
                  <a:pt x="20" y="111"/>
                  <a:pt x="23" y="113"/>
                  <a:pt x="23" y="117"/>
                </a:cubicBezTo>
                <a:cubicBezTo>
                  <a:pt x="23" y="120"/>
                  <a:pt x="20" y="123"/>
                  <a:pt x="17" y="123"/>
                </a:cubicBezTo>
                <a:cubicBezTo>
                  <a:pt x="9" y="123"/>
                  <a:pt x="9" y="123"/>
                  <a:pt x="9" y="123"/>
                </a:cubicBezTo>
                <a:cubicBezTo>
                  <a:pt x="9" y="131"/>
                  <a:pt x="9" y="131"/>
                  <a:pt x="9" y="131"/>
                </a:cubicBezTo>
                <a:cubicBezTo>
                  <a:pt x="107" y="131"/>
                  <a:pt x="107" y="131"/>
                  <a:pt x="107" y="131"/>
                </a:cubicBezTo>
                <a:cubicBezTo>
                  <a:pt x="107" y="0"/>
                  <a:pt x="107" y="0"/>
                  <a:pt x="107" y="0"/>
                </a:cubicBezTo>
                <a:cubicBezTo>
                  <a:pt x="9" y="0"/>
                  <a:pt x="9" y="0"/>
                  <a:pt x="9" y="0"/>
                </a:cubicBezTo>
                <a:lnTo>
                  <a:pt x="9" y="8"/>
                </a:lnTo>
                <a:close/>
                <a:moveTo>
                  <a:pt x="33" y="20"/>
                </a:moveTo>
                <a:cubicBezTo>
                  <a:pt x="83" y="20"/>
                  <a:pt x="83" y="20"/>
                  <a:pt x="83" y="20"/>
                </a:cubicBezTo>
                <a:cubicBezTo>
                  <a:pt x="83" y="45"/>
                  <a:pt x="83" y="45"/>
                  <a:pt x="83" y="45"/>
                </a:cubicBezTo>
                <a:cubicBezTo>
                  <a:pt x="33" y="45"/>
                  <a:pt x="33" y="45"/>
                  <a:pt x="33" y="45"/>
                </a:cubicBezTo>
                <a:lnTo>
                  <a:pt x="33" y="20"/>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sp>
        <p:nvSpPr>
          <p:cNvPr id="23" name="Freeform 21"/>
          <p:cNvSpPr>
            <a:spLocks noEditPoints="1"/>
          </p:cNvSpPr>
          <p:nvPr/>
        </p:nvSpPr>
        <p:spPr bwMode="auto">
          <a:xfrm>
            <a:off x="4437544" y="3365262"/>
            <a:ext cx="446713" cy="495773"/>
          </a:xfrm>
          <a:custGeom>
            <a:avLst/>
            <a:gdLst>
              <a:gd name="T0" fmla="*/ 107 w 131"/>
              <a:gd name="T1" fmla="*/ 106 h 145"/>
              <a:gd name="T2" fmla="*/ 107 w 131"/>
              <a:gd name="T3" fmla="*/ 116 h 145"/>
              <a:gd name="T4" fmla="*/ 98 w 131"/>
              <a:gd name="T5" fmla="*/ 124 h 145"/>
              <a:gd name="T6" fmla="*/ 94 w 131"/>
              <a:gd name="T7" fmla="*/ 124 h 145"/>
              <a:gd name="T8" fmla="*/ 86 w 131"/>
              <a:gd name="T9" fmla="*/ 116 h 145"/>
              <a:gd name="T10" fmla="*/ 86 w 131"/>
              <a:gd name="T11" fmla="*/ 114 h 145"/>
              <a:gd name="T12" fmla="*/ 45 w 131"/>
              <a:gd name="T13" fmla="*/ 113 h 145"/>
              <a:gd name="T14" fmla="*/ 45 w 131"/>
              <a:gd name="T15" fmla="*/ 116 h 145"/>
              <a:gd name="T16" fmla="*/ 37 w 131"/>
              <a:gd name="T17" fmla="*/ 124 h 145"/>
              <a:gd name="T18" fmla="*/ 33 w 131"/>
              <a:gd name="T19" fmla="*/ 124 h 145"/>
              <a:gd name="T20" fmla="*/ 24 w 131"/>
              <a:gd name="T21" fmla="*/ 116 h 145"/>
              <a:gd name="T22" fmla="*/ 24 w 131"/>
              <a:gd name="T23" fmla="*/ 106 h 145"/>
              <a:gd name="T24" fmla="*/ 10 w 131"/>
              <a:gd name="T25" fmla="*/ 98 h 145"/>
              <a:gd name="T26" fmla="*/ 4 w 131"/>
              <a:gd name="T27" fmla="*/ 90 h 145"/>
              <a:gd name="T28" fmla="*/ 4 w 131"/>
              <a:gd name="T29" fmla="*/ 132 h 145"/>
              <a:gd name="T30" fmla="*/ 16 w 131"/>
              <a:gd name="T31" fmla="*/ 145 h 145"/>
              <a:gd name="T32" fmla="*/ 115 w 131"/>
              <a:gd name="T33" fmla="*/ 145 h 145"/>
              <a:gd name="T34" fmla="*/ 127 w 131"/>
              <a:gd name="T35" fmla="*/ 132 h 145"/>
              <a:gd name="T36" fmla="*/ 127 w 131"/>
              <a:gd name="T37" fmla="*/ 90 h 145"/>
              <a:gd name="T38" fmla="*/ 120 w 131"/>
              <a:gd name="T39" fmla="*/ 98 h 145"/>
              <a:gd name="T40" fmla="*/ 107 w 131"/>
              <a:gd name="T41" fmla="*/ 106 h 145"/>
              <a:gd name="T42" fmla="*/ 37 w 131"/>
              <a:gd name="T43" fmla="*/ 116 h 145"/>
              <a:gd name="T44" fmla="*/ 41 w 131"/>
              <a:gd name="T45" fmla="*/ 112 h 145"/>
              <a:gd name="T46" fmla="*/ 41 w 131"/>
              <a:gd name="T47" fmla="*/ 104 h 145"/>
              <a:gd name="T48" fmla="*/ 37 w 131"/>
              <a:gd name="T49" fmla="*/ 99 h 145"/>
              <a:gd name="T50" fmla="*/ 33 w 131"/>
              <a:gd name="T51" fmla="*/ 99 h 145"/>
              <a:gd name="T52" fmla="*/ 28 w 131"/>
              <a:gd name="T53" fmla="*/ 104 h 145"/>
              <a:gd name="T54" fmla="*/ 28 w 131"/>
              <a:gd name="T55" fmla="*/ 112 h 145"/>
              <a:gd name="T56" fmla="*/ 33 w 131"/>
              <a:gd name="T57" fmla="*/ 116 h 145"/>
              <a:gd name="T58" fmla="*/ 37 w 131"/>
              <a:gd name="T59" fmla="*/ 116 h 145"/>
              <a:gd name="T60" fmla="*/ 98 w 131"/>
              <a:gd name="T61" fmla="*/ 116 h 145"/>
              <a:gd name="T62" fmla="*/ 102 w 131"/>
              <a:gd name="T63" fmla="*/ 112 h 145"/>
              <a:gd name="T64" fmla="*/ 102 w 131"/>
              <a:gd name="T65" fmla="*/ 104 h 145"/>
              <a:gd name="T66" fmla="*/ 98 w 131"/>
              <a:gd name="T67" fmla="*/ 99 h 145"/>
              <a:gd name="T68" fmla="*/ 94 w 131"/>
              <a:gd name="T69" fmla="*/ 99 h 145"/>
              <a:gd name="T70" fmla="*/ 90 w 131"/>
              <a:gd name="T71" fmla="*/ 104 h 145"/>
              <a:gd name="T72" fmla="*/ 90 w 131"/>
              <a:gd name="T73" fmla="*/ 112 h 145"/>
              <a:gd name="T74" fmla="*/ 94 w 131"/>
              <a:gd name="T75" fmla="*/ 116 h 145"/>
              <a:gd name="T76" fmla="*/ 98 w 131"/>
              <a:gd name="T77" fmla="*/ 116 h 145"/>
              <a:gd name="T78" fmla="*/ 119 w 131"/>
              <a:gd name="T79" fmla="*/ 38 h 145"/>
              <a:gd name="T80" fmla="*/ 98 w 131"/>
              <a:gd name="T81" fmla="*/ 38 h 145"/>
              <a:gd name="T82" fmla="*/ 33 w 131"/>
              <a:gd name="T83" fmla="*/ 38 h 145"/>
              <a:gd name="T84" fmla="*/ 12 w 131"/>
              <a:gd name="T85" fmla="*/ 38 h 145"/>
              <a:gd name="T86" fmla="*/ 0 w 131"/>
              <a:gd name="T87" fmla="*/ 50 h 145"/>
              <a:gd name="T88" fmla="*/ 0 w 131"/>
              <a:gd name="T89" fmla="*/ 69 h 145"/>
              <a:gd name="T90" fmla="*/ 10 w 131"/>
              <a:gd name="T91" fmla="*/ 90 h 145"/>
              <a:gd name="T92" fmla="*/ 26 w 131"/>
              <a:gd name="T93" fmla="*/ 99 h 145"/>
              <a:gd name="T94" fmla="*/ 33 w 131"/>
              <a:gd name="T95" fmla="*/ 95 h 145"/>
              <a:gd name="T96" fmla="*/ 37 w 131"/>
              <a:gd name="T97" fmla="*/ 95 h 145"/>
              <a:gd name="T98" fmla="*/ 45 w 131"/>
              <a:gd name="T99" fmla="*/ 104 h 145"/>
              <a:gd name="T100" fmla="*/ 45 w 131"/>
              <a:gd name="T101" fmla="*/ 106 h 145"/>
              <a:gd name="T102" fmla="*/ 86 w 131"/>
              <a:gd name="T103" fmla="*/ 106 h 145"/>
              <a:gd name="T104" fmla="*/ 86 w 131"/>
              <a:gd name="T105" fmla="*/ 104 h 145"/>
              <a:gd name="T106" fmla="*/ 94 w 131"/>
              <a:gd name="T107" fmla="*/ 95 h 145"/>
              <a:gd name="T108" fmla="*/ 98 w 131"/>
              <a:gd name="T109" fmla="*/ 95 h 145"/>
              <a:gd name="T110" fmla="*/ 105 w 131"/>
              <a:gd name="T111" fmla="*/ 99 h 145"/>
              <a:gd name="T112" fmla="*/ 120 w 131"/>
              <a:gd name="T113" fmla="*/ 90 h 145"/>
              <a:gd name="T114" fmla="*/ 131 w 131"/>
              <a:gd name="T115" fmla="*/ 69 h 145"/>
              <a:gd name="T116" fmla="*/ 131 w 131"/>
              <a:gd name="T117" fmla="*/ 50 h 145"/>
              <a:gd name="T118" fmla="*/ 119 w 131"/>
              <a:gd name="T119" fmla="*/ 38 h 145"/>
              <a:gd name="T120" fmla="*/ 46 w 131"/>
              <a:gd name="T121" fmla="*/ 38 h 145"/>
              <a:gd name="T122" fmla="*/ 85 w 131"/>
              <a:gd name="T123" fmla="*/ 38 h 145"/>
              <a:gd name="T124" fmla="*/ 46 w 131"/>
              <a:gd name="T125" fmla="*/ 3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1" h="145">
                <a:moveTo>
                  <a:pt x="107" y="106"/>
                </a:moveTo>
                <a:cubicBezTo>
                  <a:pt x="107" y="116"/>
                  <a:pt x="107" y="116"/>
                  <a:pt x="107" y="116"/>
                </a:cubicBezTo>
                <a:cubicBezTo>
                  <a:pt x="107" y="120"/>
                  <a:pt x="103" y="124"/>
                  <a:pt x="98" y="124"/>
                </a:cubicBezTo>
                <a:cubicBezTo>
                  <a:pt x="94" y="124"/>
                  <a:pt x="94" y="124"/>
                  <a:pt x="94" y="124"/>
                </a:cubicBezTo>
                <a:cubicBezTo>
                  <a:pt x="90" y="124"/>
                  <a:pt x="86" y="120"/>
                  <a:pt x="86" y="116"/>
                </a:cubicBezTo>
                <a:cubicBezTo>
                  <a:pt x="86" y="114"/>
                  <a:pt x="86" y="114"/>
                  <a:pt x="86" y="114"/>
                </a:cubicBezTo>
                <a:cubicBezTo>
                  <a:pt x="72" y="117"/>
                  <a:pt x="58" y="116"/>
                  <a:pt x="45" y="113"/>
                </a:cubicBezTo>
                <a:cubicBezTo>
                  <a:pt x="45" y="116"/>
                  <a:pt x="45" y="116"/>
                  <a:pt x="45" y="116"/>
                </a:cubicBezTo>
                <a:cubicBezTo>
                  <a:pt x="45" y="120"/>
                  <a:pt x="41" y="124"/>
                  <a:pt x="37" y="124"/>
                </a:cubicBezTo>
                <a:cubicBezTo>
                  <a:pt x="33" y="124"/>
                  <a:pt x="33" y="124"/>
                  <a:pt x="33" y="124"/>
                </a:cubicBezTo>
                <a:cubicBezTo>
                  <a:pt x="28" y="124"/>
                  <a:pt x="24" y="120"/>
                  <a:pt x="24" y="116"/>
                </a:cubicBezTo>
                <a:cubicBezTo>
                  <a:pt x="24" y="106"/>
                  <a:pt x="24" y="106"/>
                  <a:pt x="24" y="106"/>
                </a:cubicBezTo>
                <a:cubicBezTo>
                  <a:pt x="20" y="104"/>
                  <a:pt x="15" y="101"/>
                  <a:pt x="10" y="98"/>
                </a:cubicBezTo>
                <a:cubicBezTo>
                  <a:pt x="8" y="96"/>
                  <a:pt x="6" y="93"/>
                  <a:pt x="4" y="90"/>
                </a:cubicBezTo>
                <a:cubicBezTo>
                  <a:pt x="4" y="132"/>
                  <a:pt x="4" y="132"/>
                  <a:pt x="4" y="132"/>
                </a:cubicBezTo>
                <a:cubicBezTo>
                  <a:pt x="4" y="139"/>
                  <a:pt x="9" y="145"/>
                  <a:pt x="16" y="145"/>
                </a:cubicBezTo>
                <a:cubicBezTo>
                  <a:pt x="115" y="145"/>
                  <a:pt x="115" y="145"/>
                  <a:pt x="115" y="145"/>
                </a:cubicBezTo>
                <a:cubicBezTo>
                  <a:pt x="122" y="145"/>
                  <a:pt x="127" y="139"/>
                  <a:pt x="127" y="132"/>
                </a:cubicBezTo>
                <a:cubicBezTo>
                  <a:pt x="127" y="90"/>
                  <a:pt x="127" y="90"/>
                  <a:pt x="127" y="90"/>
                </a:cubicBezTo>
                <a:cubicBezTo>
                  <a:pt x="125" y="93"/>
                  <a:pt x="123" y="96"/>
                  <a:pt x="120" y="98"/>
                </a:cubicBezTo>
                <a:cubicBezTo>
                  <a:pt x="116" y="101"/>
                  <a:pt x="111" y="104"/>
                  <a:pt x="107" y="106"/>
                </a:cubicBezTo>
                <a:close/>
                <a:moveTo>
                  <a:pt x="37" y="116"/>
                </a:moveTo>
                <a:cubicBezTo>
                  <a:pt x="39" y="116"/>
                  <a:pt x="41" y="114"/>
                  <a:pt x="41" y="112"/>
                </a:cubicBezTo>
                <a:cubicBezTo>
                  <a:pt x="41" y="104"/>
                  <a:pt x="41" y="104"/>
                  <a:pt x="41" y="104"/>
                </a:cubicBezTo>
                <a:cubicBezTo>
                  <a:pt x="41" y="101"/>
                  <a:pt x="39" y="99"/>
                  <a:pt x="37" y="99"/>
                </a:cubicBezTo>
                <a:cubicBezTo>
                  <a:pt x="33" y="99"/>
                  <a:pt x="33" y="99"/>
                  <a:pt x="33" y="99"/>
                </a:cubicBezTo>
                <a:cubicBezTo>
                  <a:pt x="30" y="99"/>
                  <a:pt x="28" y="101"/>
                  <a:pt x="28" y="104"/>
                </a:cubicBezTo>
                <a:cubicBezTo>
                  <a:pt x="28" y="112"/>
                  <a:pt x="28" y="112"/>
                  <a:pt x="28" y="112"/>
                </a:cubicBezTo>
                <a:cubicBezTo>
                  <a:pt x="28" y="114"/>
                  <a:pt x="30" y="116"/>
                  <a:pt x="33" y="116"/>
                </a:cubicBezTo>
                <a:lnTo>
                  <a:pt x="37" y="116"/>
                </a:lnTo>
                <a:close/>
                <a:moveTo>
                  <a:pt x="98" y="116"/>
                </a:moveTo>
                <a:cubicBezTo>
                  <a:pt x="101" y="116"/>
                  <a:pt x="102" y="114"/>
                  <a:pt x="102" y="112"/>
                </a:cubicBezTo>
                <a:cubicBezTo>
                  <a:pt x="102" y="104"/>
                  <a:pt x="102" y="104"/>
                  <a:pt x="102" y="104"/>
                </a:cubicBezTo>
                <a:cubicBezTo>
                  <a:pt x="102" y="101"/>
                  <a:pt x="101" y="99"/>
                  <a:pt x="98" y="99"/>
                </a:cubicBezTo>
                <a:cubicBezTo>
                  <a:pt x="94" y="99"/>
                  <a:pt x="94" y="99"/>
                  <a:pt x="94" y="99"/>
                </a:cubicBezTo>
                <a:cubicBezTo>
                  <a:pt x="92" y="99"/>
                  <a:pt x="90" y="101"/>
                  <a:pt x="90" y="104"/>
                </a:cubicBezTo>
                <a:cubicBezTo>
                  <a:pt x="90" y="112"/>
                  <a:pt x="90" y="112"/>
                  <a:pt x="90" y="112"/>
                </a:cubicBezTo>
                <a:cubicBezTo>
                  <a:pt x="90" y="114"/>
                  <a:pt x="92" y="116"/>
                  <a:pt x="94" y="116"/>
                </a:cubicBezTo>
                <a:lnTo>
                  <a:pt x="98" y="116"/>
                </a:lnTo>
                <a:close/>
                <a:moveTo>
                  <a:pt x="119" y="38"/>
                </a:moveTo>
                <a:cubicBezTo>
                  <a:pt x="98" y="38"/>
                  <a:pt x="98" y="38"/>
                  <a:pt x="98" y="38"/>
                </a:cubicBezTo>
                <a:cubicBezTo>
                  <a:pt x="94" y="0"/>
                  <a:pt x="37" y="0"/>
                  <a:pt x="33" y="38"/>
                </a:cubicBezTo>
                <a:cubicBezTo>
                  <a:pt x="12" y="38"/>
                  <a:pt x="12" y="38"/>
                  <a:pt x="12" y="38"/>
                </a:cubicBezTo>
                <a:cubicBezTo>
                  <a:pt x="5" y="38"/>
                  <a:pt x="0" y="43"/>
                  <a:pt x="0" y="50"/>
                </a:cubicBezTo>
                <a:cubicBezTo>
                  <a:pt x="0" y="62"/>
                  <a:pt x="0" y="56"/>
                  <a:pt x="0" y="69"/>
                </a:cubicBezTo>
                <a:cubicBezTo>
                  <a:pt x="0" y="75"/>
                  <a:pt x="4" y="85"/>
                  <a:pt x="10" y="90"/>
                </a:cubicBezTo>
                <a:cubicBezTo>
                  <a:pt x="15" y="94"/>
                  <a:pt x="20" y="97"/>
                  <a:pt x="26" y="99"/>
                </a:cubicBezTo>
                <a:cubicBezTo>
                  <a:pt x="27" y="97"/>
                  <a:pt x="30" y="95"/>
                  <a:pt x="33" y="95"/>
                </a:cubicBezTo>
                <a:cubicBezTo>
                  <a:pt x="37" y="95"/>
                  <a:pt x="37" y="95"/>
                  <a:pt x="37" y="95"/>
                </a:cubicBezTo>
                <a:cubicBezTo>
                  <a:pt x="41" y="95"/>
                  <a:pt x="45" y="99"/>
                  <a:pt x="45" y="104"/>
                </a:cubicBezTo>
                <a:cubicBezTo>
                  <a:pt x="45" y="106"/>
                  <a:pt x="45" y="106"/>
                  <a:pt x="45" y="106"/>
                </a:cubicBezTo>
                <a:cubicBezTo>
                  <a:pt x="58" y="109"/>
                  <a:pt x="72" y="109"/>
                  <a:pt x="86" y="106"/>
                </a:cubicBezTo>
                <a:cubicBezTo>
                  <a:pt x="86" y="104"/>
                  <a:pt x="86" y="104"/>
                  <a:pt x="86" y="104"/>
                </a:cubicBezTo>
                <a:cubicBezTo>
                  <a:pt x="86" y="99"/>
                  <a:pt x="90" y="95"/>
                  <a:pt x="94" y="95"/>
                </a:cubicBezTo>
                <a:cubicBezTo>
                  <a:pt x="98" y="95"/>
                  <a:pt x="98" y="95"/>
                  <a:pt x="98" y="95"/>
                </a:cubicBezTo>
                <a:cubicBezTo>
                  <a:pt x="101" y="95"/>
                  <a:pt x="104" y="97"/>
                  <a:pt x="105" y="99"/>
                </a:cubicBezTo>
                <a:cubicBezTo>
                  <a:pt x="110" y="97"/>
                  <a:pt x="116" y="94"/>
                  <a:pt x="120" y="90"/>
                </a:cubicBezTo>
                <a:cubicBezTo>
                  <a:pt x="127" y="85"/>
                  <a:pt x="131" y="75"/>
                  <a:pt x="131" y="69"/>
                </a:cubicBezTo>
                <a:cubicBezTo>
                  <a:pt x="131" y="56"/>
                  <a:pt x="131" y="62"/>
                  <a:pt x="131" y="50"/>
                </a:cubicBezTo>
                <a:cubicBezTo>
                  <a:pt x="131" y="43"/>
                  <a:pt x="126" y="38"/>
                  <a:pt x="119" y="38"/>
                </a:cubicBezTo>
                <a:close/>
                <a:moveTo>
                  <a:pt x="46" y="38"/>
                </a:moveTo>
                <a:cubicBezTo>
                  <a:pt x="50" y="16"/>
                  <a:pt x="81" y="16"/>
                  <a:pt x="85" y="38"/>
                </a:cubicBezTo>
                <a:lnTo>
                  <a:pt x="46" y="3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sp>
        <p:nvSpPr>
          <p:cNvPr id="25" name="Freeform 12"/>
          <p:cNvSpPr/>
          <p:nvPr/>
        </p:nvSpPr>
        <p:spPr bwMode="auto">
          <a:xfrm>
            <a:off x="1494490" y="3393667"/>
            <a:ext cx="503520" cy="438965"/>
          </a:xfrm>
          <a:custGeom>
            <a:avLst/>
            <a:gdLst>
              <a:gd name="T0" fmla="*/ 64 w 148"/>
              <a:gd name="T1" fmla="*/ 121 h 128"/>
              <a:gd name="T2" fmla="*/ 64 w 148"/>
              <a:gd name="T3" fmla="*/ 123 h 128"/>
              <a:gd name="T4" fmla="*/ 74 w 148"/>
              <a:gd name="T5" fmla="*/ 128 h 128"/>
              <a:gd name="T6" fmla="*/ 83 w 148"/>
              <a:gd name="T7" fmla="*/ 123 h 128"/>
              <a:gd name="T8" fmla="*/ 83 w 148"/>
              <a:gd name="T9" fmla="*/ 121 h 128"/>
              <a:gd name="T10" fmla="*/ 93 w 148"/>
              <a:gd name="T11" fmla="*/ 118 h 128"/>
              <a:gd name="T12" fmla="*/ 148 w 148"/>
              <a:gd name="T13" fmla="*/ 123 h 128"/>
              <a:gd name="T14" fmla="*/ 148 w 148"/>
              <a:gd name="T15" fmla="*/ 24 h 128"/>
              <a:gd name="T16" fmla="*/ 139 w 148"/>
              <a:gd name="T17" fmla="*/ 23 h 128"/>
              <a:gd name="T18" fmla="*/ 139 w 148"/>
              <a:gd name="T19" fmla="*/ 109 h 128"/>
              <a:gd name="T20" fmla="*/ 94 w 148"/>
              <a:gd name="T21" fmla="*/ 104 h 128"/>
              <a:gd name="T22" fmla="*/ 77 w 148"/>
              <a:gd name="T23" fmla="*/ 119 h 128"/>
              <a:gd name="T24" fmla="*/ 75 w 148"/>
              <a:gd name="T25" fmla="*/ 118 h 128"/>
              <a:gd name="T26" fmla="*/ 89 w 148"/>
              <a:gd name="T27" fmla="*/ 99 h 128"/>
              <a:gd name="T28" fmla="*/ 131 w 148"/>
              <a:gd name="T29" fmla="*/ 96 h 128"/>
              <a:gd name="T30" fmla="*/ 131 w 148"/>
              <a:gd name="T31" fmla="*/ 0 h 128"/>
              <a:gd name="T32" fmla="*/ 111 w 148"/>
              <a:gd name="T33" fmla="*/ 5 h 128"/>
              <a:gd name="T34" fmla="*/ 111 w 148"/>
              <a:gd name="T35" fmla="*/ 76 h 128"/>
              <a:gd name="T36" fmla="*/ 100 w 148"/>
              <a:gd name="T37" fmla="*/ 70 h 128"/>
              <a:gd name="T38" fmla="*/ 90 w 148"/>
              <a:gd name="T39" fmla="*/ 83 h 128"/>
              <a:gd name="T40" fmla="*/ 90 w 148"/>
              <a:gd name="T41" fmla="*/ 11 h 128"/>
              <a:gd name="T42" fmla="*/ 90 w 148"/>
              <a:gd name="T43" fmla="*/ 12 h 128"/>
              <a:gd name="T44" fmla="*/ 74 w 148"/>
              <a:gd name="T45" fmla="*/ 26 h 128"/>
              <a:gd name="T46" fmla="*/ 57 w 148"/>
              <a:gd name="T47" fmla="*/ 12 h 128"/>
              <a:gd name="T48" fmla="*/ 16 w 148"/>
              <a:gd name="T49" fmla="*/ 0 h 128"/>
              <a:gd name="T50" fmla="*/ 16 w 148"/>
              <a:gd name="T51" fmla="*/ 96 h 128"/>
              <a:gd name="T52" fmla="*/ 57 w 148"/>
              <a:gd name="T53" fmla="*/ 99 h 128"/>
              <a:gd name="T54" fmla="*/ 72 w 148"/>
              <a:gd name="T55" fmla="*/ 118 h 128"/>
              <a:gd name="T56" fmla="*/ 70 w 148"/>
              <a:gd name="T57" fmla="*/ 119 h 128"/>
              <a:gd name="T58" fmla="*/ 53 w 148"/>
              <a:gd name="T59" fmla="*/ 104 h 128"/>
              <a:gd name="T60" fmla="*/ 8 w 148"/>
              <a:gd name="T61" fmla="*/ 109 h 128"/>
              <a:gd name="T62" fmla="*/ 8 w 148"/>
              <a:gd name="T63" fmla="*/ 23 h 128"/>
              <a:gd name="T64" fmla="*/ 0 w 148"/>
              <a:gd name="T65" fmla="*/ 24 h 128"/>
              <a:gd name="T66" fmla="*/ 0 w 148"/>
              <a:gd name="T67" fmla="*/ 123 h 128"/>
              <a:gd name="T68" fmla="*/ 54 w 148"/>
              <a:gd name="T69" fmla="*/ 118 h 128"/>
              <a:gd name="T70" fmla="*/ 64 w 148"/>
              <a:gd name="T71" fmla="*/ 1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 h="128">
                <a:moveTo>
                  <a:pt x="64" y="121"/>
                </a:moveTo>
                <a:cubicBezTo>
                  <a:pt x="64" y="122"/>
                  <a:pt x="64" y="122"/>
                  <a:pt x="64" y="123"/>
                </a:cubicBezTo>
                <a:cubicBezTo>
                  <a:pt x="64" y="126"/>
                  <a:pt x="68" y="128"/>
                  <a:pt x="74" y="128"/>
                </a:cubicBezTo>
                <a:cubicBezTo>
                  <a:pt x="79" y="128"/>
                  <a:pt x="83" y="126"/>
                  <a:pt x="83" y="123"/>
                </a:cubicBezTo>
                <a:cubicBezTo>
                  <a:pt x="83" y="122"/>
                  <a:pt x="83" y="122"/>
                  <a:pt x="83" y="121"/>
                </a:cubicBezTo>
                <a:cubicBezTo>
                  <a:pt x="86" y="120"/>
                  <a:pt x="89" y="118"/>
                  <a:pt x="93" y="118"/>
                </a:cubicBezTo>
                <a:cubicBezTo>
                  <a:pt x="115" y="118"/>
                  <a:pt x="148" y="123"/>
                  <a:pt x="148" y="123"/>
                </a:cubicBezTo>
                <a:cubicBezTo>
                  <a:pt x="148" y="24"/>
                  <a:pt x="148" y="24"/>
                  <a:pt x="148" y="24"/>
                </a:cubicBezTo>
                <a:cubicBezTo>
                  <a:pt x="148" y="24"/>
                  <a:pt x="144" y="23"/>
                  <a:pt x="139" y="23"/>
                </a:cubicBezTo>
                <a:cubicBezTo>
                  <a:pt x="139" y="109"/>
                  <a:pt x="139" y="109"/>
                  <a:pt x="139" y="109"/>
                </a:cubicBezTo>
                <a:cubicBezTo>
                  <a:pt x="139" y="109"/>
                  <a:pt x="113" y="98"/>
                  <a:pt x="94" y="104"/>
                </a:cubicBezTo>
                <a:cubicBezTo>
                  <a:pt x="87" y="106"/>
                  <a:pt x="81" y="114"/>
                  <a:pt x="77" y="119"/>
                </a:cubicBezTo>
                <a:cubicBezTo>
                  <a:pt x="76" y="118"/>
                  <a:pt x="76" y="118"/>
                  <a:pt x="75" y="118"/>
                </a:cubicBezTo>
                <a:cubicBezTo>
                  <a:pt x="78" y="113"/>
                  <a:pt x="83" y="103"/>
                  <a:pt x="89" y="99"/>
                </a:cubicBezTo>
                <a:cubicBezTo>
                  <a:pt x="107" y="91"/>
                  <a:pt x="131" y="96"/>
                  <a:pt x="131" y="96"/>
                </a:cubicBezTo>
                <a:cubicBezTo>
                  <a:pt x="131" y="0"/>
                  <a:pt x="131" y="0"/>
                  <a:pt x="131" y="0"/>
                </a:cubicBezTo>
                <a:cubicBezTo>
                  <a:pt x="131" y="0"/>
                  <a:pt x="122" y="2"/>
                  <a:pt x="111" y="5"/>
                </a:cubicBezTo>
                <a:cubicBezTo>
                  <a:pt x="111" y="76"/>
                  <a:pt x="111" y="76"/>
                  <a:pt x="111" y="76"/>
                </a:cubicBezTo>
                <a:cubicBezTo>
                  <a:pt x="100" y="70"/>
                  <a:pt x="100" y="70"/>
                  <a:pt x="100" y="70"/>
                </a:cubicBezTo>
                <a:cubicBezTo>
                  <a:pt x="90" y="83"/>
                  <a:pt x="90" y="83"/>
                  <a:pt x="90" y="83"/>
                </a:cubicBezTo>
                <a:cubicBezTo>
                  <a:pt x="90" y="11"/>
                  <a:pt x="90" y="11"/>
                  <a:pt x="90" y="11"/>
                </a:cubicBezTo>
                <a:cubicBezTo>
                  <a:pt x="90" y="11"/>
                  <a:pt x="90" y="11"/>
                  <a:pt x="90" y="12"/>
                </a:cubicBezTo>
                <a:cubicBezTo>
                  <a:pt x="81" y="15"/>
                  <a:pt x="74" y="26"/>
                  <a:pt x="74" y="26"/>
                </a:cubicBezTo>
                <a:cubicBezTo>
                  <a:pt x="74" y="26"/>
                  <a:pt x="66" y="15"/>
                  <a:pt x="57" y="12"/>
                </a:cubicBezTo>
                <a:cubicBezTo>
                  <a:pt x="40" y="5"/>
                  <a:pt x="16" y="0"/>
                  <a:pt x="16" y="0"/>
                </a:cubicBezTo>
                <a:cubicBezTo>
                  <a:pt x="16" y="96"/>
                  <a:pt x="16" y="96"/>
                  <a:pt x="16" y="96"/>
                </a:cubicBezTo>
                <a:cubicBezTo>
                  <a:pt x="16" y="96"/>
                  <a:pt x="40" y="91"/>
                  <a:pt x="57" y="99"/>
                </a:cubicBezTo>
                <a:cubicBezTo>
                  <a:pt x="64" y="103"/>
                  <a:pt x="69" y="113"/>
                  <a:pt x="72" y="118"/>
                </a:cubicBezTo>
                <a:cubicBezTo>
                  <a:pt x="71" y="118"/>
                  <a:pt x="71" y="118"/>
                  <a:pt x="70" y="119"/>
                </a:cubicBezTo>
                <a:cubicBezTo>
                  <a:pt x="67" y="114"/>
                  <a:pt x="60" y="106"/>
                  <a:pt x="53" y="104"/>
                </a:cubicBezTo>
                <a:cubicBezTo>
                  <a:pt x="34" y="98"/>
                  <a:pt x="8" y="109"/>
                  <a:pt x="8" y="109"/>
                </a:cubicBezTo>
                <a:cubicBezTo>
                  <a:pt x="8" y="23"/>
                  <a:pt x="8" y="23"/>
                  <a:pt x="8" y="23"/>
                </a:cubicBezTo>
                <a:cubicBezTo>
                  <a:pt x="3" y="23"/>
                  <a:pt x="0" y="24"/>
                  <a:pt x="0" y="24"/>
                </a:cubicBezTo>
                <a:cubicBezTo>
                  <a:pt x="0" y="123"/>
                  <a:pt x="0" y="123"/>
                  <a:pt x="0" y="123"/>
                </a:cubicBezTo>
                <a:cubicBezTo>
                  <a:pt x="0" y="123"/>
                  <a:pt x="32" y="118"/>
                  <a:pt x="54" y="118"/>
                </a:cubicBezTo>
                <a:cubicBezTo>
                  <a:pt x="58" y="118"/>
                  <a:pt x="61" y="120"/>
                  <a:pt x="64" y="121"/>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sp>
        <p:nvSpPr>
          <p:cNvPr id="27" name="文本框 26"/>
          <p:cNvSpPr txBox="1"/>
          <p:nvPr/>
        </p:nvSpPr>
        <p:spPr>
          <a:xfrm>
            <a:off x="1494490" y="3784600"/>
            <a:ext cx="503520" cy="923330"/>
          </a:xfrm>
          <a:prstGeom prst="rect">
            <a:avLst/>
          </a:prstGeom>
          <a:noFill/>
        </p:spPr>
        <p:txBody>
          <a:bodyPr wrap="square" rtlCol="0">
            <a:spAutoFit/>
          </a:bodyPr>
          <a:lstStyle/>
          <a:p>
            <a:r>
              <a:rPr lang="en-US" altLang="zh-CN" sz="5400" dirty="0">
                <a:solidFill>
                  <a:schemeClr val="bg1"/>
                </a:solidFill>
                <a:latin typeface="思源黑体 CN Bold" panose="020B0800000000000000" pitchFamily="34" charset="-122"/>
                <a:ea typeface="思源黑体 CN Bold" panose="020B0800000000000000" pitchFamily="34" charset="-122"/>
                <a:cs typeface="+mn-ea"/>
                <a:sym typeface="+mn-lt"/>
              </a:rPr>
              <a:t>1</a:t>
            </a:r>
            <a:endParaRPr lang="zh-CN" altLang="en-US" sz="5400" dirty="0">
              <a:solidFill>
                <a:schemeClr val="bg1"/>
              </a:solidFill>
              <a:latin typeface="思源黑体 CN Bold" panose="020B0800000000000000" pitchFamily="34" charset="-122"/>
              <a:ea typeface="思源黑体 CN Bold" panose="020B0800000000000000" pitchFamily="34" charset="-122"/>
              <a:cs typeface="+mn-ea"/>
              <a:sym typeface="+mn-lt"/>
            </a:endParaRPr>
          </a:p>
        </p:txBody>
      </p:sp>
      <p:sp>
        <p:nvSpPr>
          <p:cNvPr id="33" name="文本框 32"/>
          <p:cNvSpPr txBox="1"/>
          <p:nvPr/>
        </p:nvSpPr>
        <p:spPr>
          <a:xfrm>
            <a:off x="4409140" y="3798302"/>
            <a:ext cx="503520" cy="923330"/>
          </a:xfrm>
          <a:prstGeom prst="rect">
            <a:avLst/>
          </a:prstGeom>
          <a:noFill/>
        </p:spPr>
        <p:txBody>
          <a:bodyPr wrap="square" rtlCol="0">
            <a:spAutoFit/>
          </a:bodyPr>
          <a:lstStyle/>
          <a:p>
            <a:r>
              <a:rPr lang="en-US" altLang="zh-CN" sz="5400" dirty="0">
                <a:solidFill>
                  <a:schemeClr val="bg1"/>
                </a:solidFill>
                <a:latin typeface="思源黑体 CN Bold" panose="020B0800000000000000" pitchFamily="34" charset="-122"/>
                <a:ea typeface="思源黑体 CN Bold" panose="020B0800000000000000" pitchFamily="34" charset="-122"/>
                <a:cs typeface="+mn-ea"/>
                <a:sym typeface="+mn-lt"/>
              </a:rPr>
              <a:t>2</a:t>
            </a:r>
            <a:endParaRPr lang="zh-CN" altLang="en-US" sz="5400" dirty="0">
              <a:solidFill>
                <a:schemeClr val="bg1"/>
              </a:solidFill>
              <a:latin typeface="思源黑体 CN Bold" panose="020B0800000000000000" pitchFamily="34" charset="-122"/>
              <a:ea typeface="思源黑体 CN Bold" panose="020B0800000000000000" pitchFamily="34" charset="-122"/>
              <a:cs typeface="+mn-ea"/>
              <a:sym typeface="+mn-lt"/>
            </a:endParaRPr>
          </a:p>
        </p:txBody>
      </p:sp>
      <p:sp>
        <p:nvSpPr>
          <p:cNvPr id="34" name="文本框 33"/>
          <p:cNvSpPr txBox="1"/>
          <p:nvPr/>
        </p:nvSpPr>
        <p:spPr>
          <a:xfrm>
            <a:off x="7310881" y="3797770"/>
            <a:ext cx="503520" cy="923330"/>
          </a:xfrm>
          <a:prstGeom prst="rect">
            <a:avLst/>
          </a:prstGeom>
          <a:noFill/>
        </p:spPr>
        <p:txBody>
          <a:bodyPr wrap="square" rtlCol="0">
            <a:spAutoFit/>
          </a:bodyPr>
          <a:lstStyle/>
          <a:p>
            <a:r>
              <a:rPr lang="en-US" altLang="zh-CN" sz="5400" dirty="0">
                <a:solidFill>
                  <a:schemeClr val="bg1"/>
                </a:solidFill>
                <a:latin typeface="思源黑体 CN Bold" panose="020B0800000000000000" pitchFamily="34" charset="-122"/>
                <a:ea typeface="思源黑体 CN Bold" panose="020B0800000000000000" pitchFamily="34" charset="-122"/>
                <a:cs typeface="+mn-ea"/>
                <a:sym typeface="+mn-lt"/>
              </a:rPr>
              <a:t>3</a:t>
            </a:r>
            <a:endParaRPr lang="zh-CN" altLang="en-US" sz="5400" dirty="0">
              <a:solidFill>
                <a:schemeClr val="bg1"/>
              </a:solidFill>
              <a:latin typeface="思源黑体 CN Bold" panose="020B0800000000000000" pitchFamily="34" charset="-122"/>
              <a:ea typeface="思源黑体 CN Bold" panose="020B0800000000000000" pitchFamily="34" charset="-122"/>
              <a:cs typeface="+mn-ea"/>
              <a:sym typeface="+mn-lt"/>
            </a:endParaRPr>
          </a:p>
        </p:txBody>
      </p:sp>
      <p:sp>
        <p:nvSpPr>
          <p:cNvPr id="45" name="文本框 44"/>
          <p:cNvSpPr txBox="1"/>
          <p:nvPr/>
        </p:nvSpPr>
        <p:spPr>
          <a:xfrm>
            <a:off x="10238443" y="3755612"/>
            <a:ext cx="503520" cy="923330"/>
          </a:xfrm>
          <a:prstGeom prst="rect">
            <a:avLst/>
          </a:prstGeom>
          <a:noFill/>
        </p:spPr>
        <p:txBody>
          <a:bodyPr wrap="square" rtlCol="0">
            <a:spAutoFit/>
          </a:bodyPr>
          <a:lstStyle/>
          <a:p>
            <a:r>
              <a:rPr lang="en-US" altLang="zh-CN" sz="5400" dirty="0">
                <a:solidFill>
                  <a:schemeClr val="bg1"/>
                </a:solidFill>
                <a:latin typeface="思源黑体 CN Bold" panose="020B0800000000000000" pitchFamily="34" charset="-122"/>
                <a:ea typeface="思源黑体 CN Bold" panose="020B0800000000000000" pitchFamily="34" charset="-122"/>
                <a:cs typeface="+mn-ea"/>
                <a:sym typeface="+mn-lt"/>
              </a:rPr>
              <a:t>4</a:t>
            </a:r>
            <a:endParaRPr lang="zh-CN" altLang="en-US" sz="5400" dirty="0">
              <a:solidFill>
                <a:schemeClr val="bg1"/>
              </a:solidFill>
              <a:latin typeface="思源黑体 CN Bold" panose="020B0800000000000000" pitchFamily="34" charset="-122"/>
              <a:ea typeface="思源黑体 CN Bold" panose="020B0800000000000000" pitchFamily="34" charset="-122"/>
              <a:cs typeface="+mn-ea"/>
              <a:sym typeface="+mn-lt"/>
            </a:endParaRPr>
          </a:p>
        </p:txBody>
      </p:sp>
      <p:sp>
        <p:nvSpPr>
          <p:cNvPr id="46" name="文本框 45"/>
          <p:cNvSpPr txBox="1"/>
          <p:nvPr/>
        </p:nvSpPr>
        <p:spPr>
          <a:xfrm>
            <a:off x="1114893" y="4910295"/>
            <a:ext cx="1458851" cy="461665"/>
          </a:xfrm>
          <a:prstGeom prst="rect">
            <a:avLst/>
          </a:prstGeom>
          <a:noFill/>
        </p:spPr>
        <p:txBody>
          <a:bodyPr wrap="square" rtlCol="0">
            <a:spAutoFit/>
          </a:bodyPr>
          <a:lstStyle/>
          <a:p>
            <a:pPr lvl="0"/>
            <a:r>
              <a:rPr lang="zh-CN" altLang="en-US" sz="2400" dirty="0">
                <a:solidFill>
                  <a:srgbClr val="E6E4E4">
                    <a:lumMod val="25000"/>
                  </a:srgbClr>
                </a:solidFill>
                <a:latin typeface="思源黑体 CN Bold" panose="020B0800000000000000" pitchFamily="34" charset="-122"/>
                <a:ea typeface="思源黑体 CN Bold" panose="020B0800000000000000" pitchFamily="34" charset="-122"/>
              </a:rPr>
              <a:t>你的标题</a:t>
            </a:r>
          </a:p>
        </p:txBody>
      </p:sp>
      <p:sp>
        <p:nvSpPr>
          <p:cNvPr id="47" name="矩形 46"/>
          <p:cNvSpPr/>
          <p:nvPr/>
        </p:nvSpPr>
        <p:spPr>
          <a:xfrm>
            <a:off x="621398" y="5429109"/>
            <a:ext cx="2325356" cy="1027204"/>
          </a:xfrm>
          <a:prstGeom prst="rect">
            <a:avLst/>
          </a:prstGeom>
        </p:spPr>
        <p:txBody>
          <a:bodyPr wrap="square">
            <a:spAutoFit/>
          </a:bodyPr>
          <a:lstStyle/>
          <a:p>
            <a:pPr lvl="0" algn="ct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双击在此添加你的文本信息内容文本信息内容</a:t>
            </a:r>
            <a:endParaRPr lang="zh-CN" altLang="en-US" sz="1050" dirty="0">
              <a:solidFill>
                <a:srgbClr val="E6E4E4">
                  <a:lumMod val="50000"/>
                </a:srgbClr>
              </a:solidFill>
              <a:latin typeface="等线" panose="02010600030101010101" pitchFamily="2" charset="-122"/>
            </a:endParaRPr>
          </a:p>
        </p:txBody>
      </p:sp>
      <p:cxnSp>
        <p:nvCxnSpPr>
          <p:cNvPr id="48" name="直接连接符 47"/>
          <p:cNvCxnSpPr/>
          <p:nvPr/>
        </p:nvCxnSpPr>
        <p:spPr>
          <a:xfrm>
            <a:off x="1549014" y="5342671"/>
            <a:ext cx="360000"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4061293" y="4910295"/>
            <a:ext cx="1458851" cy="461665"/>
          </a:xfrm>
          <a:prstGeom prst="rect">
            <a:avLst/>
          </a:prstGeom>
          <a:noFill/>
        </p:spPr>
        <p:txBody>
          <a:bodyPr wrap="square" rtlCol="0">
            <a:spAutoFit/>
          </a:bodyPr>
          <a:lstStyle/>
          <a:p>
            <a:pPr lvl="0"/>
            <a:r>
              <a:rPr lang="zh-CN" altLang="en-US" sz="2400" dirty="0">
                <a:solidFill>
                  <a:srgbClr val="E6E4E4">
                    <a:lumMod val="25000"/>
                  </a:srgbClr>
                </a:solidFill>
                <a:latin typeface="思源黑体 CN Bold" panose="020B0800000000000000" pitchFamily="34" charset="-122"/>
                <a:ea typeface="思源黑体 CN Bold" panose="020B0800000000000000" pitchFamily="34" charset="-122"/>
              </a:rPr>
              <a:t>你的标题</a:t>
            </a:r>
          </a:p>
        </p:txBody>
      </p:sp>
      <p:sp>
        <p:nvSpPr>
          <p:cNvPr id="50" name="矩形 49"/>
          <p:cNvSpPr/>
          <p:nvPr/>
        </p:nvSpPr>
        <p:spPr>
          <a:xfrm>
            <a:off x="3567798" y="5429109"/>
            <a:ext cx="2325356" cy="1027204"/>
          </a:xfrm>
          <a:prstGeom prst="rect">
            <a:avLst/>
          </a:prstGeom>
        </p:spPr>
        <p:txBody>
          <a:bodyPr wrap="square">
            <a:spAutoFit/>
          </a:bodyPr>
          <a:lstStyle/>
          <a:p>
            <a:pPr lvl="0" algn="ctr">
              <a:lnSpc>
                <a:spcPct val="130000"/>
              </a:lnSpc>
            </a:pPr>
            <a:r>
              <a:rPr lang="zh-CN" altLang="en-US" sz="1600" spc="30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双击在此添加你的文本信息内容文本信息内容</a:t>
            </a:r>
            <a:endParaRPr lang="zh-CN" altLang="en-US" sz="1050" dirty="0">
              <a:solidFill>
                <a:srgbClr val="E6E4E4">
                  <a:lumMod val="50000"/>
                </a:srgbClr>
              </a:solidFill>
              <a:latin typeface="等线" panose="02010600030101010101" pitchFamily="2" charset="-122"/>
            </a:endParaRPr>
          </a:p>
        </p:txBody>
      </p:sp>
      <p:cxnSp>
        <p:nvCxnSpPr>
          <p:cNvPr id="51" name="直接连接符 50"/>
          <p:cNvCxnSpPr/>
          <p:nvPr/>
        </p:nvCxnSpPr>
        <p:spPr>
          <a:xfrm>
            <a:off x="4495414" y="5342671"/>
            <a:ext cx="360000"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7007693" y="4910295"/>
            <a:ext cx="1458851" cy="461665"/>
          </a:xfrm>
          <a:prstGeom prst="rect">
            <a:avLst/>
          </a:prstGeom>
          <a:noFill/>
        </p:spPr>
        <p:txBody>
          <a:bodyPr wrap="square" rtlCol="0">
            <a:spAutoFit/>
          </a:bodyPr>
          <a:lstStyle/>
          <a:p>
            <a:pPr lvl="0"/>
            <a:r>
              <a:rPr lang="zh-CN" altLang="en-US" sz="2400" dirty="0">
                <a:solidFill>
                  <a:srgbClr val="E6E4E4">
                    <a:lumMod val="25000"/>
                  </a:srgbClr>
                </a:solidFill>
                <a:latin typeface="思源黑体 CN Bold" panose="020B0800000000000000" pitchFamily="34" charset="-122"/>
                <a:ea typeface="思源黑体 CN Bold" panose="020B0800000000000000" pitchFamily="34" charset="-122"/>
              </a:rPr>
              <a:t>你的标题</a:t>
            </a:r>
          </a:p>
        </p:txBody>
      </p:sp>
      <p:sp>
        <p:nvSpPr>
          <p:cNvPr id="53" name="矩形 52"/>
          <p:cNvSpPr/>
          <p:nvPr/>
        </p:nvSpPr>
        <p:spPr>
          <a:xfrm>
            <a:off x="6514198" y="5429109"/>
            <a:ext cx="2325356" cy="1027204"/>
          </a:xfrm>
          <a:prstGeom prst="rect">
            <a:avLst/>
          </a:prstGeom>
        </p:spPr>
        <p:txBody>
          <a:bodyPr wrap="square">
            <a:spAutoFit/>
          </a:bodyPr>
          <a:lstStyle/>
          <a:p>
            <a:pPr lvl="0" algn="ctr">
              <a:lnSpc>
                <a:spcPct val="130000"/>
              </a:lnSpc>
            </a:pPr>
            <a:r>
              <a:rPr lang="zh-CN" altLang="en-US" sz="1600" spc="30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双击在此添加你的文本信息内容文本信息内容</a:t>
            </a:r>
            <a:endParaRPr lang="zh-CN" altLang="en-US" sz="1050" dirty="0">
              <a:solidFill>
                <a:srgbClr val="E6E4E4">
                  <a:lumMod val="50000"/>
                </a:srgbClr>
              </a:solidFill>
              <a:latin typeface="等线" panose="02010600030101010101" pitchFamily="2" charset="-122"/>
            </a:endParaRPr>
          </a:p>
        </p:txBody>
      </p:sp>
      <p:cxnSp>
        <p:nvCxnSpPr>
          <p:cNvPr id="54" name="直接连接符 53"/>
          <p:cNvCxnSpPr/>
          <p:nvPr/>
        </p:nvCxnSpPr>
        <p:spPr>
          <a:xfrm>
            <a:off x="7441814" y="5342671"/>
            <a:ext cx="360000"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9954093" y="4897595"/>
            <a:ext cx="1458851" cy="461665"/>
          </a:xfrm>
          <a:prstGeom prst="rect">
            <a:avLst/>
          </a:prstGeom>
          <a:noFill/>
        </p:spPr>
        <p:txBody>
          <a:bodyPr wrap="square" rtlCol="0">
            <a:spAutoFit/>
          </a:bodyPr>
          <a:lstStyle/>
          <a:p>
            <a:pPr lvl="0"/>
            <a:r>
              <a:rPr lang="zh-CN" altLang="en-US" sz="2400" dirty="0">
                <a:solidFill>
                  <a:srgbClr val="E6E4E4">
                    <a:lumMod val="25000"/>
                  </a:srgbClr>
                </a:solidFill>
                <a:latin typeface="思源黑体 CN Bold" panose="020B0800000000000000" pitchFamily="34" charset="-122"/>
                <a:ea typeface="思源黑体 CN Bold" panose="020B0800000000000000" pitchFamily="34" charset="-122"/>
              </a:rPr>
              <a:t>你的标题</a:t>
            </a:r>
          </a:p>
        </p:txBody>
      </p:sp>
      <p:sp>
        <p:nvSpPr>
          <p:cNvPr id="56" name="矩形 55"/>
          <p:cNvSpPr/>
          <p:nvPr/>
        </p:nvSpPr>
        <p:spPr>
          <a:xfrm>
            <a:off x="9460598" y="5416409"/>
            <a:ext cx="2325356" cy="1027204"/>
          </a:xfrm>
          <a:prstGeom prst="rect">
            <a:avLst/>
          </a:prstGeom>
        </p:spPr>
        <p:txBody>
          <a:bodyPr wrap="square">
            <a:spAutoFit/>
          </a:bodyPr>
          <a:lstStyle/>
          <a:p>
            <a:pPr lvl="0" algn="ctr">
              <a:lnSpc>
                <a:spcPct val="130000"/>
              </a:lnSpc>
            </a:pPr>
            <a:r>
              <a:rPr lang="zh-CN" altLang="en-US" sz="1600" spc="30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双击在此添加你的文本信息内容文本信息内容</a:t>
            </a:r>
            <a:endParaRPr lang="zh-CN" altLang="en-US" sz="1050" dirty="0">
              <a:solidFill>
                <a:srgbClr val="E6E4E4">
                  <a:lumMod val="50000"/>
                </a:srgbClr>
              </a:solidFill>
              <a:latin typeface="等线" panose="02010600030101010101" pitchFamily="2" charset="-122"/>
            </a:endParaRPr>
          </a:p>
        </p:txBody>
      </p:sp>
      <p:cxnSp>
        <p:nvCxnSpPr>
          <p:cNvPr id="57" name="直接连接符 56"/>
          <p:cNvCxnSpPr/>
          <p:nvPr/>
        </p:nvCxnSpPr>
        <p:spPr>
          <a:xfrm>
            <a:off x="10388214" y="5329971"/>
            <a:ext cx="360000"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96D54D21-E45C-43E1-BC9C-4E001B0C35B0}"/>
              </a:ext>
            </a:extLst>
          </p:cNvPr>
          <p:cNvGrpSpPr/>
          <p:nvPr/>
        </p:nvGrpSpPr>
        <p:grpSpPr>
          <a:xfrm>
            <a:off x="3995420" y="220978"/>
            <a:ext cx="3997325" cy="368300"/>
            <a:chOff x="6292" y="188"/>
            <a:chExt cx="6295" cy="580"/>
          </a:xfrm>
        </p:grpSpPr>
        <p:sp>
          <p:nvSpPr>
            <p:cNvPr id="36" name="同心圆 11">
              <a:extLst>
                <a:ext uri="{FF2B5EF4-FFF2-40B4-BE49-F238E27FC236}">
                  <a16:creationId xmlns:a16="http://schemas.microsoft.com/office/drawing/2014/main" xmlns="" id="{800EDE2B-2ED3-4955-90B2-4974052B9858}"/>
                </a:ext>
              </a:extLst>
            </p:cNvPr>
            <p:cNvSpPr/>
            <p:nvPr/>
          </p:nvSpPr>
          <p:spPr>
            <a:xfrm>
              <a:off x="6292"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7" name="同心圆 12">
              <a:extLst>
                <a:ext uri="{FF2B5EF4-FFF2-40B4-BE49-F238E27FC236}">
                  <a16:creationId xmlns:a16="http://schemas.microsoft.com/office/drawing/2014/main" xmlns="" id="{239CFC20-7522-4300-AECF-7EC90F36B131}"/>
                </a:ext>
              </a:extLst>
            </p:cNvPr>
            <p:cNvSpPr/>
            <p:nvPr/>
          </p:nvSpPr>
          <p:spPr>
            <a:xfrm>
              <a:off x="6906"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8" name="同心圆 13">
              <a:extLst>
                <a:ext uri="{FF2B5EF4-FFF2-40B4-BE49-F238E27FC236}">
                  <a16:creationId xmlns:a16="http://schemas.microsoft.com/office/drawing/2014/main" xmlns="" id="{30E23818-6CC1-4287-A703-8AF699443868}"/>
                </a:ext>
              </a:extLst>
            </p:cNvPr>
            <p:cNvSpPr/>
            <p:nvPr/>
          </p:nvSpPr>
          <p:spPr>
            <a:xfrm>
              <a:off x="11658"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9" name="同心圆 14">
              <a:extLst>
                <a:ext uri="{FF2B5EF4-FFF2-40B4-BE49-F238E27FC236}">
                  <a16:creationId xmlns:a16="http://schemas.microsoft.com/office/drawing/2014/main" xmlns="" id="{017CCA9B-5E2F-4394-9EBB-137CA5232F1A}"/>
                </a:ext>
              </a:extLst>
            </p:cNvPr>
            <p:cNvSpPr/>
            <p:nvPr/>
          </p:nvSpPr>
          <p:spPr>
            <a:xfrm>
              <a:off x="12269"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0" name="文本框 39">
              <a:extLst>
                <a:ext uri="{FF2B5EF4-FFF2-40B4-BE49-F238E27FC236}">
                  <a16:creationId xmlns:a16="http://schemas.microsoft.com/office/drawing/2014/main" xmlns="" id="{0A1C2BDF-73E1-4025-AFBD-14B2E9444389}"/>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transition="in" filter="fade">
                                      <p:cBhvr>
                                        <p:cTn id="14" dur="500"/>
                                        <p:tgtEl>
                                          <p:spTgt spid="41"/>
                                        </p:tgtEl>
                                      </p:cBhvr>
                                    </p:animEffect>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anim calcmode="lin" valueType="num">
                                      <p:cBhvr>
                                        <p:cTn id="40" dur="1000" fill="hold"/>
                                        <p:tgtEl>
                                          <p:spTgt spid="16"/>
                                        </p:tgtEl>
                                        <p:attrNameLst>
                                          <p:attrName>ppt_x</p:attrName>
                                        </p:attrNameLst>
                                      </p:cBhvr>
                                      <p:tavLst>
                                        <p:tav tm="0">
                                          <p:val>
                                            <p:strVal val="#ppt_x"/>
                                          </p:val>
                                        </p:tav>
                                        <p:tav tm="100000">
                                          <p:val>
                                            <p:strVal val="#ppt_x"/>
                                          </p:val>
                                        </p:tav>
                                      </p:tavLst>
                                    </p:anim>
                                    <p:anim calcmode="lin" valueType="num">
                                      <p:cBhvr>
                                        <p:cTn id="41" dur="1000" fill="hold"/>
                                        <p:tgtEl>
                                          <p:spTgt spid="16"/>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anim calcmode="lin" valueType="num">
                                      <p:cBhvr>
                                        <p:cTn id="55" dur="1000" fill="hold"/>
                                        <p:tgtEl>
                                          <p:spTgt spid="25"/>
                                        </p:tgtEl>
                                        <p:attrNameLst>
                                          <p:attrName>ppt_x</p:attrName>
                                        </p:attrNameLst>
                                      </p:cBhvr>
                                      <p:tavLst>
                                        <p:tav tm="0">
                                          <p:val>
                                            <p:strVal val="#ppt_x"/>
                                          </p:val>
                                        </p:tav>
                                        <p:tav tm="100000">
                                          <p:val>
                                            <p:strVal val="#ppt_x"/>
                                          </p:val>
                                        </p:tav>
                                      </p:tavLst>
                                    </p:anim>
                                    <p:anim calcmode="lin" valueType="num">
                                      <p:cBhvr>
                                        <p:cTn id="56" dur="1000" fill="hold"/>
                                        <p:tgtEl>
                                          <p:spTgt spid="25"/>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1000"/>
                                        <p:tgtEl>
                                          <p:spTgt spid="27"/>
                                        </p:tgtEl>
                                      </p:cBhvr>
                                    </p:animEffect>
                                    <p:anim calcmode="lin" valueType="num">
                                      <p:cBhvr>
                                        <p:cTn id="60" dur="1000" fill="hold"/>
                                        <p:tgtEl>
                                          <p:spTgt spid="27"/>
                                        </p:tgtEl>
                                        <p:attrNameLst>
                                          <p:attrName>ppt_x</p:attrName>
                                        </p:attrNameLst>
                                      </p:cBhvr>
                                      <p:tavLst>
                                        <p:tav tm="0">
                                          <p:val>
                                            <p:strVal val="#ppt_x"/>
                                          </p:val>
                                        </p:tav>
                                        <p:tav tm="100000">
                                          <p:val>
                                            <p:strVal val="#ppt_x"/>
                                          </p:val>
                                        </p:tav>
                                      </p:tavLst>
                                    </p:anim>
                                    <p:anim calcmode="lin" valueType="num">
                                      <p:cBhvr>
                                        <p:cTn id="61" dur="1000" fill="hold"/>
                                        <p:tgtEl>
                                          <p:spTgt spid="27"/>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000"/>
                                        <p:tgtEl>
                                          <p:spTgt spid="33"/>
                                        </p:tgtEl>
                                      </p:cBhvr>
                                    </p:animEffect>
                                    <p:anim calcmode="lin" valueType="num">
                                      <p:cBhvr>
                                        <p:cTn id="65" dur="1000" fill="hold"/>
                                        <p:tgtEl>
                                          <p:spTgt spid="33"/>
                                        </p:tgtEl>
                                        <p:attrNameLst>
                                          <p:attrName>ppt_x</p:attrName>
                                        </p:attrNameLst>
                                      </p:cBhvr>
                                      <p:tavLst>
                                        <p:tav tm="0">
                                          <p:val>
                                            <p:strVal val="#ppt_x"/>
                                          </p:val>
                                        </p:tav>
                                        <p:tav tm="100000">
                                          <p:val>
                                            <p:strVal val="#ppt_x"/>
                                          </p:val>
                                        </p:tav>
                                      </p:tavLst>
                                    </p:anim>
                                    <p:anim calcmode="lin" valueType="num">
                                      <p:cBhvr>
                                        <p:cTn id="66" dur="1000" fill="hold"/>
                                        <p:tgtEl>
                                          <p:spTgt spid="33"/>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fade">
                                      <p:cBhvr>
                                        <p:cTn id="74" dur="1000"/>
                                        <p:tgtEl>
                                          <p:spTgt spid="45"/>
                                        </p:tgtEl>
                                      </p:cBhvr>
                                    </p:animEffect>
                                    <p:anim calcmode="lin" valueType="num">
                                      <p:cBhvr>
                                        <p:cTn id="75" dur="1000" fill="hold"/>
                                        <p:tgtEl>
                                          <p:spTgt spid="45"/>
                                        </p:tgtEl>
                                        <p:attrNameLst>
                                          <p:attrName>ppt_x</p:attrName>
                                        </p:attrNameLst>
                                      </p:cBhvr>
                                      <p:tavLst>
                                        <p:tav tm="0">
                                          <p:val>
                                            <p:strVal val="#ppt_x"/>
                                          </p:val>
                                        </p:tav>
                                        <p:tav tm="100000">
                                          <p:val>
                                            <p:strVal val="#ppt_x"/>
                                          </p:val>
                                        </p:tav>
                                      </p:tavLst>
                                    </p:anim>
                                    <p:anim calcmode="lin" valueType="num">
                                      <p:cBhvr>
                                        <p:cTn id="7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500"/>
                                        <p:tgtEl>
                                          <p:spTgt spid="4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47"/>
                                        </p:tgtEl>
                                        <p:attrNameLst>
                                          <p:attrName>style.visibility</p:attrName>
                                        </p:attrNameLst>
                                      </p:cBhvr>
                                      <p:to>
                                        <p:strVal val="visible"/>
                                      </p:to>
                                    </p:set>
                                    <p:animEffect transition="in" filter="fade">
                                      <p:cBhvr>
                                        <p:cTn id="84" dur="500"/>
                                        <p:tgtEl>
                                          <p:spTgt spid="47"/>
                                        </p:tgtEl>
                                      </p:cBhvr>
                                    </p:animEffect>
                                  </p:childTnLst>
                                </p:cTn>
                              </p:par>
                              <p:par>
                                <p:cTn id="85" presetID="10" presetClass="entr" presetSubtype="0" fill="hold" nodeType="with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9"/>
                                        </p:tgtEl>
                                        <p:attrNameLst>
                                          <p:attrName>style.visibility</p:attrName>
                                        </p:attrNameLst>
                                      </p:cBhvr>
                                      <p:to>
                                        <p:strVal val="visible"/>
                                      </p:to>
                                    </p:set>
                                    <p:animEffect transition="in" filter="fade">
                                      <p:cBhvr>
                                        <p:cTn id="90" dur="500"/>
                                        <p:tgtEl>
                                          <p:spTgt spid="49"/>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animEffect transition="in" filter="fade">
                                      <p:cBhvr>
                                        <p:cTn id="93" dur="500"/>
                                        <p:tgtEl>
                                          <p:spTgt spid="50"/>
                                        </p:tgtEl>
                                      </p:cBhvr>
                                    </p:animEffect>
                                  </p:childTnLst>
                                </p:cTn>
                              </p:par>
                              <p:par>
                                <p:cTn id="94" presetID="10" presetClass="entr" presetSubtype="0" fill="hold"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500"/>
                                        <p:tgtEl>
                                          <p:spTgt spid="51"/>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fade">
                                      <p:cBhvr>
                                        <p:cTn id="99" dur="500"/>
                                        <p:tgtEl>
                                          <p:spTgt spid="52"/>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3"/>
                                        </p:tgtEl>
                                        <p:attrNameLst>
                                          <p:attrName>style.visibility</p:attrName>
                                        </p:attrNameLst>
                                      </p:cBhvr>
                                      <p:to>
                                        <p:strVal val="visible"/>
                                      </p:to>
                                    </p:set>
                                    <p:animEffect transition="in" filter="fade">
                                      <p:cBhvr>
                                        <p:cTn id="102" dur="500"/>
                                        <p:tgtEl>
                                          <p:spTgt spid="53"/>
                                        </p:tgtEl>
                                      </p:cBhvr>
                                    </p:animEffect>
                                  </p:childTnLst>
                                </p:cTn>
                              </p:par>
                              <p:par>
                                <p:cTn id="103" presetID="10" presetClass="entr" presetSubtype="0" fill="hold" nodeType="with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500"/>
                                        <p:tgtEl>
                                          <p:spTgt spid="56"/>
                                        </p:tgtEl>
                                      </p:cBhvr>
                                    </p:animEffect>
                                  </p:childTnLst>
                                </p:cTn>
                              </p:par>
                              <p:par>
                                <p:cTn id="112" presetID="10" presetClass="entr" presetSubtype="0" fill="hold"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fade">
                                      <p:cBhvr>
                                        <p:cTn id="11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9" grpId="0" animBg="1"/>
      <p:bldP spid="15" grpId="0" animBg="1"/>
      <p:bldP spid="16" grpId="0" animBg="1"/>
      <p:bldP spid="22" grpId="0" animBg="1"/>
      <p:bldP spid="23" grpId="0" animBg="1"/>
      <p:bldP spid="25" grpId="0" animBg="1"/>
      <p:bldP spid="27" grpId="0"/>
      <p:bldP spid="33" grpId="0"/>
      <p:bldP spid="34" grpId="0"/>
      <p:bldP spid="45" grpId="0"/>
      <p:bldP spid="46" grpId="0"/>
      <p:bldP spid="47" grpId="0"/>
      <p:bldP spid="49" grpId="0"/>
      <p:bldP spid="50" grpId="0"/>
      <p:bldP spid="52" grpId="0"/>
      <p:bldP spid="53" grpId="0"/>
      <p:bldP spid="55" grpId="0"/>
      <p:bldP spid="5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Pentagon 25"/>
          <p:cNvSpPr/>
          <p:nvPr/>
        </p:nvSpPr>
        <p:spPr>
          <a:xfrm flipH="1">
            <a:off x="7878014" y="1922765"/>
            <a:ext cx="4333069" cy="691283"/>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94" name="TextBox 26"/>
          <p:cNvSpPr txBox="1"/>
          <p:nvPr/>
        </p:nvSpPr>
        <p:spPr>
          <a:xfrm flipH="1">
            <a:off x="8370029" y="2068356"/>
            <a:ext cx="1716102" cy="430879"/>
          </a:xfrm>
          <a:prstGeom prst="rect">
            <a:avLst/>
          </a:prstGeom>
        </p:spPr>
        <p:txBody>
          <a:bodyPr wrap="square" lIns="91431" tIns="45716" rIns="91431" bIns="45716">
            <a:spAutoFit/>
          </a:bodyPr>
          <a:lstStyle>
            <a:defPPr>
              <a:defRPr lang="zh-CN"/>
            </a:defPPr>
            <a:lvl1pPr>
              <a:defRPr sz="2200" b="1">
                <a:solidFill>
                  <a:schemeClr val="tx1">
                    <a:lumMod val="65000"/>
                    <a:lumOff val="35000"/>
                  </a:schemeClr>
                </a:solidFill>
                <a:latin typeface="微软雅黑" pitchFamily="34" charset="-122"/>
                <a:ea typeface="微软雅黑" pitchFamily="34" charset="-122"/>
              </a:defRPr>
            </a:lvl1pPr>
          </a:lstStyle>
          <a:p>
            <a:pPr lvl="0" algn="ctr"/>
            <a:r>
              <a:rPr lang="zh-CN" altLang="en-US" b="0" dirty="0">
                <a:solidFill>
                  <a:schemeClr val="bg1"/>
                </a:solidFill>
                <a:latin typeface="思源黑体 CN Bold" panose="020B0800000000000000" pitchFamily="34" charset="-122"/>
                <a:ea typeface="思源黑体 CN Bold" panose="020B0800000000000000" pitchFamily="34" charset="-122"/>
              </a:rPr>
              <a:t>输入关键词</a:t>
            </a:r>
          </a:p>
        </p:txBody>
      </p:sp>
      <p:sp>
        <p:nvSpPr>
          <p:cNvPr id="91" name="Pentagon 28"/>
          <p:cNvSpPr/>
          <p:nvPr/>
        </p:nvSpPr>
        <p:spPr>
          <a:xfrm flipH="1">
            <a:off x="8550215" y="2767668"/>
            <a:ext cx="3641785" cy="6912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92" name="TextBox 29"/>
          <p:cNvSpPr txBox="1"/>
          <p:nvPr/>
        </p:nvSpPr>
        <p:spPr>
          <a:xfrm flipH="1">
            <a:off x="9128811" y="2913260"/>
            <a:ext cx="1780201" cy="430879"/>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pPr lvl="0" algn="ctr"/>
            <a:r>
              <a:rPr lang="zh-CN" altLang="en-US" sz="2200" b="0" dirty="0">
                <a:solidFill>
                  <a:srgbClr val="FFFFFF"/>
                </a:solidFill>
                <a:latin typeface="思源黑体 CN Bold" panose="020B0800000000000000" pitchFamily="34" charset="-122"/>
                <a:ea typeface="思源黑体 CN Bold" panose="020B0800000000000000" pitchFamily="34" charset="-122"/>
              </a:rPr>
              <a:t>输入关键词</a:t>
            </a:r>
          </a:p>
        </p:txBody>
      </p:sp>
      <p:sp>
        <p:nvSpPr>
          <p:cNvPr id="89" name="Pentagon 31"/>
          <p:cNvSpPr/>
          <p:nvPr/>
        </p:nvSpPr>
        <p:spPr>
          <a:xfrm flipH="1">
            <a:off x="9260581" y="3612570"/>
            <a:ext cx="2950501" cy="69128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90" name="TextBox 32"/>
          <p:cNvSpPr txBox="1"/>
          <p:nvPr/>
        </p:nvSpPr>
        <p:spPr>
          <a:xfrm flipH="1">
            <a:off x="9750339" y="3758162"/>
            <a:ext cx="1855506" cy="430879"/>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pPr lvl="0" algn="ctr"/>
            <a:r>
              <a:rPr lang="zh-CN" altLang="en-US" sz="2200" b="0" dirty="0">
                <a:solidFill>
                  <a:srgbClr val="FFFFFF"/>
                </a:solidFill>
                <a:latin typeface="思源黑体 CN Bold" panose="020B0800000000000000" pitchFamily="34" charset="-122"/>
                <a:ea typeface="思源黑体 CN Bold" panose="020B0800000000000000" pitchFamily="34" charset="-122"/>
              </a:rPr>
              <a:t>输入关键词</a:t>
            </a:r>
          </a:p>
        </p:txBody>
      </p:sp>
      <p:sp>
        <p:nvSpPr>
          <p:cNvPr id="87" name="Pentagon 34"/>
          <p:cNvSpPr/>
          <p:nvPr/>
        </p:nvSpPr>
        <p:spPr>
          <a:xfrm flipH="1">
            <a:off x="10086131" y="4457470"/>
            <a:ext cx="2105597" cy="6912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88" name="TextBox 35"/>
          <p:cNvSpPr txBox="1"/>
          <p:nvPr/>
        </p:nvSpPr>
        <p:spPr>
          <a:xfrm flipH="1">
            <a:off x="10571946" y="4603062"/>
            <a:ext cx="1619782" cy="430879"/>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pPr lvl="0" algn="ctr"/>
            <a:r>
              <a:rPr lang="zh-CN" altLang="en-US" sz="2200" b="0" dirty="0">
                <a:solidFill>
                  <a:srgbClr val="FFFFFF"/>
                </a:solidFill>
                <a:latin typeface="思源黑体 CN Bold" panose="020B0800000000000000" pitchFamily="34" charset="-122"/>
                <a:ea typeface="思源黑体 CN Bold" panose="020B0800000000000000" pitchFamily="34" charset="-122"/>
              </a:rPr>
              <a:t>输入关键词</a:t>
            </a:r>
          </a:p>
        </p:txBody>
      </p:sp>
      <p:graphicFrame>
        <p:nvGraphicFramePr>
          <p:cNvPr id="96" name="Chart 37"/>
          <p:cNvGraphicFramePr/>
          <p:nvPr>
            <p:extLst>
              <p:ext uri="{D42A27DB-BD31-4B8C-83A1-F6EECF244321}">
                <p14:modId xmlns:p14="http://schemas.microsoft.com/office/powerpoint/2010/main" val="3645946263"/>
              </p:ext>
            </p:extLst>
          </p:nvPr>
        </p:nvGraphicFramePr>
        <p:xfrm>
          <a:off x="1041874" y="3822901"/>
          <a:ext cx="7440617" cy="2125415"/>
        </p:xfrm>
        <a:graphic>
          <a:graphicData uri="http://schemas.openxmlformats.org/drawingml/2006/chart">
            <c:chart xmlns:c="http://schemas.openxmlformats.org/drawingml/2006/chart" xmlns:r="http://schemas.openxmlformats.org/officeDocument/2006/relationships" r:id="rId3"/>
          </a:graphicData>
        </a:graphic>
      </p:graphicFrame>
      <p:sp>
        <p:nvSpPr>
          <p:cNvPr id="17" name="išľíďè">
            <a:extLst>
              <a:ext uri="{FF2B5EF4-FFF2-40B4-BE49-F238E27FC236}">
                <a16:creationId xmlns:a16="http://schemas.microsoft.com/office/drawing/2014/main" xmlns="" id="{05196D40-9D4B-4E33-A80F-35E78CE5B41A}"/>
              </a:ext>
            </a:extLst>
          </p:cNvPr>
          <p:cNvSpPr/>
          <p:nvPr/>
        </p:nvSpPr>
        <p:spPr bwMode="auto">
          <a:xfrm>
            <a:off x="1281717" y="1983995"/>
            <a:ext cx="4752524" cy="526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nSpc>
                <a:spcPct val="15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400" dirty="0">
              <a:solidFill>
                <a:srgbClr val="FFFFFF">
                  <a:lumMod val="65000"/>
                </a:srgbClr>
              </a:solidFill>
              <a:cs typeface="+mn-ea"/>
              <a:sym typeface="+mn-lt"/>
            </a:endParaRPr>
          </a:p>
        </p:txBody>
      </p:sp>
      <p:sp>
        <p:nvSpPr>
          <p:cNvPr id="18" name="iSlíďè">
            <a:extLst>
              <a:ext uri="{FF2B5EF4-FFF2-40B4-BE49-F238E27FC236}">
                <a16:creationId xmlns:a16="http://schemas.microsoft.com/office/drawing/2014/main" xmlns="" id="{0B14721D-16CC-41DB-BD1C-76760DF71484}"/>
              </a:ext>
            </a:extLst>
          </p:cNvPr>
          <p:cNvSpPr txBox="1"/>
          <p:nvPr/>
        </p:nvSpPr>
        <p:spPr bwMode="auto">
          <a:xfrm>
            <a:off x="1336306" y="1475981"/>
            <a:ext cx="4725229" cy="331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Autofit/>
          </a:bodyPr>
          <a:lstStyle/>
          <a:p>
            <a:pPr lvl="0"/>
            <a:r>
              <a:rPr lang="zh-CN" altLang="en-US" sz="2400" dirty="0">
                <a:solidFill>
                  <a:srgbClr val="000000">
                    <a:lumMod val="75000"/>
                    <a:lumOff val="25000"/>
                  </a:srgbClr>
                </a:solidFill>
                <a:latin typeface="思源黑体 CN Bold" panose="020B0800000000000000" pitchFamily="34" charset="-122"/>
                <a:ea typeface="思源黑体 CN Bold" panose="020B0800000000000000" pitchFamily="34" charset="-122"/>
              </a:rPr>
              <a:t>输入你的标题</a:t>
            </a:r>
          </a:p>
        </p:txBody>
      </p:sp>
      <p:sp>
        <p:nvSpPr>
          <p:cNvPr id="19" name="išľíďè">
            <a:extLst>
              <a:ext uri="{FF2B5EF4-FFF2-40B4-BE49-F238E27FC236}">
                <a16:creationId xmlns:a16="http://schemas.microsoft.com/office/drawing/2014/main" xmlns="" id="{4A34F9F3-E42F-47D8-9EB6-52EE1794BA0C}"/>
              </a:ext>
            </a:extLst>
          </p:cNvPr>
          <p:cNvSpPr/>
          <p:nvPr/>
        </p:nvSpPr>
        <p:spPr bwMode="auto">
          <a:xfrm>
            <a:off x="1281717" y="2942292"/>
            <a:ext cx="4752524" cy="526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nSpc>
                <a:spcPct val="15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400" dirty="0">
              <a:solidFill>
                <a:srgbClr val="FFFFFF">
                  <a:lumMod val="65000"/>
                </a:srgbClr>
              </a:solidFill>
              <a:cs typeface="+mn-ea"/>
              <a:sym typeface="+mn-lt"/>
            </a:endParaRPr>
          </a:p>
        </p:txBody>
      </p:sp>
      <p:grpSp>
        <p:nvGrpSpPr>
          <p:cNvPr id="14" name="组合 13">
            <a:extLst>
              <a:ext uri="{FF2B5EF4-FFF2-40B4-BE49-F238E27FC236}">
                <a16:creationId xmlns:a16="http://schemas.microsoft.com/office/drawing/2014/main" xmlns="" id="{11C256C4-7BD3-4AD0-B8A8-32EDFE8E3FA1}"/>
              </a:ext>
            </a:extLst>
          </p:cNvPr>
          <p:cNvGrpSpPr/>
          <p:nvPr/>
        </p:nvGrpSpPr>
        <p:grpSpPr>
          <a:xfrm>
            <a:off x="3995420" y="220978"/>
            <a:ext cx="3997325" cy="368300"/>
            <a:chOff x="6292" y="188"/>
            <a:chExt cx="6295" cy="580"/>
          </a:xfrm>
        </p:grpSpPr>
        <p:sp>
          <p:nvSpPr>
            <p:cNvPr id="15" name="同心圆 11">
              <a:extLst>
                <a:ext uri="{FF2B5EF4-FFF2-40B4-BE49-F238E27FC236}">
                  <a16:creationId xmlns:a16="http://schemas.microsoft.com/office/drawing/2014/main" xmlns="" id="{A965673D-8F90-4D6D-865F-7B4E0A2C087A}"/>
                </a:ext>
              </a:extLst>
            </p:cNvPr>
            <p:cNvSpPr/>
            <p:nvPr/>
          </p:nvSpPr>
          <p:spPr>
            <a:xfrm>
              <a:off x="6292"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同心圆 12">
              <a:extLst>
                <a:ext uri="{FF2B5EF4-FFF2-40B4-BE49-F238E27FC236}">
                  <a16:creationId xmlns:a16="http://schemas.microsoft.com/office/drawing/2014/main" xmlns="" id="{889FFF74-36C4-494C-8989-7E75C5DA30BA}"/>
                </a:ext>
              </a:extLst>
            </p:cNvPr>
            <p:cNvSpPr/>
            <p:nvPr/>
          </p:nvSpPr>
          <p:spPr>
            <a:xfrm>
              <a:off x="6906"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同心圆 13">
              <a:extLst>
                <a:ext uri="{FF2B5EF4-FFF2-40B4-BE49-F238E27FC236}">
                  <a16:creationId xmlns:a16="http://schemas.microsoft.com/office/drawing/2014/main" xmlns="" id="{0DAF8893-CF7E-41C9-B19B-B0FC24C3D637}"/>
                </a:ext>
              </a:extLst>
            </p:cNvPr>
            <p:cNvSpPr/>
            <p:nvPr/>
          </p:nvSpPr>
          <p:spPr>
            <a:xfrm>
              <a:off x="11658"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同心圆 14">
              <a:extLst>
                <a:ext uri="{FF2B5EF4-FFF2-40B4-BE49-F238E27FC236}">
                  <a16:creationId xmlns:a16="http://schemas.microsoft.com/office/drawing/2014/main" xmlns="" id="{8163EEDB-F1AE-4FF7-B312-391C54711DCC}"/>
                </a:ext>
              </a:extLst>
            </p:cNvPr>
            <p:cNvSpPr/>
            <p:nvPr/>
          </p:nvSpPr>
          <p:spPr>
            <a:xfrm>
              <a:off x="12269"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2" name="文本框 21">
              <a:extLst>
                <a:ext uri="{FF2B5EF4-FFF2-40B4-BE49-F238E27FC236}">
                  <a16:creationId xmlns:a16="http://schemas.microsoft.com/office/drawing/2014/main" xmlns="" id="{4BCF873D-9EF9-491A-9661-7C74A4BEEB0C}"/>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spTree>
    <p:extLst>
      <p:ext uri="{BB962C8B-B14F-4D97-AF65-F5344CB8AC3E}">
        <p14:creationId xmlns:p14="http://schemas.microsoft.com/office/powerpoint/2010/main" val="302876725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500"/>
                            </p:stCondLst>
                            <p:childTnLst>
                              <p:par>
                                <p:cTn id="21" presetID="12" presetClass="entr" presetSubtype="8" fill="hold" grpId="0" nodeType="afterEffect">
                                  <p:stCondLst>
                                    <p:cond delay="0"/>
                                  </p:stCondLst>
                                  <p:childTnLst>
                                    <p:set>
                                      <p:cBhvr>
                                        <p:cTn id="22" dur="1" fill="hold">
                                          <p:stCondLst>
                                            <p:cond delay="0"/>
                                          </p:stCondLst>
                                        </p:cTn>
                                        <p:tgtEl>
                                          <p:spTgt spid="96">
                                            <p:graphicEl>
                                              <a:chart seriesIdx="-3" categoryIdx="-3" bldStep="gridLegend"/>
                                            </p:graphicEl>
                                          </p:spTgt>
                                        </p:tgtEl>
                                        <p:attrNameLst>
                                          <p:attrName>style.visibility</p:attrName>
                                        </p:attrNameLst>
                                      </p:cBhvr>
                                      <p:to>
                                        <p:strVal val="visible"/>
                                      </p:to>
                                    </p:set>
                                    <p:animEffect transition="in" filter="slide(fromLeft)">
                                      <p:cBhvr>
                                        <p:cTn id="23" dur="500"/>
                                        <p:tgtEl>
                                          <p:spTgt spid="96">
                                            <p:graphicEl>
                                              <a:chart seriesIdx="-3" categoryIdx="-3" bldStep="gridLegend"/>
                                            </p:graphicEl>
                                          </p:spTgt>
                                        </p:tgtEl>
                                      </p:cBhvr>
                                    </p:animEffect>
                                  </p:childTnLst>
                                </p:cTn>
                              </p:par>
                            </p:childTnLst>
                          </p:cTn>
                        </p:par>
                        <p:par>
                          <p:cTn id="24" fill="hold">
                            <p:stCondLst>
                              <p:cond delay="1000"/>
                            </p:stCondLst>
                            <p:childTnLst>
                              <p:par>
                                <p:cTn id="25" presetID="12" presetClass="entr" presetSubtype="8" fill="hold" grpId="0" nodeType="afterEffect">
                                  <p:stCondLst>
                                    <p:cond delay="0"/>
                                  </p:stCondLst>
                                  <p:childTnLst>
                                    <p:set>
                                      <p:cBhvr>
                                        <p:cTn id="26" dur="1" fill="hold">
                                          <p:stCondLst>
                                            <p:cond delay="0"/>
                                          </p:stCondLst>
                                        </p:cTn>
                                        <p:tgtEl>
                                          <p:spTgt spid="96">
                                            <p:graphicEl>
                                              <a:chart seriesIdx="0" categoryIdx="-4" bldStep="series"/>
                                            </p:graphicEl>
                                          </p:spTgt>
                                        </p:tgtEl>
                                        <p:attrNameLst>
                                          <p:attrName>style.visibility</p:attrName>
                                        </p:attrNameLst>
                                      </p:cBhvr>
                                      <p:to>
                                        <p:strVal val="visible"/>
                                      </p:to>
                                    </p:set>
                                    <p:animEffect transition="in" filter="slide(fromLeft)">
                                      <p:cBhvr>
                                        <p:cTn id="27" dur="500"/>
                                        <p:tgtEl>
                                          <p:spTgt spid="96">
                                            <p:graphicEl>
                                              <a:chart seriesIdx="0" categoryIdx="-4" bldStep="series"/>
                                            </p:graphicEl>
                                          </p:spTgt>
                                        </p:tgtEl>
                                      </p:cBhvr>
                                    </p:animEffect>
                                  </p:childTnLst>
                                </p:cTn>
                              </p:par>
                            </p:childTnLst>
                          </p:cTn>
                        </p:par>
                        <p:par>
                          <p:cTn id="28" fill="hold">
                            <p:stCondLst>
                              <p:cond delay="1500"/>
                            </p:stCondLst>
                            <p:childTnLst>
                              <p:par>
                                <p:cTn id="29" presetID="12" presetClass="entr" presetSubtype="8" fill="hold" grpId="0" nodeType="afterEffect">
                                  <p:stCondLst>
                                    <p:cond delay="0"/>
                                  </p:stCondLst>
                                  <p:childTnLst>
                                    <p:set>
                                      <p:cBhvr>
                                        <p:cTn id="30" dur="1" fill="hold">
                                          <p:stCondLst>
                                            <p:cond delay="0"/>
                                          </p:stCondLst>
                                        </p:cTn>
                                        <p:tgtEl>
                                          <p:spTgt spid="96">
                                            <p:graphicEl>
                                              <a:chart seriesIdx="1" categoryIdx="-4" bldStep="series"/>
                                            </p:graphicEl>
                                          </p:spTgt>
                                        </p:tgtEl>
                                        <p:attrNameLst>
                                          <p:attrName>style.visibility</p:attrName>
                                        </p:attrNameLst>
                                      </p:cBhvr>
                                      <p:to>
                                        <p:strVal val="visible"/>
                                      </p:to>
                                    </p:set>
                                    <p:animEffect transition="in" filter="slide(fromLeft)">
                                      <p:cBhvr>
                                        <p:cTn id="31" dur="500"/>
                                        <p:tgtEl>
                                          <p:spTgt spid="96">
                                            <p:graphicEl>
                                              <a:chart seriesIdx="1" categoryIdx="-4" bldStep="series"/>
                                            </p:graphicEl>
                                          </p:spTgt>
                                        </p:tgtEl>
                                      </p:cBhvr>
                                    </p:animEffect>
                                  </p:childTnLst>
                                </p:cTn>
                              </p:par>
                            </p:childTnLst>
                          </p:cTn>
                        </p:par>
                        <p:par>
                          <p:cTn id="32" fill="hold">
                            <p:stCondLst>
                              <p:cond delay="2000"/>
                            </p:stCondLst>
                            <p:childTnLst>
                              <p:par>
                                <p:cTn id="33" presetID="12" presetClass="entr" presetSubtype="8" fill="hold" grpId="0" nodeType="afterEffect">
                                  <p:stCondLst>
                                    <p:cond delay="0"/>
                                  </p:stCondLst>
                                  <p:childTnLst>
                                    <p:set>
                                      <p:cBhvr>
                                        <p:cTn id="34" dur="1" fill="hold">
                                          <p:stCondLst>
                                            <p:cond delay="0"/>
                                          </p:stCondLst>
                                        </p:cTn>
                                        <p:tgtEl>
                                          <p:spTgt spid="96">
                                            <p:graphicEl>
                                              <a:chart seriesIdx="2" categoryIdx="-4" bldStep="series"/>
                                            </p:graphicEl>
                                          </p:spTgt>
                                        </p:tgtEl>
                                        <p:attrNameLst>
                                          <p:attrName>style.visibility</p:attrName>
                                        </p:attrNameLst>
                                      </p:cBhvr>
                                      <p:to>
                                        <p:strVal val="visible"/>
                                      </p:to>
                                    </p:set>
                                    <p:animEffect transition="in" filter="slide(fromLeft)">
                                      <p:cBhvr>
                                        <p:cTn id="35" dur="500"/>
                                        <p:tgtEl>
                                          <p:spTgt spid="96">
                                            <p:graphicEl>
                                              <a:chart seriesIdx="2" categoryIdx="-4" bldStep="series"/>
                                            </p:graphicEl>
                                          </p:spTgt>
                                        </p:tgtEl>
                                      </p:cBhvr>
                                    </p:animEffect>
                                  </p:childTnLst>
                                </p:cTn>
                              </p:par>
                            </p:childTnLst>
                          </p:cTn>
                        </p:par>
                        <p:par>
                          <p:cTn id="36" fill="hold">
                            <p:stCondLst>
                              <p:cond delay="2500"/>
                            </p:stCondLst>
                            <p:childTnLst>
                              <p:par>
                                <p:cTn id="37" presetID="12" presetClass="entr" presetSubtype="8" fill="hold" grpId="0" nodeType="afterEffect">
                                  <p:stCondLst>
                                    <p:cond delay="0"/>
                                  </p:stCondLst>
                                  <p:childTnLst>
                                    <p:set>
                                      <p:cBhvr>
                                        <p:cTn id="38" dur="1" fill="hold">
                                          <p:stCondLst>
                                            <p:cond delay="0"/>
                                          </p:stCondLst>
                                        </p:cTn>
                                        <p:tgtEl>
                                          <p:spTgt spid="96">
                                            <p:graphicEl>
                                              <a:chart seriesIdx="3" categoryIdx="-4" bldStep="series"/>
                                            </p:graphicEl>
                                          </p:spTgt>
                                        </p:tgtEl>
                                        <p:attrNameLst>
                                          <p:attrName>style.visibility</p:attrName>
                                        </p:attrNameLst>
                                      </p:cBhvr>
                                      <p:to>
                                        <p:strVal val="visible"/>
                                      </p:to>
                                    </p:set>
                                    <p:animEffect transition="in" filter="slide(fromLeft)">
                                      <p:cBhvr>
                                        <p:cTn id="39" dur="500"/>
                                        <p:tgtEl>
                                          <p:spTgt spid="96">
                                            <p:graphicEl>
                                              <a:chart seriesIdx="3" categoryIdx="-4" bldStep="series"/>
                                            </p:graphicEl>
                                          </p:spTgt>
                                        </p:tgtEl>
                                      </p:cBhvr>
                                    </p:animEffect>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93"/>
                                        </p:tgtEl>
                                        <p:attrNameLst>
                                          <p:attrName>style.visibility</p:attrName>
                                        </p:attrNameLst>
                                      </p:cBhvr>
                                      <p:to>
                                        <p:strVal val="visible"/>
                                      </p:to>
                                    </p:set>
                                    <p:anim calcmode="lin" valueType="num">
                                      <p:cBhvr additive="base">
                                        <p:cTn id="43" dur="500" fill="hold"/>
                                        <p:tgtEl>
                                          <p:spTgt spid="93"/>
                                        </p:tgtEl>
                                        <p:attrNameLst>
                                          <p:attrName>ppt_x</p:attrName>
                                        </p:attrNameLst>
                                      </p:cBhvr>
                                      <p:tavLst>
                                        <p:tav tm="0">
                                          <p:val>
                                            <p:strVal val="1+#ppt_w/2"/>
                                          </p:val>
                                        </p:tav>
                                        <p:tav tm="100000">
                                          <p:val>
                                            <p:strVal val="#ppt_x"/>
                                          </p:val>
                                        </p:tav>
                                      </p:tavLst>
                                    </p:anim>
                                    <p:anim calcmode="lin" valueType="num">
                                      <p:cBhvr additive="base">
                                        <p:cTn id="44" dur="500" fill="hold"/>
                                        <p:tgtEl>
                                          <p:spTgt spid="9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4"/>
                                        </p:tgtEl>
                                        <p:attrNameLst>
                                          <p:attrName>style.visibility</p:attrName>
                                        </p:attrNameLst>
                                      </p:cBhvr>
                                      <p:to>
                                        <p:strVal val="visible"/>
                                      </p:to>
                                    </p:set>
                                    <p:anim calcmode="lin" valueType="num">
                                      <p:cBhvr additive="base">
                                        <p:cTn id="47" dur="500" fill="hold"/>
                                        <p:tgtEl>
                                          <p:spTgt spid="94"/>
                                        </p:tgtEl>
                                        <p:attrNameLst>
                                          <p:attrName>ppt_x</p:attrName>
                                        </p:attrNameLst>
                                      </p:cBhvr>
                                      <p:tavLst>
                                        <p:tav tm="0">
                                          <p:val>
                                            <p:strVal val="1+#ppt_w/2"/>
                                          </p:val>
                                        </p:tav>
                                        <p:tav tm="100000">
                                          <p:val>
                                            <p:strVal val="#ppt_x"/>
                                          </p:val>
                                        </p:tav>
                                      </p:tavLst>
                                    </p:anim>
                                    <p:anim calcmode="lin" valueType="num">
                                      <p:cBhvr additive="base">
                                        <p:cTn id="48" dur="500" fill="hold"/>
                                        <p:tgtEl>
                                          <p:spTgt spid="94"/>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91"/>
                                        </p:tgtEl>
                                        <p:attrNameLst>
                                          <p:attrName>style.visibility</p:attrName>
                                        </p:attrNameLst>
                                      </p:cBhvr>
                                      <p:to>
                                        <p:strVal val="visible"/>
                                      </p:to>
                                    </p:set>
                                    <p:anim calcmode="lin" valueType="num">
                                      <p:cBhvr additive="base">
                                        <p:cTn id="51" dur="500" fill="hold"/>
                                        <p:tgtEl>
                                          <p:spTgt spid="91"/>
                                        </p:tgtEl>
                                        <p:attrNameLst>
                                          <p:attrName>ppt_x</p:attrName>
                                        </p:attrNameLst>
                                      </p:cBhvr>
                                      <p:tavLst>
                                        <p:tav tm="0">
                                          <p:val>
                                            <p:strVal val="1+#ppt_w/2"/>
                                          </p:val>
                                        </p:tav>
                                        <p:tav tm="100000">
                                          <p:val>
                                            <p:strVal val="#ppt_x"/>
                                          </p:val>
                                        </p:tav>
                                      </p:tavLst>
                                    </p:anim>
                                    <p:anim calcmode="lin" valueType="num">
                                      <p:cBhvr additive="base">
                                        <p:cTn id="52" dur="500" fill="hold"/>
                                        <p:tgtEl>
                                          <p:spTgt spid="91"/>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2"/>
                                        </p:tgtEl>
                                        <p:attrNameLst>
                                          <p:attrName>style.visibility</p:attrName>
                                        </p:attrNameLst>
                                      </p:cBhvr>
                                      <p:to>
                                        <p:strVal val="visible"/>
                                      </p:to>
                                    </p:set>
                                    <p:anim calcmode="lin" valueType="num">
                                      <p:cBhvr additive="base">
                                        <p:cTn id="55" dur="500" fill="hold"/>
                                        <p:tgtEl>
                                          <p:spTgt spid="92"/>
                                        </p:tgtEl>
                                        <p:attrNameLst>
                                          <p:attrName>ppt_x</p:attrName>
                                        </p:attrNameLst>
                                      </p:cBhvr>
                                      <p:tavLst>
                                        <p:tav tm="0">
                                          <p:val>
                                            <p:strVal val="1+#ppt_w/2"/>
                                          </p:val>
                                        </p:tav>
                                        <p:tav tm="100000">
                                          <p:val>
                                            <p:strVal val="#ppt_x"/>
                                          </p:val>
                                        </p:tav>
                                      </p:tavLst>
                                    </p:anim>
                                    <p:anim calcmode="lin" valueType="num">
                                      <p:cBhvr additive="base">
                                        <p:cTn id="56" dur="500" fill="hold"/>
                                        <p:tgtEl>
                                          <p:spTgt spid="92"/>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89"/>
                                        </p:tgtEl>
                                        <p:attrNameLst>
                                          <p:attrName>style.visibility</p:attrName>
                                        </p:attrNameLst>
                                      </p:cBhvr>
                                      <p:to>
                                        <p:strVal val="visible"/>
                                      </p:to>
                                    </p:set>
                                    <p:anim calcmode="lin" valueType="num">
                                      <p:cBhvr additive="base">
                                        <p:cTn id="59" dur="500" fill="hold"/>
                                        <p:tgtEl>
                                          <p:spTgt spid="89"/>
                                        </p:tgtEl>
                                        <p:attrNameLst>
                                          <p:attrName>ppt_x</p:attrName>
                                        </p:attrNameLst>
                                      </p:cBhvr>
                                      <p:tavLst>
                                        <p:tav tm="0">
                                          <p:val>
                                            <p:strVal val="1+#ppt_w/2"/>
                                          </p:val>
                                        </p:tav>
                                        <p:tav tm="100000">
                                          <p:val>
                                            <p:strVal val="#ppt_x"/>
                                          </p:val>
                                        </p:tav>
                                      </p:tavLst>
                                    </p:anim>
                                    <p:anim calcmode="lin" valueType="num">
                                      <p:cBhvr additive="base">
                                        <p:cTn id="60" dur="500" fill="hold"/>
                                        <p:tgtEl>
                                          <p:spTgt spid="8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90"/>
                                        </p:tgtEl>
                                        <p:attrNameLst>
                                          <p:attrName>style.visibility</p:attrName>
                                        </p:attrNameLst>
                                      </p:cBhvr>
                                      <p:to>
                                        <p:strVal val="visible"/>
                                      </p:to>
                                    </p:set>
                                    <p:anim calcmode="lin" valueType="num">
                                      <p:cBhvr additive="base">
                                        <p:cTn id="63" dur="500" fill="hold"/>
                                        <p:tgtEl>
                                          <p:spTgt spid="90"/>
                                        </p:tgtEl>
                                        <p:attrNameLst>
                                          <p:attrName>ppt_x</p:attrName>
                                        </p:attrNameLst>
                                      </p:cBhvr>
                                      <p:tavLst>
                                        <p:tav tm="0">
                                          <p:val>
                                            <p:strVal val="1+#ppt_w/2"/>
                                          </p:val>
                                        </p:tav>
                                        <p:tav tm="100000">
                                          <p:val>
                                            <p:strVal val="#ppt_x"/>
                                          </p:val>
                                        </p:tav>
                                      </p:tavLst>
                                    </p:anim>
                                    <p:anim calcmode="lin" valueType="num">
                                      <p:cBhvr additive="base">
                                        <p:cTn id="64" dur="500" fill="hold"/>
                                        <p:tgtEl>
                                          <p:spTgt spid="9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87"/>
                                        </p:tgtEl>
                                        <p:attrNameLst>
                                          <p:attrName>style.visibility</p:attrName>
                                        </p:attrNameLst>
                                      </p:cBhvr>
                                      <p:to>
                                        <p:strVal val="visible"/>
                                      </p:to>
                                    </p:set>
                                    <p:anim calcmode="lin" valueType="num">
                                      <p:cBhvr additive="base">
                                        <p:cTn id="67" dur="500" fill="hold"/>
                                        <p:tgtEl>
                                          <p:spTgt spid="87"/>
                                        </p:tgtEl>
                                        <p:attrNameLst>
                                          <p:attrName>ppt_x</p:attrName>
                                        </p:attrNameLst>
                                      </p:cBhvr>
                                      <p:tavLst>
                                        <p:tav tm="0">
                                          <p:val>
                                            <p:strVal val="1+#ppt_w/2"/>
                                          </p:val>
                                        </p:tav>
                                        <p:tav tm="100000">
                                          <p:val>
                                            <p:strVal val="#ppt_x"/>
                                          </p:val>
                                        </p:tav>
                                      </p:tavLst>
                                    </p:anim>
                                    <p:anim calcmode="lin" valueType="num">
                                      <p:cBhvr additive="base">
                                        <p:cTn id="68" dur="500" fill="hold"/>
                                        <p:tgtEl>
                                          <p:spTgt spid="87"/>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88"/>
                                        </p:tgtEl>
                                        <p:attrNameLst>
                                          <p:attrName>style.visibility</p:attrName>
                                        </p:attrNameLst>
                                      </p:cBhvr>
                                      <p:to>
                                        <p:strVal val="visible"/>
                                      </p:to>
                                    </p:set>
                                    <p:anim calcmode="lin" valueType="num">
                                      <p:cBhvr additive="base">
                                        <p:cTn id="71" dur="500" fill="hold"/>
                                        <p:tgtEl>
                                          <p:spTgt spid="88"/>
                                        </p:tgtEl>
                                        <p:attrNameLst>
                                          <p:attrName>ppt_x</p:attrName>
                                        </p:attrNameLst>
                                      </p:cBhvr>
                                      <p:tavLst>
                                        <p:tav tm="0">
                                          <p:val>
                                            <p:strVal val="1+#ppt_w/2"/>
                                          </p:val>
                                        </p:tav>
                                        <p:tav tm="100000">
                                          <p:val>
                                            <p:strVal val="#ppt_x"/>
                                          </p:val>
                                        </p:tav>
                                      </p:tavLst>
                                    </p:anim>
                                    <p:anim calcmode="lin" valueType="num">
                                      <p:cBhvr additive="base">
                                        <p:cTn id="72" dur="500" fill="hold"/>
                                        <p:tgtEl>
                                          <p:spTgt spid="88"/>
                                        </p:tgtEl>
                                        <p:attrNameLst>
                                          <p:attrName>ppt_y</p:attrName>
                                        </p:attrNameLst>
                                      </p:cBhvr>
                                      <p:tavLst>
                                        <p:tav tm="0">
                                          <p:val>
                                            <p:strVal val="#ppt_y"/>
                                          </p:val>
                                        </p:tav>
                                        <p:tav tm="100000">
                                          <p:val>
                                            <p:strVal val="#ppt_y"/>
                                          </p:val>
                                        </p:tav>
                                      </p:tavLst>
                                    </p:anim>
                                  </p:childTnLst>
                                </p:cTn>
                              </p:par>
                            </p:childTnLst>
                          </p:cTn>
                        </p:par>
                        <p:par>
                          <p:cTn id="73" fill="hold">
                            <p:stCondLst>
                              <p:cond delay="3500"/>
                            </p:stCondLst>
                            <p:childTnLst>
                              <p:par>
                                <p:cTn id="74" presetID="26" presetClass="emph" presetSubtype="0" fill="hold" grpId="1" nodeType="afterEffect">
                                  <p:stCondLst>
                                    <p:cond delay="0"/>
                                  </p:stCondLst>
                                  <p:childTnLst>
                                    <p:animEffect transition="out" filter="fade">
                                      <p:cBhvr>
                                        <p:cTn id="75" dur="500" tmFilter="0, 0; .2, .5; .8, .5; 1, 0"/>
                                        <p:tgtEl>
                                          <p:spTgt spid="93"/>
                                        </p:tgtEl>
                                      </p:cBhvr>
                                    </p:animEffect>
                                    <p:animScale>
                                      <p:cBhvr>
                                        <p:cTn id="76" dur="250" autoRev="1" fill="hold"/>
                                        <p:tgtEl>
                                          <p:spTgt spid="93"/>
                                        </p:tgtEl>
                                      </p:cBhvr>
                                      <p:by x="105000" y="105000"/>
                                    </p:animScale>
                                  </p:childTnLst>
                                </p:cTn>
                              </p:par>
                              <p:par>
                                <p:cTn id="77" presetID="26" presetClass="emph" presetSubtype="0" fill="hold" grpId="1" nodeType="withEffect">
                                  <p:stCondLst>
                                    <p:cond delay="0"/>
                                  </p:stCondLst>
                                  <p:childTnLst>
                                    <p:animEffect transition="out" filter="fade">
                                      <p:cBhvr>
                                        <p:cTn id="78" dur="500" tmFilter="0, 0; .2, .5; .8, .5; 1, 0"/>
                                        <p:tgtEl>
                                          <p:spTgt spid="94"/>
                                        </p:tgtEl>
                                      </p:cBhvr>
                                    </p:animEffect>
                                    <p:animScale>
                                      <p:cBhvr>
                                        <p:cTn id="79" dur="250" autoRev="1" fill="hold"/>
                                        <p:tgtEl>
                                          <p:spTgt spid="94"/>
                                        </p:tgtEl>
                                      </p:cBhvr>
                                      <p:by x="105000" y="105000"/>
                                    </p:animScale>
                                  </p:childTnLst>
                                </p:cTn>
                              </p:par>
                              <p:par>
                                <p:cTn id="80" presetID="26" presetClass="emph" presetSubtype="0" fill="hold" grpId="1" nodeType="withEffect">
                                  <p:stCondLst>
                                    <p:cond delay="500"/>
                                  </p:stCondLst>
                                  <p:childTnLst>
                                    <p:animEffect transition="out" filter="fade">
                                      <p:cBhvr>
                                        <p:cTn id="81" dur="500" tmFilter="0, 0; .2, .5; .8, .5; 1, 0"/>
                                        <p:tgtEl>
                                          <p:spTgt spid="91"/>
                                        </p:tgtEl>
                                      </p:cBhvr>
                                    </p:animEffect>
                                    <p:animScale>
                                      <p:cBhvr>
                                        <p:cTn id="82" dur="250" autoRev="1" fill="hold"/>
                                        <p:tgtEl>
                                          <p:spTgt spid="91"/>
                                        </p:tgtEl>
                                      </p:cBhvr>
                                      <p:by x="105000" y="105000"/>
                                    </p:animScale>
                                  </p:childTnLst>
                                </p:cTn>
                              </p:par>
                              <p:par>
                                <p:cTn id="83" presetID="26" presetClass="emph" presetSubtype="0" fill="hold" grpId="1" nodeType="withEffect">
                                  <p:stCondLst>
                                    <p:cond delay="500"/>
                                  </p:stCondLst>
                                  <p:childTnLst>
                                    <p:animEffect transition="out" filter="fade">
                                      <p:cBhvr>
                                        <p:cTn id="84" dur="500" tmFilter="0, 0; .2, .5; .8, .5; 1, 0"/>
                                        <p:tgtEl>
                                          <p:spTgt spid="92"/>
                                        </p:tgtEl>
                                      </p:cBhvr>
                                    </p:animEffect>
                                    <p:animScale>
                                      <p:cBhvr>
                                        <p:cTn id="85" dur="250" autoRev="1" fill="hold"/>
                                        <p:tgtEl>
                                          <p:spTgt spid="92"/>
                                        </p:tgtEl>
                                      </p:cBhvr>
                                      <p:by x="105000" y="105000"/>
                                    </p:animScale>
                                  </p:childTnLst>
                                </p:cTn>
                              </p:par>
                              <p:par>
                                <p:cTn id="86" presetID="26" presetClass="emph" presetSubtype="0" fill="hold" grpId="1" nodeType="withEffect">
                                  <p:stCondLst>
                                    <p:cond delay="250"/>
                                  </p:stCondLst>
                                  <p:childTnLst>
                                    <p:animEffect transition="out" filter="fade">
                                      <p:cBhvr>
                                        <p:cTn id="87" dur="500" tmFilter="0, 0; .2, .5; .8, .5; 1, 0"/>
                                        <p:tgtEl>
                                          <p:spTgt spid="89"/>
                                        </p:tgtEl>
                                      </p:cBhvr>
                                    </p:animEffect>
                                    <p:animScale>
                                      <p:cBhvr>
                                        <p:cTn id="88" dur="250" autoRev="1" fill="hold"/>
                                        <p:tgtEl>
                                          <p:spTgt spid="89"/>
                                        </p:tgtEl>
                                      </p:cBhvr>
                                      <p:by x="105000" y="105000"/>
                                    </p:animScale>
                                  </p:childTnLst>
                                </p:cTn>
                              </p:par>
                              <p:par>
                                <p:cTn id="89" presetID="26" presetClass="emph" presetSubtype="0" fill="hold" grpId="1" nodeType="withEffect">
                                  <p:stCondLst>
                                    <p:cond delay="250"/>
                                  </p:stCondLst>
                                  <p:childTnLst>
                                    <p:animEffect transition="out" filter="fade">
                                      <p:cBhvr>
                                        <p:cTn id="90" dur="500" tmFilter="0, 0; .2, .5; .8, .5; 1, 0"/>
                                        <p:tgtEl>
                                          <p:spTgt spid="90"/>
                                        </p:tgtEl>
                                      </p:cBhvr>
                                    </p:animEffect>
                                    <p:animScale>
                                      <p:cBhvr>
                                        <p:cTn id="91" dur="250" autoRev="1" fill="hold"/>
                                        <p:tgtEl>
                                          <p:spTgt spid="90"/>
                                        </p:tgtEl>
                                      </p:cBhvr>
                                      <p:by x="105000" y="105000"/>
                                    </p:animScale>
                                  </p:childTnLst>
                                </p:cTn>
                              </p:par>
                              <p:par>
                                <p:cTn id="92" presetID="26" presetClass="emph" presetSubtype="0" fill="hold" grpId="1" nodeType="withEffect">
                                  <p:stCondLst>
                                    <p:cond delay="750"/>
                                  </p:stCondLst>
                                  <p:childTnLst>
                                    <p:animEffect transition="out" filter="fade">
                                      <p:cBhvr>
                                        <p:cTn id="93" dur="500" tmFilter="0, 0; .2, .5; .8, .5; 1, 0"/>
                                        <p:tgtEl>
                                          <p:spTgt spid="87"/>
                                        </p:tgtEl>
                                      </p:cBhvr>
                                    </p:animEffect>
                                    <p:animScale>
                                      <p:cBhvr>
                                        <p:cTn id="94" dur="250" autoRev="1" fill="hold"/>
                                        <p:tgtEl>
                                          <p:spTgt spid="87"/>
                                        </p:tgtEl>
                                      </p:cBhvr>
                                      <p:by x="105000" y="105000"/>
                                    </p:animScale>
                                  </p:childTnLst>
                                </p:cTn>
                              </p:par>
                              <p:par>
                                <p:cTn id="95" presetID="26" presetClass="emph" presetSubtype="0" fill="hold" grpId="1" nodeType="withEffect">
                                  <p:stCondLst>
                                    <p:cond delay="750"/>
                                  </p:stCondLst>
                                  <p:childTnLst>
                                    <p:animEffect transition="out" filter="fade">
                                      <p:cBhvr>
                                        <p:cTn id="96" dur="500" tmFilter="0, 0; .2, .5; .8, .5; 1, 0"/>
                                        <p:tgtEl>
                                          <p:spTgt spid="88"/>
                                        </p:tgtEl>
                                      </p:cBhvr>
                                    </p:animEffect>
                                    <p:animScale>
                                      <p:cBhvr>
                                        <p:cTn id="97" dur="250" autoRev="1" fill="hold"/>
                                        <p:tgtEl>
                                          <p:spTgt spid="8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3" grpId="1" animBg="1"/>
      <p:bldP spid="94" grpId="0"/>
      <p:bldP spid="94" grpId="1"/>
      <p:bldP spid="91" grpId="0" animBg="1"/>
      <p:bldP spid="91" grpId="1" animBg="1"/>
      <p:bldP spid="92" grpId="0"/>
      <p:bldP spid="92" grpId="1"/>
      <p:bldP spid="89" grpId="0" animBg="1"/>
      <p:bldP spid="89" grpId="1" animBg="1"/>
      <p:bldP spid="90" grpId="0"/>
      <p:bldP spid="90" grpId="1"/>
      <p:bldP spid="87" grpId="0" animBg="1"/>
      <p:bldP spid="87" grpId="1" animBg="1"/>
      <p:bldP spid="88" grpId="0"/>
      <p:bldP spid="88" grpId="1"/>
      <p:bldGraphic spid="96" grpId="0" uiExpand="1">
        <p:bldSub>
          <a:bldChart bld="series"/>
        </p:bldSub>
      </p:bldGraphic>
      <p:bldP spid="17"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xmlns="" id="{E0CB6DB0-5FD0-4FBC-8452-27B8A87B479F}"/>
              </a:ext>
            </a:extLst>
          </p:cNvPr>
          <p:cNvGrpSpPr/>
          <p:nvPr/>
        </p:nvGrpSpPr>
        <p:grpSpPr>
          <a:xfrm>
            <a:off x="3995420" y="220978"/>
            <a:ext cx="3997325" cy="368300"/>
            <a:chOff x="6292" y="188"/>
            <a:chExt cx="6295" cy="580"/>
          </a:xfrm>
        </p:grpSpPr>
        <p:sp>
          <p:nvSpPr>
            <p:cNvPr id="16" name="同心圆 11">
              <a:extLst>
                <a:ext uri="{FF2B5EF4-FFF2-40B4-BE49-F238E27FC236}">
                  <a16:creationId xmlns:a16="http://schemas.microsoft.com/office/drawing/2014/main" xmlns="" id="{04A7CB77-AEB5-4BC8-BC4B-81147F1F6DCE}"/>
                </a:ext>
              </a:extLst>
            </p:cNvPr>
            <p:cNvSpPr/>
            <p:nvPr/>
          </p:nvSpPr>
          <p:spPr>
            <a:xfrm>
              <a:off x="6292"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 name="同心圆 12">
              <a:extLst>
                <a:ext uri="{FF2B5EF4-FFF2-40B4-BE49-F238E27FC236}">
                  <a16:creationId xmlns:a16="http://schemas.microsoft.com/office/drawing/2014/main" xmlns="" id="{53967B4A-63B8-4C69-9227-51ADA7E1C061}"/>
                </a:ext>
              </a:extLst>
            </p:cNvPr>
            <p:cNvSpPr/>
            <p:nvPr/>
          </p:nvSpPr>
          <p:spPr>
            <a:xfrm>
              <a:off x="6906"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 name="同心圆 13">
              <a:extLst>
                <a:ext uri="{FF2B5EF4-FFF2-40B4-BE49-F238E27FC236}">
                  <a16:creationId xmlns:a16="http://schemas.microsoft.com/office/drawing/2014/main" xmlns="" id="{ED56B593-97EB-4ECE-9457-45C8F1D5644C}"/>
                </a:ext>
              </a:extLst>
            </p:cNvPr>
            <p:cNvSpPr/>
            <p:nvPr/>
          </p:nvSpPr>
          <p:spPr>
            <a:xfrm>
              <a:off x="11658"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同心圆 14">
              <a:extLst>
                <a:ext uri="{FF2B5EF4-FFF2-40B4-BE49-F238E27FC236}">
                  <a16:creationId xmlns:a16="http://schemas.microsoft.com/office/drawing/2014/main" xmlns="" id="{168C1885-5C97-401A-A69A-46FCB09BA50F}"/>
                </a:ext>
              </a:extLst>
            </p:cNvPr>
            <p:cNvSpPr/>
            <p:nvPr/>
          </p:nvSpPr>
          <p:spPr>
            <a:xfrm>
              <a:off x="12269" y="319"/>
              <a:ext cx="318" cy="318"/>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文本框 19">
              <a:extLst>
                <a:ext uri="{FF2B5EF4-FFF2-40B4-BE49-F238E27FC236}">
                  <a16:creationId xmlns:a16="http://schemas.microsoft.com/office/drawing/2014/main" xmlns="" id="{63CFCF17-80E4-4DEB-ADEB-43F506D5E404}"/>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grpSp>
        <p:nvGrpSpPr>
          <p:cNvPr id="2" name="组合 1">
            <a:extLst>
              <a:ext uri="{FF2B5EF4-FFF2-40B4-BE49-F238E27FC236}">
                <a16:creationId xmlns:a16="http://schemas.microsoft.com/office/drawing/2014/main" xmlns="" id="{61C4CB49-09F8-4464-9426-E6D13711921A}"/>
              </a:ext>
            </a:extLst>
          </p:cNvPr>
          <p:cNvGrpSpPr/>
          <p:nvPr/>
        </p:nvGrpSpPr>
        <p:grpSpPr>
          <a:xfrm>
            <a:off x="4556613" y="2568563"/>
            <a:ext cx="3222627" cy="3304762"/>
            <a:chOff x="4556613" y="2568563"/>
            <a:chExt cx="3222627" cy="3304762"/>
          </a:xfrm>
        </p:grpSpPr>
        <p:sp>
          <p:nvSpPr>
            <p:cNvPr id="22" name="îSľiďè">
              <a:extLst>
                <a:ext uri="{FF2B5EF4-FFF2-40B4-BE49-F238E27FC236}">
                  <a16:creationId xmlns:a16="http://schemas.microsoft.com/office/drawing/2014/main" xmlns="" id="{48004296-016B-4596-ACDD-E63808F3F3EE}"/>
                </a:ext>
              </a:extLst>
            </p:cNvPr>
            <p:cNvSpPr/>
            <p:nvPr/>
          </p:nvSpPr>
          <p:spPr bwMode="auto">
            <a:xfrm>
              <a:off x="5162969" y="2662778"/>
              <a:ext cx="905911" cy="1021867"/>
            </a:xfrm>
            <a:custGeom>
              <a:avLst/>
              <a:gdLst>
                <a:gd name="T0" fmla="*/ 3747 w 4923"/>
                <a:gd name="T1" fmla="*/ 1484 h 5559"/>
                <a:gd name="T2" fmla="*/ 3464 w 4923"/>
                <a:gd name="T3" fmla="*/ 1140 h 5559"/>
                <a:gd name="T4" fmla="*/ 3363 w 4923"/>
                <a:gd name="T5" fmla="*/ 1012 h 5559"/>
                <a:gd name="T6" fmla="*/ 3141 w 4923"/>
                <a:gd name="T7" fmla="*/ 1039 h 5559"/>
                <a:gd name="T8" fmla="*/ 2689 w 4923"/>
                <a:gd name="T9" fmla="*/ 736 h 5559"/>
                <a:gd name="T10" fmla="*/ 2662 w 4923"/>
                <a:gd name="T11" fmla="*/ 709 h 5559"/>
                <a:gd name="T12" fmla="*/ 3525 w 4923"/>
                <a:gd name="T13" fmla="*/ 480 h 5559"/>
                <a:gd name="T14" fmla="*/ 3940 w 4923"/>
                <a:gd name="T15" fmla="*/ 498 h 5559"/>
                <a:gd name="T16" fmla="*/ 3255 w 4923"/>
                <a:gd name="T17" fmla="*/ 92 h 5559"/>
                <a:gd name="T18" fmla="*/ 2147 w 4923"/>
                <a:gd name="T19" fmla="*/ 194 h 5559"/>
                <a:gd name="T20" fmla="*/ 0 w 4923"/>
                <a:gd name="T21" fmla="*/ 3913 h 5559"/>
                <a:gd name="T22" fmla="*/ 2629 w 4923"/>
                <a:gd name="T23" fmla="*/ 5559 h 5559"/>
                <a:gd name="T24" fmla="*/ 3229 w 4923"/>
                <a:gd name="T25" fmla="*/ 4527 h 5559"/>
                <a:gd name="T26" fmla="*/ 3477 w 4923"/>
                <a:gd name="T27" fmla="*/ 4096 h 5559"/>
                <a:gd name="T28" fmla="*/ 3584 w 4923"/>
                <a:gd name="T29" fmla="*/ 3911 h 5559"/>
                <a:gd name="T30" fmla="*/ 4727 w 4923"/>
                <a:gd name="T31" fmla="*/ 1931 h 5559"/>
                <a:gd name="T32" fmla="*/ 4923 w 4923"/>
                <a:gd name="T33" fmla="*/ 1572 h 5559"/>
                <a:gd name="T34" fmla="*/ 4050 w 4923"/>
                <a:gd name="T35" fmla="*/ 1853 h 5559"/>
                <a:gd name="T36" fmla="*/ 3747 w 4923"/>
                <a:gd name="T37" fmla="*/ 1484 h 5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23" h="5559">
                  <a:moveTo>
                    <a:pt x="3747" y="1484"/>
                  </a:moveTo>
                  <a:cubicBezTo>
                    <a:pt x="3464" y="1140"/>
                    <a:pt x="3464" y="1140"/>
                    <a:pt x="3464" y="1140"/>
                  </a:cubicBezTo>
                  <a:cubicBezTo>
                    <a:pt x="3363" y="1012"/>
                    <a:pt x="3363" y="1012"/>
                    <a:pt x="3363" y="1012"/>
                  </a:cubicBezTo>
                  <a:cubicBezTo>
                    <a:pt x="3141" y="1039"/>
                    <a:pt x="3141" y="1039"/>
                    <a:pt x="3141" y="1039"/>
                  </a:cubicBezTo>
                  <a:cubicBezTo>
                    <a:pt x="2689" y="736"/>
                    <a:pt x="2689" y="736"/>
                    <a:pt x="2689" y="736"/>
                  </a:cubicBezTo>
                  <a:cubicBezTo>
                    <a:pt x="2662" y="709"/>
                    <a:pt x="2662" y="709"/>
                    <a:pt x="2662" y="709"/>
                  </a:cubicBezTo>
                  <a:cubicBezTo>
                    <a:pt x="3525" y="480"/>
                    <a:pt x="3525" y="480"/>
                    <a:pt x="3525" y="480"/>
                  </a:cubicBezTo>
                  <a:cubicBezTo>
                    <a:pt x="3525" y="480"/>
                    <a:pt x="3726" y="488"/>
                    <a:pt x="3940" y="498"/>
                  </a:cubicBezTo>
                  <a:cubicBezTo>
                    <a:pt x="3653" y="310"/>
                    <a:pt x="3394" y="145"/>
                    <a:pt x="3255" y="92"/>
                  </a:cubicBezTo>
                  <a:cubicBezTo>
                    <a:pt x="3013" y="0"/>
                    <a:pt x="2493" y="105"/>
                    <a:pt x="2147" y="194"/>
                  </a:cubicBezTo>
                  <a:cubicBezTo>
                    <a:pt x="0" y="3913"/>
                    <a:pt x="0" y="3913"/>
                    <a:pt x="0" y="3913"/>
                  </a:cubicBezTo>
                  <a:cubicBezTo>
                    <a:pt x="2629" y="5559"/>
                    <a:pt x="2629" y="5559"/>
                    <a:pt x="2629" y="5559"/>
                  </a:cubicBezTo>
                  <a:cubicBezTo>
                    <a:pt x="2791" y="5269"/>
                    <a:pt x="3002" y="4910"/>
                    <a:pt x="3229" y="4527"/>
                  </a:cubicBezTo>
                  <a:cubicBezTo>
                    <a:pt x="3477" y="4096"/>
                    <a:pt x="3477" y="4096"/>
                    <a:pt x="3477" y="4096"/>
                  </a:cubicBezTo>
                  <a:cubicBezTo>
                    <a:pt x="3584" y="3911"/>
                    <a:pt x="3584" y="3911"/>
                    <a:pt x="3584" y="3911"/>
                  </a:cubicBezTo>
                  <a:cubicBezTo>
                    <a:pt x="4727" y="1931"/>
                    <a:pt x="4727" y="1931"/>
                    <a:pt x="4727" y="1931"/>
                  </a:cubicBezTo>
                  <a:cubicBezTo>
                    <a:pt x="4760" y="1866"/>
                    <a:pt x="4827" y="1738"/>
                    <a:pt x="4923" y="1572"/>
                  </a:cubicBezTo>
                  <a:cubicBezTo>
                    <a:pt x="4050" y="1853"/>
                    <a:pt x="4050" y="1853"/>
                    <a:pt x="4050" y="1853"/>
                  </a:cubicBezTo>
                  <a:lnTo>
                    <a:pt x="3747" y="148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p>
          </p:txBody>
        </p:sp>
        <p:sp>
          <p:nvSpPr>
            <p:cNvPr id="27" name="îşlídé">
              <a:extLst>
                <a:ext uri="{FF2B5EF4-FFF2-40B4-BE49-F238E27FC236}">
                  <a16:creationId xmlns:a16="http://schemas.microsoft.com/office/drawing/2014/main" xmlns="" id="{5B1A9D7F-C369-470B-974C-B8283E991707}"/>
                </a:ext>
              </a:extLst>
            </p:cNvPr>
            <p:cNvSpPr/>
            <p:nvPr/>
          </p:nvSpPr>
          <p:spPr bwMode="auto">
            <a:xfrm>
              <a:off x="6288714" y="4538617"/>
              <a:ext cx="594277" cy="553209"/>
            </a:xfrm>
            <a:custGeom>
              <a:avLst/>
              <a:gdLst>
                <a:gd name="T0" fmla="*/ 1669 w 3224"/>
                <a:gd name="T1" fmla="*/ 2864 h 3005"/>
                <a:gd name="T2" fmla="*/ 3224 w 3224"/>
                <a:gd name="T3" fmla="*/ 1887 h 3005"/>
                <a:gd name="T4" fmla="*/ 1212 w 3224"/>
                <a:gd name="T5" fmla="*/ 1854 h 3005"/>
                <a:gd name="T6" fmla="*/ 1045 w 3224"/>
                <a:gd name="T7" fmla="*/ 0 h 3005"/>
                <a:gd name="T8" fmla="*/ 254 w 3224"/>
                <a:gd name="T9" fmla="*/ 1848 h 3005"/>
                <a:gd name="T10" fmla="*/ 219 w 3224"/>
                <a:gd name="T11" fmla="*/ 1929 h 3005"/>
                <a:gd name="T12" fmla="*/ 118 w 3224"/>
                <a:gd name="T13" fmla="*/ 2164 h 3005"/>
                <a:gd name="T14" fmla="*/ 0 w 3224"/>
                <a:gd name="T15" fmla="*/ 2439 h 3005"/>
                <a:gd name="T16" fmla="*/ 1669 w 3224"/>
                <a:gd name="T17" fmla="*/ 2864 h 3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4" h="3005">
                  <a:moveTo>
                    <a:pt x="1669" y="2864"/>
                  </a:moveTo>
                  <a:cubicBezTo>
                    <a:pt x="2568" y="2676"/>
                    <a:pt x="2968" y="2273"/>
                    <a:pt x="3224" y="1887"/>
                  </a:cubicBezTo>
                  <a:cubicBezTo>
                    <a:pt x="2610" y="1871"/>
                    <a:pt x="1929" y="1860"/>
                    <a:pt x="1212" y="1854"/>
                  </a:cubicBezTo>
                  <a:cubicBezTo>
                    <a:pt x="1045" y="0"/>
                    <a:pt x="1045" y="0"/>
                    <a:pt x="1045" y="0"/>
                  </a:cubicBezTo>
                  <a:cubicBezTo>
                    <a:pt x="254" y="1848"/>
                    <a:pt x="254" y="1848"/>
                    <a:pt x="254" y="1848"/>
                  </a:cubicBezTo>
                  <a:cubicBezTo>
                    <a:pt x="219" y="1929"/>
                    <a:pt x="219" y="1929"/>
                    <a:pt x="219" y="1929"/>
                  </a:cubicBezTo>
                  <a:cubicBezTo>
                    <a:pt x="118" y="2164"/>
                    <a:pt x="118" y="2164"/>
                    <a:pt x="118" y="2164"/>
                  </a:cubicBezTo>
                  <a:cubicBezTo>
                    <a:pt x="0" y="2439"/>
                    <a:pt x="0" y="2439"/>
                    <a:pt x="0" y="2439"/>
                  </a:cubicBezTo>
                  <a:cubicBezTo>
                    <a:pt x="409" y="2733"/>
                    <a:pt x="994" y="3005"/>
                    <a:pt x="1669" y="286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ïṧlïḓê">
              <a:extLst>
                <a:ext uri="{FF2B5EF4-FFF2-40B4-BE49-F238E27FC236}">
                  <a16:creationId xmlns:a16="http://schemas.microsoft.com/office/drawing/2014/main" xmlns="" id="{BFEB67EA-A512-408D-8A4B-AECF506DCE28}"/>
                </a:ext>
              </a:extLst>
            </p:cNvPr>
            <p:cNvSpPr/>
            <p:nvPr/>
          </p:nvSpPr>
          <p:spPr bwMode="auto">
            <a:xfrm>
              <a:off x="6181213" y="4885278"/>
              <a:ext cx="1180100" cy="988047"/>
            </a:xfrm>
            <a:custGeom>
              <a:avLst/>
              <a:gdLst>
                <a:gd name="T0" fmla="*/ 5974 w 6412"/>
                <a:gd name="T1" fmla="*/ 825 h 5374"/>
                <a:gd name="T2" fmla="*/ 5627 w 6412"/>
                <a:gd name="T3" fmla="*/ 82 h 5374"/>
                <a:gd name="T4" fmla="*/ 4964 w 6412"/>
                <a:gd name="T5" fmla="*/ 42 h 5374"/>
                <a:gd name="T6" fmla="*/ 3810 w 6412"/>
                <a:gd name="T7" fmla="*/ 0 h 5374"/>
                <a:gd name="T8" fmla="*/ 2255 w 6412"/>
                <a:gd name="T9" fmla="*/ 977 h 5374"/>
                <a:gd name="T10" fmla="*/ 586 w 6412"/>
                <a:gd name="T11" fmla="*/ 552 h 5374"/>
                <a:gd name="T12" fmla="*/ 0 w 6412"/>
                <a:gd name="T13" fmla="*/ 1920 h 5374"/>
                <a:gd name="T14" fmla="*/ 940 w 6412"/>
                <a:gd name="T15" fmla="*/ 3341 h 5374"/>
                <a:gd name="T16" fmla="*/ 1038 w 6412"/>
                <a:gd name="T17" fmla="*/ 3490 h 5374"/>
                <a:gd name="T18" fmla="*/ 2284 w 6412"/>
                <a:gd name="T19" fmla="*/ 5374 h 5374"/>
                <a:gd name="T20" fmla="*/ 2114 w 6412"/>
                <a:gd name="T21" fmla="*/ 3490 h 5374"/>
                <a:gd name="T22" fmla="*/ 4784 w 6412"/>
                <a:gd name="T23" fmla="*/ 3490 h 5374"/>
                <a:gd name="T24" fmla="*/ 6056 w 6412"/>
                <a:gd name="T25" fmla="*/ 2949 h 5374"/>
                <a:gd name="T26" fmla="*/ 5974 w 6412"/>
                <a:gd name="T27" fmla="*/ 825 h 5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12" h="5374">
                  <a:moveTo>
                    <a:pt x="5974" y="825"/>
                  </a:moveTo>
                  <a:cubicBezTo>
                    <a:pt x="5865" y="553"/>
                    <a:pt x="5741" y="298"/>
                    <a:pt x="5627" y="82"/>
                  </a:cubicBezTo>
                  <a:cubicBezTo>
                    <a:pt x="5429" y="67"/>
                    <a:pt x="5207" y="54"/>
                    <a:pt x="4964" y="42"/>
                  </a:cubicBezTo>
                  <a:cubicBezTo>
                    <a:pt x="4618" y="25"/>
                    <a:pt x="4230" y="11"/>
                    <a:pt x="3810" y="0"/>
                  </a:cubicBezTo>
                  <a:cubicBezTo>
                    <a:pt x="3554" y="386"/>
                    <a:pt x="3154" y="789"/>
                    <a:pt x="2255" y="977"/>
                  </a:cubicBezTo>
                  <a:cubicBezTo>
                    <a:pt x="1580" y="1118"/>
                    <a:pt x="995" y="846"/>
                    <a:pt x="586" y="552"/>
                  </a:cubicBezTo>
                  <a:cubicBezTo>
                    <a:pt x="0" y="1920"/>
                    <a:pt x="0" y="1920"/>
                    <a:pt x="0" y="1920"/>
                  </a:cubicBezTo>
                  <a:cubicBezTo>
                    <a:pt x="940" y="3341"/>
                    <a:pt x="940" y="3341"/>
                    <a:pt x="940" y="3341"/>
                  </a:cubicBezTo>
                  <a:cubicBezTo>
                    <a:pt x="1038" y="3490"/>
                    <a:pt x="1038" y="3490"/>
                    <a:pt x="1038" y="3490"/>
                  </a:cubicBezTo>
                  <a:cubicBezTo>
                    <a:pt x="2284" y="5374"/>
                    <a:pt x="2284" y="5374"/>
                    <a:pt x="2284" y="5374"/>
                  </a:cubicBezTo>
                  <a:cubicBezTo>
                    <a:pt x="2114" y="3490"/>
                    <a:pt x="2114" y="3490"/>
                    <a:pt x="2114" y="3490"/>
                  </a:cubicBezTo>
                  <a:cubicBezTo>
                    <a:pt x="4784" y="3490"/>
                    <a:pt x="4784" y="3490"/>
                    <a:pt x="4784" y="3490"/>
                  </a:cubicBezTo>
                  <a:cubicBezTo>
                    <a:pt x="5441" y="3456"/>
                    <a:pt x="5837" y="3250"/>
                    <a:pt x="6056" y="2949"/>
                  </a:cubicBezTo>
                  <a:cubicBezTo>
                    <a:pt x="6412" y="2397"/>
                    <a:pt x="6235" y="1524"/>
                    <a:pt x="5974" y="82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ïṩļíḋè">
              <a:extLst>
                <a:ext uri="{FF2B5EF4-FFF2-40B4-BE49-F238E27FC236}">
                  <a16:creationId xmlns:a16="http://schemas.microsoft.com/office/drawing/2014/main" xmlns="" id="{B4FAFF82-AAAB-4465-A58F-4CFAE524C7BB}"/>
                </a:ext>
              </a:extLst>
            </p:cNvPr>
            <p:cNvSpPr/>
            <p:nvPr/>
          </p:nvSpPr>
          <p:spPr bwMode="auto">
            <a:xfrm>
              <a:off x="5557947" y="2568563"/>
              <a:ext cx="885377" cy="315257"/>
            </a:xfrm>
            <a:custGeom>
              <a:avLst/>
              <a:gdLst>
                <a:gd name="T0" fmla="*/ 570 w 4812"/>
                <a:gd name="T1" fmla="*/ 0 h 1715"/>
                <a:gd name="T2" fmla="*/ 259 w 4812"/>
                <a:gd name="T3" fmla="*/ 259 h 1715"/>
                <a:gd name="T4" fmla="*/ 227 w 4812"/>
                <a:gd name="T5" fmla="*/ 315 h 1715"/>
                <a:gd name="T6" fmla="*/ 0 w 4812"/>
                <a:gd name="T7" fmla="*/ 707 h 1715"/>
                <a:gd name="T8" fmla="*/ 1108 w 4812"/>
                <a:gd name="T9" fmla="*/ 605 h 1715"/>
                <a:gd name="T10" fmla="*/ 2992 w 4812"/>
                <a:gd name="T11" fmla="*/ 1715 h 1715"/>
                <a:gd name="T12" fmla="*/ 3419 w 4812"/>
                <a:gd name="T13" fmla="*/ 1130 h 1715"/>
                <a:gd name="T14" fmla="*/ 4812 w 4812"/>
                <a:gd name="T15" fmla="*/ 0 h 1715"/>
                <a:gd name="T16" fmla="*/ 570 w 4812"/>
                <a:gd name="T17" fmla="*/ 0 h 1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12" h="1715">
                  <a:moveTo>
                    <a:pt x="570" y="0"/>
                  </a:moveTo>
                  <a:cubicBezTo>
                    <a:pt x="385" y="102"/>
                    <a:pt x="297" y="205"/>
                    <a:pt x="259" y="259"/>
                  </a:cubicBezTo>
                  <a:cubicBezTo>
                    <a:pt x="227" y="315"/>
                    <a:pt x="227" y="315"/>
                    <a:pt x="227" y="315"/>
                  </a:cubicBezTo>
                  <a:cubicBezTo>
                    <a:pt x="0" y="707"/>
                    <a:pt x="0" y="707"/>
                    <a:pt x="0" y="707"/>
                  </a:cubicBezTo>
                  <a:cubicBezTo>
                    <a:pt x="346" y="618"/>
                    <a:pt x="866" y="513"/>
                    <a:pt x="1108" y="605"/>
                  </a:cubicBezTo>
                  <a:cubicBezTo>
                    <a:pt x="1464" y="740"/>
                    <a:pt x="2599" y="1607"/>
                    <a:pt x="2992" y="1715"/>
                  </a:cubicBezTo>
                  <a:cubicBezTo>
                    <a:pt x="3106" y="1538"/>
                    <a:pt x="3251" y="1335"/>
                    <a:pt x="3419" y="1130"/>
                  </a:cubicBezTo>
                  <a:cubicBezTo>
                    <a:pt x="3797" y="657"/>
                    <a:pt x="4266" y="179"/>
                    <a:pt x="4812" y="0"/>
                  </a:cubicBezTo>
                  <a:lnTo>
                    <a:pt x="570" y="0"/>
                  </a:lnTo>
                  <a:close/>
                </a:path>
              </a:pathLst>
            </a:custGeom>
            <a:solidFill>
              <a:srgbClr val="D7EDF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îś1ïḋé">
              <a:extLst>
                <a:ext uri="{FF2B5EF4-FFF2-40B4-BE49-F238E27FC236}">
                  <a16:creationId xmlns:a16="http://schemas.microsoft.com/office/drawing/2014/main" xmlns="" id="{82423428-335B-4CBC-84D0-BDAE8EE63868}"/>
                </a:ext>
              </a:extLst>
            </p:cNvPr>
            <p:cNvSpPr/>
            <p:nvPr/>
          </p:nvSpPr>
          <p:spPr bwMode="auto">
            <a:xfrm>
              <a:off x="7033977" y="4462520"/>
              <a:ext cx="709026" cy="885377"/>
            </a:xfrm>
            <a:custGeom>
              <a:avLst/>
              <a:gdLst>
                <a:gd name="T0" fmla="*/ 1704 w 3849"/>
                <a:gd name="T1" fmla="*/ 514 h 4816"/>
                <a:gd name="T2" fmla="*/ 0 w 3849"/>
                <a:gd name="T3" fmla="*/ 60 h 4816"/>
                <a:gd name="T4" fmla="*/ 925 w 3849"/>
                <a:gd name="T5" fmla="*/ 1661 h 4816"/>
                <a:gd name="T6" fmla="*/ 1244 w 3849"/>
                <a:gd name="T7" fmla="*/ 2201 h 4816"/>
                <a:gd name="T8" fmla="*/ 1253 w 3849"/>
                <a:gd name="T9" fmla="*/ 2202 h 4816"/>
                <a:gd name="T10" fmla="*/ 1297 w 3849"/>
                <a:gd name="T11" fmla="*/ 2283 h 4816"/>
                <a:gd name="T12" fmla="*/ 1643 w 3849"/>
                <a:gd name="T13" fmla="*/ 3044 h 4816"/>
                <a:gd name="T14" fmla="*/ 1925 w 3849"/>
                <a:gd name="T15" fmla="*/ 4816 h 4816"/>
                <a:gd name="T16" fmla="*/ 3849 w 3849"/>
                <a:gd name="T17" fmla="*/ 1485 h 4816"/>
                <a:gd name="T18" fmla="*/ 1704 w 3849"/>
                <a:gd name="T19" fmla="*/ 514 h 4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9" h="4816">
                  <a:moveTo>
                    <a:pt x="1704" y="514"/>
                  </a:moveTo>
                  <a:cubicBezTo>
                    <a:pt x="1338" y="11"/>
                    <a:pt x="538" y="0"/>
                    <a:pt x="0" y="60"/>
                  </a:cubicBezTo>
                  <a:cubicBezTo>
                    <a:pt x="925" y="1661"/>
                    <a:pt x="925" y="1661"/>
                    <a:pt x="925" y="1661"/>
                  </a:cubicBezTo>
                  <a:cubicBezTo>
                    <a:pt x="978" y="1742"/>
                    <a:pt x="1100" y="1936"/>
                    <a:pt x="1244" y="2201"/>
                  </a:cubicBezTo>
                  <a:cubicBezTo>
                    <a:pt x="1253" y="2202"/>
                    <a:pt x="1253" y="2202"/>
                    <a:pt x="1253" y="2202"/>
                  </a:cubicBezTo>
                  <a:cubicBezTo>
                    <a:pt x="1297" y="2283"/>
                    <a:pt x="1297" y="2283"/>
                    <a:pt x="1297" y="2283"/>
                  </a:cubicBezTo>
                  <a:cubicBezTo>
                    <a:pt x="1407" y="2484"/>
                    <a:pt x="1533" y="2750"/>
                    <a:pt x="1643" y="3044"/>
                  </a:cubicBezTo>
                  <a:cubicBezTo>
                    <a:pt x="1864" y="3608"/>
                    <a:pt x="2043" y="4253"/>
                    <a:pt x="1925" y="4816"/>
                  </a:cubicBezTo>
                  <a:cubicBezTo>
                    <a:pt x="3849" y="1485"/>
                    <a:pt x="3849" y="1485"/>
                    <a:pt x="3849" y="1485"/>
                  </a:cubicBezTo>
                  <a:cubicBezTo>
                    <a:pt x="2854" y="1440"/>
                    <a:pt x="2150" y="1128"/>
                    <a:pt x="1704" y="514"/>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íşļîḍê">
              <a:extLst>
                <a:ext uri="{FF2B5EF4-FFF2-40B4-BE49-F238E27FC236}">
                  <a16:creationId xmlns:a16="http://schemas.microsoft.com/office/drawing/2014/main" xmlns="" id="{D9403065-D3CF-4DB4-B0CC-A74EF6282653}"/>
                </a:ext>
              </a:extLst>
            </p:cNvPr>
            <p:cNvSpPr/>
            <p:nvPr/>
          </p:nvSpPr>
          <p:spPr bwMode="auto">
            <a:xfrm>
              <a:off x="6818974" y="3833215"/>
              <a:ext cx="960266" cy="902287"/>
            </a:xfrm>
            <a:custGeom>
              <a:avLst/>
              <a:gdLst>
                <a:gd name="T0" fmla="*/ 5146 w 5218"/>
                <a:gd name="T1" fmla="*/ 4168 h 4909"/>
                <a:gd name="T2" fmla="*/ 5113 w 5218"/>
                <a:gd name="T3" fmla="*/ 4111 h 4909"/>
                <a:gd name="T4" fmla="*/ 4349 w 5218"/>
                <a:gd name="T5" fmla="*/ 2788 h 4909"/>
                <a:gd name="T6" fmla="*/ 1896 w 5218"/>
                <a:gd name="T7" fmla="*/ 2855 h 4909"/>
                <a:gd name="T8" fmla="*/ 2431 w 5218"/>
                <a:gd name="T9" fmla="*/ 2215 h 4909"/>
                <a:gd name="T10" fmla="*/ 3229 w 5218"/>
                <a:gd name="T11" fmla="*/ 1708 h 4909"/>
                <a:gd name="T12" fmla="*/ 3440 w 5218"/>
                <a:gd name="T13" fmla="*/ 1738 h 4909"/>
                <a:gd name="T14" fmla="*/ 3797 w 5218"/>
                <a:gd name="T15" fmla="*/ 1832 h 4909"/>
                <a:gd name="T16" fmla="*/ 2740 w 5218"/>
                <a:gd name="T17" fmla="*/ 0 h 4909"/>
                <a:gd name="T18" fmla="*/ 0 w 5218"/>
                <a:gd name="T19" fmla="*/ 1454 h 4909"/>
                <a:gd name="T20" fmla="*/ 594 w 5218"/>
                <a:gd name="T21" fmla="*/ 2490 h 4909"/>
                <a:gd name="T22" fmla="*/ 1168 w 5218"/>
                <a:gd name="T23" fmla="*/ 3484 h 4909"/>
                <a:gd name="T24" fmla="*/ 2872 w 5218"/>
                <a:gd name="T25" fmla="*/ 3938 h 4909"/>
                <a:gd name="T26" fmla="*/ 5017 w 5218"/>
                <a:gd name="T27" fmla="*/ 4909 h 4909"/>
                <a:gd name="T28" fmla="*/ 5215 w 5218"/>
                <a:gd name="T29" fmla="*/ 4566 h 4909"/>
                <a:gd name="T30" fmla="*/ 5146 w 5218"/>
                <a:gd name="T31" fmla="*/ 4168 h 4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18" h="4909">
                  <a:moveTo>
                    <a:pt x="5146" y="4168"/>
                  </a:moveTo>
                  <a:cubicBezTo>
                    <a:pt x="5113" y="4111"/>
                    <a:pt x="5113" y="4111"/>
                    <a:pt x="5113" y="4111"/>
                  </a:cubicBezTo>
                  <a:cubicBezTo>
                    <a:pt x="4349" y="2788"/>
                    <a:pt x="4349" y="2788"/>
                    <a:pt x="4349" y="2788"/>
                  </a:cubicBezTo>
                  <a:cubicBezTo>
                    <a:pt x="1896" y="2855"/>
                    <a:pt x="1896" y="2855"/>
                    <a:pt x="1896" y="2855"/>
                  </a:cubicBezTo>
                  <a:cubicBezTo>
                    <a:pt x="2431" y="2215"/>
                    <a:pt x="2431" y="2215"/>
                    <a:pt x="2431" y="2215"/>
                  </a:cubicBezTo>
                  <a:cubicBezTo>
                    <a:pt x="3229" y="1708"/>
                    <a:pt x="3229" y="1708"/>
                    <a:pt x="3229" y="1708"/>
                  </a:cubicBezTo>
                  <a:cubicBezTo>
                    <a:pt x="3440" y="1738"/>
                    <a:pt x="3440" y="1738"/>
                    <a:pt x="3440" y="1738"/>
                  </a:cubicBezTo>
                  <a:cubicBezTo>
                    <a:pt x="3797" y="1832"/>
                    <a:pt x="3797" y="1832"/>
                    <a:pt x="3797" y="1832"/>
                  </a:cubicBezTo>
                  <a:cubicBezTo>
                    <a:pt x="2740" y="0"/>
                    <a:pt x="2740" y="0"/>
                    <a:pt x="2740" y="0"/>
                  </a:cubicBezTo>
                  <a:cubicBezTo>
                    <a:pt x="0" y="1454"/>
                    <a:pt x="0" y="1454"/>
                    <a:pt x="0" y="1454"/>
                  </a:cubicBezTo>
                  <a:cubicBezTo>
                    <a:pt x="170" y="1739"/>
                    <a:pt x="376" y="2102"/>
                    <a:pt x="594" y="2490"/>
                  </a:cubicBezTo>
                  <a:cubicBezTo>
                    <a:pt x="1168" y="3484"/>
                    <a:pt x="1168" y="3484"/>
                    <a:pt x="1168" y="3484"/>
                  </a:cubicBezTo>
                  <a:cubicBezTo>
                    <a:pt x="1706" y="3424"/>
                    <a:pt x="2506" y="3435"/>
                    <a:pt x="2872" y="3938"/>
                  </a:cubicBezTo>
                  <a:cubicBezTo>
                    <a:pt x="3318" y="4552"/>
                    <a:pt x="4022" y="4864"/>
                    <a:pt x="5017" y="4909"/>
                  </a:cubicBezTo>
                  <a:cubicBezTo>
                    <a:pt x="5215" y="4566"/>
                    <a:pt x="5215" y="4566"/>
                    <a:pt x="5215" y="4566"/>
                  </a:cubicBezTo>
                  <a:cubicBezTo>
                    <a:pt x="5218" y="4354"/>
                    <a:pt x="5173" y="4228"/>
                    <a:pt x="5146" y="416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îŝlîdê">
              <a:extLst>
                <a:ext uri="{FF2B5EF4-FFF2-40B4-BE49-F238E27FC236}">
                  <a16:creationId xmlns:a16="http://schemas.microsoft.com/office/drawing/2014/main" xmlns="" id="{09C643E2-72BF-427D-876B-163C29EC47C0}"/>
                </a:ext>
              </a:extLst>
            </p:cNvPr>
            <p:cNvSpPr/>
            <p:nvPr/>
          </p:nvSpPr>
          <p:spPr bwMode="auto">
            <a:xfrm>
              <a:off x="6144977" y="2602384"/>
              <a:ext cx="1151111" cy="738016"/>
            </a:xfrm>
            <a:custGeom>
              <a:avLst/>
              <a:gdLst>
                <a:gd name="T0" fmla="*/ 6254 w 6254"/>
                <a:gd name="T1" fmla="*/ 2086 h 4013"/>
                <a:gd name="T2" fmla="*/ 4707 w 6254"/>
                <a:gd name="T3" fmla="*/ 3176 h 4013"/>
                <a:gd name="T4" fmla="*/ 3372 w 6254"/>
                <a:gd name="T5" fmla="*/ 864 h 4013"/>
                <a:gd name="T6" fmla="*/ 2268 w 6254"/>
                <a:gd name="T7" fmla="*/ 32 h 4013"/>
                <a:gd name="T8" fmla="*/ 470 w 6254"/>
                <a:gd name="T9" fmla="*/ 1166 h 4013"/>
                <a:gd name="T10" fmla="*/ 0 w 6254"/>
                <a:gd name="T11" fmla="*/ 1838 h 4013"/>
                <a:gd name="T12" fmla="*/ 297 w 6254"/>
                <a:gd name="T13" fmla="*/ 2432 h 4013"/>
                <a:gd name="T14" fmla="*/ 1144 w 6254"/>
                <a:gd name="T15" fmla="*/ 4013 h 4013"/>
                <a:gd name="T16" fmla="*/ 5292 w 6254"/>
                <a:gd name="T17" fmla="*/ 4013 h 4013"/>
                <a:gd name="T18" fmla="*/ 6254 w 6254"/>
                <a:gd name="T19" fmla="*/ 2086 h 4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54" h="4013">
                  <a:moveTo>
                    <a:pt x="6254" y="2086"/>
                  </a:moveTo>
                  <a:cubicBezTo>
                    <a:pt x="4707" y="3176"/>
                    <a:pt x="4707" y="3176"/>
                    <a:pt x="4707" y="3176"/>
                  </a:cubicBezTo>
                  <a:cubicBezTo>
                    <a:pt x="3372" y="864"/>
                    <a:pt x="3372" y="864"/>
                    <a:pt x="3372" y="864"/>
                  </a:cubicBezTo>
                  <a:cubicBezTo>
                    <a:pt x="3015" y="312"/>
                    <a:pt x="2638" y="71"/>
                    <a:pt x="2268" y="32"/>
                  </a:cubicBezTo>
                  <a:cubicBezTo>
                    <a:pt x="1611" y="0"/>
                    <a:pt x="944" y="590"/>
                    <a:pt x="470" y="1166"/>
                  </a:cubicBezTo>
                  <a:cubicBezTo>
                    <a:pt x="289" y="1396"/>
                    <a:pt x="129" y="1630"/>
                    <a:pt x="0" y="1838"/>
                  </a:cubicBezTo>
                  <a:cubicBezTo>
                    <a:pt x="86" y="2016"/>
                    <a:pt x="185" y="2216"/>
                    <a:pt x="297" y="2432"/>
                  </a:cubicBezTo>
                  <a:cubicBezTo>
                    <a:pt x="533" y="2891"/>
                    <a:pt x="821" y="3428"/>
                    <a:pt x="1144" y="4013"/>
                  </a:cubicBezTo>
                  <a:cubicBezTo>
                    <a:pt x="5292" y="4013"/>
                    <a:pt x="5292" y="4013"/>
                    <a:pt x="5292" y="4013"/>
                  </a:cubicBezTo>
                  <a:lnTo>
                    <a:pt x="6254" y="2086"/>
                  </a:lnTo>
                  <a:close/>
                </a:path>
              </a:pathLst>
            </a:custGeom>
            <a:solidFill>
              <a:srgbClr val="D7EDF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0" name="íṧḻîḑé">
              <a:extLst>
                <a:ext uri="{FF2B5EF4-FFF2-40B4-BE49-F238E27FC236}">
                  <a16:creationId xmlns:a16="http://schemas.microsoft.com/office/drawing/2014/main" xmlns="" id="{4DAE6B89-5F5F-44A2-9090-D01D355A7A3E}"/>
                </a:ext>
              </a:extLst>
            </p:cNvPr>
            <p:cNvSpPr/>
            <p:nvPr/>
          </p:nvSpPr>
          <p:spPr bwMode="auto">
            <a:xfrm>
              <a:off x="6355148" y="3340399"/>
              <a:ext cx="763381" cy="338207"/>
            </a:xfrm>
            <a:custGeom>
              <a:avLst/>
              <a:gdLst>
                <a:gd name="T0" fmla="*/ 0 w 4148"/>
                <a:gd name="T1" fmla="*/ 0 h 1842"/>
                <a:gd name="T2" fmla="*/ 62 w 4148"/>
                <a:gd name="T3" fmla="*/ 113 h 1842"/>
                <a:gd name="T4" fmla="*/ 158 w 4148"/>
                <a:gd name="T5" fmla="*/ 285 h 1842"/>
                <a:gd name="T6" fmla="*/ 325 w 4148"/>
                <a:gd name="T7" fmla="*/ 586 h 1842"/>
                <a:gd name="T8" fmla="*/ 2276 w 4148"/>
                <a:gd name="T9" fmla="*/ 586 h 1842"/>
                <a:gd name="T10" fmla="*/ 2727 w 4148"/>
                <a:gd name="T11" fmla="*/ 837 h 1842"/>
                <a:gd name="T12" fmla="*/ 2727 w 4148"/>
                <a:gd name="T13" fmla="*/ 1842 h 1842"/>
                <a:gd name="T14" fmla="*/ 3261 w 4148"/>
                <a:gd name="T15" fmla="*/ 1778 h 1842"/>
                <a:gd name="T16" fmla="*/ 4006 w 4148"/>
                <a:gd name="T17" fmla="*/ 285 h 1842"/>
                <a:gd name="T18" fmla="*/ 4022 w 4148"/>
                <a:gd name="T19" fmla="*/ 255 h 1842"/>
                <a:gd name="T20" fmla="*/ 4092 w 4148"/>
                <a:gd name="T21" fmla="*/ 113 h 1842"/>
                <a:gd name="T22" fmla="*/ 4101 w 4148"/>
                <a:gd name="T23" fmla="*/ 95 h 1842"/>
                <a:gd name="T24" fmla="*/ 4148 w 4148"/>
                <a:gd name="T25" fmla="*/ 0 h 1842"/>
                <a:gd name="T26" fmla="*/ 0 w 4148"/>
                <a:gd name="T27" fmla="*/ 0 h 1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48" h="1842">
                  <a:moveTo>
                    <a:pt x="0" y="0"/>
                  </a:moveTo>
                  <a:cubicBezTo>
                    <a:pt x="21" y="38"/>
                    <a:pt x="42" y="75"/>
                    <a:pt x="62" y="113"/>
                  </a:cubicBezTo>
                  <a:cubicBezTo>
                    <a:pt x="94" y="170"/>
                    <a:pt x="126" y="227"/>
                    <a:pt x="158" y="285"/>
                  </a:cubicBezTo>
                  <a:cubicBezTo>
                    <a:pt x="213" y="384"/>
                    <a:pt x="269" y="484"/>
                    <a:pt x="325" y="586"/>
                  </a:cubicBezTo>
                  <a:cubicBezTo>
                    <a:pt x="684" y="586"/>
                    <a:pt x="1971" y="586"/>
                    <a:pt x="2276" y="586"/>
                  </a:cubicBezTo>
                  <a:cubicBezTo>
                    <a:pt x="2631" y="586"/>
                    <a:pt x="2727" y="565"/>
                    <a:pt x="2727" y="837"/>
                  </a:cubicBezTo>
                  <a:cubicBezTo>
                    <a:pt x="2727" y="1842"/>
                    <a:pt x="2727" y="1842"/>
                    <a:pt x="2727" y="1842"/>
                  </a:cubicBezTo>
                  <a:cubicBezTo>
                    <a:pt x="3261" y="1778"/>
                    <a:pt x="3261" y="1778"/>
                    <a:pt x="3261" y="1778"/>
                  </a:cubicBezTo>
                  <a:cubicBezTo>
                    <a:pt x="4006" y="285"/>
                    <a:pt x="4006" y="285"/>
                    <a:pt x="4006" y="285"/>
                  </a:cubicBezTo>
                  <a:cubicBezTo>
                    <a:pt x="4022" y="255"/>
                    <a:pt x="4022" y="255"/>
                    <a:pt x="4022" y="255"/>
                  </a:cubicBezTo>
                  <a:cubicBezTo>
                    <a:pt x="4092" y="113"/>
                    <a:pt x="4092" y="113"/>
                    <a:pt x="4092" y="113"/>
                  </a:cubicBezTo>
                  <a:cubicBezTo>
                    <a:pt x="4101" y="95"/>
                    <a:pt x="4101" y="95"/>
                    <a:pt x="4101" y="95"/>
                  </a:cubicBezTo>
                  <a:cubicBezTo>
                    <a:pt x="4148" y="0"/>
                    <a:pt x="4148" y="0"/>
                    <a:pt x="4148" y="0"/>
                  </a:cubicBez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1" name="îš1iḋè">
              <a:extLst>
                <a:ext uri="{FF2B5EF4-FFF2-40B4-BE49-F238E27FC236}">
                  <a16:creationId xmlns:a16="http://schemas.microsoft.com/office/drawing/2014/main" xmlns="" id="{AA646120-95A0-4EF7-9107-98D7BAE6C878}"/>
                </a:ext>
              </a:extLst>
            </p:cNvPr>
            <p:cNvSpPr/>
            <p:nvPr/>
          </p:nvSpPr>
          <p:spPr bwMode="auto">
            <a:xfrm>
              <a:off x="6198124" y="3444277"/>
              <a:ext cx="659503" cy="312842"/>
            </a:xfrm>
            <a:custGeom>
              <a:avLst/>
              <a:gdLst>
                <a:gd name="T0" fmla="*/ 3127 w 3578"/>
                <a:gd name="T1" fmla="*/ 21 h 1704"/>
                <a:gd name="T2" fmla="*/ 1176 w 3578"/>
                <a:gd name="T3" fmla="*/ 21 h 1704"/>
                <a:gd name="T4" fmla="*/ 1521 w 3578"/>
                <a:gd name="T5" fmla="*/ 633 h 1704"/>
                <a:gd name="T6" fmla="*/ 0 w 3578"/>
                <a:gd name="T7" fmla="*/ 1704 h 1704"/>
                <a:gd name="T8" fmla="*/ 1995 w 3578"/>
                <a:gd name="T9" fmla="*/ 1466 h 1704"/>
                <a:gd name="T10" fmla="*/ 2083 w 3578"/>
                <a:gd name="T11" fmla="*/ 1456 h 1704"/>
                <a:gd name="T12" fmla="*/ 2337 w 3578"/>
                <a:gd name="T13" fmla="*/ 1425 h 1704"/>
                <a:gd name="T14" fmla="*/ 3578 w 3578"/>
                <a:gd name="T15" fmla="*/ 1277 h 1704"/>
                <a:gd name="T16" fmla="*/ 3578 w 3578"/>
                <a:gd name="T17" fmla="*/ 272 h 1704"/>
                <a:gd name="T18" fmla="*/ 3127 w 3578"/>
                <a:gd name="T19" fmla="*/ 21 h 1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78" h="1704">
                  <a:moveTo>
                    <a:pt x="3127" y="21"/>
                  </a:moveTo>
                  <a:cubicBezTo>
                    <a:pt x="2822" y="21"/>
                    <a:pt x="1535" y="21"/>
                    <a:pt x="1176" y="21"/>
                  </a:cubicBezTo>
                  <a:cubicBezTo>
                    <a:pt x="1289" y="221"/>
                    <a:pt x="1404" y="426"/>
                    <a:pt x="1521" y="633"/>
                  </a:cubicBezTo>
                  <a:cubicBezTo>
                    <a:pt x="0" y="1704"/>
                    <a:pt x="0" y="1704"/>
                    <a:pt x="0" y="1704"/>
                  </a:cubicBezTo>
                  <a:cubicBezTo>
                    <a:pt x="1995" y="1466"/>
                    <a:pt x="1995" y="1466"/>
                    <a:pt x="1995" y="1466"/>
                  </a:cubicBezTo>
                  <a:cubicBezTo>
                    <a:pt x="2083" y="1456"/>
                    <a:pt x="2083" y="1456"/>
                    <a:pt x="2083" y="1456"/>
                  </a:cubicBezTo>
                  <a:cubicBezTo>
                    <a:pt x="2337" y="1425"/>
                    <a:pt x="2337" y="1425"/>
                    <a:pt x="2337" y="1425"/>
                  </a:cubicBezTo>
                  <a:cubicBezTo>
                    <a:pt x="3578" y="1277"/>
                    <a:pt x="3578" y="1277"/>
                    <a:pt x="3578" y="1277"/>
                  </a:cubicBezTo>
                  <a:cubicBezTo>
                    <a:pt x="3578" y="272"/>
                    <a:pt x="3578" y="272"/>
                    <a:pt x="3578" y="272"/>
                  </a:cubicBezTo>
                  <a:cubicBezTo>
                    <a:pt x="3578" y="0"/>
                    <a:pt x="3482" y="21"/>
                    <a:pt x="3127" y="2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2" name="ï$liḍè">
              <a:extLst>
                <a:ext uri="{FF2B5EF4-FFF2-40B4-BE49-F238E27FC236}">
                  <a16:creationId xmlns:a16="http://schemas.microsoft.com/office/drawing/2014/main" xmlns="" id="{F6CAF404-49D3-456C-B34B-A0F633C44361}"/>
                </a:ext>
              </a:extLst>
            </p:cNvPr>
            <p:cNvSpPr/>
            <p:nvPr/>
          </p:nvSpPr>
          <p:spPr bwMode="auto">
            <a:xfrm>
              <a:off x="4619423" y="4841795"/>
              <a:ext cx="1366114" cy="700571"/>
            </a:xfrm>
            <a:custGeom>
              <a:avLst/>
              <a:gdLst>
                <a:gd name="T0" fmla="*/ 1675 w 7424"/>
                <a:gd name="T1" fmla="*/ 641 h 3813"/>
                <a:gd name="T2" fmla="*/ 0 w 7424"/>
                <a:gd name="T3" fmla="*/ 0 h 3813"/>
                <a:gd name="T4" fmla="*/ 2122 w 7424"/>
                <a:gd name="T5" fmla="*/ 3674 h 3813"/>
                <a:gd name="T6" fmla="*/ 2500 w 7424"/>
                <a:gd name="T7" fmla="*/ 3813 h 3813"/>
                <a:gd name="T8" fmla="*/ 2566 w 7424"/>
                <a:gd name="T9" fmla="*/ 3813 h 3813"/>
                <a:gd name="T10" fmla="*/ 7313 w 7424"/>
                <a:gd name="T11" fmla="*/ 3813 h 3813"/>
                <a:gd name="T12" fmla="*/ 7424 w 7424"/>
                <a:gd name="T13" fmla="*/ 714 h 3813"/>
                <a:gd name="T14" fmla="*/ 6230 w 7424"/>
                <a:gd name="T15" fmla="*/ 710 h 3813"/>
                <a:gd name="T16" fmla="*/ 3233 w 7424"/>
                <a:gd name="T17" fmla="*/ 710 h 3813"/>
                <a:gd name="T18" fmla="*/ 2606 w 7424"/>
                <a:gd name="T19" fmla="*/ 717 h 3813"/>
                <a:gd name="T20" fmla="*/ 2601 w 7424"/>
                <a:gd name="T21" fmla="*/ 724 h 3813"/>
                <a:gd name="T22" fmla="*/ 2508 w 7424"/>
                <a:gd name="T23" fmla="*/ 722 h 3813"/>
                <a:gd name="T24" fmla="*/ 1675 w 7424"/>
                <a:gd name="T25" fmla="*/ 641 h 3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24" h="3813">
                  <a:moveTo>
                    <a:pt x="1675" y="641"/>
                  </a:moveTo>
                  <a:cubicBezTo>
                    <a:pt x="1077" y="551"/>
                    <a:pt x="428" y="383"/>
                    <a:pt x="0" y="0"/>
                  </a:cubicBezTo>
                  <a:cubicBezTo>
                    <a:pt x="2122" y="3674"/>
                    <a:pt x="2122" y="3674"/>
                    <a:pt x="2122" y="3674"/>
                  </a:cubicBezTo>
                  <a:cubicBezTo>
                    <a:pt x="2302" y="3783"/>
                    <a:pt x="2435" y="3807"/>
                    <a:pt x="2500" y="3813"/>
                  </a:cubicBezTo>
                  <a:cubicBezTo>
                    <a:pt x="2566" y="3813"/>
                    <a:pt x="2566" y="3813"/>
                    <a:pt x="2566" y="3813"/>
                  </a:cubicBezTo>
                  <a:cubicBezTo>
                    <a:pt x="7313" y="3813"/>
                    <a:pt x="7313" y="3813"/>
                    <a:pt x="7313" y="3813"/>
                  </a:cubicBezTo>
                  <a:cubicBezTo>
                    <a:pt x="7424" y="714"/>
                    <a:pt x="7424" y="714"/>
                    <a:pt x="7424" y="714"/>
                  </a:cubicBezTo>
                  <a:cubicBezTo>
                    <a:pt x="7092" y="718"/>
                    <a:pt x="6675" y="715"/>
                    <a:pt x="6230" y="710"/>
                  </a:cubicBezTo>
                  <a:cubicBezTo>
                    <a:pt x="3233" y="710"/>
                    <a:pt x="3233" y="710"/>
                    <a:pt x="3233" y="710"/>
                  </a:cubicBezTo>
                  <a:cubicBezTo>
                    <a:pt x="3136" y="716"/>
                    <a:pt x="2906" y="725"/>
                    <a:pt x="2606" y="717"/>
                  </a:cubicBezTo>
                  <a:cubicBezTo>
                    <a:pt x="2601" y="724"/>
                    <a:pt x="2601" y="724"/>
                    <a:pt x="2601" y="724"/>
                  </a:cubicBezTo>
                  <a:cubicBezTo>
                    <a:pt x="2508" y="722"/>
                    <a:pt x="2508" y="722"/>
                    <a:pt x="2508" y="722"/>
                  </a:cubicBezTo>
                  <a:cubicBezTo>
                    <a:pt x="2278" y="716"/>
                    <a:pt x="1985" y="693"/>
                    <a:pt x="1675" y="64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0" name="išliďê">
              <a:extLst>
                <a:ext uri="{FF2B5EF4-FFF2-40B4-BE49-F238E27FC236}">
                  <a16:creationId xmlns:a16="http://schemas.microsoft.com/office/drawing/2014/main" xmlns="" id="{98C73D8F-6DCD-4BF5-ADBB-BEFE38884808}"/>
                </a:ext>
              </a:extLst>
            </p:cNvPr>
            <p:cNvSpPr/>
            <p:nvPr/>
          </p:nvSpPr>
          <p:spPr bwMode="auto">
            <a:xfrm>
              <a:off x="4556613" y="3856164"/>
              <a:ext cx="798410" cy="1059312"/>
            </a:xfrm>
            <a:custGeom>
              <a:avLst/>
              <a:gdLst>
                <a:gd name="T0" fmla="*/ 1429 w 4336"/>
                <a:gd name="T1" fmla="*/ 3571 h 5765"/>
                <a:gd name="T2" fmla="*/ 1823 w 4336"/>
                <a:gd name="T3" fmla="*/ 1845 h 5765"/>
                <a:gd name="T4" fmla="*/ 4096 w 4336"/>
                <a:gd name="T5" fmla="*/ 1342 h 5765"/>
                <a:gd name="T6" fmla="*/ 3768 w 4336"/>
                <a:gd name="T7" fmla="*/ 31 h 5765"/>
                <a:gd name="T8" fmla="*/ 3675 w 4336"/>
                <a:gd name="T9" fmla="*/ 1 h 5765"/>
                <a:gd name="T10" fmla="*/ 3667 w 4336"/>
                <a:gd name="T11" fmla="*/ 1 h 5765"/>
                <a:gd name="T12" fmla="*/ 2369 w 4336"/>
                <a:gd name="T13" fmla="*/ 730 h 5765"/>
                <a:gd name="T14" fmla="*/ 2151 w 4336"/>
                <a:gd name="T15" fmla="*/ 93 h 5765"/>
                <a:gd name="T16" fmla="*/ 0 w 4336"/>
                <a:gd name="T17" fmla="*/ 223 h 5765"/>
                <a:gd name="T18" fmla="*/ 1717 w 4336"/>
                <a:gd name="T19" fmla="*/ 1019 h 5765"/>
                <a:gd name="T20" fmla="*/ 382 w 4336"/>
                <a:gd name="T21" fmla="*/ 3331 h 5765"/>
                <a:gd name="T22" fmla="*/ 215 w 4336"/>
                <a:gd name="T23" fmla="*/ 4703 h 5765"/>
                <a:gd name="T24" fmla="*/ 2095 w 4336"/>
                <a:gd name="T25" fmla="*/ 5693 h 5765"/>
                <a:gd name="T26" fmla="*/ 2912 w 4336"/>
                <a:gd name="T27" fmla="*/ 5765 h 5765"/>
                <a:gd name="T28" fmla="*/ 3278 w 4336"/>
                <a:gd name="T29" fmla="*/ 5211 h 5765"/>
                <a:gd name="T30" fmla="*/ 3904 w 4336"/>
                <a:gd name="T31" fmla="*/ 4211 h 5765"/>
                <a:gd name="T32" fmla="*/ 3374 w 4336"/>
                <a:gd name="T33" fmla="*/ 4424 h 5765"/>
                <a:gd name="T34" fmla="*/ 1429 w 4336"/>
                <a:gd name="T35" fmla="*/ 3571 h 5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36" h="5765">
                  <a:moveTo>
                    <a:pt x="1429" y="3571"/>
                  </a:moveTo>
                  <a:cubicBezTo>
                    <a:pt x="2129" y="3091"/>
                    <a:pt x="1604" y="2719"/>
                    <a:pt x="1823" y="1845"/>
                  </a:cubicBezTo>
                  <a:cubicBezTo>
                    <a:pt x="2041" y="971"/>
                    <a:pt x="3855" y="1495"/>
                    <a:pt x="4096" y="1342"/>
                  </a:cubicBezTo>
                  <a:cubicBezTo>
                    <a:pt x="4336" y="1189"/>
                    <a:pt x="4117" y="249"/>
                    <a:pt x="3768" y="31"/>
                  </a:cubicBezTo>
                  <a:cubicBezTo>
                    <a:pt x="3733" y="9"/>
                    <a:pt x="3703" y="0"/>
                    <a:pt x="3675" y="1"/>
                  </a:cubicBezTo>
                  <a:cubicBezTo>
                    <a:pt x="3667" y="1"/>
                    <a:pt x="3667" y="1"/>
                    <a:pt x="3667" y="1"/>
                  </a:cubicBezTo>
                  <a:cubicBezTo>
                    <a:pt x="3423" y="26"/>
                    <a:pt x="3382" y="847"/>
                    <a:pt x="2369" y="730"/>
                  </a:cubicBezTo>
                  <a:cubicBezTo>
                    <a:pt x="1540" y="635"/>
                    <a:pt x="1897" y="411"/>
                    <a:pt x="2151" y="93"/>
                  </a:cubicBezTo>
                  <a:cubicBezTo>
                    <a:pt x="0" y="223"/>
                    <a:pt x="0" y="223"/>
                    <a:pt x="0" y="223"/>
                  </a:cubicBezTo>
                  <a:cubicBezTo>
                    <a:pt x="1717" y="1019"/>
                    <a:pt x="1717" y="1019"/>
                    <a:pt x="1717" y="1019"/>
                  </a:cubicBezTo>
                  <a:cubicBezTo>
                    <a:pt x="382" y="3331"/>
                    <a:pt x="382" y="3331"/>
                    <a:pt x="382" y="3331"/>
                  </a:cubicBezTo>
                  <a:cubicBezTo>
                    <a:pt x="83" y="3916"/>
                    <a:pt x="63" y="4363"/>
                    <a:pt x="215" y="4703"/>
                  </a:cubicBezTo>
                  <a:cubicBezTo>
                    <a:pt x="515" y="5288"/>
                    <a:pt x="1359" y="5571"/>
                    <a:pt x="2095" y="5693"/>
                  </a:cubicBezTo>
                  <a:cubicBezTo>
                    <a:pt x="2385" y="5735"/>
                    <a:pt x="2668" y="5756"/>
                    <a:pt x="2912" y="5765"/>
                  </a:cubicBezTo>
                  <a:cubicBezTo>
                    <a:pt x="3024" y="5601"/>
                    <a:pt x="3147" y="5415"/>
                    <a:pt x="3278" y="5211"/>
                  </a:cubicBezTo>
                  <a:cubicBezTo>
                    <a:pt x="3469" y="4914"/>
                    <a:pt x="3680" y="4577"/>
                    <a:pt x="3904" y="4211"/>
                  </a:cubicBezTo>
                  <a:cubicBezTo>
                    <a:pt x="3760" y="4225"/>
                    <a:pt x="3583" y="4290"/>
                    <a:pt x="3374" y="4424"/>
                  </a:cubicBezTo>
                  <a:cubicBezTo>
                    <a:pt x="2216" y="5167"/>
                    <a:pt x="730" y="4052"/>
                    <a:pt x="1429" y="357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3" name="iśľïďé">
              <a:extLst>
                <a:ext uri="{FF2B5EF4-FFF2-40B4-BE49-F238E27FC236}">
                  <a16:creationId xmlns:a16="http://schemas.microsoft.com/office/drawing/2014/main" xmlns="" id="{CBCC880F-D8E7-4F6F-8E9A-1AEBC0B63086}"/>
                </a:ext>
              </a:extLst>
            </p:cNvPr>
            <p:cNvSpPr/>
            <p:nvPr/>
          </p:nvSpPr>
          <p:spPr bwMode="auto">
            <a:xfrm>
              <a:off x="4690688" y="3851332"/>
              <a:ext cx="1083470" cy="954226"/>
            </a:xfrm>
            <a:custGeom>
              <a:avLst/>
              <a:gdLst>
                <a:gd name="T0" fmla="*/ 1093 w 5885"/>
                <a:gd name="T1" fmla="*/ 1872 h 5194"/>
                <a:gd name="T2" fmla="*/ 2640 w 5885"/>
                <a:gd name="T3" fmla="*/ 2042 h 5194"/>
                <a:gd name="T4" fmla="*/ 2746 w 5885"/>
                <a:gd name="T5" fmla="*/ 2025 h 5194"/>
                <a:gd name="T6" fmla="*/ 2719 w 5885"/>
                <a:gd name="T7" fmla="*/ 2306 h 5194"/>
                <a:gd name="T8" fmla="*/ 1316 w 5885"/>
                <a:gd name="T9" fmla="*/ 2270 h 5194"/>
                <a:gd name="T10" fmla="*/ 1422 w 5885"/>
                <a:gd name="T11" fmla="*/ 2253 h 5194"/>
                <a:gd name="T12" fmla="*/ 1395 w 5885"/>
                <a:gd name="T13" fmla="*/ 2534 h 5194"/>
                <a:gd name="T14" fmla="*/ 1610 w 5885"/>
                <a:gd name="T15" fmla="*/ 2698 h 5194"/>
                <a:gd name="T16" fmla="*/ 1866 w 5885"/>
                <a:gd name="T17" fmla="*/ 2814 h 5194"/>
                <a:gd name="T18" fmla="*/ 1582 w 5885"/>
                <a:gd name="T19" fmla="*/ 2979 h 5194"/>
                <a:gd name="T20" fmla="*/ 1567 w 5885"/>
                <a:gd name="T21" fmla="*/ 3142 h 5194"/>
                <a:gd name="T22" fmla="*/ 1342 w 5885"/>
                <a:gd name="T23" fmla="*/ 3108 h 5194"/>
                <a:gd name="T24" fmla="*/ 1542 w 5885"/>
                <a:gd name="T25" fmla="*/ 2940 h 5194"/>
                <a:gd name="T26" fmla="*/ 1245 w 5885"/>
                <a:gd name="T27" fmla="*/ 3885 h 5194"/>
                <a:gd name="T28" fmla="*/ 1212 w 5885"/>
                <a:gd name="T29" fmla="*/ 3495 h 5194"/>
                <a:gd name="T30" fmla="*/ 1324 w 5885"/>
                <a:gd name="T31" fmla="*/ 3511 h 5194"/>
                <a:gd name="T32" fmla="*/ 1682 w 5885"/>
                <a:gd name="T33" fmla="*/ 4017 h 5194"/>
                <a:gd name="T34" fmla="*/ 1613 w 5885"/>
                <a:gd name="T35" fmla="*/ 3627 h 5194"/>
                <a:gd name="T36" fmla="*/ 1708 w 5885"/>
                <a:gd name="T37" fmla="*/ 3628 h 5194"/>
                <a:gd name="T38" fmla="*/ 1928 w 5885"/>
                <a:gd name="T39" fmla="*/ 3686 h 5194"/>
                <a:gd name="T40" fmla="*/ 1896 w 5885"/>
                <a:gd name="T41" fmla="*/ 3295 h 5194"/>
                <a:gd name="T42" fmla="*/ 2007 w 5885"/>
                <a:gd name="T43" fmla="*/ 3312 h 5194"/>
                <a:gd name="T44" fmla="*/ 2366 w 5885"/>
                <a:gd name="T45" fmla="*/ 3857 h 5194"/>
                <a:gd name="T46" fmla="*/ 2297 w 5885"/>
                <a:gd name="T47" fmla="*/ 3467 h 5194"/>
                <a:gd name="T48" fmla="*/ 2343 w 5885"/>
                <a:gd name="T49" fmla="*/ 3067 h 5194"/>
                <a:gd name="T50" fmla="*/ 2053 w 5885"/>
                <a:gd name="T51" fmla="*/ 2929 h 5194"/>
                <a:gd name="T52" fmla="*/ 2131 w 5885"/>
                <a:gd name="T53" fmla="*/ 2636 h 5194"/>
                <a:gd name="T54" fmla="*/ 2198 w 5885"/>
                <a:gd name="T55" fmla="*/ 2910 h 5194"/>
                <a:gd name="T56" fmla="*/ 2438 w 5885"/>
                <a:gd name="T57" fmla="*/ 3066 h 5194"/>
                <a:gd name="T58" fmla="*/ 2453 w 5885"/>
                <a:gd name="T59" fmla="*/ 3451 h 5194"/>
                <a:gd name="T60" fmla="*/ 2546 w 5885"/>
                <a:gd name="T61" fmla="*/ 3711 h 5194"/>
                <a:gd name="T62" fmla="*/ 2530 w 5885"/>
                <a:gd name="T63" fmla="*/ 3382 h 5194"/>
                <a:gd name="T64" fmla="*/ 2787 w 5885"/>
                <a:gd name="T65" fmla="*/ 3266 h 5194"/>
                <a:gd name="T66" fmla="*/ 2880 w 5885"/>
                <a:gd name="T67" fmla="*/ 3526 h 5194"/>
                <a:gd name="T68" fmla="*/ 2902 w 5885"/>
                <a:gd name="T69" fmla="*/ 2980 h 5194"/>
                <a:gd name="T70" fmla="*/ 2838 w 5885"/>
                <a:gd name="T71" fmla="*/ 2935 h 5194"/>
                <a:gd name="T72" fmla="*/ 2634 w 5885"/>
                <a:gd name="T73" fmla="*/ 3098 h 5194"/>
                <a:gd name="T74" fmla="*/ 2601 w 5885"/>
                <a:gd name="T75" fmla="*/ 2708 h 5194"/>
                <a:gd name="T76" fmla="*/ 2336 w 5885"/>
                <a:gd name="T77" fmla="*/ 2521 h 5194"/>
                <a:gd name="T78" fmla="*/ 2228 w 5885"/>
                <a:gd name="T79" fmla="*/ 2474 h 5194"/>
                <a:gd name="T80" fmla="*/ 1981 w 5885"/>
                <a:gd name="T81" fmla="*/ 2662 h 5194"/>
                <a:gd name="T82" fmla="*/ 1677 w 5885"/>
                <a:gd name="T83" fmla="*/ 2432 h 5194"/>
                <a:gd name="T84" fmla="*/ 1591 w 5885"/>
                <a:gd name="T85" fmla="*/ 2135 h 5194"/>
                <a:gd name="T86" fmla="*/ 1847 w 5885"/>
                <a:gd name="T87" fmla="*/ 2252 h 5194"/>
                <a:gd name="T88" fmla="*/ 1851 w 5885"/>
                <a:gd name="T89" fmla="*/ 2256 h 5194"/>
                <a:gd name="T90" fmla="*/ 2050 w 5885"/>
                <a:gd name="T91" fmla="*/ 2328 h 5194"/>
                <a:gd name="T92" fmla="*/ 2248 w 5885"/>
                <a:gd name="T93" fmla="*/ 1933 h 5194"/>
                <a:gd name="T94" fmla="*/ 2322 w 5885"/>
                <a:gd name="T95" fmla="*/ 2201 h 5194"/>
                <a:gd name="T96" fmla="*/ 2531 w 5885"/>
                <a:gd name="T97" fmla="*/ 2421 h 5194"/>
                <a:gd name="T98" fmla="*/ 2656 w 5885"/>
                <a:gd name="T99" fmla="*/ 2551 h 5194"/>
                <a:gd name="T100" fmla="*/ 2860 w 5885"/>
                <a:gd name="T101" fmla="*/ 2388 h 5194"/>
                <a:gd name="T102" fmla="*/ 3029 w 5885"/>
                <a:gd name="T103" fmla="*/ 2597 h 5194"/>
                <a:gd name="T104" fmla="*/ 3099 w 5885"/>
                <a:gd name="T105" fmla="*/ 2327 h 5194"/>
                <a:gd name="T106" fmla="*/ 3174 w 5885"/>
                <a:gd name="T107" fmla="*/ 2613 h 5194"/>
                <a:gd name="T108" fmla="*/ 3198 w 5885"/>
                <a:gd name="T109" fmla="*/ 2980 h 5194"/>
                <a:gd name="T110" fmla="*/ 3362 w 5885"/>
                <a:gd name="T111" fmla="*/ 2975 h 5194"/>
                <a:gd name="T112" fmla="*/ 3276 w 5885"/>
                <a:gd name="T113" fmla="*/ 2679 h 5194"/>
                <a:gd name="T114" fmla="*/ 3532 w 5885"/>
                <a:gd name="T115" fmla="*/ 2795 h 5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85" h="5194">
                  <a:moveTo>
                    <a:pt x="4952" y="2070"/>
                  </a:moveTo>
                  <a:cubicBezTo>
                    <a:pt x="4681" y="1707"/>
                    <a:pt x="4681" y="1707"/>
                    <a:pt x="4681" y="1707"/>
                  </a:cubicBezTo>
                  <a:cubicBezTo>
                    <a:pt x="4628" y="1636"/>
                    <a:pt x="4628" y="1636"/>
                    <a:pt x="4628" y="1636"/>
                  </a:cubicBezTo>
                  <a:cubicBezTo>
                    <a:pt x="4474" y="1431"/>
                    <a:pt x="4474" y="1431"/>
                    <a:pt x="4474" y="1431"/>
                  </a:cubicBezTo>
                  <a:cubicBezTo>
                    <a:pt x="3403" y="0"/>
                    <a:pt x="3403" y="0"/>
                    <a:pt x="3403" y="0"/>
                  </a:cubicBezTo>
                  <a:cubicBezTo>
                    <a:pt x="2945" y="28"/>
                    <a:pt x="2945" y="28"/>
                    <a:pt x="2945" y="28"/>
                  </a:cubicBezTo>
                  <a:cubicBezTo>
                    <a:pt x="2973" y="27"/>
                    <a:pt x="3003" y="36"/>
                    <a:pt x="3038" y="58"/>
                  </a:cubicBezTo>
                  <a:cubicBezTo>
                    <a:pt x="3387" y="276"/>
                    <a:pt x="3606" y="1216"/>
                    <a:pt x="3366" y="1369"/>
                  </a:cubicBezTo>
                  <a:cubicBezTo>
                    <a:pt x="3125" y="1522"/>
                    <a:pt x="1311" y="998"/>
                    <a:pt x="1093" y="1872"/>
                  </a:cubicBezTo>
                  <a:cubicBezTo>
                    <a:pt x="874" y="2746"/>
                    <a:pt x="1399" y="3118"/>
                    <a:pt x="699" y="3598"/>
                  </a:cubicBezTo>
                  <a:cubicBezTo>
                    <a:pt x="0" y="4079"/>
                    <a:pt x="1486" y="5194"/>
                    <a:pt x="2644" y="4451"/>
                  </a:cubicBezTo>
                  <a:cubicBezTo>
                    <a:pt x="2853" y="4317"/>
                    <a:pt x="3030" y="4252"/>
                    <a:pt x="3174" y="4238"/>
                  </a:cubicBezTo>
                  <a:cubicBezTo>
                    <a:pt x="3492" y="3720"/>
                    <a:pt x="3837" y="3143"/>
                    <a:pt x="4196" y="2533"/>
                  </a:cubicBezTo>
                  <a:cubicBezTo>
                    <a:pt x="4952" y="2884"/>
                    <a:pt x="4952" y="2884"/>
                    <a:pt x="4952" y="2884"/>
                  </a:cubicBezTo>
                  <a:cubicBezTo>
                    <a:pt x="5885" y="3316"/>
                    <a:pt x="5885" y="3316"/>
                    <a:pt x="5885" y="3316"/>
                  </a:cubicBezTo>
                  <a:lnTo>
                    <a:pt x="4952" y="2070"/>
                  </a:lnTo>
                  <a:close/>
                  <a:moveTo>
                    <a:pt x="2549" y="2126"/>
                  </a:moveTo>
                  <a:cubicBezTo>
                    <a:pt x="2600" y="2093"/>
                    <a:pt x="2627" y="2061"/>
                    <a:pt x="2640" y="2042"/>
                  </a:cubicBezTo>
                  <a:cubicBezTo>
                    <a:pt x="2646" y="2033"/>
                    <a:pt x="2648" y="2028"/>
                    <a:pt x="2649" y="2026"/>
                  </a:cubicBezTo>
                  <a:cubicBezTo>
                    <a:pt x="2649" y="2026"/>
                    <a:pt x="2649" y="2025"/>
                    <a:pt x="2649" y="2025"/>
                  </a:cubicBezTo>
                  <a:cubicBezTo>
                    <a:pt x="2647" y="2025"/>
                    <a:pt x="2645" y="2025"/>
                    <a:pt x="2642" y="2025"/>
                  </a:cubicBezTo>
                  <a:cubicBezTo>
                    <a:pt x="2605" y="2021"/>
                    <a:pt x="2589" y="2010"/>
                    <a:pt x="2589" y="2010"/>
                  </a:cubicBezTo>
                  <a:cubicBezTo>
                    <a:pt x="2655" y="1962"/>
                    <a:pt x="2685" y="1898"/>
                    <a:pt x="2695" y="1874"/>
                  </a:cubicBezTo>
                  <a:cubicBezTo>
                    <a:pt x="2697" y="1868"/>
                    <a:pt x="2697" y="1868"/>
                    <a:pt x="2697" y="1868"/>
                  </a:cubicBezTo>
                  <a:cubicBezTo>
                    <a:pt x="2699" y="1874"/>
                    <a:pt x="2699" y="1874"/>
                    <a:pt x="2699" y="1874"/>
                  </a:cubicBezTo>
                  <a:cubicBezTo>
                    <a:pt x="2708" y="1898"/>
                    <a:pt x="2738" y="1962"/>
                    <a:pt x="2805" y="2010"/>
                  </a:cubicBezTo>
                  <a:cubicBezTo>
                    <a:pt x="2805" y="2010"/>
                    <a:pt x="2787" y="2022"/>
                    <a:pt x="2746" y="2025"/>
                  </a:cubicBezTo>
                  <a:cubicBezTo>
                    <a:pt x="2745" y="2025"/>
                    <a:pt x="2745" y="2025"/>
                    <a:pt x="2744" y="2025"/>
                  </a:cubicBezTo>
                  <a:cubicBezTo>
                    <a:pt x="2744" y="2025"/>
                    <a:pt x="2744" y="2025"/>
                    <a:pt x="2744" y="2025"/>
                  </a:cubicBezTo>
                  <a:cubicBezTo>
                    <a:pt x="2745" y="2026"/>
                    <a:pt x="2747" y="2032"/>
                    <a:pt x="2754" y="2042"/>
                  </a:cubicBezTo>
                  <a:cubicBezTo>
                    <a:pt x="2766" y="2060"/>
                    <a:pt x="2793" y="2093"/>
                    <a:pt x="2845" y="2126"/>
                  </a:cubicBezTo>
                  <a:cubicBezTo>
                    <a:pt x="2845" y="2126"/>
                    <a:pt x="2790" y="2142"/>
                    <a:pt x="2768" y="2142"/>
                  </a:cubicBezTo>
                  <a:cubicBezTo>
                    <a:pt x="2767" y="2142"/>
                    <a:pt x="2765" y="2143"/>
                    <a:pt x="2763" y="2143"/>
                  </a:cubicBezTo>
                  <a:cubicBezTo>
                    <a:pt x="2765" y="2145"/>
                    <a:pt x="2768" y="2151"/>
                    <a:pt x="2774" y="2160"/>
                  </a:cubicBezTo>
                  <a:cubicBezTo>
                    <a:pt x="2791" y="2183"/>
                    <a:pt x="2828" y="2225"/>
                    <a:pt x="2899" y="2270"/>
                  </a:cubicBezTo>
                  <a:cubicBezTo>
                    <a:pt x="2899" y="2270"/>
                    <a:pt x="2827" y="2303"/>
                    <a:pt x="2719" y="2306"/>
                  </a:cubicBezTo>
                  <a:cubicBezTo>
                    <a:pt x="2719" y="2415"/>
                    <a:pt x="2719" y="2415"/>
                    <a:pt x="2719" y="2415"/>
                  </a:cubicBezTo>
                  <a:cubicBezTo>
                    <a:pt x="2675" y="2415"/>
                    <a:pt x="2675" y="2415"/>
                    <a:pt x="2675" y="2415"/>
                  </a:cubicBezTo>
                  <a:cubicBezTo>
                    <a:pt x="2675" y="2306"/>
                    <a:pt x="2675" y="2306"/>
                    <a:pt x="2675" y="2306"/>
                  </a:cubicBezTo>
                  <a:cubicBezTo>
                    <a:pt x="2566" y="2303"/>
                    <a:pt x="2495" y="2270"/>
                    <a:pt x="2495" y="2270"/>
                  </a:cubicBezTo>
                  <a:cubicBezTo>
                    <a:pt x="2565" y="2226"/>
                    <a:pt x="2601" y="2184"/>
                    <a:pt x="2618" y="2161"/>
                  </a:cubicBezTo>
                  <a:cubicBezTo>
                    <a:pt x="2624" y="2153"/>
                    <a:pt x="2628" y="2147"/>
                    <a:pt x="2630" y="2144"/>
                  </a:cubicBezTo>
                  <a:cubicBezTo>
                    <a:pt x="2579" y="2137"/>
                    <a:pt x="2549" y="2126"/>
                    <a:pt x="2549" y="2126"/>
                  </a:cubicBezTo>
                  <a:close/>
                  <a:moveTo>
                    <a:pt x="1225" y="2354"/>
                  </a:moveTo>
                  <a:cubicBezTo>
                    <a:pt x="1276" y="2321"/>
                    <a:pt x="1303" y="2288"/>
                    <a:pt x="1316" y="2270"/>
                  </a:cubicBezTo>
                  <a:cubicBezTo>
                    <a:pt x="1322" y="2261"/>
                    <a:pt x="1324" y="2255"/>
                    <a:pt x="1325" y="2254"/>
                  </a:cubicBezTo>
                  <a:cubicBezTo>
                    <a:pt x="1325" y="2253"/>
                    <a:pt x="1325" y="2253"/>
                    <a:pt x="1325" y="2253"/>
                  </a:cubicBezTo>
                  <a:cubicBezTo>
                    <a:pt x="1323" y="2253"/>
                    <a:pt x="1321" y="2253"/>
                    <a:pt x="1319" y="2253"/>
                  </a:cubicBezTo>
                  <a:cubicBezTo>
                    <a:pt x="1281" y="2249"/>
                    <a:pt x="1265" y="2237"/>
                    <a:pt x="1265" y="2237"/>
                  </a:cubicBezTo>
                  <a:cubicBezTo>
                    <a:pt x="1331" y="2190"/>
                    <a:pt x="1361" y="2125"/>
                    <a:pt x="1371" y="2102"/>
                  </a:cubicBezTo>
                  <a:cubicBezTo>
                    <a:pt x="1373" y="2096"/>
                    <a:pt x="1373" y="2096"/>
                    <a:pt x="1373" y="2096"/>
                  </a:cubicBezTo>
                  <a:cubicBezTo>
                    <a:pt x="1375" y="2102"/>
                    <a:pt x="1375" y="2102"/>
                    <a:pt x="1375" y="2102"/>
                  </a:cubicBezTo>
                  <a:cubicBezTo>
                    <a:pt x="1384" y="2125"/>
                    <a:pt x="1415" y="2190"/>
                    <a:pt x="1481" y="2237"/>
                  </a:cubicBezTo>
                  <a:cubicBezTo>
                    <a:pt x="1481" y="2237"/>
                    <a:pt x="1463" y="2250"/>
                    <a:pt x="1422" y="2253"/>
                  </a:cubicBezTo>
                  <a:cubicBezTo>
                    <a:pt x="1421" y="2253"/>
                    <a:pt x="1421" y="2253"/>
                    <a:pt x="1420" y="2253"/>
                  </a:cubicBezTo>
                  <a:cubicBezTo>
                    <a:pt x="1420" y="2253"/>
                    <a:pt x="1420" y="2253"/>
                    <a:pt x="1420" y="2253"/>
                  </a:cubicBezTo>
                  <a:cubicBezTo>
                    <a:pt x="1421" y="2254"/>
                    <a:pt x="1424" y="2260"/>
                    <a:pt x="1430" y="2270"/>
                  </a:cubicBezTo>
                  <a:cubicBezTo>
                    <a:pt x="1442" y="2288"/>
                    <a:pt x="1469" y="2321"/>
                    <a:pt x="1521" y="2354"/>
                  </a:cubicBezTo>
                  <a:cubicBezTo>
                    <a:pt x="1521" y="2354"/>
                    <a:pt x="1466" y="2370"/>
                    <a:pt x="1445" y="2370"/>
                  </a:cubicBezTo>
                  <a:cubicBezTo>
                    <a:pt x="1443" y="2370"/>
                    <a:pt x="1441" y="2370"/>
                    <a:pt x="1439" y="2371"/>
                  </a:cubicBezTo>
                  <a:cubicBezTo>
                    <a:pt x="1441" y="2373"/>
                    <a:pt x="1444" y="2379"/>
                    <a:pt x="1451" y="2388"/>
                  </a:cubicBezTo>
                  <a:cubicBezTo>
                    <a:pt x="1467" y="2411"/>
                    <a:pt x="1504" y="2453"/>
                    <a:pt x="1575" y="2497"/>
                  </a:cubicBezTo>
                  <a:cubicBezTo>
                    <a:pt x="1575" y="2497"/>
                    <a:pt x="1503" y="2530"/>
                    <a:pt x="1395" y="2534"/>
                  </a:cubicBezTo>
                  <a:cubicBezTo>
                    <a:pt x="1395" y="2643"/>
                    <a:pt x="1395" y="2643"/>
                    <a:pt x="1395" y="2643"/>
                  </a:cubicBezTo>
                  <a:cubicBezTo>
                    <a:pt x="1351" y="2643"/>
                    <a:pt x="1351" y="2643"/>
                    <a:pt x="1351" y="2643"/>
                  </a:cubicBezTo>
                  <a:cubicBezTo>
                    <a:pt x="1351" y="2534"/>
                    <a:pt x="1351" y="2534"/>
                    <a:pt x="1351" y="2534"/>
                  </a:cubicBezTo>
                  <a:cubicBezTo>
                    <a:pt x="1242" y="2530"/>
                    <a:pt x="1171" y="2497"/>
                    <a:pt x="1171" y="2497"/>
                  </a:cubicBezTo>
                  <a:cubicBezTo>
                    <a:pt x="1241" y="2454"/>
                    <a:pt x="1277" y="2412"/>
                    <a:pt x="1294" y="2389"/>
                  </a:cubicBezTo>
                  <a:cubicBezTo>
                    <a:pt x="1300" y="2381"/>
                    <a:pt x="1304" y="2375"/>
                    <a:pt x="1306" y="2372"/>
                  </a:cubicBezTo>
                  <a:cubicBezTo>
                    <a:pt x="1255" y="2365"/>
                    <a:pt x="1225" y="2354"/>
                    <a:pt x="1225" y="2354"/>
                  </a:cubicBezTo>
                  <a:close/>
                  <a:moveTo>
                    <a:pt x="1664" y="2713"/>
                  </a:moveTo>
                  <a:cubicBezTo>
                    <a:pt x="1626" y="2710"/>
                    <a:pt x="1610" y="2698"/>
                    <a:pt x="1610" y="2698"/>
                  </a:cubicBezTo>
                  <a:cubicBezTo>
                    <a:pt x="1676" y="2651"/>
                    <a:pt x="1706" y="2586"/>
                    <a:pt x="1716" y="2562"/>
                  </a:cubicBezTo>
                  <a:cubicBezTo>
                    <a:pt x="1718" y="2557"/>
                    <a:pt x="1718" y="2557"/>
                    <a:pt x="1718" y="2557"/>
                  </a:cubicBezTo>
                  <a:cubicBezTo>
                    <a:pt x="1720" y="2562"/>
                    <a:pt x="1720" y="2562"/>
                    <a:pt x="1720" y="2562"/>
                  </a:cubicBezTo>
                  <a:cubicBezTo>
                    <a:pt x="1729" y="2586"/>
                    <a:pt x="1760" y="2651"/>
                    <a:pt x="1826" y="2698"/>
                  </a:cubicBezTo>
                  <a:cubicBezTo>
                    <a:pt x="1826" y="2698"/>
                    <a:pt x="1808" y="2711"/>
                    <a:pt x="1767" y="2714"/>
                  </a:cubicBezTo>
                  <a:cubicBezTo>
                    <a:pt x="1767" y="2714"/>
                    <a:pt x="1766" y="2714"/>
                    <a:pt x="1765" y="2714"/>
                  </a:cubicBezTo>
                  <a:cubicBezTo>
                    <a:pt x="1765" y="2714"/>
                    <a:pt x="1765" y="2714"/>
                    <a:pt x="1766" y="2714"/>
                  </a:cubicBezTo>
                  <a:cubicBezTo>
                    <a:pt x="1766" y="2715"/>
                    <a:pt x="1769" y="2721"/>
                    <a:pt x="1775" y="2730"/>
                  </a:cubicBezTo>
                  <a:cubicBezTo>
                    <a:pt x="1787" y="2749"/>
                    <a:pt x="1814" y="2782"/>
                    <a:pt x="1866" y="2814"/>
                  </a:cubicBezTo>
                  <a:cubicBezTo>
                    <a:pt x="1866" y="2814"/>
                    <a:pt x="1812" y="2830"/>
                    <a:pt x="1790" y="2831"/>
                  </a:cubicBezTo>
                  <a:cubicBezTo>
                    <a:pt x="1788" y="2831"/>
                    <a:pt x="1786" y="2831"/>
                    <a:pt x="1785" y="2831"/>
                  </a:cubicBezTo>
                  <a:cubicBezTo>
                    <a:pt x="1786" y="2834"/>
                    <a:pt x="1789" y="2840"/>
                    <a:pt x="1796" y="2849"/>
                  </a:cubicBezTo>
                  <a:cubicBezTo>
                    <a:pt x="1812" y="2872"/>
                    <a:pt x="1849" y="2913"/>
                    <a:pt x="1920" y="2958"/>
                  </a:cubicBezTo>
                  <a:cubicBezTo>
                    <a:pt x="1920" y="2958"/>
                    <a:pt x="1849" y="2991"/>
                    <a:pt x="1740" y="2995"/>
                  </a:cubicBezTo>
                  <a:cubicBezTo>
                    <a:pt x="1740" y="3104"/>
                    <a:pt x="1740" y="3104"/>
                    <a:pt x="1740" y="3104"/>
                  </a:cubicBezTo>
                  <a:cubicBezTo>
                    <a:pt x="1696" y="3104"/>
                    <a:pt x="1696" y="3104"/>
                    <a:pt x="1696" y="3104"/>
                  </a:cubicBezTo>
                  <a:cubicBezTo>
                    <a:pt x="1696" y="2995"/>
                    <a:pt x="1696" y="2995"/>
                    <a:pt x="1696" y="2995"/>
                  </a:cubicBezTo>
                  <a:cubicBezTo>
                    <a:pt x="1651" y="2993"/>
                    <a:pt x="1612" y="2987"/>
                    <a:pt x="1582" y="2979"/>
                  </a:cubicBezTo>
                  <a:cubicBezTo>
                    <a:pt x="1587" y="2984"/>
                    <a:pt x="1592" y="2988"/>
                    <a:pt x="1598" y="2992"/>
                  </a:cubicBezTo>
                  <a:cubicBezTo>
                    <a:pt x="1598" y="2992"/>
                    <a:pt x="1580" y="3005"/>
                    <a:pt x="1538" y="3007"/>
                  </a:cubicBezTo>
                  <a:cubicBezTo>
                    <a:pt x="1538" y="3007"/>
                    <a:pt x="1537" y="3007"/>
                    <a:pt x="1537" y="3008"/>
                  </a:cubicBezTo>
                  <a:cubicBezTo>
                    <a:pt x="1537" y="3008"/>
                    <a:pt x="1537" y="3008"/>
                    <a:pt x="1537" y="3008"/>
                  </a:cubicBezTo>
                  <a:cubicBezTo>
                    <a:pt x="1537" y="3009"/>
                    <a:pt x="1540" y="3015"/>
                    <a:pt x="1546" y="3024"/>
                  </a:cubicBezTo>
                  <a:cubicBezTo>
                    <a:pt x="1559" y="3043"/>
                    <a:pt x="1586" y="3075"/>
                    <a:pt x="1637" y="3108"/>
                  </a:cubicBezTo>
                  <a:cubicBezTo>
                    <a:pt x="1637" y="3108"/>
                    <a:pt x="1583" y="3124"/>
                    <a:pt x="1561" y="3124"/>
                  </a:cubicBezTo>
                  <a:cubicBezTo>
                    <a:pt x="1559" y="3124"/>
                    <a:pt x="1558" y="3125"/>
                    <a:pt x="1556" y="3125"/>
                  </a:cubicBezTo>
                  <a:cubicBezTo>
                    <a:pt x="1557" y="3127"/>
                    <a:pt x="1561" y="3133"/>
                    <a:pt x="1567" y="3142"/>
                  </a:cubicBezTo>
                  <a:cubicBezTo>
                    <a:pt x="1584" y="3165"/>
                    <a:pt x="1620" y="3207"/>
                    <a:pt x="1691" y="3252"/>
                  </a:cubicBezTo>
                  <a:cubicBezTo>
                    <a:pt x="1691" y="3252"/>
                    <a:pt x="1620" y="3285"/>
                    <a:pt x="1511" y="3288"/>
                  </a:cubicBezTo>
                  <a:cubicBezTo>
                    <a:pt x="1511" y="3397"/>
                    <a:pt x="1511" y="3397"/>
                    <a:pt x="1511" y="3397"/>
                  </a:cubicBezTo>
                  <a:cubicBezTo>
                    <a:pt x="1468" y="3397"/>
                    <a:pt x="1468" y="3397"/>
                    <a:pt x="1468" y="3397"/>
                  </a:cubicBezTo>
                  <a:cubicBezTo>
                    <a:pt x="1468" y="3288"/>
                    <a:pt x="1468" y="3288"/>
                    <a:pt x="1468" y="3288"/>
                  </a:cubicBezTo>
                  <a:cubicBezTo>
                    <a:pt x="1359" y="3285"/>
                    <a:pt x="1287" y="3252"/>
                    <a:pt x="1287" y="3252"/>
                  </a:cubicBezTo>
                  <a:cubicBezTo>
                    <a:pt x="1357" y="3208"/>
                    <a:pt x="1394" y="3167"/>
                    <a:pt x="1411" y="3143"/>
                  </a:cubicBezTo>
                  <a:cubicBezTo>
                    <a:pt x="1417" y="3135"/>
                    <a:pt x="1421" y="3129"/>
                    <a:pt x="1422" y="3126"/>
                  </a:cubicBezTo>
                  <a:cubicBezTo>
                    <a:pt x="1371" y="3120"/>
                    <a:pt x="1342" y="3108"/>
                    <a:pt x="1342" y="3108"/>
                  </a:cubicBezTo>
                  <a:cubicBezTo>
                    <a:pt x="1393" y="3075"/>
                    <a:pt x="1420" y="3043"/>
                    <a:pt x="1432" y="3024"/>
                  </a:cubicBezTo>
                  <a:cubicBezTo>
                    <a:pt x="1438" y="3015"/>
                    <a:pt x="1441" y="3010"/>
                    <a:pt x="1442" y="3008"/>
                  </a:cubicBezTo>
                  <a:cubicBezTo>
                    <a:pt x="1442" y="3008"/>
                    <a:pt x="1442" y="3008"/>
                    <a:pt x="1442" y="3008"/>
                  </a:cubicBezTo>
                  <a:cubicBezTo>
                    <a:pt x="1439" y="3007"/>
                    <a:pt x="1437" y="3007"/>
                    <a:pt x="1435" y="3007"/>
                  </a:cubicBezTo>
                  <a:cubicBezTo>
                    <a:pt x="1398" y="3003"/>
                    <a:pt x="1381" y="2992"/>
                    <a:pt x="1381" y="2992"/>
                  </a:cubicBezTo>
                  <a:cubicBezTo>
                    <a:pt x="1448" y="2944"/>
                    <a:pt x="1478" y="2880"/>
                    <a:pt x="1487" y="2856"/>
                  </a:cubicBezTo>
                  <a:cubicBezTo>
                    <a:pt x="1489" y="2850"/>
                    <a:pt x="1489" y="2850"/>
                    <a:pt x="1489" y="2850"/>
                  </a:cubicBezTo>
                  <a:cubicBezTo>
                    <a:pt x="1491" y="2856"/>
                    <a:pt x="1491" y="2856"/>
                    <a:pt x="1491" y="2856"/>
                  </a:cubicBezTo>
                  <a:cubicBezTo>
                    <a:pt x="1498" y="2872"/>
                    <a:pt x="1513" y="2906"/>
                    <a:pt x="1542" y="2940"/>
                  </a:cubicBezTo>
                  <a:cubicBezTo>
                    <a:pt x="1595" y="2903"/>
                    <a:pt x="1625" y="2870"/>
                    <a:pt x="1639" y="2850"/>
                  </a:cubicBezTo>
                  <a:cubicBezTo>
                    <a:pt x="1646" y="2841"/>
                    <a:pt x="1649" y="2835"/>
                    <a:pt x="1651" y="2832"/>
                  </a:cubicBezTo>
                  <a:cubicBezTo>
                    <a:pt x="1600" y="2826"/>
                    <a:pt x="1570" y="2814"/>
                    <a:pt x="1570" y="2814"/>
                  </a:cubicBezTo>
                  <a:cubicBezTo>
                    <a:pt x="1621" y="2782"/>
                    <a:pt x="1648" y="2749"/>
                    <a:pt x="1661" y="2730"/>
                  </a:cubicBezTo>
                  <a:cubicBezTo>
                    <a:pt x="1667" y="2722"/>
                    <a:pt x="1669" y="2716"/>
                    <a:pt x="1670" y="2714"/>
                  </a:cubicBezTo>
                  <a:cubicBezTo>
                    <a:pt x="1670" y="2714"/>
                    <a:pt x="1670" y="2714"/>
                    <a:pt x="1670" y="2714"/>
                  </a:cubicBezTo>
                  <a:cubicBezTo>
                    <a:pt x="1668" y="2714"/>
                    <a:pt x="1666" y="2714"/>
                    <a:pt x="1664" y="2713"/>
                  </a:cubicBezTo>
                  <a:close/>
                  <a:moveTo>
                    <a:pt x="1289" y="3885"/>
                  </a:moveTo>
                  <a:cubicBezTo>
                    <a:pt x="1245" y="3885"/>
                    <a:pt x="1245" y="3885"/>
                    <a:pt x="1245" y="3885"/>
                  </a:cubicBezTo>
                  <a:cubicBezTo>
                    <a:pt x="1245" y="3776"/>
                    <a:pt x="1245" y="3776"/>
                    <a:pt x="1245" y="3776"/>
                  </a:cubicBezTo>
                  <a:cubicBezTo>
                    <a:pt x="1136" y="3772"/>
                    <a:pt x="1065" y="3739"/>
                    <a:pt x="1065" y="3739"/>
                  </a:cubicBezTo>
                  <a:cubicBezTo>
                    <a:pt x="1135" y="3695"/>
                    <a:pt x="1171" y="3654"/>
                    <a:pt x="1188" y="3631"/>
                  </a:cubicBezTo>
                  <a:cubicBezTo>
                    <a:pt x="1194" y="3623"/>
                    <a:pt x="1198" y="3617"/>
                    <a:pt x="1200" y="3614"/>
                  </a:cubicBezTo>
                  <a:cubicBezTo>
                    <a:pt x="1149" y="3607"/>
                    <a:pt x="1119" y="3595"/>
                    <a:pt x="1119" y="3595"/>
                  </a:cubicBezTo>
                  <a:cubicBezTo>
                    <a:pt x="1170" y="3563"/>
                    <a:pt x="1197" y="3530"/>
                    <a:pt x="1210" y="3512"/>
                  </a:cubicBezTo>
                  <a:cubicBezTo>
                    <a:pt x="1215" y="3503"/>
                    <a:pt x="1218" y="3497"/>
                    <a:pt x="1219" y="3496"/>
                  </a:cubicBezTo>
                  <a:cubicBezTo>
                    <a:pt x="1219" y="3495"/>
                    <a:pt x="1219" y="3495"/>
                    <a:pt x="1219" y="3495"/>
                  </a:cubicBezTo>
                  <a:cubicBezTo>
                    <a:pt x="1217" y="3495"/>
                    <a:pt x="1215" y="3495"/>
                    <a:pt x="1212" y="3495"/>
                  </a:cubicBezTo>
                  <a:cubicBezTo>
                    <a:pt x="1175" y="3491"/>
                    <a:pt x="1159" y="3479"/>
                    <a:pt x="1159" y="3479"/>
                  </a:cubicBezTo>
                  <a:cubicBezTo>
                    <a:pt x="1225" y="3432"/>
                    <a:pt x="1255" y="3367"/>
                    <a:pt x="1265" y="3344"/>
                  </a:cubicBezTo>
                  <a:cubicBezTo>
                    <a:pt x="1267" y="3338"/>
                    <a:pt x="1267" y="3338"/>
                    <a:pt x="1267" y="3338"/>
                  </a:cubicBezTo>
                  <a:cubicBezTo>
                    <a:pt x="1269" y="3344"/>
                    <a:pt x="1269" y="3344"/>
                    <a:pt x="1269" y="3344"/>
                  </a:cubicBezTo>
                  <a:cubicBezTo>
                    <a:pt x="1278" y="3367"/>
                    <a:pt x="1308" y="3432"/>
                    <a:pt x="1375" y="3479"/>
                  </a:cubicBezTo>
                  <a:cubicBezTo>
                    <a:pt x="1375" y="3479"/>
                    <a:pt x="1357" y="3492"/>
                    <a:pt x="1316" y="3495"/>
                  </a:cubicBezTo>
                  <a:cubicBezTo>
                    <a:pt x="1315" y="3495"/>
                    <a:pt x="1315" y="3495"/>
                    <a:pt x="1314" y="3495"/>
                  </a:cubicBezTo>
                  <a:cubicBezTo>
                    <a:pt x="1314" y="3495"/>
                    <a:pt x="1314" y="3495"/>
                    <a:pt x="1314" y="3495"/>
                  </a:cubicBezTo>
                  <a:cubicBezTo>
                    <a:pt x="1315" y="3496"/>
                    <a:pt x="1317" y="3502"/>
                    <a:pt x="1324" y="3511"/>
                  </a:cubicBezTo>
                  <a:cubicBezTo>
                    <a:pt x="1336" y="3530"/>
                    <a:pt x="1363" y="3563"/>
                    <a:pt x="1415" y="3595"/>
                  </a:cubicBezTo>
                  <a:cubicBezTo>
                    <a:pt x="1415" y="3595"/>
                    <a:pt x="1360" y="3612"/>
                    <a:pt x="1338" y="3612"/>
                  </a:cubicBezTo>
                  <a:cubicBezTo>
                    <a:pt x="1337" y="3612"/>
                    <a:pt x="1335" y="3612"/>
                    <a:pt x="1333" y="3613"/>
                  </a:cubicBezTo>
                  <a:cubicBezTo>
                    <a:pt x="1335" y="3615"/>
                    <a:pt x="1338" y="3621"/>
                    <a:pt x="1344" y="3630"/>
                  </a:cubicBezTo>
                  <a:cubicBezTo>
                    <a:pt x="1361" y="3653"/>
                    <a:pt x="1398" y="3695"/>
                    <a:pt x="1469" y="3739"/>
                  </a:cubicBezTo>
                  <a:cubicBezTo>
                    <a:pt x="1469" y="3739"/>
                    <a:pt x="1397" y="3772"/>
                    <a:pt x="1289" y="3776"/>
                  </a:cubicBezTo>
                  <a:lnTo>
                    <a:pt x="1289" y="3885"/>
                  </a:lnTo>
                  <a:close/>
                  <a:moveTo>
                    <a:pt x="1682" y="3908"/>
                  </a:moveTo>
                  <a:cubicBezTo>
                    <a:pt x="1682" y="4017"/>
                    <a:pt x="1682" y="4017"/>
                    <a:pt x="1682" y="4017"/>
                  </a:cubicBezTo>
                  <a:cubicBezTo>
                    <a:pt x="1639" y="4017"/>
                    <a:pt x="1639" y="4017"/>
                    <a:pt x="1639" y="4017"/>
                  </a:cubicBezTo>
                  <a:cubicBezTo>
                    <a:pt x="1639" y="3908"/>
                    <a:pt x="1639" y="3908"/>
                    <a:pt x="1639" y="3908"/>
                  </a:cubicBezTo>
                  <a:cubicBezTo>
                    <a:pt x="1530" y="3905"/>
                    <a:pt x="1459" y="3872"/>
                    <a:pt x="1459" y="3872"/>
                  </a:cubicBezTo>
                  <a:cubicBezTo>
                    <a:pt x="1528" y="3828"/>
                    <a:pt x="1565" y="3787"/>
                    <a:pt x="1582" y="3763"/>
                  </a:cubicBezTo>
                  <a:cubicBezTo>
                    <a:pt x="1588" y="3755"/>
                    <a:pt x="1592" y="3749"/>
                    <a:pt x="1593" y="3746"/>
                  </a:cubicBezTo>
                  <a:cubicBezTo>
                    <a:pt x="1543" y="3740"/>
                    <a:pt x="1513" y="3728"/>
                    <a:pt x="1513" y="3728"/>
                  </a:cubicBezTo>
                  <a:cubicBezTo>
                    <a:pt x="1564" y="3695"/>
                    <a:pt x="1591" y="3663"/>
                    <a:pt x="1604" y="3644"/>
                  </a:cubicBezTo>
                  <a:cubicBezTo>
                    <a:pt x="1609" y="3635"/>
                    <a:pt x="1612" y="3630"/>
                    <a:pt x="1613" y="3628"/>
                  </a:cubicBezTo>
                  <a:cubicBezTo>
                    <a:pt x="1613" y="3628"/>
                    <a:pt x="1613" y="3627"/>
                    <a:pt x="1613" y="3627"/>
                  </a:cubicBezTo>
                  <a:cubicBezTo>
                    <a:pt x="1611" y="3627"/>
                    <a:pt x="1608" y="3627"/>
                    <a:pt x="1606" y="3627"/>
                  </a:cubicBezTo>
                  <a:cubicBezTo>
                    <a:pt x="1569" y="3623"/>
                    <a:pt x="1552" y="3612"/>
                    <a:pt x="1552" y="3612"/>
                  </a:cubicBezTo>
                  <a:cubicBezTo>
                    <a:pt x="1619" y="3564"/>
                    <a:pt x="1649" y="3500"/>
                    <a:pt x="1658" y="3476"/>
                  </a:cubicBezTo>
                  <a:cubicBezTo>
                    <a:pt x="1661" y="3470"/>
                    <a:pt x="1661" y="3470"/>
                    <a:pt x="1661" y="3470"/>
                  </a:cubicBezTo>
                  <a:cubicBezTo>
                    <a:pt x="1663" y="3476"/>
                    <a:pt x="1663" y="3476"/>
                    <a:pt x="1663" y="3476"/>
                  </a:cubicBezTo>
                  <a:cubicBezTo>
                    <a:pt x="1672" y="3500"/>
                    <a:pt x="1702" y="3564"/>
                    <a:pt x="1769" y="3612"/>
                  </a:cubicBezTo>
                  <a:cubicBezTo>
                    <a:pt x="1769" y="3612"/>
                    <a:pt x="1751" y="3624"/>
                    <a:pt x="1710" y="3627"/>
                  </a:cubicBezTo>
                  <a:cubicBezTo>
                    <a:pt x="1709" y="3627"/>
                    <a:pt x="1709" y="3627"/>
                    <a:pt x="1708" y="3627"/>
                  </a:cubicBezTo>
                  <a:cubicBezTo>
                    <a:pt x="1708" y="3627"/>
                    <a:pt x="1708" y="3627"/>
                    <a:pt x="1708" y="3628"/>
                  </a:cubicBezTo>
                  <a:cubicBezTo>
                    <a:pt x="1709" y="3629"/>
                    <a:pt x="1711" y="3634"/>
                    <a:pt x="1717" y="3644"/>
                  </a:cubicBezTo>
                  <a:cubicBezTo>
                    <a:pt x="1730" y="3663"/>
                    <a:pt x="1757" y="3695"/>
                    <a:pt x="1808" y="3728"/>
                  </a:cubicBezTo>
                  <a:cubicBezTo>
                    <a:pt x="1808" y="3728"/>
                    <a:pt x="1754" y="3744"/>
                    <a:pt x="1732" y="3744"/>
                  </a:cubicBezTo>
                  <a:cubicBezTo>
                    <a:pt x="1731" y="3744"/>
                    <a:pt x="1729" y="3745"/>
                    <a:pt x="1727" y="3745"/>
                  </a:cubicBezTo>
                  <a:cubicBezTo>
                    <a:pt x="1728" y="3747"/>
                    <a:pt x="1732" y="3753"/>
                    <a:pt x="1738" y="3762"/>
                  </a:cubicBezTo>
                  <a:cubicBezTo>
                    <a:pt x="1755" y="3785"/>
                    <a:pt x="1792" y="3827"/>
                    <a:pt x="1863" y="3872"/>
                  </a:cubicBezTo>
                  <a:cubicBezTo>
                    <a:pt x="1863" y="3872"/>
                    <a:pt x="1791" y="3905"/>
                    <a:pt x="1682" y="3908"/>
                  </a:cubicBezTo>
                  <a:close/>
                  <a:moveTo>
                    <a:pt x="1972" y="3686"/>
                  </a:moveTo>
                  <a:cubicBezTo>
                    <a:pt x="1928" y="3686"/>
                    <a:pt x="1928" y="3686"/>
                    <a:pt x="1928" y="3686"/>
                  </a:cubicBezTo>
                  <a:cubicBezTo>
                    <a:pt x="1928" y="3577"/>
                    <a:pt x="1928" y="3577"/>
                    <a:pt x="1928" y="3577"/>
                  </a:cubicBezTo>
                  <a:cubicBezTo>
                    <a:pt x="1819" y="3573"/>
                    <a:pt x="1748" y="3540"/>
                    <a:pt x="1748" y="3540"/>
                  </a:cubicBezTo>
                  <a:cubicBezTo>
                    <a:pt x="1818" y="3496"/>
                    <a:pt x="1854" y="3455"/>
                    <a:pt x="1871" y="3432"/>
                  </a:cubicBezTo>
                  <a:cubicBezTo>
                    <a:pt x="1877" y="3423"/>
                    <a:pt x="1881" y="3417"/>
                    <a:pt x="1883" y="3414"/>
                  </a:cubicBezTo>
                  <a:cubicBezTo>
                    <a:pt x="1832" y="3408"/>
                    <a:pt x="1802" y="3396"/>
                    <a:pt x="1802" y="3396"/>
                  </a:cubicBezTo>
                  <a:cubicBezTo>
                    <a:pt x="1853" y="3364"/>
                    <a:pt x="1880" y="3331"/>
                    <a:pt x="1893" y="3312"/>
                  </a:cubicBezTo>
                  <a:cubicBezTo>
                    <a:pt x="1899" y="3304"/>
                    <a:pt x="1901" y="3298"/>
                    <a:pt x="1902" y="3296"/>
                  </a:cubicBezTo>
                  <a:cubicBezTo>
                    <a:pt x="1902" y="3296"/>
                    <a:pt x="1902" y="3296"/>
                    <a:pt x="1902" y="3296"/>
                  </a:cubicBezTo>
                  <a:cubicBezTo>
                    <a:pt x="1900" y="3296"/>
                    <a:pt x="1898" y="3295"/>
                    <a:pt x="1896" y="3295"/>
                  </a:cubicBezTo>
                  <a:cubicBezTo>
                    <a:pt x="1858" y="3292"/>
                    <a:pt x="1842" y="3280"/>
                    <a:pt x="1842" y="3280"/>
                  </a:cubicBezTo>
                  <a:cubicBezTo>
                    <a:pt x="1908" y="3232"/>
                    <a:pt x="1938" y="3168"/>
                    <a:pt x="1948" y="3144"/>
                  </a:cubicBezTo>
                  <a:cubicBezTo>
                    <a:pt x="1950" y="3139"/>
                    <a:pt x="1950" y="3139"/>
                    <a:pt x="1950" y="3139"/>
                  </a:cubicBezTo>
                  <a:cubicBezTo>
                    <a:pt x="1952" y="3144"/>
                    <a:pt x="1952" y="3144"/>
                    <a:pt x="1952" y="3144"/>
                  </a:cubicBezTo>
                  <a:cubicBezTo>
                    <a:pt x="1961" y="3168"/>
                    <a:pt x="1991" y="3232"/>
                    <a:pt x="2058" y="3280"/>
                  </a:cubicBezTo>
                  <a:cubicBezTo>
                    <a:pt x="2058" y="3280"/>
                    <a:pt x="2040" y="3293"/>
                    <a:pt x="1999" y="3296"/>
                  </a:cubicBezTo>
                  <a:cubicBezTo>
                    <a:pt x="1998" y="3296"/>
                    <a:pt x="1998" y="3296"/>
                    <a:pt x="1997" y="3296"/>
                  </a:cubicBezTo>
                  <a:cubicBezTo>
                    <a:pt x="1997" y="3296"/>
                    <a:pt x="1997" y="3296"/>
                    <a:pt x="1997" y="3296"/>
                  </a:cubicBezTo>
                  <a:cubicBezTo>
                    <a:pt x="1998" y="3297"/>
                    <a:pt x="2001" y="3303"/>
                    <a:pt x="2007" y="3312"/>
                  </a:cubicBezTo>
                  <a:cubicBezTo>
                    <a:pt x="2019" y="3331"/>
                    <a:pt x="2046" y="3364"/>
                    <a:pt x="2098" y="3396"/>
                  </a:cubicBezTo>
                  <a:cubicBezTo>
                    <a:pt x="2098" y="3396"/>
                    <a:pt x="2043" y="3412"/>
                    <a:pt x="2022" y="3413"/>
                  </a:cubicBezTo>
                  <a:cubicBezTo>
                    <a:pt x="2020" y="3413"/>
                    <a:pt x="2018" y="3413"/>
                    <a:pt x="2016" y="3413"/>
                  </a:cubicBezTo>
                  <a:cubicBezTo>
                    <a:pt x="2018" y="3416"/>
                    <a:pt x="2021" y="3422"/>
                    <a:pt x="2027" y="3430"/>
                  </a:cubicBezTo>
                  <a:cubicBezTo>
                    <a:pt x="2044" y="3454"/>
                    <a:pt x="2081" y="3495"/>
                    <a:pt x="2152" y="3540"/>
                  </a:cubicBezTo>
                  <a:cubicBezTo>
                    <a:pt x="2152" y="3540"/>
                    <a:pt x="2080" y="3573"/>
                    <a:pt x="1972" y="3577"/>
                  </a:cubicBezTo>
                  <a:lnTo>
                    <a:pt x="1972" y="3686"/>
                  </a:lnTo>
                  <a:close/>
                  <a:moveTo>
                    <a:pt x="2366" y="3748"/>
                  </a:moveTo>
                  <a:cubicBezTo>
                    <a:pt x="2366" y="3857"/>
                    <a:pt x="2366" y="3857"/>
                    <a:pt x="2366" y="3857"/>
                  </a:cubicBezTo>
                  <a:cubicBezTo>
                    <a:pt x="2322" y="3857"/>
                    <a:pt x="2322" y="3857"/>
                    <a:pt x="2322" y="3857"/>
                  </a:cubicBezTo>
                  <a:cubicBezTo>
                    <a:pt x="2322" y="3748"/>
                    <a:pt x="2322" y="3748"/>
                    <a:pt x="2322" y="3748"/>
                  </a:cubicBezTo>
                  <a:cubicBezTo>
                    <a:pt x="2214" y="3744"/>
                    <a:pt x="2142" y="3711"/>
                    <a:pt x="2142" y="3711"/>
                  </a:cubicBezTo>
                  <a:cubicBezTo>
                    <a:pt x="2212" y="3667"/>
                    <a:pt x="2249" y="3626"/>
                    <a:pt x="2266" y="3603"/>
                  </a:cubicBezTo>
                  <a:cubicBezTo>
                    <a:pt x="2272" y="3594"/>
                    <a:pt x="2275" y="3588"/>
                    <a:pt x="2277" y="3585"/>
                  </a:cubicBezTo>
                  <a:cubicBezTo>
                    <a:pt x="2226" y="3579"/>
                    <a:pt x="2196" y="3567"/>
                    <a:pt x="2196" y="3567"/>
                  </a:cubicBezTo>
                  <a:cubicBezTo>
                    <a:pt x="2248" y="3535"/>
                    <a:pt x="2275" y="3502"/>
                    <a:pt x="2287" y="3483"/>
                  </a:cubicBezTo>
                  <a:cubicBezTo>
                    <a:pt x="2293" y="3475"/>
                    <a:pt x="2296" y="3469"/>
                    <a:pt x="2297" y="3468"/>
                  </a:cubicBezTo>
                  <a:cubicBezTo>
                    <a:pt x="2297" y="3467"/>
                    <a:pt x="2297" y="3467"/>
                    <a:pt x="2297" y="3467"/>
                  </a:cubicBezTo>
                  <a:cubicBezTo>
                    <a:pt x="2294" y="3467"/>
                    <a:pt x="2292" y="3467"/>
                    <a:pt x="2290" y="3466"/>
                  </a:cubicBezTo>
                  <a:cubicBezTo>
                    <a:pt x="2253" y="3463"/>
                    <a:pt x="2236" y="3451"/>
                    <a:pt x="2236" y="3451"/>
                  </a:cubicBezTo>
                  <a:cubicBezTo>
                    <a:pt x="2284" y="3417"/>
                    <a:pt x="2313" y="3374"/>
                    <a:pt x="2329" y="3344"/>
                  </a:cubicBezTo>
                  <a:cubicBezTo>
                    <a:pt x="2243" y="3335"/>
                    <a:pt x="2189" y="3310"/>
                    <a:pt x="2189" y="3310"/>
                  </a:cubicBezTo>
                  <a:cubicBezTo>
                    <a:pt x="2258" y="3266"/>
                    <a:pt x="2295" y="3225"/>
                    <a:pt x="2312" y="3202"/>
                  </a:cubicBezTo>
                  <a:cubicBezTo>
                    <a:pt x="2318" y="3194"/>
                    <a:pt x="2322" y="3188"/>
                    <a:pt x="2323" y="3185"/>
                  </a:cubicBezTo>
                  <a:cubicBezTo>
                    <a:pt x="2273" y="3178"/>
                    <a:pt x="2243" y="3167"/>
                    <a:pt x="2243" y="3167"/>
                  </a:cubicBezTo>
                  <a:cubicBezTo>
                    <a:pt x="2294" y="3134"/>
                    <a:pt x="2321" y="3101"/>
                    <a:pt x="2334" y="3083"/>
                  </a:cubicBezTo>
                  <a:cubicBezTo>
                    <a:pt x="2339" y="3074"/>
                    <a:pt x="2342" y="3068"/>
                    <a:pt x="2343" y="3067"/>
                  </a:cubicBezTo>
                  <a:cubicBezTo>
                    <a:pt x="2343" y="3066"/>
                    <a:pt x="2343" y="3066"/>
                    <a:pt x="2343" y="3066"/>
                  </a:cubicBezTo>
                  <a:cubicBezTo>
                    <a:pt x="2341" y="3066"/>
                    <a:pt x="2338" y="3066"/>
                    <a:pt x="2336" y="3066"/>
                  </a:cubicBezTo>
                  <a:cubicBezTo>
                    <a:pt x="2311" y="3063"/>
                    <a:pt x="2295" y="3057"/>
                    <a:pt x="2287" y="3053"/>
                  </a:cubicBezTo>
                  <a:cubicBezTo>
                    <a:pt x="2256" y="3062"/>
                    <a:pt x="2209" y="3072"/>
                    <a:pt x="2153" y="3074"/>
                  </a:cubicBezTo>
                  <a:cubicBezTo>
                    <a:pt x="2153" y="3183"/>
                    <a:pt x="2153" y="3183"/>
                    <a:pt x="2153" y="3183"/>
                  </a:cubicBezTo>
                  <a:cubicBezTo>
                    <a:pt x="2110" y="3183"/>
                    <a:pt x="2110" y="3183"/>
                    <a:pt x="2110" y="3183"/>
                  </a:cubicBezTo>
                  <a:cubicBezTo>
                    <a:pt x="2110" y="3074"/>
                    <a:pt x="2110" y="3074"/>
                    <a:pt x="2110" y="3074"/>
                  </a:cubicBezTo>
                  <a:cubicBezTo>
                    <a:pt x="2001" y="3070"/>
                    <a:pt x="1929" y="3037"/>
                    <a:pt x="1929" y="3037"/>
                  </a:cubicBezTo>
                  <a:cubicBezTo>
                    <a:pt x="1999" y="2993"/>
                    <a:pt x="2036" y="2952"/>
                    <a:pt x="2053" y="2929"/>
                  </a:cubicBezTo>
                  <a:cubicBezTo>
                    <a:pt x="2059" y="2921"/>
                    <a:pt x="2062" y="2914"/>
                    <a:pt x="2064" y="2911"/>
                  </a:cubicBezTo>
                  <a:cubicBezTo>
                    <a:pt x="2013" y="2905"/>
                    <a:pt x="1983" y="2893"/>
                    <a:pt x="1983" y="2893"/>
                  </a:cubicBezTo>
                  <a:cubicBezTo>
                    <a:pt x="2035" y="2861"/>
                    <a:pt x="2062" y="2828"/>
                    <a:pt x="2074" y="2809"/>
                  </a:cubicBezTo>
                  <a:cubicBezTo>
                    <a:pt x="2080" y="2801"/>
                    <a:pt x="2083" y="2795"/>
                    <a:pt x="2084" y="2794"/>
                  </a:cubicBezTo>
                  <a:cubicBezTo>
                    <a:pt x="2084" y="2793"/>
                    <a:pt x="2084" y="2793"/>
                    <a:pt x="2084" y="2793"/>
                  </a:cubicBezTo>
                  <a:cubicBezTo>
                    <a:pt x="2081" y="2793"/>
                    <a:pt x="2079" y="2793"/>
                    <a:pt x="2077" y="2793"/>
                  </a:cubicBezTo>
                  <a:cubicBezTo>
                    <a:pt x="2040" y="2789"/>
                    <a:pt x="2023" y="2777"/>
                    <a:pt x="2023" y="2777"/>
                  </a:cubicBezTo>
                  <a:cubicBezTo>
                    <a:pt x="2090" y="2730"/>
                    <a:pt x="2120" y="2665"/>
                    <a:pt x="2129" y="2641"/>
                  </a:cubicBezTo>
                  <a:cubicBezTo>
                    <a:pt x="2131" y="2636"/>
                    <a:pt x="2131" y="2636"/>
                    <a:pt x="2131" y="2636"/>
                  </a:cubicBezTo>
                  <a:cubicBezTo>
                    <a:pt x="2133" y="2641"/>
                    <a:pt x="2133" y="2641"/>
                    <a:pt x="2133" y="2641"/>
                  </a:cubicBezTo>
                  <a:cubicBezTo>
                    <a:pt x="2143" y="2665"/>
                    <a:pt x="2173" y="2730"/>
                    <a:pt x="2240" y="2777"/>
                  </a:cubicBezTo>
                  <a:cubicBezTo>
                    <a:pt x="2240" y="2777"/>
                    <a:pt x="2222" y="2790"/>
                    <a:pt x="2180" y="2793"/>
                  </a:cubicBezTo>
                  <a:cubicBezTo>
                    <a:pt x="2180" y="2793"/>
                    <a:pt x="2179" y="2793"/>
                    <a:pt x="2179" y="2793"/>
                  </a:cubicBezTo>
                  <a:cubicBezTo>
                    <a:pt x="2179" y="2793"/>
                    <a:pt x="2179" y="2793"/>
                    <a:pt x="2179" y="2793"/>
                  </a:cubicBezTo>
                  <a:cubicBezTo>
                    <a:pt x="2179" y="2794"/>
                    <a:pt x="2182" y="2800"/>
                    <a:pt x="2188" y="2809"/>
                  </a:cubicBezTo>
                  <a:cubicBezTo>
                    <a:pt x="2201" y="2828"/>
                    <a:pt x="2228" y="2861"/>
                    <a:pt x="2279" y="2893"/>
                  </a:cubicBezTo>
                  <a:cubicBezTo>
                    <a:pt x="2279" y="2893"/>
                    <a:pt x="2225" y="2910"/>
                    <a:pt x="2203" y="2910"/>
                  </a:cubicBezTo>
                  <a:cubicBezTo>
                    <a:pt x="2201" y="2910"/>
                    <a:pt x="2200" y="2910"/>
                    <a:pt x="2198" y="2910"/>
                  </a:cubicBezTo>
                  <a:cubicBezTo>
                    <a:pt x="2199" y="2913"/>
                    <a:pt x="2203" y="2919"/>
                    <a:pt x="2209" y="2928"/>
                  </a:cubicBezTo>
                  <a:cubicBezTo>
                    <a:pt x="2224" y="2949"/>
                    <a:pt x="2255" y="2985"/>
                    <a:pt x="2314" y="3024"/>
                  </a:cubicBezTo>
                  <a:cubicBezTo>
                    <a:pt x="2359" y="2982"/>
                    <a:pt x="2381" y="2934"/>
                    <a:pt x="2388" y="2915"/>
                  </a:cubicBezTo>
                  <a:cubicBezTo>
                    <a:pt x="2391" y="2909"/>
                    <a:pt x="2391" y="2909"/>
                    <a:pt x="2391" y="2909"/>
                  </a:cubicBezTo>
                  <a:cubicBezTo>
                    <a:pt x="2393" y="2915"/>
                    <a:pt x="2393" y="2915"/>
                    <a:pt x="2393" y="2915"/>
                  </a:cubicBezTo>
                  <a:cubicBezTo>
                    <a:pt x="2402" y="2938"/>
                    <a:pt x="2432" y="3003"/>
                    <a:pt x="2499" y="3050"/>
                  </a:cubicBezTo>
                  <a:cubicBezTo>
                    <a:pt x="2499" y="3050"/>
                    <a:pt x="2481" y="3063"/>
                    <a:pt x="2440" y="3066"/>
                  </a:cubicBezTo>
                  <a:cubicBezTo>
                    <a:pt x="2439" y="3066"/>
                    <a:pt x="2439" y="3066"/>
                    <a:pt x="2438" y="3066"/>
                  </a:cubicBezTo>
                  <a:cubicBezTo>
                    <a:pt x="2438" y="3066"/>
                    <a:pt x="2438" y="3066"/>
                    <a:pt x="2438" y="3066"/>
                  </a:cubicBezTo>
                  <a:cubicBezTo>
                    <a:pt x="2438" y="3067"/>
                    <a:pt x="2441" y="3073"/>
                    <a:pt x="2447" y="3082"/>
                  </a:cubicBezTo>
                  <a:cubicBezTo>
                    <a:pt x="2460" y="3101"/>
                    <a:pt x="2487" y="3134"/>
                    <a:pt x="2538" y="3167"/>
                  </a:cubicBezTo>
                  <a:cubicBezTo>
                    <a:pt x="2538" y="3167"/>
                    <a:pt x="2484" y="3183"/>
                    <a:pt x="2462" y="3183"/>
                  </a:cubicBezTo>
                  <a:cubicBezTo>
                    <a:pt x="2461" y="3183"/>
                    <a:pt x="2459" y="3183"/>
                    <a:pt x="2457" y="3184"/>
                  </a:cubicBezTo>
                  <a:cubicBezTo>
                    <a:pt x="2458" y="3186"/>
                    <a:pt x="2462" y="3192"/>
                    <a:pt x="2468" y="3201"/>
                  </a:cubicBezTo>
                  <a:cubicBezTo>
                    <a:pt x="2485" y="3224"/>
                    <a:pt x="2521" y="3266"/>
                    <a:pt x="2592" y="3310"/>
                  </a:cubicBezTo>
                  <a:cubicBezTo>
                    <a:pt x="2592" y="3310"/>
                    <a:pt x="2521" y="3343"/>
                    <a:pt x="2412" y="3347"/>
                  </a:cubicBezTo>
                  <a:cubicBezTo>
                    <a:pt x="2412" y="3416"/>
                    <a:pt x="2412" y="3416"/>
                    <a:pt x="2412" y="3416"/>
                  </a:cubicBezTo>
                  <a:cubicBezTo>
                    <a:pt x="2424" y="3428"/>
                    <a:pt x="2437" y="3440"/>
                    <a:pt x="2453" y="3451"/>
                  </a:cubicBezTo>
                  <a:cubicBezTo>
                    <a:pt x="2453" y="3451"/>
                    <a:pt x="2434" y="3464"/>
                    <a:pt x="2393" y="3467"/>
                  </a:cubicBezTo>
                  <a:cubicBezTo>
                    <a:pt x="2393" y="3467"/>
                    <a:pt x="2392" y="3467"/>
                    <a:pt x="2392" y="3467"/>
                  </a:cubicBezTo>
                  <a:cubicBezTo>
                    <a:pt x="2392" y="3467"/>
                    <a:pt x="2392" y="3467"/>
                    <a:pt x="2392" y="3467"/>
                  </a:cubicBezTo>
                  <a:cubicBezTo>
                    <a:pt x="2392" y="3468"/>
                    <a:pt x="2395" y="3474"/>
                    <a:pt x="2401" y="3483"/>
                  </a:cubicBezTo>
                  <a:cubicBezTo>
                    <a:pt x="2414" y="3502"/>
                    <a:pt x="2441" y="3535"/>
                    <a:pt x="2492" y="3567"/>
                  </a:cubicBezTo>
                  <a:cubicBezTo>
                    <a:pt x="2492" y="3567"/>
                    <a:pt x="2438" y="3584"/>
                    <a:pt x="2416" y="3584"/>
                  </a:cubicBezTo>
                  <a:cubicBezTo>
                    <a:pt x="2414" y="3584"/>
                    <a:pt x="2413" y="3584"/>
                    <a:pt x="2411" y="3584"/>
                  </a:cubicBezTo>
                  <a:cubicBezTo>
                    <a:pt x="2412" y="3587"/>
                    <a:pt x="2416" y="3593"/>
                    <a:pt x="2422" y="3602"/>
                  </a:cubicBezTo>
                  <a:cubicBezTo>
                    <a:pt x="2439" y="3625"/>
                    <a:pt x="2475" y="3666"/>
                    <a:pt x="2546" y="3711"/>
                  </a:cubicBezTo>
                  <a:cubicBezTo>
                    <a:pt x="2546" y="3711"/>
                    <a:pt x="2475" y="3744"/>
                    <a:pt x="2366" y="3748"/>
                  </a:cubicBezTo>
                  <a:close/>
                  <a:moveTo>
                    <a:pt x="2700" y="3563"/>
                  </a:moveTo>
                  <a:cubicBezTo>
                    <a:pt x="2700" y="3672"/>
                    <a:pt x="2700" y="3672"/>
                    <a:pt x="2700" y="3672"/>
                  </a:cubicBezTo>
                  <a:cubicBezTo>
                    <a:pt x="2657" y="3672"/>
                    <a:pt x="2657" y="3672"/>
                    <a:pt x="2657" y="3672"/>
                  </a:cubicBezTo>
                  <a:cubicBezTo>
                    <a:pt x="2657" y="3563"/>
                    <a:pt x="2657" y="3563"/>
                    <a:pt x="2657" y="3563"/>
                  </a:cubicBezTo>
                  <a:cubicBezTo>
                    <a:pt x="2548" y="3559"/>
                    <a:pt x="2476" y="3526"/>
                    <a:pt x="2476" y="3526"/>
                  </a:cubicBezTo>
                  <a:cubicBezTo>
                    <a:pt x="2546" y="3482"/>
                    <a:pt x="2583" y="3441"/>
                    <a:pt x="2600" y="3418"/>
                  </a:cubicBezTo>
                  <a:cubicBezTo>
                    <a:pt x="2606" y="3409"/>
                    <a:pt x="2609" y="3403"/>
                    <a:pt x="2611" y="3400"/>
                  </a:cubicBezTo>
                  <a:cubicBezTo>
                    <a:pt x="2560" y="3394"/>
                    <a:pt x="2530" y="3382"/>
                    <a:pt x="2530" y="3382"/>
                  </a:cubicBezTo>
                  <a:cubicBezTo>
                    <a:pt x="2582" y="3350"/>
                    <a:pt x="2609" y="3317"/>
                    <a:pt x="2621" y="3298"/>
                  </a:cubicBezTo>
                  <a:cubicBezTo>
                    <a:pt x="2627" y="3290"/>
                    <a:pt x="2630" y="3284"/>
                    <a:pt x="2631" y="3283"/>
                  </a:cubicBezTo>
                  <a:cubicBezTo>
                    <a:pt x="2631" y="3282"/>
                    <a:pt x="2631" y="3282"/>
                    <a:pt x="2631" y="3282"/>
                  </a:cubicBezTo>
                  <a:cubicBezTo>
                    <a:pt x="2628" y="3282"/>
                    <a:pt x="2626" y="3282"/>
                    <a:pt x="2624" y="3281"/>
                  </a:cubicBezTo>
                  <a:cubicBezTo>
                    <a:pt x="2587" y="3278"/>
                    <a:pt x="2570" y="3266"/>
                    <a:pt x="2570" y="3266"/>
                  </a:cubicBezTo>
                  <a:cubicBezTo>
                    <a:pt x="2637" y="3219"/>
                    <a:pt x="2667" y="3154"/>
                    <a:pt x="2676" y="3130"/>
                  </a:cubicBezTo>
                  <a:cubicBezTo>
                    <a:pt x="2678" y="3125"/>
                    <a:pt x="2678" y="3125"/>
                    <a:pt x="2678" y="3125"/>
                  </a:cubicBezTo>
                  <a:cubicBezTo>
                    <a:pt x="2680" y="3130"/>
                    <a:pt x="2680" y="3130"/>
                    <a:pt x="2680" y="3130"/>
                  </a:cubicBezTo>
                  <a:cubicBezTo>
                    <a:pt x="2690" y="3154"/>
                    <a:pt x="2720" y="3219"/>
                    <a:pt x="2787" y="3266"/>
                  </a:cubicBezTo>
                  <a:cubicBezTo>
                    <a:pt x="2787" y="3266"/>
                    <a:pt x="2769" y="3279"/>
                    <a:pt x="2727" y="3282"/>
                  </a:cubicBezTo>
                  <a:cubicBezTo>
                    <a:pt x="2727" y="3282"/>
                    <a:pt x="2726" y="3282"/>
                    <a:pt x="2726" y="3282"/>
                  </a:cubicBezTo>
                  <a:cubicBezTo>
                    <a:pt x="2726" y="3282"/>
                    <a:pt x="2726" y="3282"/>
                    <a:pt x="2726" y="3282"/>
                  </a:cubicBezTo>
                  <a:cubicBezTo>
                    <a:pt x="2726" y="3283"/>
                    <a:pt x="2729" y="3289"/>
                    <a:pt x="2735" y="3298"/>
                  </a:cubicBezTo>
                  <a:cubicBezTo>
                    <a:pt x="2748" y="3317"/>
                    <a:pt x="2775" y="3350"/>
                    <a:pt x="2826" y="3382"/>
                  </a:cubicBezTo>
                  <a:cubicBezTo>
                    <a:pt x="2826" y="3382"/>
                    <a:pt x="2772" y="3399"/>
                    <a:pt x="2750" y="3399"/>
                  </a:cubicBezTo>
                  <a:cubicBezTo>
                    <a:pt x="2748" y="3399"/>
                    <a:pt x="2747" y="3399"/>
                    <a:pt x="2745" y="3399"/>
                  </a:cubicBezTo>
                  <a:cubicBezTo>
                    <a:pt x="2746" y="3402"/>
                    <a:pt x="2750" y="3408"/>
                    <a:pt x="2756" y="3417"/>
                  </a:cubicBezTo>
                  <a:cubicBezTo>
                    <a:pt x="2773" y="3440"/>
                    <a:pt x="2809" y="3482"/>
                    <a:pt x="2880" y="3526"/>
                  </a:cubicBezTo>
                  <a:cubicBezTo>
                    <a:pt x="2880" y="3526"/>
                    <a:pt x="2809" y="3559"/>
                    <a:pt x="2700" y="3563"/>
                  </a:cubicBezTo>
                  <a:close/>
                  <a:moveTo>
                    <a:pt x="3072" y="3160"/>
                  </a:moveTo>
                  <a:cubicBezTo>
                    <a:pt x="3072" y="3269"/>
                    <a:pt x="3072" y="3269"/>
                    <a:pt x="3072" y="3269"/>
                  </a:cubicBezTo>
                  <a:cubicBezTo>
                    <a:pt x="3028" y="3269"/>
                    <a:pt x="3028" y="3269"/>
                    <a:pt x="3028" y="3269"/>
                  </a:cubicBezTo>
                  <a:cubicBezTo>
                    <a:pt x="3028" y="3160"/>
                    <a:pt x="3028" y="3160"/>
                    <a:pt x="3028" y="3160"/>
                  </a:cubicBezTo>
                  <a:cubicBezTo>
                    <a:pt x="2920" y="3157"/>
                    <a:pt x="2848" y="3124"/>
                    <a:pt x="2848" y="3124"/>
                  </a:cubicBezTo>
                  <a:cubicBezTo>
                    <a:pt x="2918" y="3080"/>
                    <a:pt x="2955" y="3038"/>
                    <a:pt x="2972" y="3015"/>
                  </a:cubicBezTo>
                  <a:cubicBezTo>
                    <a:pt x="2978" y="3007"/>
                    <a:pt x="2981" y="3001"/>
                    <a:pt x="2983" y="2998"/>
                  </a:cubicBezTo>
                  <a:cubicBezTo>
                    <a:pt x="2932" y="2991"/>
                    <a:pt x="2902" y="2980"/>
                    <a:pt x="2902" y="2980"/>
                  </a:cubicBezTo>
                  <a:cubicBezTo>
                    <a:pt x="2954" y="2947"/>
                    <a:pt x="2981" y="2915"/>
                    <a:pt x="2993" y="2896"/>
                  </a:cubicBezTo>
                  <a:cubicBezTo>
                    <a:pt x="2999" y="2887"/>
                    <a:pt x="3002" y="2882"/>
                    <a:pt x="3002" y="2880"/>
                  </a:cubicBezTo>
                  <a:cubicBezTo>
                    <a:pt x="3003" y="2880"/>
                    <a:pt x="3003" y="2879"/>
                    <a:pt x="3003" y="2879"/>
                  </a:cubicBezTo>
                  <a:cubicBezTo>
                    <a:pt x="3000" y="2879"/>
                    <a:pt x="2998" y="2879"/>
                    <a:pt x="2996" y="2879"/>
                  </a:cubicBezTo>
                  <a:cubicBezTo>
                    <a:pt x="2958" y="2875"/>
                    <a:pt x="2942" y="2864"/>
                    <a:pt x="2942" y="2864"/>
                  </a:cubicBezTo>
                  <a:cubicBezTo>
                    <a:pt x="2965" y="2847"/>
                    <a:pt x="2984" y="2828"/>
                    <a:pt x="2999" y="2810"/>
                  </a:cubicBezTo>
                  <a:cubicBezTo>
                    <a:pt x="2969" y="2818"/>
                    <a:pt x="2929" y="2825"/>
                    <a:pt x="2882" y="2826"/>
                  </a:cubicBezTo>
                  <a:cubicBezTo>
                    <a:pt x="2882" y="2935"/>
                    <a:pt x="2882" y="2935"/>
                    <a:pt x="2882" y="2935"/>
                  </a:cubicBezTo>
                  <a:cubicBezTo>
                    <a:pt x="2838" y="2935"/>
                    <a:pt x="2838" y="2935"/>
                    <a:pt x="2838" y="2935"/>
                  </a:cubicBezTo>
                  <a:cubicBezTo>
                    <a:pt x="2838" y="2826"/>
                    <a:pt x="2838" y="2826"/>
                    <a:pt x="2838" y="2826"/>
                  </a:cubicBezTo>
                  <a:cubicBezTo>
                    <a:pt x="2811" y="2825"/>
                    <a:pt x="2786" y="2822"/>
                    <a:pt x="2764" y="2819"/>
                  </a:cubicBezTo>
                  <a:cubicBezTo>
                    <a:pt x="2751" y="2822"/>
                    <a:pt x="2736" y="2825"/>
                    <a:pt x="2727" y="2825"/>
                  </a:cubicBezTo>
                  <a:cubicBezTo>
                    <a:pt x="2726" y="2825"/>
                    <a:pt x="2724" y="2825"/>
                    <a:pt x="2722" y="2826"/>
                  </a:cubicBezTo>
                  <a:cubicBezTo>
                    <a:pt x="2724" y="2828"/>
                    <a:pt x="2727" y="2834"/>
                    <a:pt x="2733" y="2843"/>
                  </a:cubicBezTo>
                  <a:cubicBezTo>
                    <a:pt x="2750" y="2866"/>
                    <a:pt x="2787" y="2908"/>
                    <a:pt x="2858" y="2952"/>
                  </a:cubicBezTo>
                  <a:cubicBezTo>
                    <a:pt x="2858" y="2952"/>
                    <a:pt x="2786" y="2985"/>
                    <a:pt x="2678" y="2989"/>
                  </a:cubicBezTo>
                  <a:cubicBezTo>
                    <a:pt x="2678" y="3098"/>
                    <a:pt x="2678" y="3098"/>
                    <a:pt x="2678" y="3098"/>
                  </a:cubicBezTo>
                  <a:cubicBezTo>
                    <a:pt x="2634" y="3098"/>
                    <a:pt x="2634" y="3098"/>
                    <a:pt x="2634" y="3098"/>
                  </a:cubicBezTo>
                  <a:cubicBezTo>
                    <a:pt x="2634" y="2989"/>
                    <a:pt x="2634" y="2989"/>
                    <a:pt x="2634" y="2989"/>
                  </a:cubicBezTo>
                  <a:cubicBezTo>
                    <a:pt x="2525" y="2985"/>
                    <a:pt x="2454" y="2952"/>
                    <a:pt x="2454" y="2952"/>
                  </a:cubicBezTo>
                  <a:cubicBezTo>
                    <a:pt x="2524" y="2908"/>
                    <a:pt x="2560" y="2867"/>
                    <a:pt x="2577" y="2844"/>
                  </a:cubicBezTo>
                  <a:cubicBezTo>
                    <a:pt x="2583" y="2836"/>
                    <a:pt x="2587" y="2830"/>
                    <a:pt x="2589" y="2827"/>
                  </a:cubicBezTo>
                  <a:cubicBezTo>
                    <a:pt x="2538" y="2820"/>
                    <a:pt x="2508" y="2808"/>
                    <a:pt x="2508" y="2808"/>
                  </a:cubicBezTo>
                  <a:cubicBezTo>
                    <a:pt x="2559" y="2776"/>
                    <a:pt x="2586" y="2743"/>
                    <a:pt x="2599" y="2725"/>
                  </a:cubicBezTo>
                  <a:cubicBezTo>
                    <a:pt x="2604" y="2716"/>
                    <a:pt x="2607" y="2710"/>
                    <a:pt x="2608" y="2709"/>
                  </a:cubicBezTo>
                  <a:cubicBezTo>
                    <a:pt x="2608" y="2708"/>
                    <a:pt x="2608" y="2708"/>
                    <a:pt x="2608" y="2708"/>
                  </a:cubicBezTo>
                  <a:cubicBezTo>
                    <a:pt x="2606" y="2708"/>
                    <a:pt x="2604" y="2708"/>
                    <a:pt x="2601" y="2708"/>
                  </a:cubicBezTo>
                  <a:cubicBezTo>
                    <a:pt x="2581" y="2706"/>
                    <a:pt x="2566" y="2701"/>
                    <a:pt x="2558" y="2698"/>
                  </a:cubicBezTo>
                  <a:cubicBezTo>
                    <a:pt x="2541" y="2700"/>
                    <a:pt x="2524" y="2701"/>
                    <a:pt x="2505" y="2702"/>
                  </a:cubicBezTo>
                  <a:cubicBezTo>
                    <a:pt x="2505" y="2811"/>
                    <a:pt x="2505" y="2811"/>
                    <a:pt x="2505" y="2811"/>
                  </a:cubicBezTo>
                  <a:cubicBezTo>
                    <a:pt x="2462" y="2811"/>
                    <a:pt x="2462" y="2811"/>
                    <a:pt x="2462" y="2811"/>
                  </a:cubicBezTo>
                  <a:cubicBezTo>
                    <a:pt x="2462" y="2702"/>
                    <a:pt x="2462" y="2702"/>
                    <a:pt x="2462" y="2702"/>
                  </a:cubicBezTo>
                  <a:cubicBezTo>
                    <a:pt x="2353" y="2698"/>
                    <a:pt x="2281" y="2665"/>
                    <a:pt x="2281" y="2665"/>
                  </a:cubicBezTo>
                  <a:cubicBezTo>
                    <a:pt x="2351" y="2621"/>
                    <a:pt x="2388" y="2580"/>
                    <a:pt x="2405" y="2557"/>
                  </a:cubicBezTo>
                  <a:cubicBezTo>
                    <a:pt x="2411" y="2548"/>
                    <a:pt x="2415" y="2542"/>
                    <a:pt x="2416" y="2539"/>
                  </a:cubicBezTo>
                  <a:cubicBezTo>
                    <a:pt x="2366" y="2533"/>
                    <a:pt x="2336" y="2521"/>
                    <a:pt x="2336" y="2521"/>
                  </a:cubicBezTo>
                  <a:cubicBezTo>
                    <a:pt x="2387" y="2489"/>
                    <a:pt x="2414" y="2456"/>
                    <a:pt x="2426" y="2437"/>
                  </a:cubicBezTo>
                  <a:cubicBezTo>
                    <a:pt x="2432" y="2429"/>
                    <a:pt x="2435" y="2423"/>
                    <a:pt x="2436" y="2421"/>
                  </a:cubicBezTo>
                  <a:cubicBezTo>
                    <a:pt x="2436" y="2421"/>
                    <a:pt x="2436" y="2421"/>
                    <a:pt x="2436" y="2421"/>
                  </a:cubicBezTo>
                  <a:cubicBezTo>
                    <a:pt x="2434" y="2421"/>
                    <a:pt x="2431" y="2421"/>
                    <a:pt x="2429" y="2420"/>
                  </a:cubicBezTo>
                  <a:cubicBezTo>
                    <a:pt x="2392" y="2417"/>
                    <a:pt x="2375" y="2405"/>
                    <a:pt x="2375" y="2405"/>
                  </a:cubicBezTo>
                  <a:cubicBezTo>
                    <a:pt x="2408" y="2382"/>
                    <a:pt x="2431" y="2355"/>
                    <a:pt x="2448" y="2330"/>
                  </a:cubicBezTo>
                  <a:cubicBezTo>
                    <a:pt x="2433" y="2337"/>
                    <a:pt x="2367" y="2362"/>
                    <a:pt x="2272" y="2365"/>
                  </a:cubicBezTo>
                  <a:cubicBezTo>
                    <a:pt x="2272" y="2474"/>
                    <a:pt x="2272" y="2474"/>
                    <a:pt x="2272" y="2474"/>
                  </a:cubicBezTo>
                  <a:cubicBezTo>
                    <a:pt x="2228" y="2474"/>
                    <a:pt x="2228" y="2474"/>
                    <a:pt x="2228" y="2474"/>
                  </a:cubicBezTo>
                  <a:cubicBezTo>
                    <a:pt x="2228" y="2365"/>
                    <a:pt x="2228" y="2365"/>
                    <a:pt x="2228" y="2365"/>
                  </a:cubicBezTo>
                  <a:cubicBezTo>
                    <a:pt x="2136" y="2362"/>
                    <a:pt x="2070" y="2338"/>
                    <a:pt x="2053" y="2331"/>
                  </a:cubicBezTo>
                  <a:cubicBezTo>
                    <a:pt x="2067" y="2344"/>
                    <a:pt x="2085" y="2358"/>
                    <a:pt x="2107" y="2372"/>
                  </a:cubicBezTo>
                  <a:cubicBezTo>
                    <a:pt x="2107" y="2372"/>
                    <a:pt x="2053" y="2388"/>
                    <a:pt x="2031" y="2389"/>
                  </a:cubicBezTo>
                  <a:cubicBezTo>
                    <a:pt x="2029" y="2389"/>
                    <a:pt x="2028" y="2389"/>
                    <a:pt x="2026" y="2389"/>
                  </a:cubicBezTo>
                  <a:cubicBezTo>
                    <a:pt x="2027" y="2392"/>
                    <a:pt x="2031" y="2398"/>
                    <a:pt x="2037" y="2407"/>
                  </a:cubicBezTo>
                  <a:cubicBezTo>
                    <a:pt x="2054" y="2430"/>
                    <a:pt x="2090" y="2471"/>
                    <a:pt x="2161" y="2516"/>
                  </a:cubicBezTo>
                  <a:cubicBezTo>
                    <a:pt x="2161" y="2516"/>
                    <a:pt x="2090" y="2549"/>
                    <a:pt x="1981" y="2553"/>
                  </a:cubicBezTo>
                  <a:cubicBezTo>
                    <a:pt x="1981" y="2662"/>
                    <a:pt x="1981" y="2662"/>
                    <a:pt x="1981" y="2662"/>
                  </a:cubicBezTo>
                  <a:cubicBezTo>
                    <a:pt x="1937" y="2662"/>
                    <a:pt x="1937" y="2662"/>
                    <a:pt x="1937" y="2662"/>
                  </a:cubicBezTo>
                  <a:cubicBezTo>
                    <a:pt x="1937" y="2553"/>
                    <a:pt x="1937" y="2553"/>
                    <a:pt x="1937" y="2553"/>
                  </a:cubicBezTo>
                  <a:cubicBezTo>
                    <a:pt x="1829" y="2549"/>
                    <a:pt x="1757" y="2516"/>
                    <a:pt x="1757" y="2516"/>
                  </a:cubicBezTo>
                  <a:cubicBezTo>
                    <a:pt x="1827" y="2472"/>
                    <a:pt x="1864" y="2431"/>
                    <a:pt x="1881" y="2408"/>
                  </a:cubicBezTo>
                  <a:cubicBezTo>
                    <a:pt x="1882" y="2406"/>
                    <a:pt x="1884" y="2404"/>
                    <a:pt x="1885" y="2402"/>
                  </a:cubicBezTo>
                  <a:cubicBezTo>
                    <a:pt x="1858" y="2412"/>
                    <a:pt x="1799" y="2429"/>
                    <a:pt x="1721" y="2432"/>
                  </a:cubicBezTo>
                  <a:cubicBezTo>
                    <a:pt x="1721" y="2541"/>
                    <a:pt x="1721" y="2541"/>
                    <a:pt x="1721" y="2541"/>
                  </a:cubicBezTo>
                  <a:cubicBezTo>
                    <a:pt x="1677" y="2541"/>
                    <a:pt x="1677" y="2541"/>
                    <a:pt x="1677" y="2541"/>
                  </a:cubicBezTo>
                  <a:cubicBezTo>
                    <a:pt x="1677" y="2432"/>
                    <a:pt x="1677" y="2432"/>
                    <a:pt x="1677" y="2432"/>
                  </a:cubicBezTo>
                  <a:cubicBezTo>
                    <a:pt x="1569" y="2428"/>
                    <a:pt x="1497" y="2395"/>
                    <a:pt x="1497" y="2395"/>
                  </a:cubicBezTo>
                  <a:cubicBezTo>
                    <a:pt x="1567" y="2351"/>
                    <a:pt x="1604" y="2310"/>
                    <a:pt x="1621" y="2287"/>
                  </a:cubicBezTo>
                  <a:cubicBezTo>
                    <a:pt x="1627" y="2279"/>
                    <a:pt x="1630" y="2273"/>
                    <a:pt x="1632" y="2270"/>
                  </a:cubicBezTo>
                  <a:cubicBezTo>
                    <a:pt x="1581" y="2263"/>
                    <a:pt x="1551" y="2252"/>
                    <a:pt x="1551" y="2252"/>
                  </a:cubicBezTo>
                  <a:cubicBezTo>
                    <a:pt x="1603" y="2219"/>
                    <a:pt x="1630" y="2186"/>
                    <a:pt x="1642" y="2168"/>
                  </a:cubicBezTo>
                  <a:cubicBezTo>
                    <a:pt x="1648" y="2159"/>
                    <a:pt x="1651" y="2153"/>
                    <a:pt x="1651" y="2152"/>
                  </a:cubicBezTo>
                  <a:cubicBezTo>
                    <a:pt x="1652" y="2151"/>
                    <a:pt x="1652" y="2151"/>
                    <a:pt x="1652" y="2151"/>
                  </a:cubicBezTo>
                  <a:cubicBezTo>
                    <a:pt x="1649" y="2151"/>
                    <a:pt x="1647" y="2151"/>
                    <a:pt x="1645" y="2151"/>
                  </a:cubicBezTo>
                  <a:cubicBezTo>
                    <a:pt x="1607" y="2147"/>
                    <a:pt x="1591" y="2135"/>
                    <a:pt x="1591" y="2135"/>
                  </a:cubicBezTo>
                  <a:cubicBezTo>
                    <a:pt x="1658" y="2088"/>
                    <a:pt x="1688" y="2023"/>
                    <a:pt x="1697" y="2000"/>
                  </a:cubicBezTo>
                  <a:cubicBezTo>
                    <a:pt x="1699" y="1994"/>
                    <a:pt x="1699" y="1994"/>
                    <a:pt x="1699" y="1994"/>
                  </a:cubicBezTo>
                  <a:cubicBezTo>
                    <a:pt x="1701" y="2000"/>
                    <a:pt x="1701" y="2000"/>
                    <a:pt x="1701" y="2000"/>
                  </a:cubicBezTo>
                  <a:cubicBezTo>
                    <a:pt x="1711" y="2023"/>
                    <a:pt x="1741" y="2088"/>
                    <a:pt x="1807" y="2135"/>
                  </a:cubicBezTo>
                  <a:cubicBezTo>
                    <a:pt x="1807" y="2135"/>
                    <a:pt x="1789" y="2148"/>
                    <a:pt x="1748" y="2151"/>
                  </a:cubicBezTo>
                  <a:cubicBezTo>
                    <a:pt x="1748" y="2151"/>
                    <a:pt x="1747" y="2151"/>
                    <a:pt x="1747" y="2151"/>
                  </a:cubicBezTo>
                  <a:cubicBezTo>
                    <a:pt x="1747" y="2151"/>
                    <a:pt x="1747" y="2151"/>
                    <a:pt x="1747" y="2151"/>
                  </a:cubicBezTo>
                  <a:cubicBezTo>
                    <a:pt x="1747" y="2152"/>
                    <a:pt x="1750" y="2158"/>
                    <a:pt x="1756" y="2168"/>
                  </a:cubicBezTo>
                  <a:cubicBezTo>
                    <a:pt x="1769" y="2186"/>
                    <a:pt x="1796" y="2219"/>
                    <a:pt x="1847" y="2252"/>
                  </a:cubicBezTo>
                  <a:cubicBezTo>
                    <a:pt x="1847" y="2252"/>
                    <a:pt x="1793" y="2268"/>
                    <a:pt x="1771" y="2268"/>
                  </a:cubicBezTo>
                  <a:cubicBezTo>
                    <a:pt x="1769" y="2268"/>
                    <a:pt x="1768" y="2268"/>
                    <a:pt x="1766" y="2269"/>
                  </a:cubicBezTo>
                  <a:cubicBezTo>
                    <a:pt x="1767" y="2271"/>
                    <a:pt x="1771" y="2277"/>
                    <a:pt x="1777" y="2286"/>
                  </a:cubicBezTo>
                  <a:cubicBezTo>
                    <a:pt x="1788" y="2301"/>
                    <a:pt x="1808" y="2325"/>
                    <a:pt x="1841" y="2352"/>
                  </a:cubicBezTo>
                  <a:cubicBezTo>
                    <a:pt x="1873" y="2327"/>
                    <a:pt x="1892" y="2303"/>
                    <a:pt x="1902" y="2288"/>
                  </a:cubicBezTo>
                  <a:cubicBezTo>
                    <a:pt x="1908" y="2280"/>
                    <a:pt x="1911" y="2274"/>
                    <a:pt x="1912" y="2272"/>
                  </a:cubicBezTo>
                  <a:cubicBezTo>
                    <a:pt x="1912" y="2272"/>
                    <a:pt x="1912" y="2272"/>
                    <a:pt x="1912" y="2272"/>
                  </a:cubicBezTo>
                  <a:cubicBezTo>
                    <a:pt x="1909" y="2272"/>
                    <a:pt x="1907" y="2272"/>
                    <a:pt x="1905" y="2271"/>
                  </a:cubicBezTo>
                  <a:cubicBezTo>
                    <a:pt x="1868" y="2268"/>
                    <a:pt x="1851" y="2256"/>
                    <a:pt x="1851" y="2256"/>
                  </a:cubicBezTo>
                  <a:cubicBezTo>
                    <a:pt x="1918" y="2209"/>
                    <a:pt x="1948" y="2144"/>
                    <a:pt x="1957" y="2120"/>
                  </a:cubicBezTo>
                  <a:cubicBezTo>
                    <a:pt x="1959" y="2115"/>
                    <a:pt x="1959" y="2115"/>
                    <a:pt x="1959" y="2115"/>
                  </a:cubicBezTo>
                  <a:cubicBezTo>
                    <a:pt x="1961" y="2120"/>
                    <a:pt x="1961" y="2120"/>
                    <a:pt x="1961" y="2120"/>
                  </a:cubicBezTo>
                  <a:cubicBezTo>
                    <a:pt x="1971" y="2144"/>
                    <a:pt x="2001" y="2209"/>
                    <a:pt x="2068" y="2256"/>
                  </a:cubicBezTo>
                  <a:cubicBezTo>
                    <a:pt x="2068" y="2256"/>
                    <a:pt x="2049" y="2269"/>
                    <a:pt x="2008" y="2272"/>
                  </a:cubicBezTo>
                  <a:cubicBezTo>
                    <a:pt x="2008" y="2272"/>
                    <a:pt x="2007" y="2272"/>
                    <a:pt x="2007" y="2272"/>
                  </a:cubicBezTo>
                  <a:cubicBezTo>
                    <a:pt x="2007" y="2272"/>
                    <a:pt x="2007" y="2272"/>
                    <a:pt x="2007" y="2272"/>
                  </a:cubicBezTo>
                  <a:cubicBezTo>
                    <a:pt x="2007" y="2273"/>
                    <a:pt x="2010" y="2279"/>
                    <a:pt x="2016" y="2288"/>
                  </a:cubicBezTo>
                  <a:cubicBezTo>
                    <a:pt x="2023" y="2298"/>
                    <a:pt x="2033" y="2312"/>
                    <a:pt x="2050" y="2328"/>
                  </a:cubicBezTo>
                  <a:cubicBezTo>
                    <a:pt x="2118" y="2284"/>
                    <a:pt x="2155" y="2243"/>
                    <a:pt x="2171" y="2220"/>
                  </a:cubicBezTo>
                  <a:cubicBezTo>
                    <a:pt x="2178" y="2212"/>
                    <a:pt x="2181" y="2206"/>
                    <a:pt x="2183" y="2203"/>
                  </a:cubicBezTo>
                  <a:cubicBezTo>
                    <a:pt x="2132" y="2196"/>
                    <a:pt x="2102" y="2185"/>
                    <a:pt x="2102" y="2185"/>
                  </a:cubicBezTo>
                  <a:cubicBezTo>
                    <a:pt x="2154" y="2152"/>
                    <a:pt x="2180" y="2120"/>
                    <a:pt x="2193" y="2101"/>
                  </a:cubicBezTo>
                  <a:cubicBezTo>
                    <a:pt x="2199" y="2092"/>
                    <a:pt x="2201" y="2087"/>
                    <a:pt x="2202" y="2085"/>
                  </a:cubicBezTo>
                  <a:cubicBezTo>
                    <a:pt x="2202" y="2085"/>
                    <a:pt x="2202" y="2084"/>
                    <a:pt x="2202" y="2084"/>
                  </a:cubicBezTo>
                  <a:cubicBezTo>
                    <a:pt x="2200" y="2084"/>
                    <a:pt x="2198" y="2084"/>
                    <a:pt x="2196" y="2084"/>
                  </a:cubicBezTo>
                  <a:cubicBezTo>
                    <a:pt x="2158" y="2080"/>
                    <a:pt x="2142" y="2069"/>
                    <a:pt x="2142" y="2069"/>
                  </a:cubicBezTo>
                  <a:cubicBezTo>
                    <a:pt x="2208" y="2021"/>
                    <a:pt x="2238" y="1957"/>
                    <a:pt x="2248" y="1933"/>
                  </a:cubicBezTo>
                  <a:cubicBezTo>
                    <a:pt x="2250" y="1927"/>
                    <a:pt x="2250" y="1927"/>
                    <a:pt x="2250" y="1927"/>
                  </a:cubicBezTo>
                  <a:cubicBezTo>
                    <a:pt x="2252" y="1933"/>
                    <a:pt x="2252" y="1933"/>
                    <a:pt x="2252" y="1933"/>
                  </a:cubicBezTo>
                  <a:cubicBezTo>
                    <a:pt x="2261" y="1957"/>
                    <a:pt x="2292" y="2021"/>
                    <a:pt x="2358" y="2069"/>
                  </a:cubicBezTo>
                  <a:cubicBezTo>
                    <a:pt x="2358" y="2069"/>
                    <a:pt x="2340" y="2081"/>
                    <a:pt x="2299" y="2084"/>
                  </a:cubicBezTo>
                  <a:cubicBezTo>
                    <a:pt x="2299" y="2084"/>
                    <a:pt x="2298" y="2084"/>
                    <a:pt x="2297" y="2084"/>
                  </a:cubicBezTo>
                  <a:cubicBezTo>
                    <a:pt x="2297" y="2084"/>
                    <a:pt x="2298" y="2084"/>
                    <a:pt x="2298" y="2084"/>
                  </a:cubicBezTo>
                  <a:cubicBezTo>
                    <a:pt x="2298" y="2085"/>
                    <a:pt x="2301" y="2091"/>
                    <a:pt x="2307" y="2101"/>
                  </a:cubicBezTo>
                  <a:cubicBezTo>
                    <a:pt x="2319" y="2119"/>
                    <a:pt x="2346" y="2152"/>
                    <a:pt x="2398" y="2185"/>
                  </a:cubicBezTo>
                  <a:cubicBezTo>
                    <a:pt x="2398" y="2185"/>
                    <a:pt x="2344" y="2201"/>
                    <a:pt x="2322" y="2201"/>
                  </a:cubicBezTo>
                  <a:cubicBezTo>
                    <a:pt x="2320" y="2201"/>
                    <a:pt x="2318" y="2202"/>
                    <a:pt x="2317" y="2202"/>
                  </a:cubicBezTo>
                  <a:cubicBezTo>
                    <a:pt x="2318" y="2204"/>
                    <a:pt x="2321" y="2210"/>
                    <a:pt x="2328" y="2219"/>
                  </a:cubicBezTo>
                  <a:cubicBezTo>
                    <a:pt x="2344" y="2242"/>
                    <a:pt x="2380" y="2283"/>
                    <a:pt x="2450" y="2327"/>
                  </a:cubicBezTo>
                  <a:cubicBezTo>
                    <a:pt x="2467" y="2303"/>
                    <a:pt x="2477" y="2281"/>
                    <a:pt x="2481" y="2269"/>
                  </a:cubicBezTo>
                  <a:cubicBezTo>
                    <a:pt x="2483" y="2264"/>
                    <a:pt x="2483" y="2264"/>
                    <a:pt x="2483" y="2264"/>
                  </a:cubicBezTo>
                  <a:cubicBezTo>
                    <a:pt x="2486" y="2269"/>
                    <a:pt x="2486" y="2269"/>
                    <a:pt x="2486" y="2269"/>
                  </a:cubicBezTo>
                  <a:cubicBezTo>
                    <a:pt x="2495" y="2293"/>
                    <a:pt x="2525" y="2358"/>
                    <a:pt x="2592" y="2405"/>
                  </a:cubicBezTo>
                  <a:cubicBezTo>
                    <a:pt x="2592" y="2405"/>
                    <a:pt x="2574" y="2418"/>
                    <a:pt x="2533" y="2421"/>
                  </a:cubicBezTo>
                  <a:cubicBezTo>
                    <a:pt x="2532" y="2421"/>
                    <a:pt x="2531" y="2421"/>
                    <a:pt x="2531" y="2421"/>
                  </a:cubicBezTo>
                  <a:cubicBezTo>
                    <a:pt x="2531" y="2421"/>
                    <a:pt x="2531" y="2421"/>
                    <a:pt x="2531" y="2421"/>
                  </a:cubicBezTo>
                  <a:cubicBezTo>
                    <a:pt x="2531" y="2422"/>
                    <a:pt x="2534" y="2428"/>
                    <a:pt x="2540" y="2437"/>
                  </a:cubicBezTo>
                  <a:cubicBezTo>
                    <a:pt x="2553" y="2456"/>
                    <a:pt x="2580" y="2489"/>
                    <a:pt x="2631" y="2521"/>
                  </a:cubicBezTo>
                  <a:cubicBezTo>
                    <a:pt x="2631" y="2521"/>
                    <a:pt x="2577" y="2537"/>
                    <a:pt x="2555" y="2538"/>
                  </a:cubicBezTo>
                  <a:cubicBezTo>
                    <a:pt x="2553" y="2538"/>
                    <a:pt x="2552" y="2538"/>
                    <a:pt x="2550" y="2538"/>
                  </a:cubicBezTo>
                  <a:cubicBezTo>
                    <a:pt x="2551" y="2541"/>
                    <a:pt x="2555" y="2547"/>
                    <a:pt x="2561" y="2556"/>
                  </a:cubicBezTo>
                  <a:cubicBezTo>
                    <a:pt x="2572" y="2570"/>
                    <a:pt x="2590" y="2592"/>
                    <a:pt x="2620" y="2618"/>
                  </a:cubicBezTo>
                  <a:cubicBezTo>
                    <a:pt x="2638" y="2592"/>
                    <a:pt x="2649" y="2569"/>
                    <a:pt x="2654" y="2557"/>
                  </a:cubicBezTo>
                  <a:cubicBezTo>
                    <a:pt x="2656" y="2551"/>
                    <a:pt x="2656" y="2551"/>
                    <a:pt x="2656" y="2551"/>
                  </a:cubicBezTo>
                  <a:cubicBezTo>
                    <a:pt x="2658" y="2557"/>
                    <a:pt x="2658" y="2557"/>
                    <a:pt x="2658" y="2557"/>
                  </a:cubicBezTo>
                  <a:cubicBezTo>
                    <a:pt x="2664" y="2573"/>
                    <a:pt x="2681" y="2609"/>
                    <a:pt x="2713" y="2645"/>
                  </a:cubicBezTo>
                  <a:cubicBezTo>
                    <a:pt x="2764" y="2613"/>
                    <a:pt x="2791" y="2581"/>
                    <a:pt x="2803" y="2562"/>
                  </a:cubicBezTo>
                  <a:cubicBezTo>
                    <a:pt x="2809" y="2553"/>
                    <a:pt x="2812" y="2548"/>
                    <a:pt x="2812" y="2546"/>
                  </a:cubicBezTo>
                  <a:cubicBezTo>
                    <a:pt x="2812" y="2546"/>
                    <a:pt x="2813" y="2545"/>
                    <a:pt x="2813" y="2545"/>
                  </a:cubicBezTo>
                  <a:cubicBezTo>
                    <a:pt x="2810" y="2545"/>
                    <a:pt x="2808" y="2545"/>
                    <a:pt x="2806" y="2545"/>
                  </a:cubicBezTo>
                  <a:cubicBezTo>
                    <a:pt x="2768" y="2541"/>
                    <a:pt x="2752" y="2529"/>
                    <a:pt x="2752" y="2529"/>
                  </a:cubicBezTo>
                  <a:cubicBezTo>
                    <a:pt x="2818" y="2482"/>
                    <a:pt x="2849" y="2418"/>
                    <a:pt x="2858" y="2394"/>
                  </a:cubicBezTo>
                  <a:cubicBezTo>
                    <a:pt x="2860" y="2388"/>
                    <a:pt x="2860" y="2388"/>
                    <a:pt x="2860" y="2388"/>
                  </a:cubicBezTo>
                  <a:cubicBezTo>
                    <a:pt x="2862" y="2394"/>
                    <a:pt x="2862" y="2394"/>
                    <a:pt x="2862" y="2394"/>
                  </a:cubicBezTo>
                  <a:cubicBezTo>
                    <a:pt x="2872" y="2418"/>
                    <a:pt x="2902" y="2482"/>
                    <a:pt x="2968" y="2529"/>
                  </a:cubicBezTo>
                  <a:cubicBezTo>
                    <a:pt x="2968" y="2529"/>
                    <a:pt x="2950" y="2542"/>
                    <a:pt x="2909" y="2545"/>
                  </a:cubicBezTo>
                  <a:cubicBezTo>
                    <a:pt x="2909" y="2545"/>
                    <a:pt x="2908" y="2545"/>
                    <a:pt x="2908" y="2545"/>
                  </a:cubicBezTo>
                  <a:cubicBezTo>
                    <a:pt x="2908" y="2545"/>
                    <a:pt x="2908" y="2545"/>
                    <a:pt x="2908" y="2545"/>
                  </a:cubicBezTo>
                  <a:cubicBezTo>
                    <a:pt x="2908" y="2546"/>
                    <a:pt x="2911" y="2552"/>
                    <a:pt x="2917" y="2562"/>
                  </a:cubicBezTo>
                  <a:cubicBezTo>
                    <a:pt x="2929" y="2579"/>
                    <a:pt x="2953" y="2609"/>
                    <a:pt x="2998" y="2639"/>
                  </a:cubicBezTo>
                  <a:cubicBezTo>
                    <a:pt x="3006" y="2629"/>
                    <a:pt x="3013" y="2621"/>
                    <a:pt x="3018" y="2614"/>
                  </a:cubicBezTo>
                  <a:cubicBezTo>
                    <a:pt x="3024" y="2606"/>
                    <a:pt x="3028" y="2600"/>
                    <a:pt x="3029" y="2597"/>
                  </a:cubicBezTo>
                  <a:cubicBezTo>
                    <a:pt x="2979" y="2591"/>
                    <a:pt x="2949" y="2579"/>
                    <a:pt x="2949" y="2579"/>
                  </a:cubicBezTo>
                  <a:cubicBezTo>
                    <a:pt x="3000" y="2546"/>
                    <a:pt x="3027" y="2514"/>
                    <a:pt x="3040" y="2495"/>
                  </a:cubicBezTo>
                  <a:cubicBezTo>
                    <a:pt x="3045" y="2486"/>
                    <a:pt x="3048" y="2481"/>
                    <a:pt x="3049" y="2479"/>
                  </a:cubicBezTo>
                  <a:cubicBezTo>
                    <a:pt x="3049" y="2479"/>
                    <a:pt x="3049" y="2479"/>
                    <a:pt x="3049" y="2479"/>
                  </a:cubicBezTo>
                  <a:cubicBezTo>
                    <a:pt x="3047" y="2478"/>
                    <a:pt x="3044" y="2478"/>
                    <a:pt x="3042" y="2478"/>
                  </a:cubicBezTo>
                  <a:cubicBezTo>
                    <a:pt x="3005" y="2474"/>
                    <a:pt x="2988" y="2463"/>
                    <a:pt x="2988" y="2463"/>
                  </a:cubicBezTo>
                  <a:cubicBezTo>
                    <a:pt x="3055" y="2415"/>
                    <a:pt x="3085" y="2351"/>
                    <a:pt x="3094" y="2327"/>
                  </a:cubicBezTo>
                  <a:cubicBezTo>
                    <a:pt x="3096" y="2321"/>
                    <a:pt x="3096" y="2321"/>
                    <a:pt x="3096" y="2321"/>
                  </a:cubicBezTo>
                  <a:cubicBezTo>
                    <a:pt x="3099" y="2327"/>
                    <a:pt x="3099" y="2327"/>
                    <a:pt x="3099" y="2327"/>
                  </a:cubicBezTo>
                  <a:cubicBezTo>
                    <a:pt x="3108" y="2351"/>
                    <a:pt x="3138" y="2415"/>
                    <a:pt x="3205" y="2463"/>
                  </a:cubicBezTo>
                  <a:cubicBezTo>
                    <a:pt x="3205" y="2463"/>
                    <a:pt x="3187" y="2476"/>
                    <a:pt x="3146" y="2478"/>
                  </a:cubicBezTo>
                  <a:cubicBezTo>
                    <a:pt x="3145" y="2478"/>
                    <a:pt x="3145" y="2478"/>
                    <a:pt x="3144" y="2479"/>
                  </a:cubicBezTo>
                  <a:cubicBezTo>
                    <a:pt x="3144" y="2479"/>
                    <a:pt x="3144" y="2479"/>
                    <a:pt x="3144" y="2479"/>
                  </a:cubicBezTo>
                  <a:cubicBezTo>
                    <a:pt x="3144" y="2480"/>
                    <a:pt x="3147" y="2486"/>
                    <a:pt x="3153" y="2495"/>
                  </a:cubicBezTo>
                  <a:cubicBezTo>
                    <a:pt x="3166" y="2514"/>
                    <a:pt x="3193" y="2546"/>
                    <a:pt x="3244" y="2579"/>
                  </a:cubicBezTo>
                  <a:cubicBezTo>
                    <a:pt x="3244" y="2579"/>
                    <a:pt x="3190" y="2595"/>
                    <a:pt x="3168" y="2595"/>
                  </a:cubicBezTo>
                  <a:cubicBezTo>
                    <a:pt x="3166" y="2595"/>
                    <a:pt x="3165" y="2596"/>
                    <a:pt x="3163" y="2596"/>
                  </a:cubicBezTo>
                  <a:cubicBezTo>
                    <a:pt x="3164" y="2598"/>
                    <a:pt x="3168" y="2604"/>
                    <a:pt x="3174" y="2613"/>
                  </a:cubicBezTo>
                  <a:cubicBezTo>
                    <a:pt x="3191" y="2636"/>
                    <a:pt x="3227" y="2678"/>
                    <a:pt x="3298" y="2723"/>
                  </a:cubicBezTo>
                  <a:cubicBezTo>
                    <a:pt x="3298" y="2723"/>
                    <a:pt x="3227" y="2756"/>
                    <a:pt x="3118" y="2759"/>
                  </a:cubicBezTo>
                  <a:cubicBezTo>
                    <a:pt x="3118" y="2829"/>
                    <a:pt x="3118" y="2829"/>
                    <a:pt x="3118" y="2829"/>
                  </a:cubicBezTo>
                  <a:cubicBezTo>
                    <a:pt x="3130" y="2841"/>
                    <a:pt x="3143" y="2853"/>
                    <a:pt x="3158" y="2864"/>
                  </a:cubicBezTo>
                  <a:cubicBezTo>
                    <a:pt x="3158" y="2864"/>
                    <a:pt x="3140" y="2876"/>
                    <a:pt x="3099" y="2879"/>
                  </a:cubicBezTo>
                  <a:cubicBezTo>
                    <a:pt x="3099" y="2879"/>
                    <a:pt x="3098" y="2879"/>
                    <a:pt x="3098" y="2879"/>
                  </a:cubicBezTo>
                  <a:cubicBezTo>
                    <a:pt x="3098" y="2879"/>
                    <a:pt x="3098" y="2879"/>
                    <a:pt x="3098" y="2879"/>
                  </a:cubicBezTo>
                  <a:cubicBezTo>
                    <a:pt x="3098" y="2880"/>
                    <a:pt x="3101" y="2886"/>
                    <a:pt x="3107" y="2896"/>
                  </a:cubicBezTo>
                  <a:cubicBezTo>
                    <a:pt x="3120" y="2914"/>
                    <a:pt x="3147" y="2947"/>
                    <a:pt x="3198" y="2980"/>
                  </a:cubicBezTo>
                  <a:cubicBezTo>
                    <a:pt x="3198" y="2980"/>
                    <a:pt x="3144" y="2996"/>
                    <a:pt x="3122" y="2996"/>
                  </a:cubicBezTo>
                  <a:cubicBezTo>
                    <a:pt x="3120" y="2996"/>
                    <a:pt x="3119" y="2996"/>
                    <a:pt x="3117" y="2997"/>
                  </a:cubicBezTo>
                  <a:cubicBezTo>
                    <a:pt x="3118" y="2999"/>
                    <a:pt x="3122" y="3005"/>
                    <a:pt x="3128" y="3014"/>
                  </a:cubicBezTo>
                  <a:cubicBezTo>
                    <a:pt x="3145" y="3037"/>
                    <a:pt x="3181" y="3079"/>
                    <a:pt x="3252" y="3124"/>
                  </a:cubicBezTo>
                  <a:cubicBezTo>
                    <a:pt x="3252" y="3124"/>
                    <a:pt x="3181" y="3157"/>
                    <a:pt x="3072" y="3160"/>
                  </a:cubicBezTo>
                  <a:close/>
                  <a:moveTo>
                    <a:pt x="3406" y="2975"/>
                  </a:moveTo>
                  <a:cubicBezTo>
                    <a:pt x="3406" y="3084"/>
                    <a:pt x="3406" y="3084"/>
                    <a:pt x="3406" y="3084"/>
                  </a:cubicBezTo>
                  <a:cubicBezTo>
                    <a:pt x="3362" y="3084"/>
                    <a:pt x="3362" y="3084"/>
                    <a:pt x="3362" y="3084"/>
                  </a:cubicBezTo>
                  <a:cubicBezTo>
                    <a:pt x="3362" y="2975"/>
                    <a:pt x="3362" y="2975"/>
                    <a:pt x="3362" y="2975"/>
                  </a:cubicBezTo>
                  <a:cubicBezTo>
                    <a:pt x="3254" y="2972"/>
                    <a:pt x="3182" y="2939"/>
                    <a:pt x="3182" y="2939"/>
                  </a:cubicBezTo>
                  <a:cubicBezTo>
                    <a:pt x="3252" y="2895"/>
                    <a:pt x="3289" y="2853"/>
                    <a:pt x="3306" y="2830"/>
                  </a:cubicBezTo>
                  <a:cubicBezTo>
                    <a:pt x="3312" y="2822"/>
                    <a:pt x="3315" y="2816"/>
                    <a:pt x="3317" y="2813"/>
                  </a:cubicBezTo>
                  <a:cubicBezTo>
                    <a:pt x="3266" y="2806"/>
                    <a:pt x="3236" y="2795"/>
                    <a:pt x="3236" y="2795"/>
                  </a:cubicBezTo>
                  <a:cubicBezTo>
                    <a:pt x="3288" y="2762"/>
                    <a:pt x="3315" y="2730"/>
                    <a:pt x="3327" y="2711"/>
                  </a:cubicBezTo>
                  <a:cubicBezTo>
                    <a:pt x="3333" y="2702"/>
                    <a:pt x="3336" y="2697"/>
                    <a:pt x="3336" y="2695"/>
                  </a:cubicBezTo>
                  <a:cubicBezTo>
                    <a:pt x="3337" y="2695"/>
                    <a:pt x="3337" y="2694"/>
                    <a:pt x="3337" y="2694"/>
                  </a:cubicBezTo>
                  <a:cubicBezTo>
                    <a:pt x="3334" y="2694"/>
                    <a:pt x="3332" y="2694"/>
                    <a:pt x="3330" y="2694"/>
                  </a:cubicBezTo>
                  <a:cubicBezTo>
                    <a:pt x="3292" y="2690"/>
                    <a:pt x="3276" y="2679"/>
                    <a:pt x="3276" y="2679"/>
                  </a:cubicBezTo>
                  <a:cubicBezTo>
                    <a:pt x="3343" y="2631"/>
                    <a:pt x="3373" y="2567"/>
                    <a:pt x="3382" y="2543"/>
                  </a:cubicBezTo>
                  <a:cubicBezTo>
                    <a:pt x="3384" y="2537"/>
                    <a:pt x="3384" y="2537"/>
                    <a:pt x="3384" y="2537"/>
                  </a:cubicBezTo>
                  <a:cubicBezTo>
                    <a:pt x="3386" y="2543"/>
                    <a:pt x="3386" y="2543"/>
                    <a:pt x="3386" y="2543"/>
                  </a:cubicBezTo>
                  <a:cubicBezTo>
                    <a:pt x="3396" y="2567"/>
                    <a:pt x="3426" y="2631"/>
                    <a:pt x="3492" y="2679"/>
                  </a:cubicBezTo>
                  <a:cubicBezTo>
                    <a:pt x="3492" y="2679"/>
                    <a:pt x="3474" y="2691"/>
                    <a:pt x="3433" y="2694"/>
                  </a:cubicBezTo>
                  <a:cubicBezTo>
                    <a:pt x="3433" y="2694"/>
                    <a:pt x="3432" y="2694"/>
                    <a:pt x="3432" y="2694"/>
                  </a:cubicBezTo>
                  <a:cubicBezTo>
                    <a:pt x="3432" y="2694"/>
                    <a:pt x="3432" y="2694"/>
                    <a:pt x="3432" y="2694"/>
                  </a:cubicBezTo>
                  <a:cubicBezTo>
                    <a:pt x="3432" y="2695"/>
                    <a:pt x="3435" y="2701"/>
                    <a:pt x="3441" y="2711"/>
                  </a:cubicBezTo>
                  <a:cubicBezTo>
                    <a:pt x="3454" y="2729"/>
                    <a:pt x="3481" y="2762"/>
                    <a:pt x="3532" y="2795"/>
                  </a:cubicBezTo>
                  <a:cubicBezTo>
                    <a:pt x="3532" y="2795"/>
                    <a:pt x="3478" y="2811"/>
                    <a:pt x="3456" y="2811"/>
                  </a:cubicBezTo>
                  <a:cubicBezTo>
                    <a:pt x="3454" y="2811"/>
                    <a:pt x="3453" y="2811"/>
                    <a:pt x="3451" y="2812"/>
                  </a:cubicBezTo>
                  <a:cubicBezTo>
                    <a:pt x="3452" y="2814"/>
                    <a:pt x="3456" y="2820"/>
                    <a:pt x="3462" y="2829"/>
                  </a:cubicBezTo>
                  <a:cubicBezTo>
                    <a:pt x="3479" y="2852"/>
                    <a:pt x="3515" y="2894"/>
                    <a:pt x="3586" y="2939"/>
                  </a:cubicBezTo>
                  <a:cubicBezTo>
                    <a:pt x="3586" y="2939"/>
                    <a:pt x="3515" y="2972"/>
                    <a:pt x="3406" y="297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p>
          </p:txBody>
        </p:sp>
        <p:sp>
          <p:nvSpPr>
            <p:cNvPr id="526" name="îślîḋè">
              <a:extLst>
                <a:ext uri="{FF2B5EF4-FFF2-40B4-BE49-F238E27FC236}">
                  <a16:creationId xmlns:a16="http://schemas.microsoft.com/office/drawing/2014/main" xmlns="" id="{A9D3B36F-C60D-4B81-9A96-C5C9E30337CD}"/>
                </a:ext>
              </a:extLst>
            </p:cNvPr>
            <p:cNvSpPr/>
            <p:nvPr/>
          </p:nvSpPr>
          <p:spPr bwMode="auto">
            <a:xfrm>
              <a:off x="6576191" y="2728003"/>
              <a:ext cx="13287" cy="7247"/>
            </a:xfrm>
            <a:custGeom>
              <a:avLst/>
              <a:gdLst>
                <a:gd name="T0" fmla="*/ 54 w 71"/>
                <a:gd name="T1" fmla="*/ 0 h 36"/>
                <a:gd name="T2" fmla="*/ 70 w 71"/>
                <a:gd name="T3" fmla="*/ 16 h 36"/>
                <a:gd name="T4" fmla="*/ 55 w 71"/>
                <a:gd name="T5" fmla="*/ 34 h 36"/>
                <a:gd name="T6" fmla="*/ 43 w 71"/>
                <a:gd name="T7" fmla="*/ 34 h 36"/>
                <a:gd name="T8" fmla="*/ 34 w 71"/>
                <a:gd name="T9" fmla="*/ 35 h 36"/>
                <a:gd name="T10" fmla="*/ 0 w 71"/>
                <a:gd name="T11" fmla="*/ 19 h 36"/>
                <a:gd name="T12" fmla="*/ 33 w 71"/>
                <a:gd name="T13" fmla="*/ 1 h 36"/>
                <a:gd name="T14" fmla="*/ 33 w 71"/>
                <a:gd name="T15" fmla="*/ 1 h 36"/>
                <a:gd name="T16" fmla="*/ 34 w 71"/>
                <a:gd name="T17" fmla="*/ 1 h 36"/>
                <a:gd name="T18" fmla="*/ 54 w 71"/>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36">
                  <a:moveTo>
                    <a:pt x="54" y="0"/>
                  </a:moveTo>
                  <a:cubicBezTo>
                    <a:pt x="63" y="0"/>
                    <a:pt x="70" y="7"/>
                    <a:pt x="70" y="16"/>
                  </a:cubicBezTo>
                  <a:cubicBezTo>
                    <a:pt x="71" y="25"/>
                    <a:pt x="64" y="33"/>
                    <a:pt x="55" y="34"/>
                  </a:cubicBezTo>
                  <a:cubicBezTo>
                    <a:pt x="43" y="34"/>
                    <a:pt x="43" y="34"/>
                    <a:pt x="43" y="34"/>
                  </a:cubicBezTo>
                  <a:cubicBezTo>
                    <a:pt x="40" y="35"/>
                    <a:pt x="37" y="35"/>
                    <a:pt x="34" y="35"/>
                  </a:cubicBezTo>
                  <a:cubicBezTo>
                    <a:pt x="16" y="36"/>
                    <a:pt x="0" y="29"/>
                    <a:pt x="0" y="19"/>
                  </a:cubicBezTo>
                  <a:cubicBezTo>
                    <a:pt x="0" y="10"/>
                    <a:pt x="14" y="2"/>
                    <a:pt x="33" y="1"/>
                  </a:cubicBezTo>
                  <a:cubicBezTo>
                    <a:pt x="33" y="1"/>
                    <a:pt x="33" y="1"/>
                    <a:pt x="33" y="1"/>
                  </a:cubicBezTo>
                  <a:cubicBezTo>
                    <a:pt x="33" y="1"/>
                    <a:pt x="33" y="1"/>
                    <a:pt x="34" y="1"/>
                  </a:cubicBez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8" name="îṣľiḍê">
              <a:extLst>
                <a:ext uri="{FF2B5EF4-FFF2-40B4-BE49-F238E27FC236}">
                  <a16:creationId xmlns:a16="http://schemas.microsoft.com/office/drawing/2014/main" xmlns="" id="{F6C11E98-F16B-4481-8BBE-A378F02D1231}"/>
                </a:ext>
              </a:extLst>
            </p:cNvPr>
            <p:cNvSpPr/>
            <p:nvPr/>
          </p:nvSpPr>
          <p:spPr bwMode="auto">
            <a:xfrm>
              <a:off x="6567735" y="2711093"/>
              <a:ext cx="12079" cy="7247"/>
            </a:xfrm>
            <a:custGeom>
              <a:avLst/>
              <a:gdLst>
                <a:gd name="T0" fmla="*/ 55 w 71"/>
                <a:gd name="T1" fmla="*/ 0 h 36"/>
                <a:gd name="T2" fmla="*/ 71 w 71"/>
                <a:gd name="T3" fmla="*/ 16 h 36"/>
                <a:gd name="T4" fmla="*/ 56 w 71"/>
                <a:gd name="T5" fmla="*/ 34 h 36"/>
                <a:gd name="T6" fmla="*/ 43 w 71"/>
                <a:gd name="T7" fmla="*/ 34 h 36"/>
                <a:gd name="T8" fmla="*/ 35 w 71"/>
                <a:gd name="T9" fmla="*/ 35 h 36"/>
                <a:gd name="T10" fmla="*/ 1 w 71"/>
                <a:gd name="T11" fmla="*/ 19 h 36"/>
                <a:gd name="T12" fmla="*/ 34 w 71"/>
                <a:gd name="T13" fmla="*/ 1 h 36"/>
                <a:gd name="T14" fmla="*/ 34 w 71"/>
                <a:gd name="T15" fmla="*/ 1 h 36"/>
                <a:gd name="T16" fmla="*/ 34 w 71"/>
                <a:gd name="T17" fmla="*/ 1 h 36"/>
                <a:gd name="T18" fmla="*/ 55 w 71"/>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36">
                  <a:moveTo>
                    <a:pt x="55" y="0"/>
                  </a:moveTo>
                  <a:cubicBezTo>
                    <a:pt x="63" y="0"/>
                    <a:pt x="71" y="7"/>
                    <a:pt x="71" y="16"/>
                  </a:cubicBezTo>
                  <a:cubicBezTo>
                    <a:pt x="71" y="26"/>
                    <a:pt x="65" y="33"/>
                    <a:pt x="56" y="34"/>
                  </a:cubicBezTo>
                  <a:cubicBezTo>
                    <a:pt x="43" y="34"/>
                    <a:pt x="43" y="34"/>
                    <a:pt x="43" y="34"/>
                  </a:cubicBezTo>
                  <a:cubicBezTo>
                    <a:pt x="41" y="35"/>
                    <a:pt x="38" y="35"/>
                    <a:pt x="35" y="35"/>
                  </a:cubicBezTo>
                  <a:cubicBezTo>
                    <a:pt x="17" y="36"/>
                    <a:pt x="1" y="29"/>
                    <a:pt x="1" y="19"/>
                  </a:cubicBezTo>
                  <a:cubicBezTo>
                    <a:pt x="0" y="10"/>
                    <a:pt x="15" y="2"/>
                    <a:pt x="34" y="1"/>
                  </a:cubicBezTo>
                  <a:cubicBezTo>
                    <a:pt x="34" y="1"/>
                    <a:pt x="34" y="1"/>
                    <a:pt x="34" y="1"/>
                  </a:cubicBezTo>
                  <a:cubicBezTo>
                    <a:pt x="34" y="1"/>
                    <a:pt x="34" y="1"/>
                    <a:pt x="34" y="1"/>
                  </a:cubicBezTo>
                  <a:lnTo>
                    <a:pt x="5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9" name="îślïḓé">
              <a:extLst>
                <a:ext uri="{FF2B5EF4-FFF2-40B4-BE49-F238E27FC236}">
                  <a16:creationId xmlns:a16="http://schemas.microsoft.com/office/drawing/2014/main" xmlns="" id="{A3568B15-3C9F-447A-A68A-68B11DB87565}"/>
                </a:ext>
              </a:extLst>
            </p:cNvPr>
            <p:cNvSpPr/>
            <p:nvPr/>
          </p:nvSpPr>
          <p:spPr bwMode="auto">
            <a:xfrm>
              <a:off x="6566528" y="2756992"/>
              <a:ext cx="26573" cy="44692"/>
            </a:xfrm>
            <a:custGeom>
              <a:avLst/>
              <a:gdLst>
                <a:gd name="T0" fmla="*/ 132 w 144"/>
                <a:gd name="T1" fmla="*/ 1 h 240"/>
                <a:gd name="T2" fmla="*/ 22 w 144"/>
                <a:gd name="T3" fmla="*/ 229 h 240"/>
                <a:gd name="T4" fmla="*/ 0 w 144"/>
                <a:gd name="T5" fmla="*/ 226 h 240"/>
                <a:gd name="T6" fmla="*/ 2 w 144"/>
                <a:gd name="T7" fmla="*/ 201 h 240"/>
                <a:gd name="T8" fmla="*/ 15 w 144"/>
                <a:gd name="T9" fmla="*/ 39 h 240"/>
                <a:gd name="T10" fmla="*/ 17 w 144"/>
                <a:gd name="T11" fmla="*/ 29 h 240"/>
                <a:gd name="T12" fmla="*/ 17 w 144"/>
                <a:gd name="T13" fmla="*/ 27 h 240"/>
                <a:gd name="T14" fmla="*/ 23 w 144"/>
                <a:gd name="T15" fmla="*/ 1 h 240"/>
                <a:gd name="T16" fmla="*/ 0 w 144"/>
                <a:gd name="T17" fmla="*/ 1 h 240"/>
                <a:gd name="T18" fmla="*/ 144 w 144"/>
                <a:gd name="T19" fmla="*/ 0 h 240"/>
                <a:gd name="T20" fmla="*/ 132 w 144"/>
                <a:gd name="T21" fmla="*/ 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 h="240">
                  <a:moveTo>
                    <a:pt x="132" y="1"/>
                  </a:moveTo>
                  <a:cubicBezTo>
                    <a:pt x="109" y="49"/>
                    <a:pt x="23" y="226"/>
                    <a:pt x="22" y="229"/>
                  </a:cubicBezTo>
                  <a:cubicBezTo>
                    <a:pt x="16" y="240"/>
                    <a:pt x="0" y="240"/>
                    <a:pt x="0" y="226"/>
                  </a:cubicBezTo>
                  <a:cubicBezTo>
                    <a:pt x="1" y="221"/>
                    <a:pt x="1" y="212"/>
                    <a:pt x="2" y="201"/>
                  </a:cubicBezTo>
                  <a:cubicBezTo>
                    <a:pt x="5" y="161"/>
                    <a:pt x="11" y="87"/>
                    <a:pt x="15" y="39"/>
                  </a:cubicBezTo>
                  <a:cubicBezTo>
                    <a:pt x="17" y="29"/>
                    <a:pt x="17" y="29"/>
                    <a:pt x="17" y="29"/>
                  </a:cubicBezTo>
                  <a:cubicBezTo>
                    <a:pt x="17" y="28"/>
                    <a:pt x="17" y="27"/>
                    <a:pt x="17" y="27"/>
                  </a:cubicBezTo>
                  <a:cubicBezTo>
                    <a:pt x="23" y="1"/>
                    <a:pt x="23" y="1"/>
                    <a:pt x="23" y="1"/>
                  </a:cubicBezTo>
                  <a:cubicBezTo>
                    <a:pt x="15" y="1"/>
                    <a:pt x="7" y="1"/>
                    <a:pt x="0" y="1"/>
                  </a:cubicBezTo>
                  <a:cubicBezTo>
                    <a:pt x="144" y="0"/>
                    <a:pt x="144" y="0"/>
                    <a:pt x="144" y="0"/>
                  </a:cubicBezTo>
                  <a:cubicBezTo>
                    <a:pt x="140" y="0"/>
                    <a:pt x="136" y="1"/>
                    <a:pt x="132" y="1"/>
                  </a:cubicBezTo>
                  <a:close/>
                </a:path>
              </a:pathLst>
            </a:custGeom>
            <a:solidFill>
              <a:srgbClr val="D4CEC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0" name="ïṡľíďé">
              <a:extLst>
                <a:ext uri="{FF2B5EF4-FFF2-40B4-BE49-F238E27FC236}">
                  <a16:creationId xmlns:a16="http://schemas.microsoft.com/office/drawing/2014/main" xmlns="" id="{1313B2F1-D0FF-4F4D-8702-25879E0E9DF2}"/>
                </a:ext>
              </a:extLst>
            </p:cNvPr>
            <p:cNvSpPr/>
            <p:nvPr/>
          </p:nvSpPr>
          <p:spPr bwMode="auto">
            <a:xfrm>
              <a:off x="6561696" y="2700222"/>
              <a:ext cx="28989" cy="43484"/>
            </a:xfrm>
            <a:custGeom>
              <a:avLst/>
              <a:gdLst>
                <a:gd name="T0" fmla="*/ 22 w 159"/>
                <a:gd name="T1" fmla="*/ 10 h 239"/>
                <a:gd name="T2" fmla="*/ 154 w 159"/>
                <a:gd name="T3" fmla="*/ 228 h 239"/>
                <a:gd name="T4" fmla="*/ 159 w 159"/>
                <a:gd name="T5" fmla="*/ 228 h 239"/>
                <a:gd name="T6" fmla="*/ 25 w 159"/>
                <a:gd name="T7" fmla="*/ 239 h 239"/>
                <a:gd name="T8" fmla="*/ 45 w 159"/>
                <a:gd name="T9" fmla="*/ 237 h 239"/>
                <a:gd name="T10" fmla="*/ 36 w 159"/>
                <a:gd name="T11" fmla="*/ 213 h 239"/>
                <a:gd name="T12" fmla="*/ 36 w 159"/>
                <a:gd name="T13" fmla="*/ 211 h 239"/>
                <a:gd name="T14" fmla="*/ 33 w 159"/>
                <a:gd name="T15" fmla="*/ 201 h 239"/>
                <a:gd name="T16" fmla="*/ 5 w 159"/>
                <a:gd name="T17" fmla="*/ 40 h 239"/>
                <a:gd name="T18" fmla="*/ 2 w 159"/>
                <a:gd name="T19" fmla="*/ 16 h 239"/>
                <a:gd name="T20" fmla="*/ 22 w 159"/>
                <a:gd name="T21" fmla="*/ 1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9" h="239">
                  <a:moveTo>
                    <a:pt x="22" y="10"/>
                  </a:moveTo>
                  <a:cubicBezTo>
                    <a:pt x="25" y="14"/>
                    <a:pt x="126" y="182"/>
                    <a:pt x="154" y="228"/>
                  </a:cubicBezTo>
                  <a:cubicBezTo>
                    <a:pt x="155" y="228"/>
                    <a:pt x="157" y="228"/>
                    <a:pt x="159" y="228"/>
                  </a:cubicBezTo>
                  <a:cubicBezTo>
                    <a:pt x="25" y="239"/>
                    <a:pt x="25" y="239"/>
                    <a:pt x="25" y="239"/>
                  </a:cubicBezTo>
                  <a:cubicBezTo>
                    <a:pt x="32" y="239"/>
                    <a:pt x="38" y="238"/>
                    <a:pt x="45" y="237"/>
                  </a:cubicBezTo>
                  <a:cubicBezTo>
                    <a:pt x="36" y="213"/>
                    <a:pt x="36" y="213"/>
                    <a:pt x="36" y="213"/>
                  </a:cubicBezTo>
                  <a:cubicBezTo>
                    <a:pt x="36" y="212"/>
                    <a:pt x="36" y="211"/>
                    <a:pt x="36" y="211"/>
                  </a:cubicBezTo>
                  <a:cubicBezTo>
                    <a:pt x="33" y="201"/>
                    <a:pt x="33" y="201"/>
                    <a:pt x="33" y="201"/>
                  </a:cubicBezTo>
                  <a:cubicBezTo>
                    <a:pt x="24" y="153"/>
                    <a:pt x="12" y="80"/>
                    <a:pt x="5" y="40"/>
                  </a:cubicBezTo>
                  <a:cubicBezTo>
                    <a:pt x="3" y="29"/>
                    <a:pt x="2" y="21"/>
                    <a:pt x="2" y="16"/>
                  </a:cubicBezTo>
                  <a:cubicBezTo>
                    <a:pt x="0" y="2"/>
                    <a:pt x="16" y="0"/>
                    <a:pt x="22" y="10"/>
                  </a:cubicBezTo>
                  <a:close/>
                </a:path>
              </a:pathLst>
            </a:custGeom>
            <a:solidFill>
              <a:srgbClr val="D4CEC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1" name="iṡļíḓè">
              <a:extLst>
                <a:ext uri="{FF2B5EF4-FFF2-40B4-BE49-F238E27FC236}">
                  <a16:creationId xmlns:a16="http://schemas.microsoft.com/office/drawing/2014/main" xmlns="" id="{0DD637E2-9CDC-44D5-91CB-B17615AFFD77}"/>
                </a:ext>
              </a:extLst>
            </p:cNvPr>
            <p:cNvSpPr/>
            <p:nvPr/>
          </p:nvSpPr>
          <p:spPr bwMode="auto">
            <a:xfrm>
              <a:off x="6532707" y="27509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2" name="í$ļîďé">
              <a:extLst>
                <a:ext uri="{FF2B5EF4-FFF2-40B4-BE49-F238E27FC236}">
                  <a16:creationId xmlns:a16="http://schemas.microsoft.com/office/drawing/2014/main" xmlns="" id="{BADB56C8-F844-4EE4-979F-91252930FC67}"/>
                </a:ext>
              </a:extLst>
            </p:cNvPr>
            <p:cNvSpPr/>
            <p:nvPr/>
          </p:nvSpPr>
          <p:spPr bwMode="auto">
            <a:xfrm>
              <a:off x="6533914" y="2753369"/>
              <a:ext cx="0" cy="0"/>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3" name="íṩ1iḓê">
              <a:extLst>
                <a:ext uri="{FF2B5EF4-FFF2-40B4-BE49-F238E27FC236}">
                  <a16:creationId xmlns:a16="http://schemas.microsoft.com/office/drawing/2014/main" xmlns="" id="{FC6DE1C1-06DE-4557-9196-7B932AA82F73}"/>
                </a:ext>
              </a:extLst>
            </p:cNvPr>
            <p:cNvSpPr/>
            <p:nvPr/>
          </p:nvSpPr>
          <p:spPr bwMode="auto">
            <a:xfrm>
              <a:off x="6533914" y="27533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4" name="ïṧḻiḋè">
              <a:extLst>
                <a:ext uri="{FF2B5EF4-FFF2-40B4-BE49-F238E27FC236}">
                  <a16:creationId xmlns:a16="http://schemas.microsoft.com/office/drawing/2014/main" xmlns="" id="{BA68E56C-A51C-4AED-8694-7810586C44B4}"/>
                </a:ext>
              </a:extLst>
            </p:cNvPr>
            <p:cNvSpPr/>
            <p:nvPr/>
          </p:nvSpPr>
          <p:spPr bwMode="auto">
            <a:xfrm>
              <a:off x="6533914" y="2736459"/>
              <a:ext cx="12079" cy="12079"/>
            </a:xfrm>
            <a:custGeom>
              <a:avLst/>
              <a:gdLst>
                <a:gd name="T0" fmla="*/ 6 w 67"/>
                <a:gd name="T1" fmla="*/ 1 h 66"/>
                <a:gd name="T2" fmla="*/ 36 w 67"/>
                <a:gd name="T3" fmla="*/ 0 h 66"/>
                <a:gd name="T4" fmla="*/ 40 w 67"/>
                <a:gd name="T5" fmla="*/ 2 h 66"/>
                <a:gd name="T6" fmla="*/ 60 w 67"/>
                <a:gd name="T7" fmla="*/ 40 h 66"/>
                <a:gd name="T8" fmla="*/ 66 w 67"/>
                <a:gd name="T9" fmla="*/ 52 h 66"/>
                <a:gd name="T10" fmla="*/ 67 w 67"/>
                <a:gd name="T11" fmla="*/ 52 h 66"/>
                <a:gd name="T12" fmla="*/ 13 w 67"/>
                <a:gd name="T13" fmla="*/ 66 h 66"/>
                <a:gd name="T14" fmla="*/ 0 w 67"/>
                <a:gd name="T15" fmla="*/ 4 h 66"/>
                <a:gd name="T16" fmla="*/ 0 w 67"/>
                <a:gd name="T17" fmla="*/ 3 h 66"/>
                <a:gd name="T18" fmla="*/ 0 w 67"/>
                <a:gd name="T19" fmla="*/ 3 h 66"/>
                <a:gd name="T20" fmla="*/ 3 w 67"/>
                <a:gd name="T21" fmla="*/ 1 h 66"/>
                <a:gd name="T22" fmla="*/ 6 w 67"/>
                <a:gd name="T23" fmla="*/ 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66">
                  <a:moveTo>
                    <a:pt x="6" y="1"/>
                  </a:moveTo>
                  <a:cubicBezTo>
                    <a:pt x="36" y="0"/>
                    <a:pt x="36" y="0"/>
                    <a:pt x="36" y="0"/>
                  </a:cubicBezTo>
                  <a:cubicBezTo>
                    <a:pt x="38" y="0"/>
                    <a:pt x="40" y="1"/>
                    <a:pt x="40" y="2"/>
                  </a:cubicBezTo>
                  <a:cubicBezTo>
                    <a:pt x="60" y="40"/>
                    <a:pt x="60" y="40"/>
                    <a:pt x="60" y="40"/>
                  </a:cubicBezTo>
                  <a:cubicBezTo>
                    <a:pt x="66" y="52"/>
                    <a:pt x="66" y="52"/>
                    <a:pt x="66" y="52"/>
                  </a:cubicBezTo>
                  <a:cubicBezTo>
                    <a:pt x="67" y="52"/>
                    <a:pt x="67" y="52"/>
                    <a:pt x="67" y="52"/>
                  </a:cubicBezTo>
                  <a:cubicBezTo>
                    <a:pt x="41" y="56"/>
                    <a:pt x="24" y="61"/>
                    <a:pt x="13" y="66"/>
                  </a:cubicBezTo>
                  <a:cubicBezTo>
                    <a:pt x="0" y="4"/>
                    <a:pt x="0" y="4"/>
                    <a:pt x="0" y="4"/>
                  </a:cubicBezTo>
                  <a:cubicBezTo>
                    <a:pt x="0" y="4"/>
                    <a:pt x="0" y="4"/>
                    <a:pt x="0" y="3"/>
                  </a:cubicBezTo>
                  <a:cubicBezTo>
                    <a:pt x="0" y="3"/>
                    <a:pt x="0" y="3"/>
                    <a:pt x="0" y="3"/>
                  </a:cubicBezTo>
                  <a:cubicBezTo>
                    <a:pt x="0" y="2"/>
                    <a:pt x="1" y="1"/>
                    <a:pt x="3" y="1"/>
                  </a:cubicBezTo>
                  <a:lnTo>
                    <a:pt x="6" y="1"/>
                  </a:lnTo>
                  <a:close/>
                </a:path>
              </a:pathLst>
            </a:custGeom>
            <a:solidFill>
              <a:srgbClr val="D4CEC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5" name="îşļîḓê">
              <a:extLst>
                <a:ext uri="{FF2B5EF4-FFF2-40B4-BE49-F238E27FC236}">
                  <a16:creationId xmlns:a16="http://schemas.microsoft.com/office/drawing/2014/main" xmlns="" id="{C2163F43-28F8-4B91-BBE7-52811CBB598C}"/>
                </a:ext>
              </a:extLst>
            </p:cNvPr>
            <p:cNvSpPr/>
            <p:nvPr/>
          </p:nvSpPr>
          <p:spPr bwMode="auto">
            <a:xfrm>
              <a:off x="6535123" y="2755785"/>
              <a:ext cx="10871" cy="12079"/>
            </a:xfrm>
            <a:custGeom>
              <a:avLst/>
              <a:gdLst>
                <a:gd name="T0" fmla="*/ 57 w 61"/>
                <a:gd name="T1" fmla="*/ 21 h 66"/>
                <a:gd name="T2" fmla="*/ 41 w 61"/>
                <a:gd name="T3" fmla="*/ 60 h 66"/>
                <a:gd name="T4" fmla="*/ 36 w 61"/>
                <a:gd name="T5" fmla="*/ 63 h 66"/>
                <a:gd name="T6" fmla="*/ 6 w 61"/>
                <a:gd name="T7" fmla="*/ 65 h 66"/>
                <a:gd name="T8" fmla="*/ 3 w 61"/>
                <a:gd name="T9" fmla="*/ 65 h 66"/>
                <a:gd name="T10" fmla="*/ 1 w 61"/>
                <a:gd name="T11" fmla="*/ 63 h 66"/>
                <a:gd name="T12" fmla="*/ 1 w 61"/>
                <a:gd name="T13" fmla="*/ 63 h 66"/>
                <a:gd name="T14" fmla="*/ 1 w 61"/>
                <a:gd name="T15" fmla="*/ 63 h 66"/>
                <a:gd name="T16" fmla="*/ 8 w 61"/>
                <a:gd name="T17" fmla="*/ 0 h 66"/>
                <a:gd name="T18" fmla="*/ 61 w 61"/>
                <a:gd name="T19" fmla="*/ 9 h 66"/>
                <a:gd name="T20" fmla="*/ 57 w 61"/>
                <a:gd name="T21" fmla="*/ 2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 h="66">
                  <a:moveTo>
                    <a:pt x="57" y="21"/>
                  </a:moveTo>
                  <a:cubicBezTo>
                    <a:pt x="41" y="60"/>
                    <a:pt x="41" y="60"/>
                    <a:pt x="41" y="60"/>
                  </a:cubicBezTo>
                  <a:cubicBezTo>
                    <a:pt x="40" y="62"/>
                    <a:pt x="38" y="63"/>
                    <a:pt x="36" y="63"/>
                  </a:cubicBezTo>
                  <a:cubicBezTo>
                    <a:pt x="6" y="65"/>
                    <a:pt x="6" y="65"/>
                    <a:pt x="6" y="65"/>
                  </a:cubicBezTo>
                  <a:cubicBezTo>
                    <a:pt x="3" y="65"/>
                    <a:pt x="3" y="65"/>
                    <a:pt x="3" y="65"/>
                  </a:cubicBezTo>
                  <a:cubicBezTo>
                    <a:pt x="2" y="66"/>
                    <a:pt x="0" y="65"/>
                    <a:pt x="1" y="63"/>
                  </a:cubicBezTo>
                  <a:cubicBezTo>
                    <a:pt x="1" y="63"/>
                    <a:pt x="1" y="63"/>
                    <a:pt x="1" y="63"/>
                  </a:cubicBezTo>
                  <a:cubicBezTo>
                    <a:pt x="1" y="63"/>
                    <a:pt x="1" y="63"/>
                    <a:pt x="1" y="63"/>
                  </a:cubicBezTo>
                  <a:cubicBezTo>
                    <a:pt x="8" y="0"/>
                    <a:pt x="8" y="0"/>
                    <a:pt x="8" y="0"/>
                  </a:cubicBezTo>
                  <a:cubicBezTo>
                    <a:pt x="23" y="5"/>
                    <a:pt x="43" y="8"/>
                    <a:pt x="61" y="9"/>
                  </a:cubicBezTo>
                  <a:lnTo>
                    <a:pt x="57" y="21"/>
                  </a:lnTo>
                  <a:close/>
                </a:path>
              </a:pathLst>
            </a:custGeom>
            <a:solidFill>
              <a:srgbClr val="D4CEC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6" name="ïsľíḍè">
              <a:extLst>
                <a:ext uri="{FF2B5EF4-FFF2-40B4-BE49-F238E27FC236}">
                  <a16:creationId xmlns:a16="http://schemas.microsoft.com/office/drawing/2014/main" xmlns="" id="{15490B8D-DEFE-4CB7-A0FC-EBCD93C2FE6E}"/>
                </a:ext>
              </a:extLst>
            </p:cNvPr>
            <p:cNvSpPr/>
            <p:nvPr/>
          </p:nvSpPr>
          <p:spPr bwMode="auto">
            <a:xfrm>
              <a:off x="6532707" y="2749745"/>
              <a:ext cx="2416" cy="1208"/>
            </a:xfrm>
            <a:custGeom>
              <a:avLst/>
              <a:gdLst>
                <a:gd name="T0" fmla="*/ 0 w 10"/>
                <a:gd name="T1" fmla="*/ 9 h 9"/>
                <a:gd name="T2" fmla="*/ 10 w 10"/>
                <a:gd name="T3" fmla="*/ 0 h 9"/>
                <a:gd name="T4" fmla="*/ 0 w 10"/>
                <a:gd name="T5" fmla="*/ 9 h 9"/>
              </a:gdLst>
              <a:ahLst/>
              <a:cxnLst>
                <a:cxn ang="0">
                  <a:pos x="T0" y="T1"/>
                </a:cxn>
                <a:cxn ang="0">
                  <a:pos x="T2" y="T3"/>
                </a:cxn>
                <a:cxn ang="0">
                  <a:pos x="T4" y="T5"/>
                </a:cxn>
              </a:cxnLst>
              <a:rect l="0" t="0" r="r" b="b"/>
              <a:pathLst>
                <a:path w="10" h="9">
                  <a:moveTo>
                    <a:pt x="0" y="9"/>
                  </a:moveTo>
                  <a:cubicBezTo>
                    <a:pt x="2" y="6"/>
                    <a:pt x="6" y="3"/>
                    <a:pt x="10" y="0"/>
                  </a:cubicBezTo>
                  <a:cubicBezTo>
                    <a:pt x="4" y="4"/>
                    <a:pt x="2" y="7"/>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7" name="íśḻiďe">
              <a:extLst>
                <a:ext uri="{FF2B5EF4-FFF2-40B4-BE49-F238E27FC236}">
                  <a16:creationId xmlns:a16="http://schemas.microsoft.com/office/drawing/2014/main" xmlns="" id="{E1AD9E9D-318B-47AB-8562-DEA7CDC5B525}"/>
                </a:ext>
              </a:extLst>
            </p:cNvPr>
            <p:cNvSpPr/>
            <p:nvPr/>
          </p:nvSpPr>
          <p:spPr bwMode="auto">
            <a:xfrm>
              <a:off x="6532707" y="2741290"/>
              <a:ext cx="91799" cy="15703"/>
            </a:xfrm>
            <a:custGeom>
              <a:avLst/>
              <a:gdLst>
                <a:gd name="T0" fmla="*/ 78 w 496"/>
                <a:gd name="T1" fmla="*/ 30 h 91"/>
                <a:gd name="T2" fmla="*/ 87 w 496"/>
                <a:gd name="T3" fmla="*/ 29 h 91"/>
                <a:gd name="T4" fmla="*/ 101 w 496"/>
                <a:gd name="T5" fmla="*/ 26 h 91"/>
                <a:gd name="T6" fmla="*/ 181 w 496"/>
                <a:gd name="T7" fmla="*/ 17 h 91"/>
                <a:gd name="T8" fmla="*/ 315 w 496"/>
                <a:gd name="T9" fmla="*/ 6 h 91"/>
                <a:gd name="T10" fmla="*/ 493 w 496"/>
                <a:gd name="T11" fmla="*/ 31 h 91"/>
                <a:gd name="T12" fmla="*/ 493 w 496"/>
                <a:gd name="T13" fmla="*/ 31 h 91"/>
                <a:gd name="T14" fmla="*/ 495 w 496"/>
                <a:gd name="T15" fmla="*/ 35 h 91"/>
                <a:gd name="T16" fmla="*/ 495 w 496"/>
                <a:gd name="T17" fmla="*/ 38 h 91"/>
                <a:gd name="T18" fmla="*/ 496 w 496"/>
                <a:gd name="T19" fmla="*/ 40 h 91"/>
                <a:gd name="T20" fmla="*/ 496 w 496"/>
                <a:gd name="T21" fmla="*/ 40 h 91"/>
                <a:gd name="T22" fmla="*/ 496 w 496"/>
                <a:gd name="T23" fmla="*/ 40 h 91"/>
                <a:gd name="T24" fmla="*/ 495 w 496"/>
                <a:gd name="T25" fmla="*/ 42 h 91"/>
                <a:gd name="T26" fmla="*/ 495 w 496"/>
                <a:gd name="T27" fmla="*/ 45 h 91"/>
                <a:gd name="T28" fmla="*/ 494 w 496"/>
                <a:gd name="T29" fmla="*/ 49 h 91"/>
                <a:gd name="T30" fmla="*/ 494 w 496"/>
                <a:gd name="T31" fmla="*/ 50 h 91"/>
                <a:gd name="T32" fmla="*/ 325 w 496"/>
                <a:gd name="T33" fmla="*/ 90 h 91"/>
                <a:gd name="T34" fmla="*/ 181 w 496"/>
                <a:gd name="T35" fmla="*/ 91 h 91"/>
                <a:gd name="T36" fmla="*/ 81 w 496"/>
                <a:gd name="T37" fmla="*/ 88 h 91"/>
                <a:gd name="T38" fmla="*/ 75 w 496"/>
                <a:gd name="T39" fmla="*/ 88 h 91"/>
                <a:gd name="T40" fmla="*/ 74 w 496"/>
                <a:gd name="T41" fmla="*/ 89 h 91"/>
                <a:gd name="T42" fmla="*/ 21 w 496"/>
                <a:gd name="T43" fmla="*/ 80 h 91"/>
                <a:gd name="T44" fmla="*/ 21 w 496"/>
                <a:gd name="T45" fmla="*/ 79 h 91"/>
                <a:gd name="T46" fmla="*/ 5 w 496"/>
                <a:gd name="T47" fmla="*/ 71 h 91"/>
                <a:gd name="T48" fmla="*/ 5 w 496"/>
                <a:gd name="T49" fmla="*/ 71 h 91"/>
                <a:gd name="T50" fmla="*/ 4 w 496"/>
                <a:gd name="T51" fmla="*/ 71 h 91"/>
                <a:gd name="T52" fmla="*/ 3 w 496"/>
                <a:gd name="T53" fmla="*/ 69 h 91"/>
                <a:gd name="T54" fmla="*/ 1 w 496"/>
                <a:gd name="T55" fmla="*/ 63 h 91"/>
                <a:gd name="T56" fmla="*/ 1 w 496"/>
                <a:gd name="T57" fmla="*/ 63 h 91"/>
                <a:gd name="T58" fmla="*/ 1 w 496"/>
                <a:gd name="T59" fmla="*/ 62 h 91"/>
                <a:gd name="T60" fmla="*/ 2 w 496"/>
                <a:gd name="T61" fmla="*/ 56 h 91"/>
                <a:gd name="T62" fmla="*/ 2 w 496"/>
                <a:gd name="T63" fmla="*/ 56 h 91"/>
                <a:gd name="T64" fmla="*/ 2 w 496"/>
                <a:gd name="T65" fmla="*/ 56 h 91"/>
                <a:gd name="T66" fmla="*/ 12 w 496"/>
                <a:gd name="T67" fmla="*/ 47 h 91"/>
                <a:gd name="T68" fmla="*/ 19 w 496"/>
                <a:gd name="T69" fmla="*/ 44 h 91"/>
                <a:gd name="T70" fmla="*/ 19 w 496"/>
                <a:gd name="T71" fmla="*/ 44 h 91"/>
                <a:gd name="T72" fmla="*/ 73 w 496"/>
                <a:gd name="T73" fmla="*/ 30 h 91"/>
                <a:gd name="T74" fmla="*/ 78 w 496"/>
                <a:gd name="T75" fmla="*/ 3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6" h="91">
                  <a:moveTo>
                    <a:pt x="78" y="30"/>
                  </a:moveTo>
                  <a:cubicBezTo>
                    <a:pt x="81" y="29"/>
                    <a:pt x="84" y="29"/>
                    <a:pt x="87" y="29"/>
                  </a:cubicBezTo>
                  <a:cubicBezTo>
                    <a:pt x="93" y="28"/>
                    <a:pt x="97" y="27"/>
                    <a:pt x="101" y="26"/>
                  </a:cubicBezTo>
                  <a:cubicBezTo>
                    <a:pt x="124" y="23"/>
                    <a:pt x="151" y="20"/>
                    <a:pt x="181" y="17"/>
                  </a:cubicBezTo>
                  <a:cubicBezTo>
                    <a:pt x="315" y="6"/>
                    <a:pt x="315" y="6"/>
                    <a:pt x="315" y="6"/>
                  </a:cubicBezTo>
                  <a:cubicBezTo>
                    <a:pt x="408" y="0"/>
                    <a:pt x="479" y="4"/>
                    <a:pt x="493" y="31"/>
                  </a:cubicBezTo>
                  <a:cubicBezTo>
                    <a:pt x="493" y="31"/>
                    <a:pt x="493" y="31"/>
                    <a:pt x="493" y="31"/>
                  </a:cubicBezTo>
                  <a:cubicBezTo>
                    <a:pt x="494" y="32"/>
                    <a:pt x="494" y="33"/>
                    <a:pt x="495" y="35"/>
                  </a:cubicBezTo>
                  <a:cubicBezTo>
                    <a:pt x="495" y="36"/>
                    <a:pt x="495" y="37"/>
                    <a:pt x="495" y="38"/>
                  </a:cubicBezTo>
                  <a:cubicBezTo>
                    <a:pt x="495" y="39"/>
                    <a:pt x="496" y="39"/>
                    <a:pt x="496" y="40"/>
                  </a:cubicBezTo>
                  <a:cubicBezTo>
                    <a:pt x="496" y="40"/>
                    <a:pt x="496" y="40"/>
                    <a:pt x="496" y="40"/>
                  </a:cubicBezTo>
                  <a:cubicBezTo>
                    <a:pt x="496" y="40"/>
                    <a:pt x="496" y="40"/>
                    <a:pt x="496" y="40"/>
                  </a:cubicBezTo>
                  <a:cubicBezTo>
                    <a:pt x="496" y="41"/>
                    <a:pt x="496" y="41"/>
                    <a:pt x="495" y="42"/>
                  </a:cubicBezTo>
                  <a:cubicBezTo>
                    <a:pt x="495" y="43"/>
                    <a:pt x="495" y="44"/>
                    <a:pt x="495" y="45"/>
                  </a:cubicBezTo>
                  <a:cubicBezTo>
                    <a:pt x="495" y="47"/>
                    <a:pt x="494" y="48"/>
                    <a:pt x="494" y="49"/>
                  </a:cubicBezTo>
                  <a:cubicBezTo>
                    <a:pt x="494" y="49"/>
                    <a:pt x="494" y="50"/>
                    <a:pt x="494" y="50"/>
                  </a:cubicBezTo>
                  <a:cubicBezTo>
                    <a:pt x="482" y="76"/>
                    <a:pt x="415" y="87"/>
                    <a:pt x="325" y="90"/>
                  </a:cubicBezTo>
                  <a:cubicBezTo>
                    <a:pt x="181" y="91"/>
                    <a:pt x="181" y="91"/>
                    <a:pt x="181" y="91"/>
                  </a:cubicBezTo>
                  <a:cubicBezTo>
                    <a:pt x="141" y="91"/>
                    <a:pt x="108" y="90"/>
                    <a:pt x="81" y="88"/>
                  </a:cubicBezTo>
                  <a:cubicBezTo>
                    <a:pt x="75" y="88"/>
                    <a:pt x="75" y="88"/>
                    <a:pt x="75" y="88"/>
                  </a:cubicBezTo>
                  <a:cubicBezTo>
                    <a:pt x="74" y="89"/>
                    <a:pt x="74" y="89"/>
                    <a:pt x="74" y="89"/>
                  </a:cubicBezTo>
                  <a:cubicBezTo>
                    <a:pt x="56" y="88"/>
                    <a:pt x="36" y="85"/>
                    <a:pt x="21" y="80"/>
                  </a:cubicBezTo>
                  <a:cubicBezTo>
                    <a:pt x="21" y="79"/>
                    <a:pt x="21" y="79"/>
                    <a:pt x="21" y="79"/>
                  </a:cubicBezTo>
                  <a:cubicBezTo>
                    <a:pt x="14" y="77"/>
                    <a:pt x="8" y="75"/>
                    <a:pt x="5" y="71"/>
                  </a:cubicBezTo>
                  <a:cubicBezTo>
                    <a:pt x="5" y="71"/>
                    <a:pt x="5" y="71"/>
                    <a:pt x="5" y="71"/>
                  </a:cubicBezTo>
                  <a:cubicBezTo>
                    <a:pt x="5" y="71"/>
                    <a:pt x="4" y="71"/>
                    <a:pt x="4" y="71"/>
                  </a:cubicBezTo>
                  <a:cubicBezTo>
                    <a:pt x="4" y="70"/>
                    <a:pt x="3" y="70"/>
                    <a:pt x="3" y="69"/>
                  </a:cubicBezTo>
                  <a:cubicBezTo>
                    <a:pt x="1" y="67"/>
                    <a:pt x="1" y="65"/>
                    <a:pt x="1" y="63"/>
                  </a:cubicBezTo>
                  <a:cubicBezTo>
                    <a:pt x="1" y="63"/>
                    <a:pt x="1" y="63"/>
                    <a:pt x="1" y="63"/>
                  </a:cubicBezTo>
                  <a:cubicBezTo>
                    <a:pt x="1" y="63"/>
                    <a:pt x="1" y="62"/>
                    <a:pt x="1" y="62"/>
                  </a:cubicBezTo>
                  <a:cubicBezTo>
                    <a:pt x="0" y="60"/>
                    <a:pt x="1" y="58"/>
                    <a:pt x="2" y="56"/>
                  </a:cubicBezTo>
                  <a:cubicBezTo>
                    <a:pt x="2" y="56"/>
                    <a:pt x="2" y="56"/>
                    <a:pt x="2" y="56"/>
                  </a:cubicBezTo>
                  <a:cubicBezTo>
                    <a:pt x="2" y="56"/>
                    <a:pt x="2" y="56"/>
                    <a:pt x="2" y="56"/>
                  </a:cubicBezTo>
                  <a:cubicBezTo>
                    <a:pt x="4" y="54"/>
                    <a:pt x="6" y="51"/>
                    <a:pt x="12" y="47"/>
                  </a:cubicBezTo>
                  <a:cubicBezTo>
                    <a:pt x="14" y="46"/>
                    <a:pt x="17" y="45"/>
                    <a:pt x="19" y="44"/>
                  </a:cubicBezTo>
                  <a:cubicBezTo>
                    <a:pt x="19" y="44"/>
                    <a:pt x="19" y="44"/>
                    <a:pt x="19" y="44"/>
                  </a:cubicBezTo>
                  <a:cubicBezTo>
                    <a:pt x="30" y="39"/>
                    <a:pt x="47" y="34"/>
                    <a:pt x="73" y="30"/>
                  </a:cubicBezTo>
                  <a:lnTo>
                    <a:pt x="78"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8" name="íSľîḋè">
              <a:extLst>
                <a:ext uri="{FF2B5EF4-FFF2-40B4-BE49-F238E27FC236}">
                  <a16:creationId xmlns:a16="http://schemas.microsoft.com/office/drawing/2014/main" xmlns="" id="{6D8252AF-F269-46DA-AFED-E225ACFFBA7F}"/>
                </a:ext>
              </a:extLst>
            </p:cNvPr>
            <p:cNvSpPr/>
            <p:nvPr/>
          </p:nvSpPr>
          <p:spPr bwMode="auto">
            <a:xfrm>
              <a:off x="6548409" y="2746122"/>
              <a:ext cx="2416" cy="0"/>
            </a:xfrm>
            <a:custGeom>
              <a:avLst/>
              <a:gdLst>
                <a:gd name="T0" fmla="*/ 14 w 14"/>
                <a:gd name="T1" fmla="*/ 0 h 3"/>
                <a:gd name="T2" fmla="*/ 0 w 14"/>
                <a:gd name="T3" fmla="*/ 3 h 3"/>
                <a:gd name="T4" fmla="*/ 14 w 14"/>
                <a:gd name="T5" fmla="*/ 0 h 3"/>
              </a:gdLst>
              <a:ahLst/>
              <a:cxnLst>
                <a:cxn ang="0">
                  <a:pos x="T0" y="T1"/>
                </a:cxn>
                <a:cxn ang="0">
                  <a:pos x="T2" y="T3"/>
                </a:cxn>
                <a:cxn ang="0">
                  <a:pos x="T4" y="T5"/>
                </a:cxn>
              </a:cxnLst>
              <a:rect l="0" t="0" r="r" b="b"/>
              <a:pathLst>
                <a:path w="14" h="3">
                  <a:moveTo>
                    <a:pt x="14" y="0"/>
                  </a:moveTo>
                  <a:cubicBezTo>
                    <a:pt x="10" y="1"/>
                    <a:pt x="6" y="2"/>
                    <a:pt x="0" y="3"/>
                  </a:cubicBezTo>
                  <a:cubicBezTo>
                    <a:pt x="5" y="2"/>
                    <a:pt x="10" y="1"/>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9" name="îṧļíḍe">
              <a:extLst>
                <a:ext uri="{FF2B5EF4-FFF2-40B4-BE49-F238E27FC236}">
                  <a16:creationId xmlns:a16="http://schemas.microsoft.com/office/drawing/2014/main" xmlns="" id="{F73EEAEA-3FD6-4BC3-A941-69C9B109A76D}"/>
                </a:ext>
              </a:extLst>
            </p:cNvPr>
            <p:cNvSpPr/>
            <p:nvPr/>
          </p:nvSpPr>
          <p:spPr bwMode="auto">
            <a:xfrm>
              <a:off x="6614843" y="2743706"/>
              <a:ext cx="4832" cy="9663"/>
            </a:xfrm>
            <a:custGeom>
              <a:avLst/>
              <a:gdLst>
                <a:gd name="T0" fmla="*/ 3 w 26"/>
                <a:gd name="T1" fmla="*/ 54 h 54"/>
                <a:gd name="T2" fmla="*/ 11 w 26"/>
                <a:gd name="T3" fmla="*/ 27 h 54"/>
                <a:gd name="T4" fmla="*/ 0 w 26"/>
                <a:gd name="T5" fmla="*/ 0 h 54"/>
                <a:gd name="T6" fmla="*/ 25 w 26"/>
                <a:gd name="T7" fmla="*/ 27 h 54"/>
                <a:gd name="T8" fmla="*/ 3 w 26"/>
                <a:gd name="T9" fmla="*/ 54 h 54"/>
              </a:gdLst>
              <a:ahLst/>
              <a:cxnLst>
                <a:cxn ang="0">
                  <a:pos x="T0" y="T1"/>
                </a:cxn>
                <a:cxn ang="0">
                  <a:pos x="T2" y="T3"/>
                </a:cxn>
                <a:cxn ang="0">
                  <a:pos x="T4" y="T5"/>
                </a:cxn>
                <a:cxn ang="0">
                  <a:pos x="T6" y="T7"/>
                </a:cxn>
                <a:cxn ang="0">
                  <a:pos x="T8" y="T9"/>
                </a:cxn>
              </a:cxnLst>
              <a:rect l="0" t="0" r="r" b="b"/>
              <a:pathLst>
                <a:path w="26" h="54">
                  <a:moveTo>
                    <a:pt x="3" y="54"/>
                  </a:moveTo>
                  <a:cubicBezTo>
                    <a:pt x="3" y="54"/>
                    <a:pt x="12" y="48"/>
                    <a:pt x="11" y="27"/>
                  </a:cubicBezTo>
                  <a:cubicBezTo>
                    <a:pt x="10" y="7"/>
                    <a:pt x="0" y="0"/>
                    <a:pt x="0" y="0"/>
                  </a:cubicBezTo>
                  <a:cubicBezTo>
                    <a:pt x="0" y="0"/>
                    <a:pt x="24" y="4"/>
                    <a:pt x="25" y="27"/>
                  </a:cubicBezTo>
                  <a:cubicBezTo>
                    <a:pt x="26" y="50"/>
                    <a:pt x="3" y="54"/>
                    <a:pt x="3" y="54"/>
                  </a:cubicBezTo>
                  <a:close/>
                </a:path>
              </a:pathLst>
            </a:custGeom>
            <a:solidFill>
              <a:srgbClr val="D4CEC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78" name="组合 677">
            <a:extLst>
              <a:ext uri="{FF2B5EF4-FFF2-40B4-BE49-F238E27FC236}">
                <a16:creationId xmlns:a16="http://schemas.microsoft.com/office/drawing/2014/main" xmlns="" id="{40E6E703-196D-46DE-AEBA-3434A4E3A792}"/>
              </a:ext>
            </a:extLst>
          </p:cNvPr>
          <p:cNvGrpSpPr/>
          <p:nvPr/>
        </p:nvGrpSpPr>
        <p:grpSpPr>
          <a:xfrm>
            <a:off x="4110260" y="1159470"/>
            <a:ext cx="3873757" cy="1127019"/>
            <a:chOff x="8707918" y="4585130"/>
            <a:chExt cx="3939859" cy="1344607"/>
          </a:xfrm>
        </p:grpSpPr>
        <p:sp>
          <p:nvSpPr>
            <p:cNvPr id="679" name="矩形 678">
              <a:extLst>
                <a:ext uri="{FF2B5EF4-FFF2-40B4-BE49-F238E27FC236}">
                  <a16:creationId xmlns:a16="http://schemas.microsoft.com/office/drawing/2014/main" xmlns="" id="{EDFE3728-F4FE-4E7B-B3D8-B541A83FC3FC}"/>
                </a:ext>
              </a:extLst>
            </p:cNvPr>
            <p:cNvSpPr/>
            <p:nvPr/>
          </p:nvSpPr>
          <p:spPr>
            <a:xfrm>
              <a:off x="9801368" y="4585130"/>
              <a:ext cx="1752960" cy="477357"/>
            </a:xfrm>
            <a:prstGeom prst="rect">
              <a:avLst/>
            </a:prstGeom>
          </p:spPr>
          <p:txBody>
            <a:bodyPr wrap="none">
              <a:spAutoFit/>
            </a:bodyPr>
            <a:lstStyle/>
            <a:p>
              <a:r>
                <a:rPr lang="zh-CN" altLang="en-US" sz="20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680" name="矩形 679">
              <a:extLst>
                <a:ext uri="{FF2B5EF4-FFF2-40B4-BE49-F238E27FC236}">
                  <a16:creationId xmlns:a16="http://schemas.microsoft.com/office/drawing/2014/main" xmlns="" id="{30B2DAA2-6625-44AA-9B46-F39BF4DCC634}"/>
                </a:ext>
              </a:extLst>
            </p:cNvPr>
            <p:cNvSpPr/>
            <p:nvPr/>
          </p:nvSpPr>
          <p:spPr>
            <a:xfrm>
              <a:off x="8707918" y="5086100"/>
              <a:ext cx="3939859" cy="843637"/>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050" dirty="0">
                <a:solidFill>
                  <a:srgbClr val="E6E4E4">
                    <a:lumMod val="50000"/>
                  </a:srgbClr>
                </a:solidFill>
                <a:latin typeface="等线" panose="02010600030101010101" pitchFamily="2" charset="-122"/>
              </a:endParaRPr>
            </a:p>
          </p:txBody>
        </p:sp>
      </p:grpSp>
      <p:grpSp>
        <p:nvGrpSpPr>
          <p:cNvPr id="681" name="组合 680">
            <a:extLst>
              <a:ext uri="{FF2B5EF4-FFF2-40B4-BE49-F238E27FC236}">
                <a16:creationId xmlns:a16="http://schemas.microsoft.com/office/drawing/2014/main" xmlns="" id="{B5B43A19-CB47-4E51-9E16-F5DA341124AB}"/>
              </a:ext>
            </a:extLst>
          </p:cNvPr>
          <p:cNvGrpSpPr/>
          <p:nvPr/>
        </p:nvGrpSpPr>
        <p:grpSpPr>
          <a:xfrm>
            <a:off x="1509436" y="3235416"/>
            <a:ext cx="2968062" cy="1447105"/>
            <a:chOff x="9629068" y="4585130"/>
            <a:chExt cx="3018709" cy="1726491"/>
          </a:xfrm>
        </p:grpSpPr>
        <p:sp>
          <p:nvSpPr>
            <p:cNvPr id="682" name="矩形 681">
              <a:extLst>
                <a:ext uri="{FF2B5EF4-FFF2-40B4-BE49-F238E27FC236}">
                  <a16:creationId xmlns:a16="http://schemas.microsoft.com/office/drawing/2014/main" xmlns="" id="{1CDF40E7-196B-4A18-8AB9-D97E2AFE1D0F}"/>
                </a:ext>
              </a:extLst>
            </p:cNvPr>
            <p:cNvSpPr/>
            <p:nvPr/>
          </p:nvSpPr>
          <p:spPr>
            <a:xfrm>
              <a:off x="10894817" y="4585130"/>
              <a:ext cx="1752960" cy="477357"/>
            </a:xfrm>
            <a:prstGeom prst="rect">
              <a:avLst/>
            </a:prstGeom>
          </p:spPr>
          <p:txBody>
            <a:bodyPr wrap="none">
              <a:spAutoFit/>
            </a:bodyPr>
            <a:lstStyle/>
            <a:p>
              <a:pPr algn="r"/>
              <a:r>
                <a:rPr lang="zh-CN" altLang="en-US" sz="20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683" name="矩形 682">
              <a:extLst>
                <a:ext uri="{FF2B5EF4-FFF2-40B4-BE49-F238E27FC236}">
                  <a16:creationId xmlns:a16="http://schemas.microsoft.com/office/drawing/2014/main" xmlns="" id="{930A8527-38BE-40B5-96DA-ED433516FF89}"/>
                </a:ext>
              </a:extLst>
            </p:cNvPr>
            <p:cNvSpPr/>
            <p:nvPr/>
          </p:nvSpPr>
          <p:spPr>
            <a:xfrm>
              <a:off x="9629068" y="5086101"/>
              <a:ext cx="3018709" cy="1225520"/>
            </a:xfrm>
            <a:prstGeom prst="rect">
              <a:avLst/>
            </a:prstGeom>
          </p:spPr>
          <p:txBody>
            <a:bodyPr wrap="square">
              <a:spAutoFit/>
            </a:bodyPr>
            <a:lstStyle/>
            <a:p>
              <a:pPr lvl="0" algn="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050" dirty="0">
                <a:solidFill>
                  <a:srgbClr val="E6E4E4">
                    <a:lumMod val="50000"/>
                  </a:srgbClr>
                </a:solidFill>
                <a:latin typeface="等线" panose="02010600030101010101" pitchFamily="2" charset="-122"/>
              </a:endParaRPr>
            </a:p>
          </p:txBody>
        </p:sp>
      </p:grpSp>
      <p:grpSp>
        <p:nvGrpSpPr>
          <p:cNvPr id="684" name="组合 683">
            <a:extLst>
              <a:ext uri="{FF2B5EF4-FFF2-40B4-BE49-F238E27FC236}">
                <a16:creationId xmlns:a16="http://schemas.microsoft.com/office/drawing/2014/main" xmlns="" id="{6FDA2D25-0624-4D79-8EB9-3478173793D4}"/>
              </a:ext>
            </a:extLst>
          </p:cNvPr>
          <p:cNvGrpSpPr/>
          <p:nvPr/>
        </p:nvGrpSpPr>
        <p:grpSpPr>
          <a:xfrm>
            <a:off x="7863793" y="3235416"/>
            <a:ext cx="3036696" cy="1447105"/>
            <a:chOff x="8707919" y="4585130"/>
            <a:chExt cx="3088514" cy="1726491"/>
          </a:xfrm>
        </p:grpSpPr>
        <p:sp>
          <p:nvSpPr>
            <p:cNvPr id="685" name="矩形 684">
              <a:extLst>
                <a:ext uri="{FF2B5EF4-FFF2-40B4-BE49-F238E27FC236}">
                  <a16:creationId xmlns:a16="http://schemas.microsoft.com/office/drawing/2014/main" xmlns="" id="{29796815-BE14-461A-B335-DDD1AD135FCF}"/>
                </a:ext>
              </a:extLst>
            </p:cNvPr>
            <p:cNvSpPr/>
            <p:nvPr/>
          </p:nvSpPr>
          <p:spPr>
            <a:xfrm>
              <a:off x="8707919" y="4585130"/>
              <a:ext cx="1752960" cy="477357"/>
            </a:xfrm>
            <a:prstGeom prst="rect">
              <a:avLst/>
            </a:prstGeom>
          </p:spPr>
          <p:txBody>
            <a:bodyPr wrap="none">
              <a:spAutoFit/>
            </a:bodyPr>
            <a:lstStyle/>
            <a:p>
              <a:r>
                <a:rPr lang="zh-CN" altLang="en-US" sz="20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686" name="矩形 685">
              <a:extLst>
                <a:ext uri="{FF2B5EF4-FFF2-40B4-BE49-F238E27FC236}">
                  <a16:creationId xmlns:a16="http://schemas.microsoft.com/office/drawing/2014/main" xmlns="" id="{CC8882A7-38E0-4A22-96EC-C2E31AAA15F6}"/>
                </a:ext>
              </a:extLst>
            </p:cNvPr>
            <p:cNvSpPr/>
            <p:nvPr/>
          </p:nvSpPr>
          <p:spPr>
            <a:xfrm>
              <a:off x="8707919" y="5086101"/>
              <a:ext cx="3088514" cy="1225520"/>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双击在此添加你的文本信息内容双击在此添加你的主要文本信息内容</a:t>
              </a:r>
              <a:endParaRPr lang="zh-CN" altLang="en-US" sz="1050" dirty="0">
                <a:solidFill>
                  <a:srgbClr val="E6E4E4">
                    <a:lumMod val="50000"/>
                  </a:srgbClr>
                </a:solidFill>
                <a:latin typeface="等线" panose="02010600030101010101" pitchFamily="2" charset="-122"/>
              </a:endParaRPr>
            </a:p>
          </p:txBody>
        </p:sp>
      </p:grpSp>
      <p:sp>
        <p:nvSpPr>
          <p:cNvPr id="871" name="矩形 870">
            <a:extLst>
              <a:ext uri="{FF2B5EF4-FFF2-40B4-BE49-F238E27FC236}">
                <a16:creationId xmlns:a16="http://schemas.microsoft.com/office/drawing/2014/main" xmlns="" id="{87F75270-D9A2-4F1A-8006-6C2E59B9BF1B}"/>
              </a:ext>
            </a:extLst>
          </p:cNvPr>
          <p:cNvSpPr/>
          <p:nvPr/>
        </p:nvSpPr>
        <p:spPr>
          <a:xfrm>
            <a:off x="0" y="1162454"/>
            <a:ext cx="3873756" cy="1265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2" name="矩形 871">
            <a:extLst>
              <a:ext uri="{FF2B5EF4-FFF2-40B4-BE49-F238E27FC236}">
                <a16:creationId xmlns:a16="http://schemas.microsoft.com/office/drawing/2014/main" xmlns="" id="{31AC6EC8-717B-4E76-ADC0-70AFD81E167D}"/>
              </a:ext>
            </a:extLst>
          </p:cNvPr>
          <p:cNvSpPr/>
          <p:nvPr/>
        </p:nvSpPr>
        <p:spPr>
          <a:xfrm>
            <a:off x="8318246" y="1149300"/>
            <a:ext cx="3873756" cy="1265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9768283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871"/>
                                        </p:tgtEl>
                                        <p:attrNameLst>
                                          <p:attrName>style.visibility</p:attrName>
                                        </p:attrNameLst>
                                      </p:cBhvr>
                                      <p:to>
                                        <p:strVal val="visible"/>
                                      </p:to>
                                    </p:set>
                                    <p:animEffect transition="in" filter="wipe(right)">
                                      <p:cBhvr>
                                        <p:cTn id="12" dur="500"/>
                                        <p:tgtEl>
                                          <p:spTgt spid="871"/>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872"/>
                                        </p:tgtEl>
                                        <p:attrNameLst>
                                          <p:attrName>style.visibility</p:attrName>
                                        </p:attrNameLst>
                                      </p:cBhvr>
                                      <p:to>
                                        <p:strVal val="visible"/>
                                      </p:to>
                                    </p:set>
                                    <p:animEffect transition="in" filter="wipe(right)">
                                      <p:cBhvr>
                                        <p:cTn id="16" dur="500"/>
                                        <p:tgtEl>
                                          <p:spTgt spid="872"/>
                                        </p:tgtEl>
                                      </p:cBhvr>
                                    </p:animEffect>
                                  </p:childTnLst>
                                </p:cTn>
                              </p:par>
                            </p:childTnLst>
                          </p:cTn>
                        </p:par>
                        <p:par>
                          <p:cTn id="17" fill="hold">
                            <p:stCondLst>
                              <p:cond delay="1500"/>
                            </p:stCondLst>
                            <p:childTnLst>
                              <p:par>
                                <p:cTn id="18" presetID="16" presetClass="entr" presetSubtype="2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678"/>
                                        </p:tgtEl>
                                        <p:attrNameLst>
                                          <p:attrName>style.visibility</p:attrName>
                                        </p:attrNameLst>
                                      </p:cBhvr>
                                      <p:to>
                                        <p:strVal val="visible"/>
                                      </p:to>
                                    </p:set>
                                    <p:anim calcmode="lin" valueType="num">
                                      <p:cBhvr additive="base">
                                        <p:cTn id="24" dur="500" fill="hold"/>
                                        <p:tgtEl>
                                          <p:spTgt spid="678"/>
                                        </p:tgtEl>
                                        <p:attrNameLst>
                                          <p:attrName>ppt_x</p:attrName>
                                        </p:attrNameLst>
                                      </p:cBhvr>
                                      <p:tavLst>
                                        <p:tav tm="0">
                                          <p:val>
                                            <p:strVal val="#ppt_x"/>
                                          </p:val>
                                        </p:tav>
                                        <p:tav tm="100000">
                                          <p:val>
                                            <p:strVal val="#ppt_x"/>
                                          </p:val>
                                        </p:tav>
                                      </p:tavLst>
                                    </p:anim>
                                    <p:anim calcmode="lin" valueType="num">
                                      <p:cBhvr additive="base">
                                        <p:cTn id="25" dur="500" fill="hold"/>
                                        <p:tgtEl>
                                          <p:spTgt spid="678"/>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681"/>
                                        </p:tgtEl>
                                        <p:attrNameLst>
                                          <p:attrName>style.visibility</p:attrName>
                                        </p:attrNameLst>
                                      </p:cBhvr>
                                      <p:to>
                                        <p:strVal val="visible"/>
                                      </p:to>
                                    </p:set>
                                    <p:anim calcmode="lin" valueType="num">
                                      <p:cBhvr additive="base">
                                        <p:cTn id="29" dur="500" fill="hold"/>
                                        <p:tgtEl>
                                          <p:spTgt spid="681"/>
                                        </p:tgtEl>
                                        <p:attrNameLst>
                                          <p:attrName>ppt_x</p:attrName>
                                        </p:attrNameLst>
                                      </p:cBhvr>
                                      <p:tavLst>
                                        <p:tav tm="0">
                                          <p:val>
                                            <p:strVal val="#ppt_x"/>
                                          </p:val>
                                        </p:tav>
                                        <p:tav tm="100000">
                                          <p:val>
                                            <p:strVal val="#ppt_x"/>
                                          </p:val>
                                        </p:tav>
                                      </p:tavLst>
                                    </p:anim>
                                    <p:anim calcmode="lin" valueType="num">
                                      <p:cBhvr additive="base">
                                        <p:cTn id="30" dur="500" fill="hold"/>
                                        <p:tgtEl>
                                          <p:spTgt spid="681"/>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nodeType="afterEffect">
                                  <p:stCondLst>
                                    <p:cond delay="0"/>
                                  </p:stCondLst>
                                  <p:childTnLst>
                                    <p:set>
                                      <p:cBhvr>
                                        <p:cTn id="33" dur="1" fill="hold">
                                          <p:stCondLst>
                                            <p:cond delay="0"/>
                                          </p:stCondLst>
                                        </p:cTn>
                                        <p:tgtEl>
                                          <p:spTgt spid="684"/>
                                        </p:tgtEl>
                                        <p:attrNameLst>
                                          <p:attrName>style.visibility</p:attrName>
                                        </p:attrNameLst>
                                      </p:cBhvr>
                                      <p:to>
                                        <p:strVal val="visible"/>
                                      </p:to>
                                    </p:set>
                                    <p:anim calcmode="lin" valueType="num">
                                      <p:cBhvr additive="base">
                                        <p:cTn id="34" dur="500" fill="hold"/>
                                        <p:tgtEl>
                                          <p:spTgt spid="684"/>
                                        </p:tgtEl>
                                        <p:attrNameLst>
                                          <p:attrName>ppt_x</p:attrName>
                                        </p:attrNameLst>
                                      </p:cBhvr>
                                      <p:tavLst>
                                        <p:tav tm="0">
                                          <p:val>
                                            <p:strVal val="#ppt_x"/>
                                          </p:val>
                                        </p:tav>
                                        <p:tav tm="100000">
                                          <p:val>
                                            <p:strVal val="#ppt_x"/>
                                          </p:val>
                                        </p:tav>
                                      </p:tavLst>
                                    </p:anim>
                                    <p:anim calcmode="lin" valueType="num">
                                      <p:cBhvr additive="base">
                                        <p:cTn id="35" dur="500" fill="hold"/>
                                        <p:tgtEl>
                                          <p:spTgt spid="6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1" grpId="0" animBg="1"/>
      <p:bldP spid="87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D500ED82-104F-4E70-BC2A-5D1399148ED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36101" t="19525" r="35718" b="57965"/>
          <a:stretch/>
        </p:blipFill>
        <p:spPr>
          <a:xfrm rot="18273260">
            <a:off x="8485268" y="3604721"/>
            <a:ext cx="650780" cy="519801"/>
          </a:xfrm>
          <a:prstGeom prst="rect">
            <a:avLst/>
          </a:prstGeom>
        </p:spPr>
      </p:pic>
      <p:pic>
        <p:nvPicPr>
          <p:cNvPr id="346" name="图片 345">
            <a:extLst>
              <a:ext uri="{FF2B5EF4-FFF2-40B4-BE49-F238E27FC236}">
                <a16:creationId xmlns:a16="http://schemas.microsoft.com/office/drawing/2014/main" xmlns="" id="{48078DC7-93CA-4D14-9223-6F6A92F13DB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36101" t="19525" r="35718" b="57965"/>
          <a:stretch/>
        </p:blipFill>
        <p:spPr>
          <a:xfrm rot="12982170" flipH="1">
            <a:off x="8274575" y="3884313"/>
            <a:ext cx="650780" cy="519801"/>
          </a:xfrm>
          <a:prstGeom prst="rect">
            <a:avLst/>
          </a:prstGeom>
        </p:spPr>
      </p:pic>
      <p:sp>
        <p:nvSpPr>
          <p:cNvPr id="343" name="文本框 342">
            <a:extLst>
              <a:ext uri="{FF2B5EF4-FFF2-40B4-BE49-F238E27FC236}">
                <a16:creationId xmlns:a16="http://schemas.microsoft.com/office/drawing/2014/main" xmlns="" id="{70DAE1E0-BC9B-4A52-8A04-5F1462657032}"/>
              </a:ext>
            </a:extLst>
          </p:cNvPr>
          <p:cNvSpPr txBox="1"/>
          <p:nvPr/>
        </p:nvSpPr>
        <p:spPr>
          <a:xfrm>
            <a:off x="5983806" y="2791709"/>
            <a:ext cx="1411479" cy="1569660"/>
          </a:xfrm>
          <a:prstGeom prst="rect">
            <a:avLst/>
          </a:prstGeom>
          <a:noFill/>
        </p:spPr>
        <p:txBody>
          <a:bodyPr wrap="square" rtlCol="0">
            <a:spAutoFit/>
          </a:bodyPr>
          <a:lstStyle/>
          <a:p>
            <a:r>
              <a:rPr lang="zh-CN" altLang="en-US" sz="9600" dirty="0">
                <a:solidFill>
                  <a:schemeClr val="tx1">
                    <a:lumMod val="75000"/>
                    <a:lumOff val="25000"/>
                  </a:schemeClr>
                </a:solidFill>
                <a:latin typeface="字魂17号-萌趣果冻体" panose="00000500000000000000" pitchFamily="2" charset="-122"/>
                <a:ea typeface="字魂17号-萌趣果冻体" panose="00000500000000000000" pitchFamily="2" charset="-122"/>
              </a:rPr>
              <a:t>观</a:t>
            </a:r>
          </a:p>
        </p:txBody>
      </p:sp>
      <p:sp>
        <p:nvSpPr>
          <p:cNvPr id="4" name="任意多边形 3"/>
          <p:cNvSpPr/>
          <p:nvPr/>
        </p:nvSpPr>
        <p:spPr>
          <a:xfrm rot="10800000">
            <a:off x="1683385" y="-34925"/>
            <a:ext cx="10518140" cy="4880610"/>
          </a:xfrm>
          <a:custGeom>
            <a:avLst/>
            <a:gdLst>
              <a:gd name="connsiteX0" fmla="*/ 0 w 16564"/>
              <a:gd name="connsiteY0" fmla="*/ 7639 h 7686"/>
              <a:gd name="connsiteX1" fmla="*/ 18 w 16564"/>
              <a:gd name="connsiteY1" fmla="*/ 0 h 7686"/>
              <a:gd name="connsiteX2" fmla="*/ 16564 w 16564"/>
              <a:gd name="connsiteY2" fmla="*/ 7686 h 7686"/>
              <a:gd name="connsiteX3" fmla="*/ 0 w 16564"/>
              <a:gd name="connsiteY3" fmla="*/ 7639 h 7686"/>
            </a:gdLst>
            <a:ahLst/>
            <a:cxnLst>
              <a:cxn ang="0">
                <a:pos x="connsiteX0" y="connsiteY0"/>
              </a:cxn>
              <a:cxn ang="0">
                <a:pos x="connsiteX1" y="connsiteY1"/>
              </a:cxn>
              <a:cxn ang="0">
                <a:pos x="connsiteX2" y="connsiteY2"/>
              </a:cxn>
              <a:cxn ang="0">
                <a:pos x="connsiteX3" y="connsiteY3"/>
              </a:cxn>
            </a:cxnLst>
            <a:rect l="l" t="t" r="r" b="b"/>
            <a:pathLst>
              <a:path w="16564" h="7686">
                <a:moveTo>
                  <a:pt x="0" y="7639"/>
                </a:moveTo>
                <a:lnTo>
                  <a:pt x="18" y="0"/>
                </a:lnTo>
                <a:cubicBezTo>
                  <a:pt x="86" y="6864"/>
                  <a:pt x="16382" y="1205"/>
                  <a:pt x="16564" y="7686"/>
                </a:cubicBezTo>
                <a:lnTo>
                  <a:pt x="0" y="7639"/>
                </a:lnTo>
                <a:close/>
              </a:path>
            </a:pathLst>
          </a:custGeom>
          <a:solidFill>
            <a:schemeClr val="accent1"/>
          </a:solidFill>
          <a:ln>
            <a:noFill/>
          </a:ln>
          <a:effectLst>
            <a:outerShdw blurRad="431800" dist="114300" dir="10800000" algn="r"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圆角矩形 5"/>
          <p:cNvSpPr/>
          <p:nvPr/>
        </p:nvSpPr>
        <p:spPr>
          <a:xfrm>
            <a:off x="5127223" y="5409326"/>
            <a:ext cx="1847215" cy="438150"/>
          </a:xfrm>
          <a:prstGeom prst="roundRect">
            <a:avLst/>
          </a:prstGeom>
          <a:solidFill>
            <a:schemeClr val="accent2"/>
          </a:solidFill>
          <a:ln>
            <a:noFill/>
          </a:ln>
          <a:effectLst>
            <a:outerShdw blurRad="165100" dist="1524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同心圆 12"/>
          <p:cNvSpPr/>
          <p:nvPr/>
        </p:nvSpPr>
        <p:spPr>
          <a:xfrm>
            <a:off x="11668125" y="1816735"/>
            <a:ext cx="238125" cy="238125"/>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6" name="文本框 25"/>
          <p:cNvSpPr txBox="1"/>
          <p:nvPr/>
        </p:nvSpPr>
        <p:spPr>
          <a:xfrm>
            <a:off x="5307718" y="5476818"/>
            <a:ext cx="1683632" cy="307777"/>
          </a:xfrm>
          <a:prstGeom prst="rect">
            <a:avLst/>
          </a:prstGeom>
          <a:noFill/>
        </p:spPr>
        <p:txBody>
          <a:bodyPr wrap="square" rtlCol="0">
            <a:spAutoFit/>
          </a:bodyPr>
          <a:lstStyle/>
          <a:p>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20XX</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年</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X</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月</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XX</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日</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8" name="文本框 27"/>
          <p:cNvSpPr txBox="1"/>
          <p:nvPr/>
        </p:nvSpPr>
        <p:spPr>
          <a:xfrm>
            <a:off x="3662290" y="4445525"/>
            <a:ext cx="5172075" cy="662489"/>
          </a:xfrm>
          <a:prstGeom prst="rect">
            <a:avLst/>
          </a:prstGeom>
          <a:noFill/>
        </p:spPr>
        <p:txBody>
          <a:bodyPr wrap="square" rtlCol="0">
            <a:spAutoFit/>
          </a:bodyPr>
          <a:lstStyle/>
          <a:p>
            <a:pPr algn="ctr">
              <a:lnSpc>
                <a:spcPts val="2300"/>
              </a:lnSpc>
            </a:pPr>
            <a:r>
              <a:rPr lang="zh-CN" alt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n-ea"/>
                <a:sym typeface="+mn-lt"/>
              </a:rPr>
              <a:t>夏天，透蓝的天空，悬着火球似的太阳，云彩好似被太阳烧化了，也消失得无影无踪</a:t>
            </a:r>
            <a:endParaRPr sz="1600" dirty="0">
              <a:solidFill>
                <a:schemeClr val="bg1">
                  <a:lumMod val="50000"/>
                </a:schemeClr>
              </a:solidFill>
              <a:latin typeface="思源黑体 CN Regular" panose="020B0500000000000000" pitchFamily="34" charset="-122"/>
              <a:ea typeface="思源黑体 CN Regular" panose="020B0500000000000000" pitchFamily="34" charset="-122"/>
              <a:cs typeface="+mn-ea"/>
              <a:sym typeface="+mn-lt"/>
            </a:endParaRPr>
          </a:p>
        </p:txBody>
      </p:sp>
      <p:sp>
        <p:nvSpPr>
          <p:cNvPr id="29" name="同心圆 28"/>
          <p:cNvSpPr/>
          <p:nvPr/>
        </p:nvSpPr>
        <p:spPr>
          <a:xfrm>
            <a:off x="2817495" y="910590"/>
            <a:ext cx="233045" cy="233045"/>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17" name="组合 16">
            <a:extLst>
              <a:ext uri="{FF2B5EF4-FFF2-40B4-BE49-F238E27FC236}">
                <a16:creationId xmlns:a16="http://schemas.microsoft.com/office/drawing/2014/main" xmlns="" id="{A691D3BF-E1DE-480D-9109-DCED94FE33DD}"/>
              </a:ext>
            </a:extLst>
          </p:cNvPr>
          <p:cNvGrpSpPr/>
          <p:nvPr/>
        </p:nvGrpSpPr>
        <p:grpSpPr>
          <a:xfrm>
            <a:off x="4084955" y="264795"/>
            <a:ext cx="8059420" cy="3155315"/>
            <a:chOff x="4084955" y="264795"/>
            <a:chExt cx="8059420" cy="3155315"/>
          </a:xfrm>
          <a:solidFill>
            <a:schemeClr val="accent2"/>
          </a:solidFill>
        </p:grpSpPr>
        <p:sp>
          <p:nvSpPr>
            <p:cNvPr id="10" name="同心圆 9"/>
            <p:cNvSpPr/>
            <p:nvPr/>
          </p:nvSpPr>
          <p:spPr>
            <a:xfrm>
              <a:off x="6543675" y="438785"/>
              <a:ext cx="333375" cy="33337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同心圆 10"/>
            <p:cNvSpPr/>
            <p:nvPr/>
          </p:nvSpPr>
          <p:spPr>
            <a:xfrm>
              <a:off x="10947400" y="534035"/>
              <a:ext cx="238125" cy="23812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2" name="同心圆 11"/>
            <p:cNvSpPr/>
            <p:nvPr/>
          </p:nvSpPr>
          <p:spPr>
            <a:xfrm>
              <a:off x="9121775" y="1642110"/>
              <a:ext cx="238125" cy="23812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同心圆 13"/>
            <p:cNvSpPr/>
            <p:nvPr/>
          </p:nvSpPr>
          <p:spPr>
            <a:xfrm>
              <a:off x="11906250" y="3181985"/>
              <a:ext cx="238125" cy="23812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图文框 18"/>
            <p:cNvSpPr/>
            <p:nvPr/>
          </p:nvSpPr>
          <p:spPr>
            <a:xfrm>
              <a:off x="7181850" y="1376680"/>
              <a:ext cx="200025" cy="200025"/>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图文框 19"/>
            <p:cNvSpPr/>
            <p:nvPr/>
          </p:nvSpPr>
          <p:spPr>
            <a:xfrm rot="3180000">
              <a:off x="10598150" y="1945005"/>
              <a:ext cx="200025" cy="200025"/>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图文框 20"/>
            <p:cNvSpPr/>
            <p:nvPr/>
          </p:nvSpPr>
          <p:spPr>
            <a:xfrm rot="3180000">
              <a:off x="5644515" y="1176655"/>
              <a:ext cx="166370" cy="166370"/>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2" name="图文框 21"/>
            <p:cNvSpPr/>
            <p:nvPr/>
          </p:nvSpPr>
          <p:spPr>
            <a:xfrm rot="3180000">
              <a:off x="8470265" y="572135"/>
              <a:ext cx="166370" cy="166370"/>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3" name="图文框 22"/>
            <p:cNvSpPr/>
            <p:nvPr/>
          </p:nvSpPr>
          <p:spPr>
            <a:xfrm rot="18660000">
              <a:off x="4116070" y="264795"/>
              <a:ext cx="151130" cy="151130"/>
            </a:xfrm>
            <a:prstGeom prst="frame">
              <a:avLst>
                <a:gd name="adj1" fmla="val 241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0" name="同心圆 29"/>
            <p:cNvSpPr/>
            <p:nvPr/>
          </p:nvSpPr>
          <p:spPr>
            <a:xfrm>
              <a:off x="4084955" y="1360170"/>
              <a:ext cx="233045" cy="233045"/>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pic>
        <p:nvPicPr>
          <p:cNvPr id="32" name="图片 31">
            <a:extLst>
              <a:ext uri="{FF2B5EF4-FFF2-40B4-BE49-F238E27FC236}">
                <a16:creationId xmlns:a16="http://schemas.microsoft.com/office/drawing/2014/main" xmlns="" id="{64CF1809-C6E3-4E92-B7AB-ABC9CE30F1A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3514" y="1936194"/>
            <a:ext cx="3522626" cy="3522626"/>
          </a:xfrm>
          <a:prstGeom prst="rect">
            <a:avLst/>
          </a:prstGeom>
        </p:spPr>
      </p:pic>
      <p:sp>
        <p:nvSpPr>
          <p:cNvPr id="282" name="椭圆 281">
            <a:extLst>
              <a:ext uri="{FF2B5EF4-FFF2-40B4-BE49-F238E27FC236}">
                <a16:creationId xmlns:a16="http://schemas.microsoft.com/office/drawing/2014/main" xmlns="" id="{37DB5038-E8ED-44A2-A27C-B81359FF2BBF}"/>
              </a:ext>
            </a:extLst>
          </p:cNvPr>
          <p:cNvSpPr/>
          <p:nvPr/>
        </p:nvSpPr>
        <p:spPr>
          <a:xfrm>
            <a:off x="7583259" y="3627756"/>
            <a:ext cx="746051" cy="746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3" name="椭圆 282">
            <a:extLst>
              <a:ext uri="{FF2B5EF4-FFF2-40B4-BE49-F238E27FC236}">
                <a16:creationId xmlns:a16="http://schemas.microsoft.com/office/drawing/2014/main" xmlns="" id="{A985F16B-F1E6-4006-AB28-D66D9EBDDBA3}"/>
              </a:ext>
            </a:extLst>
          </p:cNvPr>
          <p:cNvSpPr/>
          <p:nvPr/>
        </p:nvSpPr>
        <p:spPr>
          <a:xfrm>
            <a:off x="9222451" y="4982013"/>
            <a:ext cx="438151" cy="4381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4" name="文本框 283">
            <a:extLst>
              <a:ext uri="{FF2B5EF4-FFF2-40B4-BE49-F238E27FC236}">
                <a16:creationId xmlns:a16="http://schemas.microsoft.com/office/drawing/2014/main" xmlns="" id="{BDF3357A-2ADC-40AC-9202-884329310CBC}"/>
              </a:ext>
            </a:extLst>
          </p:cNvPr>
          <p:cNvSpPr txBox="1"/>
          <p:nvPr/>
        </p:nvSpPr>
        <p:spPr>
          <a:xfrm>
            <a:off x="3781938" y="2791709"/>
            <a:ext cx="1411479" cy="1569660"/>
          </a:xfrm>
          <a:prstGeom prst="rect">
            <a:avLst/>
          </a:prstGeom>
          <a:noFill/>
        </p:spPr>
        <p:txBody>
          <a:bodyPr wrap="square" rtlCol="0">
            <a:spAutoFit/>
          </a:bodyPr>
          <a:lstStyle/>
          <a:p>
            <a:r>
              <a:rPr lang="zh-CN" altLang="en-US" sz="9600" dirty="0">
                <a:solidFill>
                  <a:schemeClr val="tx1">
                    <a:lumMod val="75000"/>
                    <a:lumOff val="25000"/>
                  </a:schemeClr>
                </a:solidFill>
                <a:latin typeface="字魂17号-萌趣果冻体" panose="00000500000000000000" pitchFamily="2" charset="-122"/>
                <a:ea typeface="字魂17号-萌趣果冻体" panose="00000500000000000000" pitchFamily="2" charset="-122"/>
              </a:rPr>
              <a:t>谢</a:t>
            </a:r>
          </a:p>
        </p:txBody>
      </p:sp>
      <p:sp>
        <p:nvSpPr>
          <p:cNvPr id="344" name="文本框 343">
            <a:extLst>
              <a:ext uri="{FF2B5EF4-FFF2-40B4-BE49-F238E27FC236}">
                <a16:creationId xmlns:a16="http://schemas.microsoft.com/office/drawing/2014/main" xmlns="" id="{46DEB0AA-F43A-4BAC-868A-2B1E6BA08601}"/>
              </a:ext>
            </a:extLst>
          </p:cNvPr>
          <p:cNvSpPr txBox="1"/>
          <p:nvPr/>
        </p:nvSpPr>
        <p:spPr>
          <a:xfrm>
            <a:off x="6917655" y="2791709"/>
            <a:ext cx="1411479" cy="1569660"/>
          </a:xfrm>
          <a:prstGeom prst="rect">
            <a:avLst/>
          </a:prstGeom>
          <a:noFill/>
        </p:spPr>
        <p:txBody>
          <a:bodyPr wrap="square" rtlCol="0">
            <a:spAutoFit/>
          </a:bodyPr>
          <a:lstStyle/>
          <a:p>
            <a:r>
              <a:rPr lang="zh-CN" altLang="en-US" sz="9600" dirty="0">
                <a:solidFill>
                  <a:schemeClr val="tx1">
                    <a:lumMod val="75000"/>
                    <a:lumOff val="25000"/>
                  </a:schemeClr>
                </a:solidFill>
                <a:latin typeface="字魂17号-萌趣果冻体" panose="00000500000000000000" pitchFamily="2" charset="-122"/>
                <a:ea typeface="字魂17号-萌趣果冻体" panose="00000500000000000000" pitchFamily="2" charset="-122"/>
              </a:rPr>
              <a:t>赏</a:t>
            </a:r>
          </a:p>
        </p:txBody>
      </p:sp>
      <p:sp>
        <p:nvSpPr>
          <p:cNvPr id="87" name="文本框 86">
            <a:extLst>
              <a:ext uri="{FF2B5EF4-FFF2-40B4-BE49-F238E27FC236}">
                <a16:creationId xmlns:a16="http://schemas.microsoft.com/office/drawing/2014/main" xmlns="" id="{0EA537FB-4F2E-448A-9578-780747D18041}"/>
              </a:ext>
            </a:extLst>
          </p:cNvPr>
          <p:cNvSpPr txBox="1"/>
          <p:nvPr/>
        </p:nvSpPr>
        <p:spPr>
          <a:xfrm>
            <a:off x="4885555" y="2791709"/>
            <a:ext cx="1411479" cy="1569660"/>
          </a:xfrm>
          <a:prstGeom prst="rect">
            <a:avLst/>
          </a:prstGeom>
          <a:noFill/>
        </p:spPr>
        <p:txBody>
          <a:bodyPr wrap="square" rtlCol="0">
            <a:spAutoFit/>
          </a:bodyPr>
          <a:lstStyle/>
          <a:p>
            <a:r>
              <a:rPr lang="zh-CN" altLang="en-US" sz="9600" dirty="0">
                <a:solidFill>
                  <a:schemeClr val="tx1">
                    <a:lumMod val="75000"/>
                    <a:lumOff val="25000"/>
                  </a:schemeClr>
                </a:solidFill>
                <a:latin typeface="字魂17号-萌趣果冻体" panose="00000500000000000000" pitchFamily="2" charset="-122"/>
                <a:ea typeface="字魂17号-萌趣果冻体" panose="00000500000000000000" pitchFamily="2" charset="-122"/>
              </a:rPr>
              <a:t>谢</a:t>
            </a:r>
          </a:p>
        </p:txBody>
      </p:sp>
    </p:spTree>
    <p:custDataLst>
      <p:tags r:id="rId1"/>
    </p:custDataLst>
    <p:extLst>
      <p:ext uri="{BB962C8B-B14F-4D97-AF65-F5344CB8AC3E}">
        <p14:creationId xmlns:p14="http://schemas.microsoft.com/office/powerpoint/2010/main" val="158502186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26" presetClass="emph" presetSubtype="0" fill="hold" grpId="0" nodeType="withEffect">
                                  <p:stCondLst>
                                    <p:cond delay="0"/>
                                  </p:stCondLst>
                                  <p:childTnLst>
                                    <p:animEffect transition="out" filter="fade">
                                      <p:cBhvr>
                                        <p:cTn id="9" dur="500" tmFilter="0, 0; .2, .5; .8, .5; 1, 0"/>
                                        <p:tgtEl>
                                          <p:spTgt spid="29"/>
                                        </p:tgtEl>
                                      </p:cBhvr>
                                    </p:animEffect>
                                    <p:animScale>
                                      <p:cBhvr>
                                        <p:cTn id="10" dur="250" autoRev="1" fill="hold"/>
                                        <p:tgtEl>
                                          <p:spTgt spid="29"/>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13"/>
                                        </p:tgtEl>
                                      </p:cBhvr>
                                    </p:animEffect>
                                    <p:animScale>
                                      <p:cBhvr>
                                        <p:cTn id="13" dur="250" autoRev="1" fill="hold"/>
                                        <p:tgtEl>
                                          <p:spTgt spid="13"/>
                                        </p:tgtEl>
                                      </p:cBhvr>
                                      <p:by x="105000" y="105000"/>
                                    </p:animScale>
                                  </p:childTnLst>
                                </p:cTn>
                              </p:par>
                            </p:childTnLst>
                          </p:cTn>
                        </p:par>
                        <p:par>
                          <p:cTn id="14" fill="hold">
                            <p:stCondLst>
                              <p:cond delay="500"/>
                            </p:stCondLst>
                            <p:childTnLst>
                              <p:par>
                                <p:cTn id="15" presetID="6" presetClass="entr" presetSubtype="16"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circle(in)">
                                      <p:cBhvr>
                                        <p:cTn id="17" dur="20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6"/>
                                        </p:tgtEl>
                                        <p:attrNameLst>
                                          <p:attrName>style.visibility</p:attrName>
                                        </p:attrNameLst>
                                      </p:cBhvr>
                                      <p:to>
                                        <p:strVal val="visible"/>
                                      </p:to>
                                    </p:set>
                                    <p:animEffect transition="in" filter="fade">
                                      <p:cBhvr>
                                        <p:cTn id="27" dur="1000"/>
                                        <p:tgtEl>
                                          <p:spTgt spid="346"/>
                                        </p:tgtEl>
                                      </p:cBhvr>
                                    </p:animEffect>
                                    <p:anim calcmode="lin" valueType="num">
                                      <p:cBhvr>
                                        <p:cTn id="28" dur="1000" fill="hold"/>
                                        <p:tgtEl>
                                          <p:spTgt spid="346"/>
                                        </p:tgtEl>
                                        <p:attrNameLst>
                                          <p:attrName>ppt_x</p:attrName>
                                        </p:attrNameLst>
                                      </p:cBhvr>
                                      <p:tavLst>
                                        <p:tav tm="0">
                                          <p:val>
                                            <p:strVal val="#ppt_x"/>
                                          </p:val>
                                        </p:tav>
                                        <p:tav tm="100000">
                                          <p:val>
                                            <p:strVal val="#ppt_x"/>
                                          </p:val>
                                        </p:tav>
                                      </p:tavLst>
                                    </p:anim>
                                    <p:anim calcmode="lin" valueType="num">
                                      <p:cBhvr>
                                        <p:cTn id="29" dur="1000" fill="hold"/>
                                        <p:tgtEl>
                                          <p:spTgt spid="3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82"/>
                                        </p:tgtEl>
                                        <p:attrNameLst>
                                          <p:attrName>style.visibility</p:attrName>
                                        </p:attrNameLst>
                                      </p:cBhvr>
                                      <p:to>
                                        <p:strVal val="visible"/>
                                      </p:to>
                                    </p:set>
                                    <p:animEffect transition="in" filter="fade">
                                      <p:cBhvr>
                                        <p:cTn id="32" dur="1000"/>
                                        <p:tgtEl>
                                          <p:spTgt spid="282"/>
                                        </p:tgtEl>
                                      </p:cBhvr>
                                    </p:animEffect>
                                    <p:anim calcmode="lin" valueType="num">
                                      <p:cBhvr>
                                        <p:cTn id="33" dur="1000" fill="hold"/>
                                        <p:tgtEl>
                                          <p:spTgt spid="282"/>
                                        </p:tgtEl>
                                        <p:attrNameLst>
                                          <p:attrName>ppt_x</p:attrName>
                                        </p:attrNameLst>
                                      </p:cBhvr>
                                      <p:tavLst>
                                        <p:tav tm="0">
                                          <p:val>
                                            <p:strVal val="#ppt_x"/>
                                          </p:val>
                                        </p:tav>
                                        <p:tav tm="100000">
                                          <p:val>
                                            <p:strVal val="#ppt_x"/>
                                          </p:val>
                                        </p:tav>
                                      </p:tavLst>
                                    </p:anim>
                                    <p:anim calcmode="lin" valueType="num">
                                      <p:cBhvr>
                                        <p:cTn id="34" dur="1000" fill="hold"/>
                                        <p:tgtEl>
                                          <p:spTgt spid="28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3"/>
                                        </p:tgtEl>
                                        <p:attrNameLst>
                                          <p:attrName>style.visibility</p:attrName>
                                        </p:attrNameLst>
                                      </p:cBhvr>
                                      <p:to>
                                        <p:strVal val="visible"/>
                                      </p:to>
                                    </p:set>
                                    <p:animEffect transition="in" filter="fade">
                                      <p:cBhvr>
                                        <p:cTn id="37" dur="1000"/>
                                        <p:tgtEl>
                                          <p:spTgt spid="283"/>
                                        </p:tgtEl>
                                      </p:cBhvr>
                                    </p:animEffect>
                                    <p:anim calcmode="lin" valueType="num">
                                      <p:cBhvr>
                                        <p:cTn id="38" dur="1000" fill="hold"/>
                                        <p:tgtEl>
                                          <p:spTgt spid="283"/>
                                        </p:tgtEl>
                                        <p:attrNameLst>
                                          <p:attrName>ppt_x</p:attrName>
                                        </p:attrNameLst>
                                      </p:cBhvr>
                                      <p:tavLst>
                                        <p:tav tm="0">
                                          <p:val>
                                            <p:strVal val="#ppt_x"/>
                                          </p:val>
                                        </p:tav>
                                        <p:tav tm="100000">
                                          <p:val>
                                            <p:strVal val="#ppt_x"/>
                                          </p:val>
                                        </p:tav>
                                      </p:tavLst>
                                    </p:anim>
                                    <p:anim calcmode="lin" valueType="num">
                                      <p:cBhvr>
                                        <p:cTn id="39" dur="1000" fill="hold"/>
                                        <p:tgtEl>
                                          <p:spTgt spid="283"/>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16" presetClass="entr" presetSubtype="21" fill="hold" grpId="0" nodeType="afterEffect">
                                  <p:stCondLst>
                                    <p:cond delay="0"/>
                                  </p:stCondLst>
                                  <p:childTnLst>
                                    <p:set>
                                      <p:cBhvr>
                                        <p:cTn id="42" dur="1" fill="hold">
                                          <p:stCondLst>
                                            <p:cond delay="0"/>
                                          </p:stCondLst>
                                        </p:cTn>
                                        <p:tgtEl>
                                          <p:spTgt spid="284"/>
                                        </p:tgtEl>
                                        <p:attrNameLst>
                                          <p:attrName>style.visibility</p:attrName>
                                        </p:attrNameLst>
                                      </p:cBhvr>
                                      <p:to>
                                        <p:strVal val="visible"/>
                                      </p:to>
                                    </p:set>
                                    <p:animEffect transition="in" filter="barn(inVertical)">
                                      <p:cBhvr>
                                        <p:cTn id="43" dur="500"/>
                                        <p:tgtEl>
                                          <p:spTgt spid="284"/>
                                        </p:tgtEl>
                                      </p:cBhvr>
                                    </p:animEffect>
                                  </p:childTnLst>
                                </p:cTn>
                              </p:par>
                            </p:childTnLst>
                          </p:cTn>
                        </p:par>
                        <p:par>
                          <p:cTn id="44" fill="hold">
                            <p:stCondLst>
                              <p:cond delay="2000"/>
                            </p:stCondLst>
                            <p:childTnLst>
                              <p:par>
                                <p:cTn id="45" presetID="16" presetClass="entr" presetSubtype="21" fill="hold" grpId="0"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barn(inVertical)">
                                      <p:cBhvr>
                                        <p:cTn id="47" dur="500"/>
                                        <p:tgtEl>
                                          <p:spTgt spid="87"/>
                                        </p:tgtEl>
                                      </p:cBhvr>
                                    </p:animEffect>
                                  </p:childTnLst>
                                </p:cTn>
                              </p:par>
                            </p:childTnLst>
                          </p:cTn>
                        </p:par>
                        <p:par>
                          <p:cTn id="48" fill="hold">
                            <p:stCondLst>
                              <p:cond delay="2500"/>
                            </p:stCondLst>
                            <p:childTnLst>
                              <p:par>
                                <p:cTn id="49" presetID="16" presetClass="entr" presetSubtype="21" fill="hold" grpId="0" nodeType="afterEffect">
                                  <p:stCondLst>
                                    <p:cond delay="0"/>
                                  </p:stCondLst>
                                  <p:childTnLst>
                                    <p:set>
                                      <p:cBhvr>
                                        <p:cTn id="50" dur="1" fill="hold">
                                          <p:stCondLst>
                                            <p:cond delay="0"/>
                                          </p:stCondLst>
                                        </p:cTn>
                                        <p:tgtEl>
                                          <p:spTgt spid="343"/>
                                        </p:tgtEl>
                                        <p:attrNameLst>
                                          <p:attrName>style.visibility</p:attrName>
                                        </p:attrNameLst>
                                      </p:cBhvr>
                                      <p:to>
                                        <p:strVal val="visible"/>
                                      </p:to>
                                    </p:set>
                                    <p:animEffect transition="in" filter="barn(inVertical)">
                                      <p:cBhvr>
                                        <p:cTn id="51" dur="500"/>
                                        <p:tgtEl>
                                          <p:spTgt spid="343"/>
                                        </p:tgtEl>
                                      </p:cBhvr>
                                    </p:animEffect>
                                  </p:childTnLst>
                                </p:cTn>
                              </p:par>
                            </p:childTnLst>
                          </p:cTn>
                        </p:par>
                        <p:par>
                          <p:cTn id="52" fill="hold">
                            <p:stCondLst>
                              <p:cond delay="3000"/>
                            </p:stCondLst>
                            <p:childTnLst>
                              <p:par>
                                <p:cTn id="53" presetID="16" presetClass="entr" presetSubtype="21" fill="hold" grpId="0" nodeType="afterEffect">
                                  <p:stCondLst>
                                    <p:cond delay="0"/>
                                  </p:stCondLst>
                                  <p:childTnLst>
                                    <p:set>
                                      <p:cBhvr>
                                        <p:cTn id="54" dur="1" fill="hold">
                                          <p:stCondLst>
                                            <p:cond delay="0"/>
                                          </p:stCondLst>
                                        </p:cTn>
                                        <p:tgtEl>
                                          <p:spTgt spid="344"/>
                                        </p:tgtEl>
                                        <p:attrNameLst>
                                          <p:attrName>style.visibility</p:attrName>
                                        </p:attrNameLst>
                                      </p:cBhvr>
                                      <p:to>
                                        <p:strVal val="visible"/>
                                      </p:to>
                                    </p:set>
                                    <p:animEffect transition="in" filter="barn(inVertical)">
                                      <p:cBhvr>
                                        <p:cTn id="55" dur="500"/>
                                        <p:tgtEl>
                                          <p:spTgt spid="344"/>
                                        </p:tgtEl>
                                      </p:cBhvr>
                                    </p:animEffect>
                                  </p:childTnLst>
                                </p:cTn>
                              </p:par>
                            </p:childTnLst>
                          </p:cTn>
                        </p:par>
                      </p:childTnLst>
                    </p:cTn>
                  </p:par>
                  <p:par>
                    <p:cTn id="56" fill="hold">
                      <p:stCondLst>
                        <p:cond delay="indefinite"/>
                      </p:stCondLst>
                      <p:childTnLst>
                        <p:par>
                          <p:cTn id="57" fill="hold">
                            <p:stCondLst>
                              <p:cond delay="0"/>
                            </p:stCondLst>
                            <p:childTnLst>
                              <p:par>
                                <p:cTn id="58" presetID="14" presetClass="entr" presetSubtype="10" fill="hold" grpId="0" nodeType="click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randombar(horizontal)">
                                      <p:cBhvr>
                                        <p:cTn id="60" dur="500"/>
                                        <p:tgtEl>
                                          <p:spTgt spid="28"/>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p:cTn id="65" dur="500" fill="hold"/>
                                        <p:tgtEl>
                                          <p:spTgt spid="6"/>
                                        </p:tgtEl>
                                        <p:attrNameLst>
                                          <p:attrName>ppt_w</p:attrName>
                                        </p:attrNameLst>
                                      </p:cBhvr>
                                      <p:tavLst>
                                        <p:tav tm="0">
                                          <p:val>
                                            <p:fltVal val="0"/>
                                          </p:val>
                                        </p:tav>
                                        <p:tav tm="100000">
                                          <p:val>
                                            <p:strVal val="#ppt_w"/>
                                          </p:val>
                                        </p:tav>
                                      </p:tavLst>
                                    </p:anim>
                                    <p:anim calcmode="lin" valueType="num">
                                      <p:cBhvr>
                                        <p:cTn id="66" dur="500" fill="hold"/>
                                        <p:tgtEl>
                                          <p:spTgt spid="6"/>
                                        </p:tgtEl>
                                        <p:attrNameLst>
                                          <p:attrName>ppt_h</p:attrName>
                                        </p:attrNameLst>
                                      </p:cBhvr>
                                      <p:tavLst>
                                        <p:tav tm="0">
                                          <p:val>
                                            <p:fltVal val="0"/>
                                          </p:val>
                                        </p:tav>
                                        <p:tav tm="100000">
                                          <p:val>
                                            <p:strVal val="#ppt_h"/>
                                          </p:val>
                                        </p:tav>
                                      </p:tavLst>
                                    </p:anim>
                                    <p:animEffect transition="in" filter="fade">
                                      <p:cBhvr>
                                        <p:cTn id="67" dur="500"/>
                                        <p:tgtEl>
                                          <p:spTgt spid="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 grpId="0"/>
      <p:bldP spid="4" grpId="0" animBg="1"/>
      <p:bldP spid="6" grpId="0" animBg="1"/>
      <p:bldP spid="13" grpId="0" animBg="1"/>
      <p:bldP spid="26" grpId="0"/>
      <p:bldP spid="28" grpId="0"/>
      <p:bldP spid="29" grpId="0" animBg="1"/>
      <p:bldP spid="282" grpId="0" animBg="1"/>
      <p:bldP spid="283" grpId="0" animBg="1"/>
      <p:bldP spid="284" grpId="0"/>
      <p:bldP spid="344" grpId="0"/>
      <p:bldP spid="8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5363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6D3D593-2B40-4743-9228-773E4A12FB5B}"/>
              </a:ext>
            </a:extLst>
          </p:cNvPr>
          <p:cNvSpPr/>
          <p:nvPr/>
        </p:nvSpPr>
        <p:spPr>
          <a:xfrm>
            <a:off x="-1" y="0"/>
            <a:ext cx="3280229" cy="7010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a:extLst>
              <a:ext uri="{FF2B5EF4-FFF2-40B4-BE49-F238E27FC236}">
                <a16:creationId xmlns:a16="http://schemas.microsoft.com/office/drawing/2014/main" xmlns="" id="{14D82CD8-1825-4B90-8BA4-44C13678AFAF}"/>
              </a:ext>
            </a:extLst>
          </p:cNvPr>
          <p:cNvSpPr/>
          <p:nvPr/>
        </p:nvSpPr>
        <p:spPr>
          <a:xfrm>
            <a:off x="3280228" y="0"/>
            <a:ext cx="1799772" cy="7010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967CE94F-EA85-4F1B-AAE9-0C4EF867AB4C}"/>
              </a:ext>
            </a:extLst>
          </p:cNvPr>
          <p:cNvSpPr/>
          <p:nvPr/>
        </p:nvSpPr>
        <p:spPr>
          <a:xfrm>
            <a:off x="732972" y="707571"/>
            <a:ext cx="10726057" cy="5442858"/>
          </a:xfrm>
          <a:prstGeom prst="rect">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同心圆 34">
            <a:extLst>
              <a:ext uri="{FF2B5EF4-FFF2-40B4-BE49-F238E27FC236}">
                <a16:creationId xmlns:a16="http://schemas.microsoft.com/office/drawing/2014/main" xmlns="" id="{2C8ABFE7-1594-4D79-8F58-B6C38D7D8649}"/>
              </a:ext>
            </a:extLst>
          </p:cNvPr>
          <p:cNvSpPr/>
          <p:nvPr/>
        </p:nvSpPr>
        <p:spPr>
          <a:xfrm>
            <a:off x="8070852" y="1487487"/>
            <a:ext cx="375920" cy="382270"/>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2" name="同心圆 35">
            <a:extLst>
              <a:ext uri="{FF2B5EF4-FFF2-40B4-BE49-F238E27FC236}">
                <a16:creationId xmlns:a16="http://schemas.microsoft.com/office/drawing/2014/main" xmlns="" id="{97954C8A-AA1F-45B2-A125-F8CF0A53C983}"/>
              </a:ext>
            </a:extLst>
          </p:cNvPr>
          <p:cNvSpPr/>
          <p:nvPr/>
        </p:nvSpPr>
        <p:spPr>
          <a:xfrm>
            <a:off x="8652512" y="1549717"/>
            <a:ext cx="273050" cy="273050"/>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3" name="同心圆 36">
            <a:extLst>
              <a:ext uri="{FF2B5EF4-FFF2-40B4-BE49-F238E27FC236}">
                <a16:creationId xmlns:a16="http://schemas.microsoft.com/office/drawing/2014/main" xmlns="" id="{13216E6E-BF86-4D74-9058-FC6B7AFCD507}"/>
              </a:ext>
            </a:extLst>
          </p:cNvPr>
          <p:cNvSpPr/>
          <p:nvPr/>
        </p:nvSpPr>
        <p:spPr>
          <a:xfrm>
            <a:off x="7581902" y="1549717"/>
            <a:ext cx="273050" cy="273050"/>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0" name="文本框 59">
            <a:extLst>
              <a:ext uri="{FF2B5EF4-FFF2-40B4-BE49-F238E27FC236}">
                <a16:creationId xmlns:a16="http://schemas.microsoft.com/office/drawing/2014/main" xmlns="" id="{CEA27D19-BA28-48DF-98B1-46A4A6FD5228}"/>
              </a:ext>
            </a:extLst>
          </p:cNvPr>
          <p:cNvSpPr txBox="1"/>
          <p:nvPr/>
        </p:nvSpPr>
        <p:spPr>
          <a:xfrm>
            <a:off x="6655437" y="3558222"/>
            <a:ext cx="4542790" cy="645160"/>
          </a:xfrm>
          <a:prstGeom prst="rect">
            <a:avLst/>
          </a:prstGeom>
          <a:noFill/>
        </p:spPr>
        <p:txBody>
          <a:bodyPr wrap="square" rtlCol="0">
            <a:spAutoFit/>
          </a:bodyPr>
          <a:lstStyle/>
          <a:p>
            <a:pPr algn="l"/>
            <a:r>
              <a:rPr lang="zh-CN" altLang="en-US" sz="3600" b="1"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输入您的标题</a:t>
            </a:r>
          </a:p>
        </p:txBody>
      </p:sp>
      <p:sp>
        <p:nvSpPr>
          <p:cNvPr id="61" name="文本框 60">
            <a:extLst>
              <a:ext uri="{FF2B5EF4-FFF2-40B4-BE49-F238E27FC236}">
                <a16:creationId xmlns:a16="http://schemas.microsoft.com/office/drawing/2014/main" xmlns="" id="{4D02084D-E4A2-4C94-959E-D2F4DCADAF47}"/>
              </a:ext>
            </a:extLst>
          </p:cNvPr>
          <p:cNvSpPr txBox="1"/>
          <p:nvPr/>
        </p:nvSpPr>
        <p:spPr>
          <a:xfrm>
            <a:off x="5892802" y="4297997"/>
            <a:ext cx="4731385" cy="584775"/>
          </a:xfrm>
          <a:prstGeom prst="rect">
            <a:avLst/>
          </a:prstGeom>
          <a:noFill/>
        </p:spPr>
        <p:txBody>
          <a:bodyPr wrap="square" rtlCol="0">
            <a:spAutoFit/>
          </a:bodyPr>
          <a:lstStyle/>
          <a:p>
            <a:pPr algn="ctr"/>
            <a:r>
              <a:rPr lang="zh-CN" altLang="en-US" sz="1600" dirty="0">
                <a:solidFill>
                  <a:srgbClr val="000000">
                    <a:lumMod val="75000"/>
                    <a:lumOff val="25000"/>
                  </a:srgbClr>
                </a:solidFill>
                <a:latin typeface="思源黑体 CN Regular" panose="020B0500000000000000" pitchFamily="34" charset="-122"/>
                <a:ea typeface="思源黑体 CN Regular" panose="020B0500000000000000" pitchFamily="34" charset="-122"/>
                <a:cs typeface="+mn-ea"/>
                <a:sym typeface="+mn-lt"/>
              </a:rPr>
              <a:t>单击此处输入你的文本内容单击此处输入你的文本内容单击此处输入你的文本内容</a:t>
            </a:r>
          </a:p>
        </p:txBody>
      </p:sp>
      <p:sp>
        <p:nvSpPr>
          <p:cNvPr id="62" name="矩形 61">
            <a:extLst>
              <a:ext uri="{FF2B5EF4-FFF2-40B4-BE49-F238E27FC236}">
                <a16:creationId xmlns:a16="http://schemas.microsoft.com/office/drawing/2014/main" xmlns="" id="{BEE913D1-A7AE-447E-B31D-DFDB1AE4A1D7}"/>
              </a:ext>
            </a:extLst>
          </p:cNvPr>
          <p:cNvSpPr/>
          <p:nvPr/>
        </p:nvSpPr>
        <p:spPr>
          <a:xfrm>
            <a:off x="7112002" y="2382837"/>
            <a:ext cx="2292350" cy="7289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PART.01</a:t>
            </a:r>
          </a:p>
        </p:txBody>
      </p:sp>
      <p:pic>
        <p:nvPicPr>
          <p:cNvPr id="8" name="图片 7">
            <a:extLst>
              <a:ext uri="{FF2B5EF4-FFF2-40B4-BE49-F238E27FC236}">
                <a16:creationId xmlns:a16="http://schemas.microsoft.com/office/drawing/2014/main" xmlns="" id="{05D28C5A-3B5B-47FF-9882-3DC9A2BAB45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393321" y="1344374"/>
            <a:ext cx="1557915" cy="1626151"/>
          </a:xfrm>
          <a:prstGeom prst="rect">
            <a:avLst/>
          </a:prstGeom>
        </p:spPr>
      </p:pic>
      <p:grpSp>
        <p:nvGrpSpPr>
          <p:cNvPr id="2" name="组合 1">
            <a:extLst>
              <a:ext uri="{FF2B5EF4-FFF2-40B4-BE49-F238E27FC236}">
                <a16:creationId xmlns:a16="http://schemas.microsoft.com/office/drawing/2014/main" xmlns="" id="{86E7D6F1-4CBA-4971-BA40-8975AE3EDCA2}"/>
              </a:ext>
            </a:extLst>
          </p:cNvPr>
          <p:cNvGrpSpPr/>
          <p:nvPr/>
        </p:nvGrpSpPr>
        <p:grpSpPr>
          <a:xfrm>
            <a:off x="-479436" y="235591"/>
            <a:ext cx="6096012" cy="7204795"/>
            <a:chOff x="-479436" y="235591"/>
            <a:chExt cx="6096012" cy="7204795"/>
          </a:xfrm>
        </p:grpSpPr>
        <p:pic>
          <p:nvPicPr>
            <p:cNvPr id="64" name="图片 63">
              <a:extLst>
                <a:ext uri="{FF2B5EF4-FFF2-40B4-BE49-F238E27FC236}">
                  <a16:creationId xmlns:a16="http://schemas.microsoft.com/office/drawing/2014/main" xmlns="" id="{847D171A-8DA3-424D-AFA3-539F21CE110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9436" y="1344374"/>
              <a:ext cx="6096012" cy="6096012"/>
            </a:xfrm>
            <a:prstGeom prst="rect">
              <a:avLst/>
            </a:prstGeom>
          </p:spPr>
        </p:pic>
        <p:pic>
          <p:nvPicPr>
            <p:cNvPr id="11" name="图片 10">
              <a:extLst>
                <a:ext uri="{FF2B5EF4-FFF2-40B4-BE49-F238E27FC236}">
                  <a16:creationId xmlns:a16="http://schemas.microsoft.com/office/drawing/2014/main" xmlns="" id="{FE672591-3461-4BEA-83D8-0AA1562918E3}"/>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36049" t="19172" r="36708" b="57521"/>
            <a:stretch/>
          </p:blipFill>
          <p:spPr>
            <a:xfrm rot="3133107">
              <a:off x="287038" y="355541"/>
              <a:ext cx="1660708" cy="1420807"/>
            </a:xfrm>
            <a:prstGeom prst="rect">
              <a:avLst/>
            </a:prstGeom>
          </p:spPr>
        </p:pic>
      </p:grpSp>
    </p:spTree>
    <p:custDataLst>
      <p:tags r:id="rId2"/>
    </p:custDataLst>
    <p:extLst>
      <p:ext uri="{BB962C8B-B14F-4D97-AF65-F5344CB8AC3E}">
        <p14:creationId xmlns:p14="http://schemas.microsoft.com/office/powerpoint/2010/main" val="269618101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1+#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par>
                          <p:cTn id="37" fill="hold">
                            <p:stCondLst>
                              <p:cond delay="0"/>
                            </p:stCondLst>
                            <p:childTnLst>
                              <p:par>
                                <p:cTn id="38" presetID="53" presetClass="entr" presetSubtype="16" fill="hold" grpId="0" nodeType="after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p:cTn id="40" dur="500" fill="hold"/>
                                        <p:tgtEl>
                                          <p:spTgt spid="62"/>
                                        </p:tgtEl>
                                        <p:attrNameLst>
                                          <p:attrName>ppt_w</p:attrName>
                                        </p:attrNameLst>
                                      </p:cBhvr>
                                      <p:tavLst>
                                        <p:tav tm="0">
                                          <p:val>
                                            <p:fltVal val="0"/>
                                          </p:val>
                                        </p:tav>
                                        <p:tav tm="100000">
                                          <p:val>
                                            <p:strVal val="#ppt_w"/>
                                          </p:val>
                                        </p:tav>
                                      </p:tavLst>
                                    </p:anim>
                                    <p:anim calcmode="lin" valueType="num">
                                      <p:cBhvr>
                                        <p:cTn id="41" dur="500" fill="hold"/>
                                        <p:tgtEl>
                                          <p:spTgt spid="62"/>
                                        </p:tgtEl>
                                        <p:attrNameLst>
                                          <p:attrName>ppt_h</p:attrName>
                                        </p:attrNameLst>
                                      </p:cBhvr>
                                      <p:tavLst>
                                        <p:tav tm="0">
                                          <p:val>
                                            <p:fltVal val="0"/>
                                          </p:val>
                                        </p:tav>
                                        <p:tav tm="100000">
                                          <p:val>
                                            <p:strVal val="#ppt_h"/>
                                          </p:val>
                                        </p:tav>
                                      </p:tavLst>
                                    </p:anim>
                                    <p:animEffect transition="in" filter="fade">
                                      <p:cBhvr>
                                        <p:cTn id="42" dur="500"/>
                                        <p:tgtEl>
                                          <p:spTgt spid="62"/>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wipe(left)">
                                      <p:cBhvr>
                                        <p:cTn id="46" dur="500"/>
                                        <p:tgtEl>
                                          <p:spTgt spid="60"/>
                                        </p:tgtEl>
                                      </p:cBhvr>
                                    </p:animEffect>
                                  </p:childTnLst>
                                </p:cTn>
                              </p:par>
                            </p:childTnLst>
                          </p:cTn>
                        </p:par>
                        <p:par>
                          <p:cTn id="47" fill="hold">
                            <p:stCondLst>
                              <p:cond delay="1000"/>
                            </p:stCondLst>
                            <p:childTnLst>
                              <p:par>
                                <p:cTn id="48" presetID="12" presetClass="entr" presetSubtype="4" fill="hold" grpId="1"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p:tgtEl>
                                          <p:spTgt spid="61"/>
                                        </p:tgtEl>
                                        <p:attrNameLst>
                                          <p:attrName>ppt_y</p:attrName>
                                        </p:attrNameLst>
                                      </p:cBhvr>
                                      <p:tavLst>
                                        <p:tav tm="0">
                                          <p:val>
                                            <p:strVal val="#ppt_y+#ppt_h*1.125000"/>
                                          </p:val>
                                        </p:tav>
                                        <p:tav tm="100000">
                                          <p:val>
                                            <p:strVal val="#ppt_y"/>
                                          </p:val>
                                        </p:tav>
                                      </p:tavLst>
                                    </p:anim>
                                    <p:animEffect transition="in" filter="wipe(up)">
                                      <p:cBhvr>
                                        <p:cTn id="51" dur="500"/>
                                        <p:tgtEl>
                                          <p:spTgt spid="61"/>
                                        </p:tgtEl>
                                      </p:cBhvr>
                                    </p:animEffect>
                                  </p:childTnLst>
                                </p:cTn>
                              </p:par>
                            </p:childTnLst>
                          </p:cTn>
                        </p:par>
                        <p:par>
                          <p:cTn id="52" fill="hold">
                            <p:stCondLst>
                              <p:cond delay="1500"/>
                            </p:stCondLst>
                            <p:childTnLst>
                              <p:par>
                                <p:cTn id="53" presetID="16" presetClass="entr" presetSubtype="21"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barn(inVertical)">
                                      <p:cBhvr>
                                        <p:cTn id="5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9" grpId="0" animBg="1"/>
      <p:bldP spid="5" grpId="0" animBg="1"/>
      <p:bldP spid="41" grpId="0" bldLvl="0" animBg="1"/>
      <p:bldP spid="42" grpId="0" bldLvl="0" animBg="1"/>
      <p:bldP spid="43" grpId="0" bldLvl="0" animBg="1"/>
      <p:bldP spid="60" grpId="0"/>
      <p:bldP spid="61" grpId="0"/>
      <p:bldP spid="61" grpId="1"/>
      <p:bldP spid="62"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80" y="4012565"/>
            <a:ext cx="12257405" cy="22618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31165" y="4357370"/>
            <a:ext cx="3944620" cy="871201"/>
          </a:xfrm>
          <a:prstGeom prst="rect">
            <a:avLst/>
          </a:prstGeom>
          <a:noFill/>
        </p:spPr>
        <p:txBody>
          <a:bodyPr wrap="square" rtlCol="0">
            <a:spAutoFit/>
          </a:bodyPr>
          <a:lstStyle/>
          <a:p>
            <a:pPr>
              <a:lnSpc>
                <a:spcPct val="140000"/>
              </a:lnSpc>
            </a:pPr>
            <a:r>
              <a:rPr lang="en-US" altLang="zh-CN" sz="4000" dirty="0">
                <a:solidFill>
                  <a:schemeClr val="bg1"/>
                </a:solidFill>
                <a:latin typeface="思源黑体 CN Regular" panose="020B0500000000000000" pitchFamily="34" charset="-122"/>
                <a:ea typeface="思源黑体 CN Regular" panose="020B0500000000000000" pitchFamily="34" charset="-122"/>
                <a:sym typeface="+mn-ea"/>
              </a:rPr>
              <a:t>ADD TITILE</a:t>
            </a:r>
            <a:endParaRPr lang="zh-CN" altLang="en-US" sz="3600" b="1" dirty="0">
              <a:solidFill>
                <a:schemeClr val="bg1"/>
              </a:solidFill>
              <a:latin typeface="思源黑体 CN Regular" panose="020B0500000000000000" pitchFamily="34" charset="-122"/>
              <a:ea typeface="思源黑体 CN Regular" panose="020B0500000000000000" pitchFamily="34" charset="-122"/>
            </a:endParaRPr>
          </a:p>
        </p:txBody>
      </p:sp>
      <p:sp>
        <p:nvSpPr>
          <p:cNvPr id="7" name="文本框 6"/>
          <p:cNvSpPr txBox="1"/>
          <p:nvPr/>
        </p:nvSpPr>
        <p:spPr>
          <a:xfrm>
            <a:off x="431165" y="1748155"/>
            <a:ext cx="4835525" cy="2137252"/>
          </a:xfrm>
          <a:prstGeom prst="rect">
            <a:avLst/>
          </a:prstGeom>
          <a:noFill/>
        </p:spPr>
        <p:txBody>
          <a:bodyPr wrap="square" rtlCol="0">
            <a:spAutoFit/>
          </a:bodyPr>
          <a:lstStyle/>
          <a:p>
            <a:pPr>
              <a:lnSpc>
                <a:spcPts val="2300"/>
              </a:lnSpc>
            </a:pPr>
            <a:r>
              <a:rPr lang="zh-CN" altLang="en-US" sz="1600" spc="300" dirty="0">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双击在此添加你的文本信息内容双击在此添加你的文本信息内容双击在此添加你的文本信息内容</a:t>
            </a:r>
            <a:endParaRPr lang="en-US" altLang="zh-CN" sz="1600" spc="300" dirty="0">
              <a:latin typeface="思源黑体 CN Regular" panose="020B0500000000000000" pitchFamily="34" charset="-122"/>
              <a:ea typeface="思源黑体 CN Regular" panose="020B0500000000000000" pitchFamily="34" charset="-122"/>
              <a:sym typeface="+mn-ea"/>
            </a:endParaRPr>
          </a:p>
          <a:p>
            <a:pPr>
              <a:lnSpc>
                <a:spcPts val="2300"/>
              </a:lnSpc>
            </a:pPr>
            <a:endParaRPr lang="en-US" altLang="zh-CN" sz="1600" spc="300" dirty="0">
              <a:latin typeface="思源黑体 CN Regular" panose="020B0500000000000000" pitchFamily="34" charset="-122"/>
              <a:ea typeface="思源黑体 CN Regular" panose="020B0500000000000000" pitchFamily="34" charset="-122"/>
              <a:sym typeface="+mn-ea"/>
            </a:endParaRPr>
          </a:p>
          <a:p>
            <a:pPr>
              <a:lnSpc>
                <a:spcPts val="2300"/>
              </a:lnSpc>
            </a:pPr>
            <a:r>
              <a:rPr lang="zh-CN" altLang="en-US" sz="1600" spc="300" dirty="0">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双击在此添加你的文本信息内容双击在此添加你的文本信息内容双击在此添加你的文本信息内容</a:t>
            </a:r>
            <a:endParaRPr lang="zh-CN" altLang="en-US" sz="1600" dirty="0">
              <a:latin typeface="思源黑体 CN Regular" panose="020B0500000000000000" pitchFamily="34" charset="-122"/>
              <a:ea typeface="思源黑体 CN Regular" panose="020B0500000000000000" pitchFamily="34" charset="-122"/>
              <a:sym typeface="+mn-ea"/>
            </a:endParaRPr>
          </a:p>
        </p:txBody>
      </p:sp>
      <p:sp>
        <p:nvSpPr>
          <p:cNvPr id="6" name="矩形 5"/>
          <p:cNvSpPr/>
          <p:nvPr/>
        </p:nvSpPr>
        <p:spPr>
          <a:xfrm>
            <a:off x="431165" y="1204595"/>
            <a:ext cx="3481705" cy="436145"/>
          </a:xfrm>
          <a:prstGeom prst="rect">
            <a:avLst/>
          </a:prstGeom>
          <a:noFill/>
        </p:spPr>
        <p:txBody>
          <a:bodyPr wrap="square" rtlCol="0">
            <a:spAutoFit/>
          </a:bodyPr>
          <a:lstStyle/>
          <a:p>
            <a:pPr>
              <a:lnSpc>
                <a:spcPct val="120000"/>
              </a:lnSpc>
            </a:pPr>
            <a:r>
              <a:rPr lang="zh-CN" altLang="en-US" sz="2000" dirty="0">
                <a:solidFill>
                  <a:schemeClr val="accent2"/>
                </a:solidFill>
                <a:latin typeface="思源黑体 CN Bold" panose="020B0800000000000000" pitchFamily="34" charset="-122"/>
                <a:ea typeface="思源黑体 CN Bold" panose="020B0800000000000000" pitchFamily="34" charset="-122"/>
                <a:sym typeface="+mn-ea"/>
              </a:rPr>
              <a:t>点击此处添加标题</a:t>
            </a:r>
          </a:p>
        </p:txBody>
      </p:sp>
      <p:grpSp>
        <p:nvGrpSpPr>
          <p:cNvPr id="8" name="组合 7">
            <a:extLst>
              <a:ext uri="{FF2B5EF4-FFF2-40B4-BE49-F238E27FC236}">
                <a16:creationId xmlns:a16="http://schemas.microsoft.com/office/drawing/2014/main" xmlns="" id="{893D49DB-CF83-4CDB-9074-87F5E9A81E6E}"/>
              </a:ext>
            </a:extLst>
          </p:cNvPr>
          <p:cNvGrpSpPr/>
          <p:nvPr/>
        </p:nvGrpSpPr>
        <p:grpSpPr>
          <a:xfrm>
            <a:off x="3995420" y="220978"/>
            <a:ext cx="3997325" cy="368300"/>
            <a:chOff x="6292" y="188"/>
            <a:chExt cx="6295" cy="580"/>
          </a:xfrm>
        </p:grpSpPr>
        <p:sp>
          <p:nvSpPr>
            <p:cNvPr id="9" name="同心圆 11">
              <a:extLst>
                <a:ext uri="{FF2B5EF4-FFF2-40B4-BE49-F238E27FC236}">
                  <a16:creationId xmlns:a16="http://schemas.microsoft.com/office/drawing/2014/main" xmlns="" id="{2DD68819-CDB4-421C-A90F-7EE33EC84893}"/>
                </a:ext>
              </a:extLst>
            </p:cNvPr>
            <p:cNvSpPr/>
            <p:nvPr/>
          </p:nvSpPr>
          <p:spPr>
            <a:xfrm>
              <a:off x="6292"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 name="同心圆 12">
              <a:extLst>
                <a:ext uri="{FF2B5EF4-FFF2-40B4-BE49-F238E27FC236}">
                  <a16:creationId xmlns:a16="http://schemas.microsoft.com/office/drawing/2014/main" xmlns="" id="{77DF43CA-8DD3-486E-8739-682FCEBFD1DD}"/>
                </a:ext>
              </a:extLst>
            </p:cNvPr>
            <p:cNvSpPr/>
            <p:nvPr/>
          </p:nvSpPr>
          <p:spPr>
            <a:xfrm>
              <a:off x="6906"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2" name="同心圆 13">
              <a:extLst>
                <a:ext uri="{FF2B5EF4-FFF2-40B4-BE49-F238E27FC236}">
                  <a16:creationId xmlns:a16="http://schemas.microsoft.com/office/drawing/2014/main" xmlns="" id="{D84A5D8F-C5B3-40B1-9C89-368E6FCD610B}"/>
                </a:ext>
              </a:extLst>
            </p:cNvPr>
            <p:cNvSpPr/>
            <p:nvPr/>
          </p:nvSpPr>
          <p:spPr>
            <a:xfrm>
              <a:off x="11658"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同心圆 14">
              <a:extLst>
                <a:ext uri="{FF2B5EF4-FFF2-40B4-BE49-F238E27FC236}">
                  <a16:creationId xmlns:a16="http://schemas.microsoft.com/office/drawing/2014/main" xmlns="" id="{B946B17A-D1DB-4085-BA10-33655E444E92}"/>
                </a:ext>
              </a:extLst>
            </p:cNvPr>
            <p:cNvSpPr/>
            <p:nvPr/>
          </p:nvSpPr>
          <p:spPr>
            <a:xfrm>
              <a:off x="12269"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文本框 13">
              <a:extLst>
                <a:ext uri="{FF2B5EF4-FFF2-40B4-BE49-F238E27FC236}">
                  <a16:creationId xmlns:a16="http://schemas.microsoft.com/office/drawing/2014/main" xmlns="" id="{59C8ADEE-2FC2-4B9C-AE85-108C80EAC134}"/>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pic>
        <p:nvPicPr>
          <p:cNvPr id="11" name="图片 10">
            <a:extLst>
              <a:ext uri="{FF2B5EF4-FFF2-40B4-BE49-F238E27FC236}">
                <a16:creationId xmlns:a16="http://schemas.microsoft.com/office/drawing/2014/main" xmlns="" id="{AD39A7CC-8A46-4831-8BFC-6E8B8405346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422966" y="1205631"/>
            <a:ext cx="5979765" cy="4279097"/>
          </a:xfrm>
          <a:prstGeom prst="rect">
            <a:avLst/>
          </a:prstGeom>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9"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2"/>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9" dur="500"/>
                                        <p:tgtEl>
                                          <p:spTgt spid="4"/>
                                        </p:tgtEl>
                                      </p:cBhvr>
                                    </p:animEffect>
                                  </p:childTnLst>
                                </p:cTn>
                              </p:par>
                            </p:childTnLst>
                          </p:cTn>
                        </p:par>
                        <p:par>
                          <p:cTn id="20" fill="hold">
                            <p:stCondLst>
                              <p:cond delay="1500"/>
                            </p:stCondLst>
                            <p:childTnLst>
                              <p:par>
                                <p:cTn id="21" presetID="29" presetClass="entr" presetSubtype="0" fill="hold" grpId="0" nodeType="afterEffect">
                                  <p:stCondLst>
                                    <p:cond delay="0"/>
                                  </p:stCondLst>
                                  <p:iterate type="lt">
                                    <p:tmPct val="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2"/>
                                          </p:val>
                                        </p:tav>
                                        <p:tav tm="100000">
                                          <p:val>
                                            <p:strVal val="#ppt_x"/>
                                          </p:val>
                                        </p:tav>
                                      </p:tavLst>
                                    </p:anim>
                                    <p:anim calcmode="lin" valueType="num">
                                      <p:cBhvr>
                                        <p:cTn id="24" dur="5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25" dur="500"/>
                                        <p:tgtEl>
                                          <p:spTgt spid="3"/>
                                        </p:tgtEl>
                                      </p:cBhvr>
                                    </p:animEffect>
                                  </p:childTnLst>
                                </p:cTn>
                              </p:par>
                            </p:childTnLst>
                          </p:cTn>
                        </p:par>
                        <p:par>
                          <p:cTn id="26" fill="hold">
                            <p:stCondLst>
                              <p:cond delay="2000"/>
                            </p:stCondLst>
                            <p:childTnLst>
                              <p:par>
                                <p:cTn id="27" presetID="16" presetClass="entr" presetSubtype="21"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arn(inVertical)">
                                      <p:cBhvr>
                                        <p:cTn id="29" dur="500"/>
                                        <p:tgtEl>
                                          <p:spTgt spid="11"/>
                                        </p:tgtEl>
                                      </p:cBhvr>
                                    </p:animEffect>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0-#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p:bldP spid="7"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880657" y="4202439"/>
            <a:ext cx="1986495" cy="984780"/>
            <a:chOff x="8707919" y="4585130"/>
            <a:chExt cx="2370017" cy="1174907"/>
          </a:xfrm>
        </p:grpSpPr>
        <p:sp>
          <p:nvSpPr>
            <p:cNvPr id="9" name="矩形 8"/>
            <p:cNvSpPr/>
            <p:nvPr/>
          </p:nvSpPr>
          <p:spPr>
            <a:xfrm>
              <a:off x="8956576" y="4585130"/>
              <a:ext cx="1872706" cy="440637"/>
            </a:xfrm>
            <a:prstGeom prst="rect">
              <a:avLst/>
            </a:prstGeom>
          </p:spPr>
          <p:txBody>
            <a:bodyPr wrap="none">
              <a:spAutoFit/>
            </a:bodyPr>
            <a:lstStyle/>
            <a:p>
              <a:pPr algn="ctr"/>
              <a:r>
                <a:rPr lang="zh-CN" altLang="en-US"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10" name="矩形 9"/>
            <p:cNvSpPr/>
            <p:nvPr/>
          </p:nvSpPr>
          <p:spPr>
            <a:xfrm>
              <a:off x="8707919" y="4916400"/>
              <a:ext cx="2370017" cy="843637"/>
            </a:xfrm>
            <a:prstGeom prst="rect">
              <a:avLst/>
            </a:prstGeom>
          </p:spPr>
          <p:txBody>
            <a:bodyPr wrap="square">
              <a:spAutoFit/>
            </a:bodyPr>
            <a:lstStyle/>
            <a:p>
              <a:pPr algn="ct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chemeClr val="bg2">
                    <a:lumMod val="50000"/>
                  </a:schemeClr>
                </a:solidFill>
                <a:latin typeface="+mn-ea"/>
              </a:endParaRPr>
            </a:p>
          </p:txBody>
        </p:sp>
      </p:grpSp>
      <p:grpSp>
        <p:nvGrpSpPr>
          <p:cNvPr id="11" name="组合 10"/>
          <p:cNvGrpSpPr/>
          <p:nvPr/>
        </p:nvGrpSpPr>
        <p:grpSpPr>
          <a:xfrm>
            <a:off x="4028721" y="4202439"/>
            <a:ext cx="1986495" cy="984780"/>
            <a:chOff x="8707919" y="4585130"/>
            <a:chExt cx="2370017" cy="1174907"/>
          </a:xfrm>
        </p:grpSpPr>
        <p:sp>
          <p:nvSpPr>
            <p:cNvPr id="12" name="矩形 11"/>
            <p:cNvSpPr/>
            <p:nvPr/>
          </p:nvSpPr>
          <p:spPr>
            <a:xfrm>
              <a:off x="8956574" y="4585130"/>
              <a:ext cx="1872706" cy="440637"/>
            </a:xfrm>
            <a:prstGeom prst="rect">
              <a:avLst/>
            </a:prstGeom>
          </p:spPr>
          <p:txBody>
            <a:bodyPr wrap="none">
              <a:spAutoFit/>
            </a:bodyPr>
            <a:lstStyle/>
            <a:p>
              <a:pPr lvl="0" algn="ctr"/>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sp>
          <p:nvSpPr>
            <p:cNvPr id="13" name="矩形 12"/>
            <p:cNvSpPr/>
            <p:nvPr/>
          </p:nvSpPr>
          <p:spPr>
            <a:xfrm>
              <a:off x="8707919" y="4916400"/>
              <a:ext cx="2370017" cy="843637"/>
            </a:xfrm>
            <a:prstGeom prst="rect">
              <a:avLst/>
            </a:prstGeom>
          </p:spPr>
          <p:txBody>
            <a:bodyPr wrap="square">
              <a:spAutoFit/>
            </a:bodyPr>
            <a:lstStyle/>
            <a:p>
              <a:pPr lvl="0" algn="ct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rgbClr val="E6E4E4">
                    <a:lumMod val="50000"/>
                  </a:srgbClr>
                </a:solidFill>
                <a:latin typeface="等线" panose="02010600030101010101" pitchFamily="2" charset="-122"/>
              </a:endParaRPr>
            </a:p>
          </p:txBody>
        </p:sp>
      </p:grpSp>
      <p:grpSp>
        <p:nvGrpSpPr>
          <p:cNvPr id="14" name="组合 13"/>
          <p:cNvGrpSpPr/>
          <p:nvPr/>
        </p:nvGrpSpPr>
        <p:grpSpPr>
          <a:xfrm>
            <a:off x="6176785" y="4202439"/>
            <a:ext cx="1986495" cy="984780"/>
            <a:chOff x="8707919" y="4585130"/>
            <a:chExt cx="2370017" cy="1174907"/>
          </a:xfrm>
        </p:grpSpPr>
        <p:sp>
          <p:nvSpPr>
            <p:cNvPr id="15" name="矩形 14"/>
            <p:cNvSpPr/>
            <p:nvPr/>
          </p:nvSpPr>
          <p:spPr>
            <a:xfrm>
              <a:off x="8956574" y="4585130"/>
              <a:ext cx="1872706" cy="440637"/>
            </a:xfrm>
            <a:prstGeom prst="rect">
              <a:avLst/>
            </a:prstGeom>
          </p:spPr>
          <p:txBody>
            <a:bodyPr wrap="none">
              <a:spAutoFit/>
            </a:bodyPr>
            <a:lstStyle/>
            <a:p>
              <a:pPr lvl="0" algn="ctr"/>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sp>
          <p:nvSpPr>
            <p:cNvPr id="16" name="矩形 15"/>
            <p:cNvSpPr/>
            <p:nvPr/>
          </p:nvSpPr>
          <p:spPr>
            <a:xfrm>
              <a:off x="8707919" y="4916400"/>
              <a:ext cx="2370017" cy="843637"/>
            </a:xfrm>
            <a:prstGeom prst="rect">
              <a:avLst/>
            </a:prstGeom>
          </p:spPr>
          <p:txBody>
            <a:bodyPr wrap="square">
              <a:spAutoFit/>
            </a:bodyPr>
            <a:lstStyle/>
            <a:p>
              <a:pPr lvl="0" algn="ct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rgbClr val="E6E4E4">
                    <a:lumMod val="50000"/>
                  </a:srgbClr>
                </a:solidFill>
                <a:latin typeface="等线" panose="02010600030101010101" pitchFamily="2" charset="-122"/>
              </a:endParaRPr>
            </a:p>
          </p:txBody>
        </p:sp>
      </p:grpSp>
      <p:grpSp>
        <p:nvGrpSpPr>
          <p:cNvPr id="17" name="组合 16"/>
          <p:cNvGrpSpPr/>
          <p:nvPr/>
        </p:nvGrpSpPr>
        <p:grpSpPr>
          <a:xfrm>
            <a:off x="8324849" y="4202439"/>
            <a:ext cx="1986495" cy="984780"/>
            <a:chOff x="8707919" y="4585130"/>
            <a:chExt cx="2370017" cy="1174907"/>
          </a:xfrm>
        </p:grpSpPr>
        <p:sp>
          <p:nvSpPr>
            <p:cNvPr id="18" name="矩形 17"/>
            <p:cNvSpPr/>
            <p:nvPr/>
          </p:nvSpPr>
          <p:spPr>
            <a:xfrm>
              <a:off x="8956574" y="4585130"/>
              <a:ext cx="1872706" cy="440637"/>
            </a:xfrm>
            <a:prstGeom prst="rect">
              <a:avLst/>
            </a:prstGeom>
          </p:spPr>
          <p:txBody>
            <a:bodyPr wrap="none">
              <a:spAutoFit/>
            </a:bodyPr>
            <a:lstStyle/>
            <a:p>
              <a:pPr lvl="0" algn="ctr"/>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sp>
          <p:nvSpPr>
            <p:cNvPr id="19" name="矩形 18"/>
            <p:cNvSpPr/>
            <p:nvPr/>
          </p:nvSpPr>
          <p:spPr>
            <a:xfrm>
              <a:off x="8707919" y="4916400"/>
              <a:ext cx="2370017" cy="843637"/>
            </a:xfrm>
            <a:prstGeom prst="rect">
              <a:avLst/>
            </a:prstGeom>
          </p:spPr>
          <p:txBody>
            <a:bodyPr wrap="square">
              <a:spAutoFit/>
            </a:bodyPr>
            <a:lstStyle/>
            <a:p>
              <a:pPr lvl="0" algn="ct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rgbClr val="E6E4E4">
                    <a:lumMod val="50000"/>
                  </a:srgbClr>
                </a:solidFill>
                <a:latin typeface="等线" panose="02010600030101010101" pitchFamily="2" charset="-122"/>
              </a:endParaRPr>
            </a:p>
          </p:txBody>
        </p:sp>
      </p:grpSp>
      <p:sp>
        <p:nvSpPr>
          <p:cNvPr id="21" name="Freeform 5"/>
          <p:cNvSpPr/>
          <p:nvPr/>
        </p:nvSpPr>
        <p:spPr bwMode="auto">
          <a:xfrm>
            <a:off x="4196993" y="1948377"/>
            <a:ext cx="1649952" cy="2101666"/>
          </a:xfrm>
          <a:custGeom>
            <a:avLst/>
            <a:gdLst>
              <a:gd name="T0" fmla="*/ 178 w 367"/>
              <a:gd name="T1" fmla="*/ 0 h 468"/>
              <a:gd name="T2" fmla="*/ 185 w 367"/>
              <a:gd name="T3" fmla="*/ 6 h 468"/>
              <a:gd name="T4" fmla="*/ 312 w 367"/>
              <a:gd name="T5" fmla="*/ 147 h 468"/>
              <a:gd name="T6" fmla="*/ 354 w 367"/>
              <a:gd name="T7" fmla="*/ 297 h 468"/>
              <a:gd name="T8" fmla="*/ 101 w 367"/>
              <a:gd name="T9" fmla="*/ 411 h 468"/>
              <a:gd name="T10" fmla="*/ 221 w 367"/>
              <a:gd name="T11" fmla="*/ 365 h 468"/>
              <a:gd name="T12" fmla="*/ 228 w 367"/>
              <a:gd name="T13" fmla="*/ 175 h 468"/>
              <a:gd name="T14" fmla="*/ 189 w 367"/>
              <a:gd name="T15" fmla="*/ 133 h 468"/>
              <a:gd name="T16" fmla="*/ 171 w 367"/>
              <a:gd name="T17" fmla="*/ 131 h 468"/>
              <a:gd name="T18" fmla="*/ 108 w 367"/>
              <a:gd name="T19" fmla="*/ 211 h 468"/>
              <a:gd name="T20" fmla="*/ 172 w 367"/>
              <a:gd name="T21" fmla="*/ 332 h 468"/>
              <a:gd name="T22" fmla="*/ 189 w 367"/>
              <a:gd name="T23" fmla="*/ 334 h 468"/>
              <a:gd name="T24" fmla="*/ 86 w 367"/>
              <a:gd name="T25" fmla="*/ 382 h 468"/>
              <a:gd name="T26" fmla="*/ 10 w 367"/>
              <a:gd name="T27" fmla="*/ 298 h 468"/>
              <a:gd name="T28" fmla="*/ 36 w 367"/>
              <a:gd name="T29" fmla="*/ 170 h 468"/>
              <a:gd name="T30" fmla="*/ 173 w 367"/>
              <a:gd name="T31" fmla="*/ 2 h 468"/>
              <a:gd name="T32" fmla="*/ 178 w 367"/>
              <a:gd name="T33"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468">
                <a:moveTo>
                  <a:pt x="178" y="0"/>
                </a:moveTo>
                <a:cubicBezTo>
                  <a:pt x="180" y="2"/>
                  <a:pt x="183" y="3"/>
                  <a:pt x="185" y="6"/>
                </a:cubicBezTo>
                <a:cubicBezTo>
                  <a:pt x="228" y="52"/>
                  <a:pt x="272" y="98"/>
                  <a:pt x="312" y="147"/>
                </a:cubicBezTo>
                <a:cubicBezTo>
                  <a:pt x="348" y="190"/>
                  <a:pt x="367" y="239"/>
                  <a:pt x="354" y="297"/>
                </a:cubicBezTo>
                <a:cubicBezTo>
                  <a:pt x="330" y="408"/>
                  <a:pt x="199" y="468"/>
                  <a:pt x="101" y="411"/>
                </a:cubicBezTo>
                <a:cubicBezTo>
                  <a:pt x="148" y="410"/>
                  <a:pt x="187" y="396"/>
                  <a:pt x="221" y="365"/>
                </a:cubicBezTo>
                <a:cubicBezTo>
                  <a:pt x="281" y="310"/>
                  <a:pt x="284" y="234"/>
                  <a:pt x="228" y="175"/>
                </a:cubicBezTo>
                <a:cubicBezTo>
                  <a:pt x="215" y="161"/>
                  <a:pt x="203" y="146"/>
                  <a:pt x="189" y="133"/>
                </a:cubicBezTo>
                <a:cubicBezTo>
                  <a:pt x="185" y="129"/>
                  <a:pt x="173" y="129"/>
                  <a:pt x="171" y="131"/>
                </a:cubicBezTo>
                <a:cubicBezTo>
                  <a:pt x="149" y="157"/>
                  <a:pt x="125" y="182"/>
                  <a:pt x="108" y="211"/>
                </a:cubicBezTo>
                <a:cubicBezTo>
                  <a:pt x="76" y="267"/>
                  <a:pt x="107" y="324"/>
                  <a:pt x="172" y="332"/>
                </a:cubicBezTo>
                <a:cubicBezTo>
                  <a:pt x="177" y="333"/>
                  <a:pt x="183" y="334"/>
                  <a:pt x="189" y="334"/>
                </a:cubicBezTo>
                <a:cubicBezTo>
                  <a:pt x="176" y="368"/>
                  <a:pt x="127" y="391"/>
                  <a:pt x="86" y="382"/>
                </a:cubicBezTo>
                <a:cubicBezTo>
                  <a:pt x="41" y="372"/>
                  <a:pt x="20" y="339"/>
                  <a:pt x="10" y="298"/>
                </a:cubicBezTo>
                <a:cubicBezTo>
                  <a:pt x="0" y="252"/>
                  <a:pt x="9" y="207"/>
                  <a:pt x="36" y="170"/>
                </a:cubicBezTo>
                <a:cubicBezTo>
                  <a:pt x="79" y="112"/>
                  <a:pt x="127" y="57"/>
                  <a:pt x="173" y="2"/>
                </a:cubicBezTo>
                <a:cubicBezTo>
                  <a:pt x="174" y="1"/>
                  <a:pt x="176" y="1"/>
                  <a:pt x="178" y="0"/>
                </a:cubicBezTo>
                <a:close/>
              </a:path>
            </a:pathLst>
          </a:custGeom>
          <a:solidFill>
            <a:schemeClr val="accent2"/>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Freeform 157"/>
          <p:cNvSpPr>
            <a:spLocks noChangeAspect="1" noEditPoints="1"/>
          </p:cNvSpPr>
          <p:nvPr/>
        </p:nvSpPr>
        <p:spPr bwMode="auto">
          <a:xfrm>
            <a:off x="4908497" y="2929634"/>
            <a:ext cx="226942" cy="250383"/>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rgbClr val="9ECD9F"/>
          </a:solid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Freeform 5"/>
          <p:cNvSpPr/>
          <p:nvPr/>
        </p:nvSpPr>
        <p:spPr bwMode="auto">
          <a:xfrm>
            <a:off x="8493121" y="1948377"/>
            <a:ext cx="1649952" cy="2101666"/>
          </a:xfrm>
          <a:custGeom>
            <a:avLst/>
            <a:gdLst>
              <a:gd name="T0" fmla="*/ 178 w 367"/>
              <a:gd name="T1" fmla="*/ 0 h 468"/>
              <a:gd name="T2" fmla="*/ 185 w 367"/>
              <a:gd name="T3" fmla="*/ 6 h 468"/>
              <a:gd name="T4" fmla="*/ 312 w 367"/>
              <a:gd name="T5" fmla="*/ 147 h 468"/>
              <a:gd name="T6" fmla="*/ 354 w 367"/>
              <a:gd name="T7" fmla="*/ 297 h 468"/>
              <a:gd name="T8" fmla="*/ 101 w 367"/>
              <a:gd name="T9" fmla="*/ 411 h 468"/>
              <a:gd name="T10" fmla="*/ 221 w 367"/>
              <a:gd name="T11" fmla="*/ 365 h 468"/>
              <a:gd name="T12" fmla="*/ 228 w 367"/>
              <a:gd name="T13" fmla="*/ 175 h 468"/>
              <a:gd name="T14" fmla="*/ 189 w 367"/>
              <a:gd name="T15" fmla="*/ 133 h 468"/>
              <a:gd name="T16" fmla="*/ 171 w 367"/>
              <a:gd name="T17" fmla="*/ 131 h 468"/>
              <a:gd name="T18" fmla="*/ 108 w 367"/>
              <a:gd name="T19" fmla="*/ 211 h 468"/>
              <a:gd name="T20" fmla="*/ 172 w 367"/>
              <a:gd name="T21" fmla="*/ 332 h 468"/>
              <a:gd name="T22" fmla="*/ 189 w 367"/>
              <a:gd name="T23" fmla="*/ 334 h 468"/>
              <a:gd name="T24" fmla="*/ 86 w 367"/>
              <a:gd name="T25" fmla="*/ 382 h 468"/>
              <a:gd name="T26" fmla="*/ 10 w 367"/>
              <a:gd name="T27" fmla="*/ 298 h 468"/>
              <a:gd name="T28" fmla="*/ 36 w 367"/>
              <a:gd name="T29" fmla="*/ 170 h 468"/>
              <a:gd name="T30" fmla="*/ 173 w 367"/>
              <a:gd name="T31" fmla="*/ 2 h 468"/>
              <a:gd name="T32" fmla="*/ 178 w 367"/>
              <a:gd name="T33"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468">
                <a:moveTo>
                  <a:pt x="178" y="0"/>
                </a:moveTo>
                <a:cubicBezTo>
                  <a:pt x="180" y="2"/>
                  <a:pt x="183" y="3"/>
                  <a:pt x="185" y="6"/>
                </a:cubicBezTo>
                <a:cubicBezTo>
                  <a:pt x="228" y="52"/>
                  <a:pt x="272" y="98"/>
                  <a:pt x="312" y="147"/>
                </a:cubicBezTo>
                <a:cubicBezTo>
                  <a:pt x="348" y="190"/>
                  <a:pt x="367" y="239"/>
                  <a:pt x="354" y="297"/>
                </a:cubicBezTo>
                <a:cubicBezTo>
                  <a:pt x="330" y="408"/>
                  <a:pt x="199" y="468"/>
                  <a:pt x="101" y="411"/>
                </a:cubicBezTo>
                <a:cubicBezTo>
                  <a:pt x="148" y="410"/>
                  <a:pt x="187" y="396"/>
                  <a:pt x="221" y="365"/>
                </a:cubicBezTo>
                <a:cubicBezTo>
                  <a:pt x="281" y="310"/>
                  <a:pt x="284" y="234"/>
                  <a:pt x="228" y="175"/>
                </a:cubicBezTo>
                <a:cubicBezTo>
                  <a:pt x="215" y="161"/>
                  <a:pt x="203" y="146"/>
                  <a:pt x="189" y="133"/>
                </a:cubicBezTo>
                <a:cubicBezTo>
                  <a:pt x="185" y="129"/>
                  <a:pt x="173" y="129"/>
                  <a:pt x="171" y="131"/>
                </a:cubicBezTo>
                <a:cubicBezTo>
                  <a:pt x="149" y="157"/>
                  <a:pt x="125" y="182"/>
                  <a:pt x="108" y="211"/>
                </a:cubicBezTo>
                <a:cubicBezTo>
                  <a:pt x="76" y="267"/>
                  <a:pt x="107" y="324"/>
                  <a:pt x="172" y="332"/>
                </a:cubicBezTo>
                <a:cubicBezTo>
                  <a:pt x="177" y="333"/>
                  <a:pt x="183" y="334"/>
                  <a:pt x="189" y="334"/>
                </a:cubicBezTo>
                <a:cubicBezTo>
                  <a:pt x="176" y="368"/>
                  <a:pt x="127" y="391"/>
                  <a:pt x="86" y="382"/>
                </a:cubicBezTo>
                <a:cubicBezTo>
                  <a:pt x="41" y="372"/>
                  <a:pt x="20" y="339"/>
                  <a:pt x="10" y="298"/>
                </a:cubicBezTo>
                <a:cubicBezTo>
                  <a:pt x="0" y="252"/>
                  <a:pt x="9" y="207"/>
                  <a:pt x="36" y="170"/>
                </a:cubicBezTo>
                <a:cubicBezTo>
                  <a:pt x="79" y="112"/>
                  <a:pt x="127" y="57"/>
                  <a:pt x="173" y="2"/>
                </a:cubicBezTo>
                <a:cubicBezTo>
                  <a:pt x="174" y="1"/>
                  <a:pt x="176" y="1"/>
                  <a:pt x="178" y="0"/>
                </a:cubicBezTo>
                <a:close/>
              </a:path>
            </a:pathLst>
          </a:custGeom>
          <a:solidFill>
            <a:schemeClr val="accent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5" name="组合 24"/>
          <p:cNvGrpSpPr>
            <a:grpSpLocks noChangeAspect="1"/>
          </p:cNvGrpSpPr>
          <p:nvPr/>
        </p:nvGrpSpPr>
        <p:grpSpPr>
          <a:xfrm>
            <a:off x="9186969" y="2924174"/>
            <a:ext cx="262254" cy="261303"/>
            <a:chOff x="3618897" y="2279040"/>
            <a:chExt cx="706229" cy="703668"/>
          </a:xfrm>
          <a:solidFill>
            <a:srgbClr val="9ECD9F"/>
          </a:solidFill>
        </p:grpSpPr>
        <p:sp>
          <p:nvSpPr>
            <p:cNvPr id="26"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11"/>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0" name="Freeform 5"/>
          <p:cNvSpPr/>
          <p:nvPr/>
        </p:nvSpPr>
        <p:spPr bwMode="auto">
          <a:xfrm>
            <a:off x="6345057" y="1948377"/>
            <a:ext cx="1649952" cy="2101666"/>
          </a:xfrm>
          <a:custGeom>
            <a:avLst/>
            <a:gdLst>
              <a:gd name="T0" fmla="*/ 178 w 367"/>
              <a:gd name="T1" fmla="*/ 0 h 468"/>
              <a:gd name="T2" fmla="*/ 185 w 367"/>
              <a:gd name="T3" fmla="*/ 6 h 468"/>
              <a:gd name="T4" fmla="*/ 312 w 367"/>
              <a:gd name="T5" fmla="*/ 147 h 468"/>
              <a:gd name="T6" fmla="*/ 354 w 367"/>
              <a:gd name="T7" fmla="*/ 297 h 468"/>
              <a:gd name="T8" fmla="*/ 101 w 367"/>
              <a:gd name="T9" fmla="*/ 411 h 468"/>
              <a:gd name="T10" fmla="*/ 221 w 367"/>
              <a:gd name="T11" fmla="*/ 365 h 468"/>
              <a:gd name="T12" fmla="*/ 228 w 367"/>
              <a:gd name="T13" fmla="*/ 175 h 468"/>
              <a:gd name="T14" fmla="*/ 189 w 367"/>
              <a:gd name="T15" fmla="*/ 133 h 468"/>
              <a:gd name="T16" fmla="*/ 171 w 367"/>
              <a:gd name="T17" fmla="*/ 131 h 468"/>
              <a:gd name="T18" fmla="*/ 108 w 367"/>
              <a:gd name="T19" fmla="*/ 211 h 468"/>
              <a:gd name="T20" fmla="*/ 172 w 367"/>
              <a:gd name="T21" fmla="*/ 332 h 468"/>
              <a:gd name="T22" fmla="*/ 189 w 367"/>
              <a:gd name="T23" fmla="*/ 334 h 468"/>
              <a:gd name="T24" fmla="*/ 86 w 367"/>
              <a:gd name="T25" fmla="*/ 382 h 468"/>
              <a:gd name="T26" fmla="*/ 10 w 367"/>
              <a:gd name="T27" fmla="*/ 298 h 468"/>
              <a:gd name="T28" fmla="*/ 36 w 367"/>
              <a:gd name="T29" fmla="*/ 170 h 468"/>
              <a:gd name="T30" fmla="*/ 173 w 367"/>
              <a:gd name="T31" fmla="*/ 2 h 468"/>
              <a:gd name="T32" fmla="*/ 178 w 367"/>
              <a:gd name="T33"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468">
                <a:moveTo>
                  <a:pt x="178" y="0"/>
                </a:moveTo>
                <a:cubicBezTo>
                  <a:pt x="180" y="2"/>
                  <a:pt x="183" y="3"/>
                  <a:pt x="185" y="6"/>
                </a:cubicBezTo>
                <a:cubicBezTo>
                  <a:pt x="228" y="52"/>
                  <a:pt x="272" y="98"/>
                  <a:pt x="312" y="147"/>
                </a:cubicBezTo>
                <a:cubicBezTo>
                  <a:pt x="348" y="190"/>
                  <a:pt x="367" y="239"/>
                  <a:pt x="354" y="297"/>
                </a:cubicBezTo>
                <a:cubicBezTo>
                  <a:pt x="330" y="408"/>
                  <a:pt x="199" y="468"/>
                  <a:pt x="101" y="411"/>
                </a:cubicBezTo>
                <a:cubicBezTo>
                  <a:pt x="148" y="410"/>
                  <a:pt x="187" y="396"/>
                  <a:pt x="221" y="365"/>
                </a:cubicBezTo>
                <a:cubicBezTo>
                  <a:pt x="281" y="310"/>
                  <a:pt x="284" y="234"/>
                  <a:pt x="228" y="175"/>
                </a:cubicBezTo>
                <a:cubicBezTo>
                  <a:pt x="215" y="161"/>
                  <a:pt x="203" y="146"/>
                  <a:pt x="189" y="133"/>
                </a:cubicBezTo>
                <a:cubicBezTo>
                  <a:pt x="185" y="129"/>
                  <a:pt x="173" y="129"/>
                  <a:pt x="171" y="131"/>
                </a:cubicBezTo>
                <a:cubicBezTo>
                  <a:pt x="149" y="157"/>
                  <a:pt x="125" y="182"/>
                  <a:pt x="108" y="211"/>
                </a:cubicBezTo>
                <a:cubicBezTo>
                  <a:pt x="76" y="267"/>
                  <a:pt x="107" y="324"/>
                  <a:pt x="172" y="332"/>
                </a:cubicBezTo>
                <a:cubicBezTo>
                  <a:pt x="177" y="333"/>
                  <a:pt x="183" y="334"/>
                  <a:pt x="189" y="334"/>
                </a:cubicBezTo>
                <a:cubicBezTo>
                  <a:pt x="176" y="368"/>
                  <a:pt x="127" y="391"/>
                  <a:pt x="86" y="382"/>
                </a:cubicBezTo>
                <a:cubicBezTo>
                  <a:pt x="41" y="372"/>
                  <a:pt x="20" y="339"/>
                  <a:pt x="10" y="298"/>
                </a:cubicBezTo>
                <a:cubicBezTo>
                  <a:pt x="0" y="252"/>
                  <a:pt x="9" y="207"/>
                  <a:pt x="36" y="170"/>
                </a:cubicBezTo>
                <a:cubicBezTo>
                  <a:pt x="79" y="112"/>
                  <a:pt x="127" y="57"/>
                  <a:pt x="173" y="2"/>
                </a:cubicBezTo>
                <a:cubicBezTo>
                  <a:pt x="174" y="1"/>
                  <a:pt x="176" y="1"/>
                  <a:pt x="178" y="0"/>
                </a:cubicBezTo>
                <a:close/>
              </a:path>
            </a:pathLst>
          </a:custGeom>
          <a:solidFill>
            <a:schemeClr val="accent3"/>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1" name="组合 30"/>
          <p:cNvGrpSpPr>
            <a:grpSpLocks noChangeAspect="1"/>
          </p:cNvGrpSpPr>
          <p:nvPr/>
        </p:nvGrpSpPr>
        <p:grpSpPr>
          <a:xfrm>
            <a:off x="7069212" y="2918924"/>
            <a:ext cx="201640" cy="271802"/>
            <a:chOff x="3722033" y="3714538"/>
            <a:chExt cx="500321" cy="674410"/>
          </a:xfrm>
          <a:solidFill>
            <a:srgbClr val="56A165"/>
          </a:solidFill>
        </p:grpSpPr>
        <p:sp>
          <p:nvSpPr>
            <p:cNvPr id="32"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3"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6" name="Freeform 5"/>
          <p:cNvSpPr/>
          <p:nvPr/>
        </p:nvSpPr>
        <p:spPr bwMode="auto">
          <a:xfrm>
            <a:off x="2048929" y="1944567"/>
            <a:ext cx="1649952" cy="2101666"/>
          </a:xfrm>
          <a:custGeom>
            <a:avLst/>
            <a:gdLst>
              <a:gd name="T0" fmla="*/ 178 w 367"/>
              <a:gd name="T1" fmla="*/ 0 h 468"/>
              <a:gd name="T2" fmla="*/ 185 w 367"/>
              <a:gd name="T3" fmla="*/ 6 h 468"/>
              <a:gd name="T4" fmla="*/ 312 w 367"/>
              <a:gd name="T5" fmla="*/ 147 h 468"/>
              <a:gd name="T6" fmla="*/ 354 w 367"/>
              <a:gd name="T7" fmla="*/ 297 h 468"/>
              <a:gd name="T8" fmla="*/ 101 w 367"/>
              <a:gd name="T9" fmla="*/ 411 h 468"/>
              <a:gd name="T10" fmla="*/ 221 w 367"/>
              <a:gd name="T11" fmla="*/ 365 h 468"/>
              <a:gd name="T12" fmla="*/ 228 w 367"/>
              <a:gd name="T13" fmla="*/ 175 h 468"/>
              <a:gd name="T14" fmla="*/ 189 w 367"/>
              <a:gd name="T15" fmla="*/ 133 h 468"/>
              <a:gd name="T16" fmla="*/ 171 w 367"/>
              <a:gd name="T17" fmla="*/ 131 h 468"/>
              <a:gd name="T18" fmla="*/ 108 w 367"/>
              <a:gd name="T19" fmla="*/ 211 h 468"/>
              <a:gd name="T20" fmla="*/ 172 w 367"/>
              <a:gd name="T21" fmla="*/ 332 h 468"/>
              <a:gd name="T22" fmla="*/ 189 w 367"/>
              <a:gd name="T23" fmla="*/ 334 h 468"/>
              <a:gd name="T24" fmla="*/ 86 w 367"/>
              <a:gd name="T25" fmla="*/ 382 h 468"/>
              <a:gd name="T26" fmla="*/ 10 w 367"/>
              <a:gd name="T27" fmla="*/ 298 h 468"/>
              <a:gd name="T28" fmla="*/ 36 w 367"/>
              <a:gd name="T29" fmla="*/ 170 h 468"/>
              <a:gd name="T30" fmla="*/ 173 w 367"/>
              <a:gd name="T31" fmla="*/ 2 h 468"/>
              <a:gd name="T32" fmla="*/ 178 w 367"/>
              <a:gd name="T33"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468">
                <a:moveTo>
                  <a:pt x="178" y="0"/>
                </a:moveTo>
                <a:cubicBezTo>
                  <a:pt x="180" y="2"/>
                  <a:pt x="183" y="3"/>
                  <a:pt x="185" y="6"/>
                </a:cubicBezTo>
                <a:cubicBezTo>
                  <a:pt x="228" y="52"/>
                  <a:pt x="272" y="98"/>
                  <a:pt x="312" y="147"/>
                </a:cubicBezTo>
                <a:cubicBezTo>
                  <a:pt x="348" y="190"/>
                  <a:pt x="367" y="239"/>
                  <a:pt x="354" y="297"/>
                </a:cubicBezTo>
                <a:cubicBezTo>
                  <a:pt x="330" y="408"/>
                  <a:pt x="199" y="468"/>
                  <a:pt x="101" y="411"/>
                </a:cubicBezTo>
                <a:cubicBezTo>
                  <a:pt x="148" y="410"/>
                  <a:pt x="187" y="396"/>
                  <a:pt x="221" y="365"/>
                </a:cubicBezTo>
                <a:cubicBezTo>
                  <a:pt x="281" y="310"/>
                  <a:pt x="284" y="234"/>
                  <a:pt x="228" y="175"/>
                </a:cubicBezTo>
                <a:cubicBezTo>
                  <a:pt x="215" y="161"/>
                  <a:pt x="203" y="146"/>
                  <a:pt x="189" y="133"/>
                </a:cubicBezTo>
                <a:cubicBezTo>
                  <a:pt x="185" y="129"/>
                  <a:pt x="173" y="129"/>
                  <a:pt x="171" y="131"/>
                </a:cubicBezTo>
                <a:cubicBezTo>
                  <a:pt x="149" y="157"/>
                  <a:pt x="125" y="182"/>
                  <a:pt x="108" y="211"/>
                </a:cubicBezTo>
                <a:cubicBezTo>
                  <a:pt x="76" y="267"/>
                  <a:pt x="107" y="324"/>
                  <a:pt x="172" y="332"/>
                </a:cubicBezTo>
                <a:cubicBezTo>
                  <a:pt x="177" y="333"/>
                  <a:pt x="183" y="334"/>
                  <a:pt x="189" y="334"/>
                </a:cubicBezTo>
                <a:cubicBezTo>
                  <a:pt x="176" y="368"/>
                  <a:pt x="127" y="391"/>
                  <a:pt x="86" y="382"/>
                </a:cubicBezTo>
                <a:cubicBezTo>
                  <a:pt x="41" y="372"/>
                  <a:pt x="20" y="339"/>
                  <a:pt x="10" y="298"/>
                </a:cubicBezTo>
                <a:cubicBezTo>
                  <a:pt x="0" y="252"/>
                  <a:pt x="9" y="207"/>
                  <a:pt x="36" y="170"/>
                </a:cubicBezTo>
                <a:cubicBezTo>
                  <a:pt x="79" y="112"/>
                  <a:pt x="127" y="57"/>
                  <a:pt x="173" y="2"/>
                </a:cubicBezTo>
                <a:cubicBezTo>
                  <a:pt x="174" y="1"/>
                  <a:pt x="176" y="1"/>
                  <a:pt x="178" y="0"/>
                </a:cubicBezTo>
                <a:close/>
              </a:path>
            </a:pathLst>
          </a:custGeom>
          <a:solidFill>
            <a:schemeClr val="accent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7" name="组合 36"/>
          <p:cNvGrpSpPr/>
          <p:nvPr/>
        </p:nvGrpSpPr>
        <p:grpSpPr>
          <a:xfrm>
            <a:off x="2750011" y="2930811"/>
            <a:ext cx="247785" cy="248027"/>
            <a:chOff x="5240338" y="2657475"/>
            <a:chExt cx="1630363" cy="1631951"/>
          </a:xfrm>
          <a:solidFill>
            <a:srgbClr val="56A165"/>
          </a:solidFill>
        </p:grpSpPr>
        <p:sp>
          <p:nvSpPr>
            <p:cNvPr id="38" name="Freeform 5"/>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9" name="Freeform 6"/>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0" name="Freeform 7"/>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1" name="Freeform 8"/>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5" name="任意多边形 6">
            <a:extLst>
              <a:ext uri="{FF2B5EF4-FFF2-40B4-BE49-F238E27FC236}">
                <a16:creationId xmlns:a16="http://schemas.microsoft.com/office/drawing/2014/main" xmlns="" id="{2FB2C344-823B-475B-8BAB-71964922F4A3}"/>
              </a:ext>
            </a:extLst>
          </p:cNvPr>
          <p:cNvSpPr/>
          <p:nvPr/>
        </p:nvSpPr>
        <p:spPr>
          <a:xfrm>
            <a:off x="-597247" y="-778682"/>
            <a:ext cx="2302510" cy="2723249"/>
          </a:xfrm>
          <a:custGeom>
            <a:avLst/>
            <a:gdLst>
              <a:gd name="connsiteX0" fmla="*/ 486 w 6855"/>
              <a:gd name="connsiteY0" fmla="*/ 5251 h 8108"/>
              <a:gd name="connsiteX1" fmla="*/ 1945 w 6855"/>
              <a:gd name="connsiteY1" fmla="*/ 1373 h 8108"/>
              <a:gd name="connsiteX2" fmla="*/ 6625 w 6855"/>
              <a:gd name="connsiteY2" fmla="*/ 5100 h 8108"/>
              <a:gd name="connsiteX3" fmla="*/ 486 w 6855"/>
              <a:gd name="connsiteY3" fmla="*/ 5251 h 8108"/>
            </a:gdLst>
            <a:ahLst/>
            <a:cxnLst>
              <a:cxn ang="0">
                <a:pos x="connsiteX0" y="connsiteY0"/>
              </a:cxn>
              <a:cxn ang="0">
                <a:pos x="connsiteX1" y="connsiteY1"/>
              </a:cxn>
              <a:cxn ang="0">
                <a:pos x="connsiteX2" y="connsiteY2"/>
              </a:cxn>
              <a:cxn ang="0">
                <a:pos x="connsiteX3" y="connsiteY3"/>
              </a:cxn>
            </a:cxnLst>
            <a:rect l="l" t="t" r="r" b="b"/>
            <a:pathLst>
              <a:path w="6856" h="8108">
                <a:moveTo>
                  <a:pt x="486" y="5251"/>
                </a:moveTo>
                <a:cubicBezTo>
                  <a:pt x="-808" y="2326"/>
                  <a:pt x="763" y="2236"/>
                  <a:pt x="1945" y="1373"/>
                </a:cubicBezTo>
                <a:cubicBezTo>
                  <a:pt x="7148" y="-1468"/>
                  <a:pt x="7171" y="259"/>
                  <a:pt x="6625" y="5100"/>
                </a:cubicBezTo>
                <a:cubicBezTo>
                  <a:pt x="5624" y="9532"/>
                  <a:pt x="2147" y="8622"/>
                  <a:pt x="486" y="5251"/>
                </a:cubicBezTo>
                <a:close/>
              </a:path>
            </a:pathLst>
          </a:custGeom>
          <a:solidFill>
            <a:schemeClr val="accent4"/>
          </a:solidFill>
          <a:ln>
            <a:noFill/>
          </a:ln>
          <a:effectLst>
            <a:outerShdw blurRad="431800" dist="114300" dir="10800000" algn="r"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33">
            <a:extLst>
              <a:ext uri="{FF2B5EF4-FFF2-40B4-BE49-F238E27FC236}">
                <a16:creationId xmlns:a16="http://schemas.microsoft.com/office/drawing/2014/main" xmlns="" id="{43E6CD21-9389-4CFD-B089-84093DFDBEA5}"/>
              </a:ext>
            </a:extLst>
          </p:cNvPr>
          <p:cNvSpPr/>
          <p:nvPr/>
        </p:nvSpPr>
        <p:spPr>
          <a:xfrm>
            <a:off x="10143073" y="4931473"/>
            <a:ext cx="2302510" cy="2723249"/>
          </a:xfrm>
          <a:custGeom>
            <a:avLst/>
            <a:gdLst>
              <a:gd name="connsiteX0" fmla="*/ 486 w 6855"/>
              <a:gd name="connsiteY0" fmla="*/ 5251 h 8108"/>
              <a:gd name="connsiteX1" fmla="*/ 1945 w 6855"/>
              <a:gd name="connsiteY1" fmla="*/ 1373 h 8108"/>
              <a:gd name="connsiteX2" fmla="*/ 6625 w 6855"/>
              <a:gd name="connsiteY2" fmla="*/ 5100 h 8108"/>
              <a:gd name="connsiteX3" fmla="*/ 486 w 6855"/>
              <a:gd name="connsiteY3" fmla="*/ 5251 h 8108"/>
            </a:gdLst>
            <a:ahLst/>
            <a:cxnLst>
              <a:cxn ang="0">
                <a:pos x="connsiteX0" y="connsiteY0"/>
              </a:cxn>
              <a:cxn ang="0">
                <a:pos x="connsiteX1" y="connsiteY1"/>
              </a:cxn>
              <a:cxn ang="0">
                <a:pos x="connsiteX2" y="connsiteY2"/>
              </a:cxn>
              <a:cxn ang="0">
                <a:pos x="connsiteX3" y="connsiteY3"/>
              </a:cxn>
            </a:cxnLst>
            <a:rect l="l" t="t" r="r" b="b"/>
            <a:pathLst>
              <a:path w="6856" h="8108">
                <a:moveTo>
                  <a:pt x="486" y="5251"/>
                </a:moveTo>
                <a:cubicBezTo>
                  <a:pt x="-808" y="2326"/>
                  <a:pt x="763" y="2236"/>
                  <a:pt x="1945" y="1373"/>
                </a:cubicBezTo>
                <a:cubicBezTo>
                  <a:pt x="7148" y="-1468"/>
                  <a:pt x="7171" y="259"/>
                  <a:pt x="6625" y="5100"/>
                </a:cubicBezTo>
                <a:cubicBezTo>
                  <a:pt x="5624" y="9532"/>
                  <a:pt x="2147" y="8622"/>
                  <a:pt x="486" y="5251"/>
                </a:cubicBezTo>
                <a:close/>
              </a:path>
            </a:pathLst>
          </a:custGeom>
          <a:solidFill>
            <a:schemeClr val="accent2"/>
          </a:solidFill>
          <a:ln>
            <a:noFill/>
          </a:ln>
          <a:effectLst>
            <a:outerShdw blurRad="431800" dist="114300" dir="10800000" algn="r"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5" name="组合 44">
            <a:extLst>
              <a:ext uri="{FF2B5EF4-FFF2-40B4-BE49-F238E27FC236}">
                <a16:creationId xmlns:a16="http://schemas.microsoft.com/office/drawing/2014/main" xmlns="" id="{8DC1A369-D18B-46F0-8907-11A8776065A4}"/>
              </a:ext>
            </a:extLst>
          </p:cNvPr>
          <p:cNvGrpSpPr/>
          <p:nvPr/>
        </p:nvGrpSpPr>
        <p:grpSpPr>
          <a:xfrm>
            <a:off x="3995420" y="220978"/>
            <a:ext cx="3997325" cy="368300"/>
            <a:chOff x="6292" y="188"/>
            <a:chExt cx="6295" cy="580"/>
          </a:xfrm>
        </p:grpSpPr>
        <p:sp>
          <p:nvSpPr>
            <p:cNvPr id="46" name="同心圆 11">
              <a:extLst>
                <a:ext uri="{FF2B5EF4-FFF2-40B4-BE49-F238E27FC236}">
                  <a16:creationId xmlns:a16="http://schemas.microsoft.com/office/drawing/2014/main" xmlns="" id="{7EEC06EE-49F1-4FA7-B38A-4A5CC3E28A2C}"/>
                </a:ext>
              </a:extLst>
            </p:cNvPr>
            <p:cNvSpPr/>
            <p:nvPr/>
          </p:nvSpPr>
          <p:spPr>
            <a:xfrm>
              <a:off x="6292"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7" name="同心圆 12">
              <a:extLst>
                <a:ext uri="{FF2B5EF4-FFF2-40B4-BE49-F238E27FC236}">
                  <a16:creationId xmlns:a16="http://schemas.microsoft.com/office/drawing/2014/main" xmlns="" id="{36A96AC9-E5F5-4C75-A910-5BE2DA4CEA0D}"/>
                </a:ext>
              </a:extLst>
            </p:cNvPr>
            <p:cNvSpPr/>
            <p:nvPr/>
          </p:nvSpPr>
          <p:spPr>
            <a:xfrm>
              <a:off x="6906"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8" name="同心圆 13">
              <a:extLst>
                <a:ext uri="{FF2B5EF4-FFF2-40B4-BE49-F238E27FC236}">
                  <a16:creationId xmlns:a16="http://schemas.microsoft.com/office/drawing/2014/main" xmlns="" id="{688A3904-A957-492C-9EC0-57564B3363E8}"/>
                </a:ext>
              </a:extLst>
            </p:cNvPr>
            <p:cNvSpPr/>
            <p:nvPr/>
          </p:nvSpPr>
          <p:spPr>
            <a:xfrm>
              <a:off x="11658"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9" name="同心圆 14">
              <a:extLst>
                <a:ext uri="{FF2B5EF4-FFF2-40B4-BE49-F238E27FC236}">
                  <a16:creationId xmlns:a16="http://schemas.microsoft.com/office/drawing/2014/main" xmlns="" id="{0538ED5F-BC7B-4D11-ABC5-50862583BB74}"/>
                </a:ext>
              </a:extLst>
            </p:cNvPr>
            <p:cNvSpPr/>
            <p:nvPr/>
          </p:nvSpPr>
          <p:spPr>
            <a:xfrm>
              <a:off x="12269"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0" name="文本框 49">
              <a:extLst>
                <a:ext uri="{FF2B5EF4-FFF2-40B4-BE49-F238E27FC236}">
                  <a16:creationId xmlns:a16="http://schemas.microsoft.com/office/drawing/2014/main" xmlns="" id="{CEA66DE3-3AC2-4D83-9EC8-67C2B3F71E65}"/>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0-#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down)">
                                      <p:cBhvr>
                                        <p:cTn id="12" dur="500"/>
                                        <p:tgtEl>
                                          <p:spTgt spid="35"/>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500" fill="hold"/>
                                        <p:tgtEl>
                                          <p:spTgt spid="43"/>
                                        </p:tgtEl>
                                        <p:attrNameLst>
                                          <p:attrName>ppt_w</p:attrName>
                                        </p:attrNameLst>
                                      </p:cBhvr>
                                      <p:tavLst>
                                        <p:tav tm="0">
                                          <p:val>
                                            <p:fltVal val="0"/>
                                          </p:val>
                                        </p:tav>
                                        <p:tav tm="100000">
                                          <p:val>
                                            <p:strVal val="#ppt_w"/>
                                          </p:val>
                                        </p:tav>
                                      </p:tavLst>
                                    </p:anim>
                                    <p:anim calcmode="lin" valueType="num">
                                      <p:cBhvr>
                                        <p:cTn id="17" dur="500" fill="hold"/>
                                        <p:tgtEl>
                                          <p:spTgt spid="43"/>
                                        </p:tgtEl>
                                        <p:attrNameLst>
                                          <p:attrName>ppt_h</p:attrName>
                                        </p:attrNameLst>
                                      </p:cBhvr>
                                      <p:tavLst>
                                        <p:tav tm="0">
                                          <p:val>
                                            <p:fltVal val="0"/>
                                          </p:val>
                                        </p:tav>
                                        <p:tav tm="100000">
                                          <p:val>
                                            <p:strVal val="#ppt_h"/>
                                          </p:val>
                                        </p:tav>
                                      </p:tavLst>
                                    </p:anim>
                                    <p:animEffect transition="in" filter="fade">
                                      <p:cBhvr>
                                        <p:cTn id="18" dur="500"/>
                                        <p:tgtEl>
                                          <p:spTgt spid="43"/>
                                        </p:tgtEl>
                                      </p:cBhvr>
                                    </p:animEffect>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ppt_x"/>
                                          </p:val>
                                        </p:tav>
                                        <p:tav tm="100000">
                                          <p:val>
                                            <p:strVal val="#ppt_x"/>
                                          </p:val>
                                        </p:tav>
                                      </p:tavLst>
                                    </p:anim>
                                    <p:anim calcmode="lin" valueType="num">
                                      <p:cBhvr additive="base">
                                        <p:cTn id="35" dur="500" fill="hold"/>
                                        <p:tgtEl>
                                          <p:spTgt spid="17"/>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ppt_x"/>
                                          </p:val>
                                        </p:tav>
                                        <p:tav tm="100000">
                                          <p:val>
                                            <p:strVal val="#ppt_x"/>
                                          </p:val>
                                        </p:tav>
                                      </p:tavLst>
                                    </p:anim>
                                    <p:anim calcmode="lin" valueType="num">
                                      <p:cBhvr additive="base">
                                        <p:cTn id="39" dur="500" fill="hold"/>
                                        <p:tgtEl>
                                          <p:spTgt spid="2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ppt_x"/>
                                          </p:val>
                                        </p:tav>
                                        <p:tav tm="100000">
                                          <p:val>
                                            <p:strVal val="#ppt_x"/>
                                          </p:val>
                                        </p:tav>
                                      </p:tavLst>
                                    </p:anim>
                                    <p:anim calcmode="lin" valueType="num">
                                      <p:cBhvr additive="base">
                                        <p:cTn id="43" dur="500" fill="hold"/>
                                        <p:tgtEl>
                                          <p:spTgt spid="22"/>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ppt_x"/>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ppt_x"/>
                                          </p:val>
                                        </p:tav>
                                        <p:tav tm="100000">
                                          <p:val>
                                            <p:strVal val="#ppt_x"/>
                                          </p:val>
                                        </p:tav>
                                      </p:tavLst>
                                    </p:anim>
                                    <p:anim calcmode="lin" valueType="num">
                                      <p:cBhvr additive="base">
                                        <p:cTn id="51" dur="50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ppt_x"/>
                                          </p:val>
                                        </p:tav>
                                        <p:tav tm="100000">
                                          <p:val>
                                            <p:strVal val="#ppt_x"/>
                                          </p:val>
                                        </p:tav>
                                      </p:tavLst>
                                    </p:anim>
                                    <p:anim calcmode="lin" valueType="num">
                                      <p:cBhvr additive="base">
                                        <p:cTn id="55" dur="500" fill="hold"/>
                                        <p:tgtEl>
                                          <p:spTgt spid="30"/>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ppt_x"/>
                                          </p:val>
                                        </p:tav>
                                        <p:tav tm="100000">
                                          <p:val>
                                            <p:strVal val="#ppt_x"/>
                                          </p:val>
                                        </p:tav>
                                      </p:tavLst>
                                    </p:anim>
                                    <p:anim calcmode="lin" valueType="num">
                                      <p:cBhvr additive="base">
                                        <p:cTn id="59" dur="500" fill="hold"/>
                                        <p:tgtEl>
                                          <p:spTgt spid="31"/>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additive="base">
                                        <p:cTn id="62" dur="500" fill="hold"/>
                                        <p:tgtEl>
                                          <p:spTgt spid="36"/>
                                        </p:tgtEl>
                                        <p:attrNameLst>
                                          <p:attrName>ppt_x</p:attrName>
                                        </p:attrNameLst>
                                      </p:cBhvr>
                                      <p:tavLst>
                                        <p:tav tm="0">
                                          <p:val>
                                            <p:strVal val="#ppt_x"/>
                                          </p:val>
                                        </p:tav>
                                        <p:tav tm="100000">
                                          <p:val>
                                            <p:strVal val="#ppt_x"/>
                                          </p:val>
                                        </p:tav>
                                      </p:tavLst>
                                    </p:anim>
                                    <p:anim calcmode="lin" valueType="num">
                                      <p:cBhvr additive="base">
                                        <p:cTn id="63" dur="500" fill="hold"/>
                                        <p:tgtEl>
                                          <p:spTgt spid="36"/>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additive="base">
                                        <p:cTn id="66" dur="500" fill="hold"/>
                                        <p:tgtEl>
                                          <p:spTgt spid="37"/>
                                        </p:tgtEl>
                                        <p:attrNameLst>
                                          <p:attrName>ppt_x</p:attrName>
                                        </p:attrNameLst>
                                      </p:cBhvr>
                                      <p:tavLst>
                                        <p:tav tm="0">
                                          <p:val>
                                            <p:strVal val="#ppt_x"/>
                                          </p:val>
                                        </p:tav>
                                        <p:tav tm="100000">
                                          <p:val>
                                            <p:strVal val="#ppt_x"/>
                                          </p:val>
                                        </p:tav>
                                      </p:tavLst>
                                    </p:anim>
                                    <p:anim calcmode="lin" valueType="num">
                                      <p:cBhvr additive="base">
                                        <p:cTn id="67"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2" grpId="0" animBg="1"/>
      <p:bldP spid="24" grpId="0" bldLvl="0" animBg="1"/>
      <p:bldP spid="30" grpId="0" bldLvl="0" animBg="1"/>
      <p:bldP spid="36" grpId="0" bldLvl="0" animBg="1"/>
      <p:bldP spid="35" grpId="0" bldLvl="0" animBg="1"/>
      <p:bldP spid="43"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445" y="1619885"/>
            <a:ext cx="12200890" cy="9639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975360" y="4587240"/>
            <a:ext cx="2908935" cy="1566198"/>
          </a:xfrm>
          <a:prstGeom prst="rect">
            <a:avLst/>
          </a:prstGeom>
        </p:spPr>
        <p:txBody>
          <a:bodyPr wrap="square">
            <a:spAutoFit/>
          </a:bodyPr>
          <a:lstStyle/>
          <a:p>
            <a:pPr lvl="0" algn="ct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双击在此添加你的文本信息内容双击在此添加你的文本信息内容双击在此添加你的文本信息内容</a:t>
            </a:r>
            <a:endParaRPr lang="zh-CN" altLang="en-US" sz="1050" dirty="0">
              <a:solidFill>
                <a:srgbClr val="E6E4E4">
                  <a:lumMod val="50000"/>
                </a:srgbClr>
              </a:solidFill>
              <a:latin typeface="等线" panose="02010600030101010101" pitchFamily="2" charset="-122"/>
            </a:endParaRPr>
          </a:p>
          <a:p>
            <a:pPr lvl="0" algn="ctr">
              <a:lnSpc>
                <a:spcPct val="130000"/>
              </a:lnSpc>
            </a:pPr>
            <a:endParaRPr lang="zh-CN" altLang="en-US" sz="1050" dirty="0">
              <a:solidFill>
                <a:srgbClr val="E6E4E4">
                  <a:lumMod val="50000"/>
                </a:srgbClr>
              </a:solidFill>
              <a:latin typeface="等线" panose="02010600030101010101" pitchFamily="2" charset="-122"/>
            </a:endParaRPr>
          </a:p>
        </p:txBody>
      </p:sp>
      <p:sp>
        <p:nvSpPr>
          <p:cNvPr id="11" name="矩形 10"/>
          <p:cNvSpPr/>
          <p:nvPr/>
        </p:nvSpPr>
        <p:spPr>
          <a:xfrm>
            <a:off x="4641215" y="4587240"/>
            <a:ext cx="2908935" cy="1566198"/>
          </a:xfrm>
          <a:prstGeom prst="rect">
            <a:avLst/>
          </a:prstGeom>
        </p:spPr>
        <p:txBody>
          <a:bodyPr wrap="square">
            <a:spAutoFit/>
          </a:bodyPr>
          <a:lstStyle/>
          <a:p>
            <a:pPr lvl="0" algn="ct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双击在此添加你的文本信息内容双击在此添加你的文本信息内容双击在此添加你的文本信息内容</a:t>
            </a:r>
            <a:endParaRPr lang="zh-CN" altLang="en-US" sz="1050" dirty="0">
              <a:solidFill>
                <a:srgbClr val="E6E4E4">
                  <a:lumMod val="50000"/>
                </a:srgbClr>
              </a:solidFill>
              <a:latin typeface="等线" panose="02010600030101010101" pitchFamily="2" charset="-122"/>
            </a:endParaRPr>
          </a:p>
          <a:p>
            <a:pPr lvl="0" algn="ctr">
              <a:lnSpc>
                <a:spcPct val="130000"/>
              </a:lnSpc>
            </a:pPr>
            <a:endParaRPr lang="zh-CN" altLang="en-US" sz="1050" dirty="0">
              <a:solidFill>
                <a:srgbClr val="E6E4E4">
                  <a:lumMod val="50000"/>
                </a:srgbClr>
              </a:solidFill>
              <a:latin typeface="等线" panose="02010600030101010101" pitchFamily="2" charset="-122"/>
            </a:endParaRPr>
          </a:p>
        </p:txBody>
      </p:sp>
      <p:sp>
        <p:nvSpPr>
          <p:cNvPr id="12" name="矩形 11"/>
          <p:cNvSpPr/>
          <p:nvPr/>
        </p:nvSpPr>
        <p:spPr>
          <a:xfrm>
            <a:off x="8311515" y="4587240"/>
            <a:ext cx="2908935" cy="1566198"/>
          </a:xfrm>
          <a:prstGeom prst="rect">
            <a:avLst/>
          </a:prstGeom>
        </p:spPr>
        <p:txBody>
          <a:bodyPr wrap="square">
            <a:spAutoFit/>
          </a:bodyPr>
          <a:lstStyle/>
          <a:p>
            <a:pPr lvl="0" algn="ct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双击在此添加你的文本信息内容双击在此添加你的文本信息内容双击在此添加你的文本信息内容</a:t>
            </a:r>
            <a:endParaRPr lang="zh-CN" altLang="en-US" sz="1050" dirty="0">
              <a:solidFill>
                <a:srgbClr val="E6E4E4">
                  <a:lumMod val="50000"/>
                </a:srgbClr>
              </a:solidFill>
              <a:latin typeface="等线" panose="02010600030101010101" pitchFamily="2" charset="-122"/>
            </a:endParaRPr>
          </a:p>
          <a:p>
            <a:pPr lvl="0" algn="ctr">
              <a:lnSpc>
                <a:spcPct val="130000"/>
              </a:lnSpc>
            </a:pPr>
            <a:endParaRPr lang="zh-CN" altLang="en-US" sz="1050" dirty="0">
              <a:solidFill>
                <a:srgbClr val="E6E4E4">
                  <a:lumMod val="50000"/>
                </a:srgbClr>
              </a:solidFill>
              <a:latin typeface="等线" panose="02010600030101010101" pitchFamily="2" charset="-122"/>
            </a:endParaRPr>
          </a:p>
        </p:txBody>
      </p:sp>
      <p:grpSp>
        <p:nvGrpSpPr>
          <p:cNvPr id="13" name="组合 12">
            <a:extLst>
              <a:ext uri="{FF2B5EF4-FFF2-40B4-BE49-F238E27FC236}">
                <a16:creationId xmlns:a16="http://schemas.microsoft.com/office/drawing/2014/main" xmlns="" id="{B5041911-E191-4B12-807C-56C06BFA4739}"/>
              </a:ext>
            </a:extLst>
          </p:cNvPr>
          <p:cNvGrpSpPr/>
          <p:nvPr/>
        </p:nvGrpSpPr>
        <p:grpSpPr>
          <a:xfrm>
            <a:off x="3995420" y="220978"/>
            <a:ext cx="3997325" cy="368300"/>
            <a:chOff x="6292" y="188"/>
            <a:chExt cx="6295" cy="580"/>
          </a:xfrm>
        </p:grpSpPr>
        <p:sp>
          <p:nvSpPr>
            <p:cNvPr id="14" name="同心圆 11">
              <a:extLst>
                <a:ext uri="{FF2B5EF4-FFF2-40B4-BE49-F238E27FC236}">
                  <a16:creationId xmlns:a16="http://schemas.microsoft.com/office/drawing/2014/main" xmlns="" id="{249F2CF1-0F9F-418B-A118-850348E7D059}"/>
                </a:ext>
              </a:extLst>
            </p:cNvPr>
            <p:cNvSpPr/>
            <p:nvPr/>
          </p:nvSpPr>
          <p:spPr>
            <a:xfrm>
              <a:off x="6292"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5" name="同心圆 12">
              <a:extLst>
                <a:ext uri="{FF2B5EF4-FFF2-40B4-BE49-F238E27FC236}">
                  <a16:creationId xmlns:a16="http://schemas.microsoft.com/office/drawing/2014/main" xmlns="" id="{2C0DA389-A3C9-4BEB-9949-AD8975F28B17}"/>
                </a:ext>
              </a:extLst>
            </p:cNvPr>
            <p:cNvSpPr/>
            <p:nvPr/>
          </p:nvSpPr>
          <p:spPr>
            <a:xfrm>
              <a:off x="6906"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同心圆 13">
              <a:extLst>
                <a:ext uri="{FF2B5EF4-FFF2-40B4-BE49-F238E27FC236}">
                  <a16:creationId xmlns:a16="http://schemas.microsoft.com/office/drawing/2014/main" xmlns="" id="{950D931C-9071-40E5-AD4F-9E4C07A72542}"/>
                </a:ext>
              </a:extLst>
            </p:cNvPr>
            <p:cNvSpPr/>
            <p:nvPr/>
          </p:nvSpPr>
          <p:spPr>
            <a:xfrm>
              <a:off x="11658"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 name="同心圆 14">
              <a:extLst>
                <a:ext uri="{FF2B5EF4-FFF2-40B4-BE49-F238E27FC236}">
                  <a16:creationId xmlns:a16="http://schemas.microsoft.com/office/drawing/2014/main" xmlns="" id="{565CFDB4-6411-4AD5-82B7-0DBCE243C668}"/>
                </a:ext>
              </a:extLst>
            </p:cNvPr>
            <p:cNvSpPr/>
            <p:nvPr/>
          </p:nvSpPr>
          <p:spPr>
            <a:xfrm>
              <a:off x="12269"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 name="文本框 17">
              <a:extLst>
                <a:ext uri="{FF2B5EF4-FFF2-40B4-BE49-F238E27FC236}">
                  <a16:creationId xmlns:a16="http://schemas.microsoft.com/office/drawing/2014/main" xmlns="" id="{BD4BAB16-C202-4E06-93BE-05C97AE91C81}"/>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pic>
        <p:nvPicPr>
          <p:cNvPr id="9" name="图片 8">
            <a:extLst>
              <a:ext uri="{FF2B5EF4-FFF2-40B4-BE49-F238E27FC236}">
                <a16:creationId xmlns:a16="http://schemas.microsoft.com/office/drawing/2014/main" xmlns="" id="{1A23D14D-CBF8-4A3B-83EA-70ABE7C5471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30090" y="2184916"/>
            <a:ext cx="3120389" cy="2072133"/>
          </a:xfrm>
          <a:prstGeom prst="rect">
            <a:avLst/>
          </a:prstGeom>
        </p:spPr>
      </p:pic>
      <p:pic>
        <p:nvPicPr>
          <p:cNvPr id="20" name="图片 19">
            <a:extLst>
              <a:ext uri="{FF2B5EF4-FFF2-40B4-BE49-F238E27FC236}">
                <a16:creationId xmlns:a16="http://schemas.microsoft.com/office/drawing/2014/main" xmlns="" id="{89F722B6-DC0C-4B2F-BD62-2A3441610D0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28316" y="2177033"/>
            <a:ext cx="3120389" cy="2072133"/>
          </a:xfrm>
          <a:prstGeom prst="rect">
            <a:avLst/>
          </a:prstGeom>
        </p:spPr>
      </p:pic>
      <p:pic>
        <p:nvPicPr>
          <p:cNvPr id="21" name="图片 20">
            <a:extLst>
              <a:ext uri="{FF2B5EF4-FFF2-40B4-BE49-F238E27FC236}">
                <a16:creationId xmlns:a16="http://schemas.microsoft.com/office/drawing/2014/main" xmlns="" id="{2BEEB276-4DCA-4B85-AC64-2B409CDB4BA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205787" y="2177033"/>
            <a:ext cx="3120389" cy="20721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2000"/>
                            </p:stCondLst>
                            <p:childTnLst>
                              <p:par>
                                <p:cTn id="14" presetID="42"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12" presetClass="entr" presetSubtype="4" fill="hold" grpId="1"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p:tgtEl>
                                          <p:spTgt spid="27"/>
                                        </p:tgtEl>
                                        <p:attrNameLst>
                                          <p:attrName>ppt_y</p:attrName>
                                        </p:attrNameLst>
                                      </p:cBhvr>
                                      <p:tavLst>
                                        <p:tav tm="0">
                                          <p:val>
                                            <p:strVal val="#ppt_y+#ppt_h*1.125000"/>
                                          </p:val>
                                        </p:tav>
                                        <p:tav tm="100000">
                                          <p:val>
                                            <p:strVal val="#ppt_y"/>
                                          </p:val>
                                        </p:tav>
                                      </p:tavLst>
                                    </p:anim>
                                    <p:animEffect transition="in" filter="wipe(up)">
                                      <p:cBhvr>
                                        <p:cTn id="23" dur="500"/>
                                        <p:tgtEl>
                                          <p:spTgt spid="27"/>
                                        </p:tgtEl>
                                      </p:cBhvr>
                                    </p:animEffect>
                                  </p:childTnLst>
                                </p:cTn>
                              </p:par>
                            </p:childTnLst>
                          </p:cTn>
                        </p:par>
                        <p:par>
                          <p:cTn id="24" fill="hold">
                            <p:stCondLst>
                              <p:cond delay="3500"/>
                            </p:stCondLst>
                            <p:childTnLst>
                              <p:par>
                                <p:cTn id="25" presetID="42"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4500"/>
                            </p:stCondLst>
                            <p:childTnLst>
                              <p:par>
                                <p:cTn id="31" presetID="12" presetClass="entr" presetSubtype="4" fill="hold" grpId="1"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p:tgtEl>
                                          <p:spTgt spid="11"/>
                                        </p:tgtEl>
                                        <p:attrNameLst>
                                          <p:attrName>ppt_y</p:attrName>
                                        </p:attrNameLst>
                                      </p:cBhvr>
                                      <p:tavLst>
                                        <p:tav tm="0">
                                          <p:val>
                                            <p:strVal val="#ppt_y+#ppt_h*1.125000"/>
                                          </p:val>
                                        </p:tav>
                                        <p:tav tm="100000">
                                          <p:val>
                                            <p:strVal val="#ppt_y"/>
                                          </p:val>
                                        </p:tav>
                                      </p:tavLst>
                                    </p:anim>
                                    <p:animEffect transition="in" filter="wipe(up)">
                                      <p:cBhvr>
                                        <p:cTn id="34" dur="500"/>
                                        <p:tgtEl>
                                          <p:spTgt spid="11"/>
                                        </p:tgtEl>
                                      </p:cBhvr>
                                    </p:animEffect>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1000"/>
                                        <p:tgtEl>
                                          <p:spTgt spid="21"/>
                                        </p:tgtEl>
                                      </p:cBhvr>
                                    </p:animEffect>
                                    <p:anim calcmode="lin" valueType="num">
                                      <p:cBhvr>
                                        <p:cTn id="39" dur="1000" fill="hold"/>
                                        <p:tgtEl>
                                          <p:spTgt spid="21"/>
                                        </p:tgtEl>
                                        <p:attrNameLst>
                                          <p:attrName>ppt_x</p:attrName>
                                        </p:attrNameLst>
                                      </p:cBhvr>
                                      <p:tavLst>
                                        <p:tav tm="0">
                                          <p:val>
                                            <p:strVal val="#ppt_x"/>
                                          </p:val>
                                        </p:tav>
                                        <p:tav tm="100000">
                                          <p:val>
                                            <p:strVal val="#ppt_x"/>
                                          </p:val>
                                        </p:tav>
                                      </p:tavLst>
                                    </p:anim>
                                    <p:anim calcmode="lin" valueType="num">
                                      <p:cBhvr>
                                        <p:cTn id="40" dur="1000" fill="hold"/>
                                        <p:tgtEl>
                                          <p:spTgt spid="21"/>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12" presetClass="entr" presetSubtype="4" fill="hold" grpId="1"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ppt_y</p:attrName>
                                        </p:attrNameLst>
                                      </p:cBhvr>
                                      <p:tavLst>
                                        <p:tav tm="0">
                                          <p:val>
                                            <p:strVal val="#ppt_y+#ppt_h*1.125000"/>
                                          </p:val>
                                        </p:tav>
                                        <p:tav tm="100000">
                                          <p:val>
                                            <p:strVal val="#ppt_y"/>
                                          </p:val>
                                        </p:tav>
                                      </p:tavLst>
                                    </p:anim>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7" grpId="0"/>
      <p:bldP spid="27" grpId="1"/>
      <p:bldP spid="11" grpId="0"/>
      <p:bldP spid="11" grpId="1"/>
      <p:bldP spid="12" grpId="0"/>
      <p:bldP spid="12"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15243" y="1240618"/>
            <a:ext cx="8161515" cy="5144992"/>
            <a:chOff x="2015243" y="1713008"/>
            <a:chExt cx="8161515" cy="5144992"/>
          </a:xfrm>
        </p:grpSpPr>
        <p:sp>
          <p:nvSpPr>
            <p:cNvPr id="8" name="任意多边形 7"/>
            <p:cNvSpPr/>
            <p:nvPr/>
          </p:nvSpPr>
          <p:spPr>
            <a:xfrm>
              <a:off x="5150882" y="1713008"/>
              <a:ext cx="2045082" cy="5144992"/>
            </a:xfrm>
            <a:custGeom>
              <a:avLst/>
              <a:gdLst>
                <a:gd name="connsiteX0" fmla="*/ 982449 w 1382890"/>
                <a:gd name="connsiteY0" fmla="*/ 3543487 h 3594532"/>
                <a:gd name="connsiteX1" fmla="*/ 572874 w 1382890"/>
                <a:gd name="connsiteY1" fmla="*/ 3553012 h 3594532"/>
                <a:gd name="connsiteX2" fmla="*/ 372849 w 1382890"/>
                <a:gd name="connsiteY2" fmla="*/ 3038662 h 3594532"/>
                <a:gd name="connsiteX3" fmla="*/ 725274 w 1382890"/>
                <a:gd name="connsiteY3" fmla="*/ 2343337 h 3594532"/>
                <a:gd name="connsiteX4" fmla="*/ 515724 w 1382890"/>
                <a:gd name="connsiteY4" fmla="*/ 1838512 h 3594532"/>
                <a:gd name="connsiteX5" fmla="*/ 1374 w 1382890"/>
                <a:gd name="connsiteY5" fmla="*/ 1809937 h 3594532"/>
                <a:gd name="connsiteX6" fmla="*/ 372849 w 1382890"/>
                <a:gd name="connsiteY6" fmla="*/ 1705162 h 3594532"/>
                <a:gd name="connsiteX7" fmla="*/ 620499 w 1382890"/>
                <a:gd name="connsiteY7" fmla="*/ 1838512 h 3594532"/>
                <a:gd name="connsiteX8" fmla="*/ 668124 w 1382890"/>
                <a:gd name="connsiteY8" fmla="*/ 1609912 h 3594532"/>
                <a:gd name="connsiteX9" fmla="*/ 801474 w 1382890"/>
                <a:gd name="connsiteY9" fmla="*/ 1295587 h 3594532"/>
                <a:gd name="connsiteX10" fmla="*/ 744324 w 1382890"/>
                <a:gd name="connsiteY10" fmla="*/ 771712 h 3594532"/>
                <a:gd name="connsiteX11" fmla="*/ 515724 w 1382890"/>
                <a:gd name="connsiteY11" fmla="*/ 628837 h 3594532"/>
                <a:gd name="connsiteX12" fmla="*/ 668124 w 1382890"/>
                <a:gd name="connsiteY12" fmla="*/ 628837 h 3594532"/>
                <a:gd name="connsiteX13" fmla="*/ 744324 w 1382890"/>
                <a:gd name="connsiteY13" fmla="*/ 714562 h 3594532"/>
                <a:gd name="connsiteX14" fmla="*/ 849099 w 1382890"/>
                <a:gd name="connsiteY14" fmla="*/ 187 h 3594532"/>
                <a:gd name="connsiteX15" fmla="*/ 810999 w 1382890"/>
                <a:gd name="connsiteY15" fmla="*/ 647887 h 3594532"/>
                <a:gd name="connsiteX16" fmla="*/ 887199 w 1382890"/>
                <a:gd name="connsiteY16" fmla="*/ 1038412 h 3594532"/>
                <a:gd name="connsiteX17" fmla="*/ 915774 w 1382890"/>
                <a:gd name="connsiteY17" fmla="*/ 1286062 h 3594532"/>
                <a:gd name="connsiteX18" fmla="*/ 1087224 w 1382890"/>
                <a:gd name="connsiteY18" fmla="*/ 1152712 h 3594532"/>
                <a:gd name="connsiteX19" fmla="*/ 1315824 w 1382890"/>
                <a:gd name="connsiteY19" fmla="*/ 1133662 h 3594532"/>
                <a:gd name="connsiteX20" fmla="*/ 1068174 w 1382890"/>
                <a:gd name="connsiteY20" fmla="*/ 1190812 h 3594532"/>
                <a:gd name="connsiteX21" fmla="*/ 858624 w 1382890"/>
                <a:gd name="connsiteY21" fmla="*/ 1495612 h 3594532"/>
                <a:gd name="connsiteX22" fmla="*/ 801474 w 1382890"/>
                <a:gd name="connsiteY22" fmla="*/ 1857562 h 3594532"/>
                <a:gd name="connsiteX23" fmla="*/ 953874 w 1382890"/>
                <a:gd name="connsiteY23" fmla="*/ 2314762 h 3594532"/>
                <a:gd name="connsiteX24" fmla="*/ 877674 w 1382890"/>
                <a:gd name="connsiteY24" fmla="*/ 2552887 h 3594532"/>
                <a:gd name="connsiteX25" fmla="*/ 1191999 w 1382890"/>
                <a:gd name="connsiteY25" fmla="*/ 2495737 h 3594532"/>
                <a:gd name="connsiteX26" fmla="*/ 1382499 w 1382890"/>
                <a:gd name="connsiteY26" fmla="*/ 2590987 h 3594532"/>
                <a:gd name="connsiteX27" fmla="*/ 1144374 w 1382890"/>
                <a:gd name="connsiteY27" fmla="*/ 2533837 h 3594532"/>
                <a:gd name="connsiteX28" fmla="*/ 810999 w 1382890"/>
                <a:gd name="connsiteY28" fmla="*/ 2695762 h 3594532"/>
                <a:gd name="connsiteX29" fmla="*/ 668124 w 1382890"/>
                <a:gd name="connsiteY29" fmla="*/ 3048187 h 3594532"/>
                <a:gd name="connsiteX30" fmla="*/ 896724 w 1382890"/>
                <a:gd name="connsiteY30" fmla="*/ 3381562 h 3594532"/>
                <a:gd name="connsiteX31" fmla="*/ 982449 w 1382890"/>
                <a:gd name="connsiteY31" fmla="*/ 3543487 h 3594532"/>
                <a:gd name="connsiteX0-1" fmla="*/ 982886 w 1383327"/>
                <a:gd name="connsiteY0-2" fmla="*/ 3543487 h 3594532"/>
                <a:gd name="connsiteX1-3" fmla="*/ 573311 w 1383327"/>
                <a:gd name="connsiteY1-4" fmla="*/ 3553012 h 3594532"/>
                <a:gd name="connsiteX2-5" fmla="*/ 373286 w 1383327"/>
                <a:gd name="connsiteY2-6" fmla="*/ 3038662 h 3594532"/>
                <a:gd name="connsiteX3-7" fmla="*/ 725711 w 1383327"/>
                <a:gd name="connsiteY3-8" fmla="*/ 2343337 h 3594532"/>
                <a:gd name="connsiteX4-9" fmla="*/ 539021 w 1383327"/>
                <a:gd name="connsiteY4-10" fmla="*/ 1884232 h 3594532"/>
                <a:gd name="connsiteX5-11" fmla="*/ 1811 w 1383327"/>
                <a:gd name="connsiteY5-12" fmla="*/ 1809937 h 3594532"/>
                <a:gd name="connsiteX6-13" fmla="*/ 373286 w 1383327"/>
                <a:gd name="connsiteY6-14" fmla="*/ 1705162 h 3594532"/>
                <a:gd name="connsiteX7-15" fmla="*/ 620936 w 1383327"/>
                <a:gd name="connsiteY7-16" fmla="*/ 1838512 h 3594532"/>
                <a:gd name="connsiteX8-17" fmla="*/ 668561 w 1383327"/>
                <a:gd name="connsiteY8-18" fmla="*/ 1609912 h 3594532"/>
                <a:gd name="connsiteX9-19" fmla="*/ 801911 w 1383327"/>
                <a:gd name="connsiteY9-20" fmla="*/ 1295587 h 3594532"/>
                <a:gd name="connsiteX10-21" fmla="*/ 744761 w 1383327"/>
                <a:gd name="connsiteY10-22" fmla="*/ 771712 h 3594532"/>
                <a:gd name="connsiteX11-23" fmla="*/ 516161 w 1383327"/>
                <a:gd name="connsiteY11-24" fmla="*/ 628837 h 3594532"/>
                <a:gd name="connsiteX12-25" fmla="*/ 668561 w 1383327"/>
                <a:gd name="connsiteY12-26" fmla="*/ 628837 h 3594532"/>
                <a:gd name="connsiteX13-27" fmla="*/ 744761 w 1383327"/>
                <a:gd name="connsiteY13-28" fmla="*/ 714562 h 3594532"/>
                <a:gd name="connsiteX14-29" fmla="*/ 849536 w 1383327"/>
                <a:gd name="connsiteY14-30" fmla="*/ 187 h 3594532"/>
                <a:gd name="connsiteX15-31" fmla="*/ 811436 w 1383327"/>
                <a:gd name="connsiteY15-32" fmla="*/ 647887 h 3594532"/>
                <a:gd name="connsiteX16-33" fmla="*/ 887636 w 1383327"/>
                <a:gd name="connsiteY16-34" fmla="*/ 1038412 h 3594532"/>
                <a:gd name="connsiteX17-35" fmla="*/ 916211 w 1383327"/>
                <a:gd name="connsiteY17-36" fmla="*/ 1286062 h 3594532"/>
                <a:gd name="connsiteX18-37" fmla="*/ 1087661 w 1383327"/>
                <a:gd name="connsiteY18-38" fmla="*/ 1152712 h 3594532"/>
                <a:gd name="connsiteX19-39" fmla="*/ 1316261 w 1383327"/>
                <a:gd name="connsiteY19-40" fmla="*/ 1133662 h 3594532"/>
                <a:gd name="connsiteX20-41" fmla="*/ 1068611 w 1383327"/>
                <a:gd name="connsiteY20-42" fmla="*/ 1190812 h 3594532"/>
                <a:gd name="connsiteX21-43" fmla="*/ 859061 w 1383327"/>
                <a:gd name="connsiteY21-44" fmla="*/ 1495612 h 3594532"/>
                <a:gd name="connsiteX22-45" fmla="*/ 801911 w 1383327"/>
                <a:gd name="connsiteY22-46" fmla="*/ 1857562 h 3594532"/>
                <a:gd name="connsiteX23-47" fmla="*/ 954311 w 1383327"/>
                <a:gd name="connsiteY23-48" fmla="*/ 2314762 h 3594532"/>
                <a:gd name="connsiteX24-49" fmla="*/ 878111 w 1383327"/>
                <a:gd name="connsiteY24-50" fmla="*/ 2552887 h 3594532"/>
                <a:gd name="connsiteX25-51" fmla="*/ 1192436 w 1383327"/>
                <a:gd name="connsiteY25-52" fmla="*/ 2495737 h 3594532"/>
                <a:gd name="connsiteX26-53" fmla="*/ 1382936 w 1383327"/>
                <a:gd name="connsiteY26-54" fmla="*/ 2590987 h 3594532"/>
                <a:gd name="connsiteX27-55" fmla="*/ 1144811 w 1383327"/>
                <a:gd name="connsiteY27-56" fmla="*/ 2533837 h 3594532"/>
                <a:gd name="connsiteX28-57" fmla="*/ 811436 w 1383327"/>
                <a:gd name="connsiteY28-58" fmla="*/ 2695762 h 3594532"/>
                <a:gd name="connsiteX29-59" fmla="*/ 668561 w 1383327"/>
                <a:gd name="connsiteY29-60" fmla="*/ 3048187 h 3594532"/>
                <a:gd name="connsiteX30-61" fmla="*/ 897161 w 1383327"/>
                <a:gd name="connsiteY30-62" fmla="*/ 3381562 h 3594532"/>
                <a:gd name="connsiteX31-63" fmla="*/ 982886 w 1383327"/>
                <a:gd name="connsiteY31-64" fmla="*/ 3543487 h 3594532"/>
                <a:gd name="connsiteX0-65" fmla="*/ 982886 w 1383327"/>
                <a:gd name="connsiteY0-66" fmla="*/ 3543487 h 3594532"/>
                <a:gd name="connsiteX1-67" fmla="*/ 573311 w 1383327"/>
                <a:gd name="connsiteY1-68" fmla="*/ 3553012 h 3594532"/>
                <a:gd name="connsiteX2-69" fmla="*/ 373286 w 1383327"/>
                <a:gd name="connsiteY2-70" fmla="*/ 3038662 h 3594532"/>
                <a:gd name="connsiteX3-71" fmla="*/ 725711 w 1383327"/>
                <a:gd name="connsiteY3-72" fmla="*/ 2343337 h 3594532"/>
                <a:gd name="connsiteX4-73" fmla="*/ 539021 w 1383327"/>
                <a:gd name="connsiteY4-74" fmla="*/ 1884232 h 3594532"/>
                <a:gd name="connsiteX5-75" fmla="*/ 1811 w 1383327"/>
                <a:gd name="connsiteY5-76" fmla="*/ 1809937 h 3594532"/>
                <a:gd name="connsiteX6-77" fmla="*/ 373286 w 1383327"/>
                <a:gd name="connsiteY6-78" fmla="*/ 1705162 h 3594532"/>
                <a:gd name="connsiteX7-79" fmla="*/ 620936 w 1383327"/>
                <a:gd name="connsiteY7-80" fmla="*/ 1838512 h 3594532"/>
                <a:gd name="connsiteX8-81" fmla="*/ 668561 w 1383327"/>
                <a:gd name="connsiteY8-82" fmla="*/ 1609912 h 3594532"/>
                <a:gd name="connsiteX9-83" fmla="*/ 801911 w 1383327"/>
                <a:gd name="connsiteY9-84" fmla="*/ 1295587 h 3594532"/>
                <a:gd name="connsiteX10-85" fmla="*/ 744761 w 1383327"/>
                <a:gd name="connsiteY10-86" fmla="*/ 771712 h 3594532"/>
                <a:gd name="connsiteX11-87" fmla="*/ 516161 w 1383327"/>
                <a:gd name="connsiteY11-88" fmla="*/ 628837 h 3594532"/>
                <a:gd name="connsiteX12-89" fmla="*/ 668561 w 1383327"/>
                <a:gd name="connsiteY12-90" fmla="*/ 628837 h 3594532"/>
                <a:gd name="connsiteX13-91" fmla="*/ 744761 w 1383327"/>
                <a:gd name="connsiteY13-92" fmla="*/ 714562 h 3594532"/>
                <a:gd name="connsiteX14-93" fmla="*/ 849536 w 1383327"/>
                <a:gd name="connsiteY14-94" fmla="*/ 187 h 3594532"/>
                <a:gd name="connsiteX15-95" fmla="*/ 811436 w 1383327"/>
                <a:gd name="connsiteY15-96" fmla="*/ 647887 h 3594532"/>
                <a:gd name="connsiteX16-97" fmla="*/ 887636 w 1383327"/>
                <a:gd name="connsiteY16-98" fmla="*/ 1038412 h 3594532"/>
                <a:gd name="connsiteX17-99" fmla="*/ 916211 w 1383327"/>
                <a:gd name="connsiteY17-100" fmla="*/ 1286062 h 3594532"/>
                <a:gd name="connsiteX18-101" fmla="*/ 1087661 w 1383327"/>
                <a:gd name="connsiteY18-102" fmla="*/ 1152712 h 3594532"/>
                <a:gd name="connsiteX19-103" fmla="*/ 1316261 w 1383327"/>
                <a:gd name="connsiteY19-104" fmla="*/ 1133662 h 3594532"/>
                <a:gd name="connsiteX20-105" fmla="*/ 1068611 w 1383327"/>
                <a:gd name="connsiteY20-106" fmla="*/ 1190812 h 3594532"/>
                <a:gd name="connsiteX21-107" fmla="*/ 859061 w 1383327"/>
                <a:gd name="connsiteY21-108" fmla="*/ 1495612 h 3594532"/>
                <a:gd name="connsiteX22-109" fmla="*/ 801911 w 1383327"/>
                <a:gd name="connsiteY22-110" fmla="*/ 1857562 h 3594532"/>
                <a:gd name="connsiteX23-111" fmla="*/ 954311 w 1383327"/>
                <a:gd name="connsiteY23-112" fmla="*/ 2314762 h 3594532"/>
                <a:gd name="connsiteX24-113" fmla="*/ 878111 w 1383327"/>
                <a:gd name="connsiteY24-114" fmla="*/ 2552887 h 3594532"/>
                <a:gd name="connsiteX25-115" fmla="*/ 1192436 w 1383327"/>
                <a:gd name="connsiteY25-116" fmla="*/ 2495737 h 3594532"/>
                <a:gd name="connsiteX26-117" fmla="*/ 1382936 w 1383327"/>
                <a:gd name="connsiteY26-118" fmla="*/ 2590987 h 3594532"/>
                <a:gd name="connsiteX27-119" fmla="*/ 1144811 w 1383327"/>
                <a:gd name="connsiteY27-120" fmla="*/ 2533837 h 3594532"/>
                <a:gd name="connsiteX28-121" fmla="*/ 811436 w 1383327"/>
                <a:gd name="connsiteY28-122" fmla="*/ 2695762 h 3594532"/>
                <a:gd name="connsiteX29-123" fmla="*/ 668561 w 1383327"/>
                <a:gd name="connsiteY29-124" fmla="*/ 3048187 h 3594532"/>
                <a:gd name="connsiteX30-125" fmla="*/ 897161 w 1383327"/>
                <a:gd name="connsiteY30-126" fmla="*/ 3381562 h 3594532"/>
                <a:gd name="connsiteX31-127" fmla="*/ 982886 w 1383327"/>
                <a:gd name="connsiteY31-128" fmla="*/ 3543487 h 3594532"/>
                <a:gd name="connsiteX0-129" fmla="*/ 1005643 w 1406084"/>
                <a:gd name="connsiteY0-130" fmla="*/ 3543487 h 3594532"/>
                <a:gd name="connsiteX1-131" fmla="*/ 596068 w 1406084"/>
                <a:gd name="connsiteY1-132" fmla="*/ 3553012 h 3594532"/>
                <a:gd name="connsiteX2-133" fmla="*/ 396043 w 1406084"/>
                <a:gd name="connsiteY2-134" fmla="*/ 3038662 h 3594532"/>
                <a:gd name="connsiteX3-135" fmla="*/ 748468 w 1406084"/>
                <a:gd name="connsiteY3-136" fmla="*/ 2343337 h 3594532"/>
                <a:gd name="connsiteX4-137" fmla="*/ 561778 w 1406084"/>
                <a:gd name="connsiteY4-138" fmla="*/ 1884232 h 3594532"/>
                <a:gd name="connsiteX5-139" fmla="*/ 1708 w 1406084"/>
                <a:gd name="connsiteY5-140" fmla="*/ 1832797 h 3594532"/>
                <a:gd name="connsiteX6-141" fmla="*/ 396043 w 1406084"/>
                <a:gd name="connsiteY6-142" fmla="*/ 1705162 h 3594532"/>
                <a:gd name="connsiteX7-143" fmla="*/ 643693 w 1406084"/>
                <a:gd name="connsiteY7-144" fmla="*/ 1838512 h 3594532"/>
                <a:gd name="connsiteX8-145" fmla="*/ 691318 w 1406084"/>
                <a:gd name="connsiteY8-146" fmla="*/ 1609912 h 3594532"/>
                <a:gd name="connsiteX9-147" fmla="*/ 824668 w 1406084"/>
                <a:gd name="connsiteY9-148" fmla="*/ 1295587 h 3594532"/>
                <a:gd name="connsiteX10-149" fmla="*/ 767518 w 1406084"/>
                <a:gd name="connsiteY10-150" fmla="*/ 771712 h 3594532"/>
                <a:gd name="connsiteX11-151" fmla="*/ 538918 w 1406084"/>
                <a:gd name="connsiteY11-152" fmla="*/ 628837 h 3594532"/>
                <a:gd name="connsiteX12-153" fmla="*/ 691318 w 1406084"/>
                <a:gd name="connsiteY12-154" fmla="*/ 628837 h 3594532"/>
                <a:gd name="connsiteX13-155" fmla="*/ 767518 w 1406084"/>
                <a:gd name="connsiteY13-156" fmla="*/ 714562 h 3594532"/>
                <a:gd name="connsiteX14-157" fmla="*/ 872293 w 1406084"/>
                <a:gd name="connsiteY14-158" fmla="*/ 187 h 3594532"/>
                <a:gd name="connsiteX15-159" fmla="*/ 834193 w 1406084"/>
                <a:gd name="connsiteY15-160" fmla="*/ 647887 h 3594532"/>
                <a:gd name="connsiteX16-161" fmla="*/ 910393 w 1406084"/>
                <a:gd name="connsiteY16-162" fmla="*/ 1038412 h 3594532"/>
                <a:gd name="connsiteX17-163" fmla="*/ 938968 w 1406084"/>
                <a:gd name="connsiteY17-164" fmla="*/ 1286062 h 3594532"/>
                <a:gd name="connsiteX18-165" fmla="*/ 1110418 w 1406084"/>
                <a:gd name="connsiteY18-166" fmla="*/ 1152712 h 3594532"/>
                <a:gd name="connsiteX19-167" fmla="*/ 1339018 w 1406084"/>
                <a:gd name="connsiteY19-168" fmla="*/ 1133662 h 3594532"/>
                <a:gd name="connsiteX20-169" fmla="*/ 1091368 w 1406084"/>
                <a:gd name="connsiteY20-170" fmla="*/ 1190812 h 3594532"/>
                <a:gd name="connsiteX21-171" fmla="*/ 881818 w 1406084"/>
                <a:gd name="connsiteY21-172" fmla="*/ 1495612 h 3594532"/>
                <a:gd name="connsiteX22-173" fmla="*/ 824668 w 1406084"/>
                <a:gd name="connsiteY22-174" fmla="*/ 1857562 h 3594532"/>
                <a:gd name="connsiteX23-175" fmla="*/ 977068 w 1406084"/>
                <a:gd name="connsiteY23-176" fmla="*/ 2314762 h 3594532"/>
                <a:gd name="connsiteX24-177" fmla="*/ 900868 w 1406084"/>
                <a:gd name="connsiteY24-178" fmla="*/ 2552887 h 3594532"/>
                <a:gd name="connsiteX25-179" fmla="*/ 1215193 w 1406084"/>
                <a:gd name="connsiteY25-180" fmla="*/ 2495737 h 3594532"/>
                <a:gd name="connsiteX26-181" fmla="*/ 1405693 w 1406084"/>
                <a:gd name="connsiteY26-182" fmla="*/ 2590987 h 3594532"/>
                <a:gd name="connsiteX27-183" fmla="*/ 1167568 w 1406084"/>
                <a:gd name="connsiteY27-184" fmla="*/ 2533837 h 3594532"/>
                <a:gd name="connsiteX28-185" fmla="*/ 834193 w 1406084"/>
                <a:gd name="connsiteY28-186" fmla="*/ 2695762 h 3594532"/>
                <a:gd name="connsiteX29-187" fmla="*/ 691318 w 1406084"/>
                <a:gd name="connsiteY29-188" fmla="*/ 3048187 h 3594532"/>
                <a:gd name="connsiteX30-189" fmla="*/ 919918 w 1406084"/>
                <a:gd name="connsiteY30-190" fmla="*/ 3381562 h 3594532"/>
                <a:gd name="connsiteX31-191" fmla="*/ 1005643 w 1406084"/>
                <a:gd name="connsiteY31-192" fmla="*/ 3543487 h 3594532"/>
                <a:gd name="connsiteX0-193" fmla="*/ 1003993 w 1404434"/>
                <a:gd name="connsiteY0-194" fmla="*/ 3543487 h 3594532"/>
                <a:gd name="connsiteX1-195" fmla="*/ 594418 w 1404434"/>
                <a:gd name="connsiteY1-196" fmla="*/ 3553012 h 3594532"/>
                <a:gd name="connsiteX2-197" fmla="*/ 394393 w 1404434"/>
                <a:gd name="connsiteY2-198" fmla="*/ 3038662 h 3594532"/>
                <a:gd name="connsiteX3-199" fmla="*/ 746818 w 1404434"/>
                <a:gd name="connsiteY3-200" fmla="*/ 2343337 h 3594532"/>
                <a:gd name="connsiteX4-201" fmla="*/ 560128 w 1404434"/>
                <a:gd name="connsiteY4-202" fmla="*/ 1884232 h 3594532"/>
                <a:gd name="connsiteX5-203" fmla="*/ 58 w 1404434"/>
                <a:gd name="connsiteY5-204" fmla="*/ 1832797 h 3594532"/>
                <a:gd name="connsiteX6-205" fmla="*/ 394393 w 1404434"/>
                <a:gd name="connsiteY6-206" fmla="*/ 1705162 h 3594532"/>
                <a:gd name="connsiteX7-207" fmla="*/ 642043 w 1404434"/>
                <a:gd name="connsiteY7-208" fmla="*/ 1838512 h 3594532"/>
                <a:gd name="connsiteX8-209" fmla="*/ 689668 w 1404434"/>
                <a:gd name="connsiteY8-210" fmla="*/ 1609912 h 3594532"/>
                <a:gd name="connsiteX9-211" fmla="*/ 823018 w 1404434"/>
                <a:gd name="connsiteY9-212" fmla="*/ 1295587 h 3594532"/>
                <a:gd name="connsiteX10-213" fmla="*/ 765868 w 1404434"/>
                <a:gd name="connsiteY10-214" fmla="*/ 771712 h 3594532"/>
                <a:gd name="connsiteX11-215" fmla="*/ 537268 w 1404434"/>
                <a:gd name="connsiteY11-216" fmla="*/ 628837 h 3594532"/>
                <a:gd name="connsiteX12-217" fmla="*/ 689668 w 1404434"/>
                <a:gd name="connsiteY12-218" fmla="*/ 628837 h 3594532"/>
                <a:gd name="connsiteX13-219" fmla="*/ 765868 w 1404434"/>
                <a:gd name="connsiteY13-220" fmla="*/ 714562 h 3594532"/>
                <a:gd name="connsiteX14-221" fmla="*/ 870643 w 1404434"/>
                <a:gd name="connsiteY14-222" fmla="*/ 187 h 3594532"/>
                <a:gd name="connsiteX15-223" fmla="*/ 832543 w 1404434"/>
                <a:gd name="connsiteY15-224" fmla="*/ 647887 h 3594532"/>
                <a:gd name="connsiteX16-225" fmla="*/ 908743 w 1404434"/>
                <a:gd name="connsiteY16-226" fmla="*/ 1038412 h 3594532"/>
                <a:gd name="connsiteX17-227" fmla="*/ 937318 w 1404434"/>
                <a:gd name="connsiteY17-228" fmla="*/ 1286062 h 3594532"/>
                <a:gd name="connsiteX18-229" fmla="*/ 1108768 w 1404434"/>
                <a:gd name="connsiteY18-230" fmla="*/ 1152712 h 3594532"/>
                <a:gd name="connsiteX19-231" fmla="*/ 1337368 w 1404434"/>
                <a:gd name="connsiteY19-232" fmla="*/ 1133662 h 3594532"/>
                <a:gd name="connsiteX20-233" fmla="*/ 1089718 w 1404434"/>
                <a:gd name="connsiteY20-234" fmla="*/ 1190812 h 3594532"/>
                <a:gd name="connsiteX21-235" fmla="*/ 880168 w 1404434"/>
                <a:gd name="connsiteY21-236" fmla="*/ 1495612 h 3594532"/>
                <a:gd name="connsiteX22-237" fmla="*/ 823018 w 1404434"/>
                <a:gd name="connsiteY22-238" fmla="*/ 1857562 h 3594532"/>
                <a:gd name="connsiteX23-239" fmla="*/ 975418 w 1404434"/>
                <a:gd name="connsiteY23-240" fmla="*/ 2314762 h 3594532"/>
                <a:gd name="connsiteX24-241" fmla="*/ 899218 w 1404434"/>
                <a:gd name="connsiteY24-242" fmla="*/ 2552887 h 3594532"/>
                <a:gd name="connsiteX25-243" fmla="*/ 1213543 w 1404434"/>
                <a:gd name="connsiteY25-244" fmla="*/ 2495737 h 3594532"/>
                <a:gd name="connsiteX26-245" fmla="*/ 1404043 w 1404434"/>
                <a:gd name="connsiteY26-246" fmla="*/ 2590987 h 3594532"/>
                <a:gd name="connsiteX27-247" fmla="*/ 1165918 w 1404434"/>
                <a:gd name="connsiteY27-248" fmla="*/ 2533837 h 3594532"/>
                <a:gd name="connsiteX28-249" fmla="*/ 832543 w 1404434"/>
                <a:gd name="connsiteY28-250" fmla="*/ 2695762 h 3594532"/>
                <a:gd name="connsiteX29-251" fmla="*/ 689668 w 1404434"/>
                <a:gd name="connsiteY29-252" fmla="*/ 3048187 h 3594532"/>
                <a:gd name="connsiteX30-253" fmla="*/ 918268 w 1404434"/>
                <a:gd name="connsiteY30-254" fmla="*/ 3381562 h 3594532"/>
                <a:gd name="connsiteX31-255" fmla="*/ 1003993 w 1404434"/>
                <a:gd name="connsiteY31-256" fmla="*/ 3543487 h 3594532"/>
                <a:gd name="connsiteX0-257" fmla="*/ 1003993 w 1404434"/>
                <a:gd name="connsiteY0-258" fmla="*/ 3543487 h 3559332"/>
                <a:gd name="connsiteX1-259" fmla="*/ 594418 w 1404434"/>
                <a:gd name="connsiteY1-260" fmla="*/ 3553012 h 3559332"/>
                <a:gd name="connsiteX2-261" fmla="*/ 394393 w 1404434"/>
                <a:gd name="connsiteY2-262" fmla="*/ 3038662 h 3559332"/>
                <a:gd name="connsiteX3-263" fmla="*/ 746818 w 1404434"/>
                <a:gd name="connsiteY3-264" fmla="*/ 2343337 h 3559332"/>
                <a:gd name="connsiteX4-265" fmla="*/ 560128 w 1404434"/>
                <a:gd name="connsiteY4-266" fmla="*/ 1884232 h 3559332"/>
                <a:gd name="connsiteX5-267" fmla="*/ 58 w 1404434"/>
                <a:gd name="connsiteY5-268" fmla="*/ 1832797 h 3559332"/>
                <a:gd name="connsiteX6-269" fmla="*/ 394393 w 1404434"/>
                <a:gd name="connsiteY6-270" fmla="*/ 1705162 h 3559332"/>
                <a:gd name="connsiteX7-271" fmla="*/ 642043 w 1404434"/>
                <a:gd name="connsiteY7-272" fmla="*/ 1838512 h 3559332"/>
                <a:gd name="connsiteX8-273" fmla="*/ 689668 w 1404434"/>
                <a:gd name="connsiteY8-274" fmla="*/ 1609912 h 3559332"/>
                <a:gd name="connsiteX9-275" fmla="*/ 823018 w 1404434"/>
                <a:gd name="connsiteY9-276" fmla="*/ 1295587 h 3559332"/>
                <a:gd name="connsiteX10-277" fmla="*/ 765868 w 1404434"/>
                <a:gd name="connsiteY10-278" fmla="*/ 771712 h 3559332"/>
                <a:gd name="connsiteX11-279" fmla="*/ 537268 w 1404434"/>
                <a:gd name="connsiteY11-280" fmla="*/ 628837 h 3559332"/>
                <a:gd name="connsiteX12-281" fmla="*/ 689668 w 1404434"/>
                <a:gd name="connsiteY12-282" fmla="*/ 628837 h 3559332"/>
                <a:gd name="connsiteX13-283" fmla="*/ 765868 w 1404434"/>
                <a:gd name="connsiteY13-284" fmla="*/ 714562 h 3559332"/>
                <a:gd name="connsiteX14-285" fmla="*/ 870643 w 1404434"/>
                <a:gd name="connsiteY14-286" fmla="*/ 187 h 3559332"/>
                <a:gd name="connsiteX15-287" fmla="*/ 832543 w 1404434"/>
                <a:gd name="connsiteY15-288" fmla="*/ 647887 h 3559332"/>
                <a:gd name="connsiteX16-289" fmla="*/ 908743 w 1404434"/>
                <a:gd name="connsiteY16-290" fmla="*/ 1038412 h 3559332"/>
                <a:gd name="connsiteX17-291" fmla="*/ 937318 w 1404434"/>
                <a:gd name="connsiteY17-292" fmla="*/ 1286062 h 3559332"/>
                <a:gd name="connsiteX18-293" fmla="*/ 1108768 w 1404434"/>
                <a:gd name="connsiteY18-294" fmla="*/ 1152712 h 3559332"/>
                <a:gd name="connsiteX19-295" fmla="*/ 1337368 w 1404434"/>
                <a:gd name="connsiteY19-296" fmla="*/ 1133662 h 3559332"/>
                <a:gd name="connsiteX20-297" fmla="*/ 1089718 w 1404434"/>
                <a:gd name="connsiteY20-298" fmla="*/ 1190812 h 3559332"/>
                <a:gd name="connsiteX21-299" fmla="*/ 880168 w 1404434"/>
                <a:gd name="connsiteY21-300" fmla="*/ 1495612 h 3559332"/>
                <a:gd name="connsiteX22-301" fmla="*/ 823018 w 1404434"/>
                <a:gd name="connsiteY22-302" fmla="*/ 1857562 h 3559332"/>
                <a:gd name="connsiteX23-303" fmla="*/ 975418 w 1404434"/>
                <a:gd name="connsiteY23-304" fmla="*/ 2314762 h 3559332"/>
                <a:gd name="connsiteX24-305" fmla="*/ 899218 w 1404434"/>
                <a:gd name="connsiteY24-306" fmla="*/ 2552887 h 3559332"/>
                <a:gd name="connsiteX25-307" fmla="*/ 1213543 w 1404434"/>
                <a:gd name="connsiteY25-308" fmla="*/ 2495737 h 3559332"/>
                <a:gd name="connsiteX26-309" fmla="*/ 1404043 w 1404434"/>
                <a:gd name="connsiteY26-310" fmla="*/ 2590987 h 3559332"/>
                <a:gd name="connsiteX27-311" fmla="*/ 1165918 w 1404434"/>
                <a:gd name="connsiteY27-312" fmla="*/ 2533837 h 3559332"/>
                <a:gd name="connsiteX28-313" fmla="*/ 832543 w 1404434"/>
                <a:gd name="connsiteY28-314" fmla="*/ 2695762 h 3559332"/>
                <a:gd name="connsiteX29-315" fmla="*/ 689668 w 1404434"/>
                <a:gd name="connsiteY29-316" fmla="*/ 3048187 h 3559332"/>
                <a:gd name="connsiteX30-317" fmla="*/ 918268 w 1404434"/>
                <a:gd name="connsiteY30-318" fmla="*/ 3381562 h 3559332"/>
                <a:gd name="connsiteX31-319" fmla="*/ 1003993 w 1404434"/>
                <a:gd name="connsiteY31-320" fmla="*/ 3543487 h 3559332"/>
                <a:gd name="connsiteX0-321" fmla="*/ 1003993 w 1404434"/>
                <a:gd name="connsiteY0-322" fmla="*/ 3543487 h 3553018"/>
                <a:gd name="connsiteX1-323" fmla="*/ 594418 w 1404434"/>
                <a:gd name="connsiteY1-324" fmla="*/ 3553012 h 3553018"/>
                <a:gd name="connsiteX2-325" fmla="*/ 394393 w 1404434"/>
                <a:gd name="connsiteY2-326" fmla="*/ 3038662 h 3553018"/>
                <a:gd name="connsiteX3-327" fmla="*/ 746818 w 1404434"/>
                <a:gd name="connsiteY3-328" fmla="*/ 2343337 h 3553018"/>
                <a:gd name="connsiteX4-329" fmla="*/ 560128 w 1404434"/>
                <a:gd name="connsiteY4-330" fmla="*/ 1884232 h 3553018"/>
                <a:gd name="connsiteX5-331" fmla="*/ 58 w 1404434"/>
                <a:gd name="connsiteY5-332" fmla="*/ 1832797 h 3553018"/>
                <a:gd name="connsiteX6-333" fmla="*/ 394393 w 1404434"/>
                <a:gd name="connsiteY6-334" fmla="*/ 1705162 h 3553018"/>
                <a:gd name="connsiteX7-335" fmla="*/ 642043 w 1404434"/>
                <a:gd name="connsiteY7-336" fmla="*/ 1838512 h 3553018"/>
                <a:gd name="connsiteX8-337" fmla="*/ 689668 w 1404434"/>
                <a:gd name="connsiteY8-338" fmla="*/ 1609912 h 3553018"/>
                <a:gd name="connsiteX9-339" fmla="*/ 823018 w 1404434"/>
                <a:gd name="connsiteY9-340" fmla="*/ 1295587 h 3553018"/>
                <a:gd name="connsiteX10-341" fmla="*/ 765868 w 1404434"/>
                <a:gd name="connsiteY10-342" fmla="*/ 771712 h 3553018"/>
                <a:gd name="connsiteX11-343" fmla="*/ 537268 w 1404434"/>
                <a:gd name="connsiteY11-344" fmla="*/ 628837 h 3553018"/>
                <a:gd name="connsiteX12-345" fmla="*/ 689668 w 1404434"/>
                <a:gd name="connsiteY12-346" fmla="*/ 628837 h 3553018"/>
                <a:gd name="connsiteX13-347" fmla="*/ 765868 w 1404434"/>
                <a:gd name="connsiteY13-348" fmla="*/ 714562 h 3553018"/>
                <a:gd name="connsiteX14-349" fmla="*/ 870643 w 1404434"/>
                <a:gd name="connsiteY14-350" fmla="*/ 187 h 3553018"/>
                <a:gd name="connsiteX15-351" fmla="*/ 832543 w 1404434"/>
                <a:gd name="connsiteY15-352" fmla="*/ 647887 h 3553018"/>
                <a:gd name="connsiteX16-353" fmla="*/ 908743 w 1404434"/>
                <a:gd name="connsiteY16-354" fmla="*/ 1038412 h 3553018"/>
                <a:gd name="connsiteX17-355" fmla="*/ 937318 w 1404434"/>
                <a:gd name="connsiteY17-356" fmla="*/ 1286062 h 3553018"/>
                <a:gd name="connsiteX18-357" fmla="*/ 1108768 w 1404434"/>
                <a:gd name="connsiteY18-358" fmla="*/ 1152712 h 3553018"/>
                <a:gd name="connsiteX19-359" fmla="*/ 1337368 w 1404434"/>
                <a:gd name="connsiteY19-360" fmla="*/ 1133662 h 3553018"/>
                <a:gd name="connsiteX20-361" fmla="*/ 1089718 w 1404434"/>
                <a:gd name="connsiteY20-362" fmla="*/ 1190812 h 3553018"/>
                <a:gd name="connsiteX21-363" fmla="*/ 880168 w 1404434"/>
                <a:gd name="connsiteY21-364" fmla="*/ 1495612 h 3553018"/>
                <a:gd name="connsiteX22-365" fmla="*/ 823018 w 1404434"/>
                <a:gd name="connsiteY22-366" fmla="*/ 1857562 h 3553018"/>
                <a:gd name="connsiteX23-367" fmla="*/ 975418 w 1404434"/>
                <a:gd name="connsiteY23-368" fmla="*/ 2314762 h 3553018"/>
                <a:gd name="connsiteX24-369" fmla="*/ 899218 w 1404434"/>
                <a:gd name="connsiteY24-370" fmla="*/ 2552887 h 3553018"/>
                <a:gd name="connsiteX25-371" fmla="*/ 1213543 w 1404434"/>
                <a:gd name="connsiteY25-372" fmla="*/ 2495737 h 3553018"/>
                <a:gd name="connsiteX26-373" fmla="*/ 1404043 w 1404434"/>
                <a:gd name="connsiteY26-374" fmla="*/ 2590987 h 3553018"/>
                <a:gd name="connsiteX27-375" fmla="*/ 1165918 w 1404434"/>
                <a:gd name="connsiteY27-376" fmla="*/ 2533837 h 3553018"/>
                <a:gd name="connsiteX28-377" fmla="*/ 832543 w 1404434"/>
                <a:gd name="connsiteY28-378" fmla="*/ 2695762 h 3553018"/>
                <a:gd name="connsiteX29-379" fmla="*/ 689668 w 1404434"/>
                <a:gd name="connsiteY29-380" fmla="*/ 3048187 h 3553018"/>
                <a:gd name="connsiteX30-381" fmla="*/ 918268 w 1404434"/>
                <a:gd name="connsiteY30-382" fmla="*/ 3381562 h 3553018"/>
                <a:gd name="connsiteX31-383" fmla="*/ 1003993 w 1404434"/>
                <a:gd name="connsiteY31-384" fmla="*/ 3543487 h 3553018"/>
                <a:gd name="connsiteX0-385" fmla="*/ 1003993 w 1404434"/>
                <a:gd name="connsiteY0-386" fmla="*/ 3543487 h 3553025"/>
                <a:gd name="connsiteX1-387" fmla="*/ 594418 w 1404434"/>
                <a:gd name="connsiteY1-388" fmla="*/ 3553012 h 3553025"/>
                <a:gd name="connsiteX2-389" fmla="*/ 394393 w 1404434"/>
                <a:gd name="connsiteY2-390" fmla="*/ 3038662 h 3553025"/>
                <a:gd name="connsiteX3-391" fmla="*/ 746818 w 1404434"/>
                <a:gd name="connsiteY3-392" fmla="*/ 2343337 h 3553025"/>
                <a:gd name="connsiteX4-393" fmla="*/ 560128 w 1404434"/>
                <a:gd name="connsiteY4-394" fmla="*/ 1884232 h 3553025"/>
                <a:gd name="connsiteX5-395" fmla="*/ 58 w 1404434"/>
                <a:gd name="connsiteY5-396" fmla="*/ 1832797 h 3553025"/>
                <a:gd name="connsiteX6-397" fmla="*/ 394393 w 1404434"/>
                <a:gd name="connsiteY6-398" fmla="*/ 1705162 h 3553025"/>
                <a:gd name="connsiteX7-399" fmla="*/ 642043 w 1404434"/>
                <a:gd name="connsiteY7-400" fmla="*/ 1838512 h 3553025"/>
                <a:gd name="connsiteX8-401" fmla="*/ 689668 w 1404434"/>
                <a:gd name="connsiteY8-402" fmla="*/ 1609912 h 3553025"/>
                <a:gd name="connsiteX9-403" fmla="*/ 823018 w 1404434"/>
                <a:gd name="connsiteY9-404" fmla="*/ 1295587 h 3553025"/>
                <a:gd name="connsiteX10-405" fmla="*/ 765868 w 1404434"/>
                <a:gd name="connsiteY10-406" fmla="*/ 771712 h 3553025"/>
                <a:gd name="connsiteX11-407" fmla="*/ 537268 w 1404434"/>
                <a:gd name="connsiteY11-408" fmla="*/ 628837 h 3553025"/>
                <a:gd name="connsiteX12-409" fmla="*/ 689668 w 1404434"/>
                <a:gd name="connsiteY12-410" fmla="*/ 628837 h 3553025"/>
                <a:gd name="connsiteX13-411" fmla="*/ 765868 w 1404434"/>
                <a:gd name="connsiteY13-412" fmla="*/ 714562 h 3553025"/>
                <a:gd name="connsiteX14-413" fmla="*/ 870643 w 1404434"/>
                <a:gd name="connsiteY14-414" fmla="*/ 187 h 3553025"/>
                <a:gd name="connsiteX15-415" fmla="*/ 832543 w 1404434"/>
                <a:gd name="connsiteY15-416" fmla="*/ 647887 h 3553025"/>
                <a:gd name="connsiteX16-417" fmla="*/ 908743 w 1404434"/>
                <a:gd name="connsiteY16-418" fmla="*/ 1038412 h 3553025"/>
                <a:gd name="connsiteX17-419" fmla="*/ 937318 w 1404434"/>
                <a:gd name="connsiteY17-420" fmla="*/ 1286062 h 3553025"/>
                <a:gd name="connsiteX18-421" fmla="*/ 1108768 w 1404434"/>
                <a:gd name="connsiteY18-422" fmla="*/ 1152712 h 3553025"/>
                <a:gd name="connsiteX19-423" fmla="*/ 1337368 w 1404434"/>
                <a:gd name="connsiteY19-424" fmla="*/ 1133662 h 3553025"/>
                <a:gd name="connsiteX20-425" fmla="*/ 1089718 w 1404434"/>
                <a:gd name="connsiteY20-426" fmla="*/ 1190812 h 3553025"/>
                <a:gd name="connsiteX21-427" fmla="*/ 880168 w 1404434"/>
                <a:gd name="connsiteY21-428" fmla="*/ 1495612 h 3553025"/>
                <a:gd name="connsiteX22-429" fmla="*/ 823018 w 1404434"/>
                <a:gd name="connsiteY22-430" fmla="*/ 1857562 h 3553025"/>
                <a:gd name="connsiteX23-431" fmla="*/ 975418 w 1404434"/>
                <a:gd name="connsiteY23-432" fmla="*/ 2314762 h 3553025"/>
                <a:gd name="connsiteX24-433" fmla="*/ 899218 w 1404434"/>
                <a:gd name="connsiteY24-434" fmla="*/ 2552887 h 3553025"/>
                <a:gd name="connsiteX25-435" fmla="*/ 1213543 w 1404434"/>
                <a:gd name="connsiteY25-436" fmla="*/ 2495737 h 3553025"/>
                <a:gd name="connsiteX26-437" fmla="*/ 1404043 w 1404434"/>
                <a:gd name="connsiteY26-438" fmla="*/ 2590987 h 3553025"/>
                <a:gd name="connsiteX27-439" fmla="*/ 1165918 w 1404434"/>
                <a:gd name="connsiteY27-440" fmla="*/ 2533837 h 3553025"/>
                <a:gd name="connsiteX28-441" fmla="*/ 832543 w 1404434"/>
                <a:gd name="connsiteY28-442" fmla="*/ 2695762 h 3553025"/>
                <a:gd name="connsiteX29-443" fmla="*/ 689668 w 1404434"/>
                <a:gd name="connsiteY29-444" fmla="*/ 3048187 h 3553025"/>
                <a:gd name="connsiteX30-445" fmla="*/ 918268 w 1404434"/>
                <a:gd name="connsiteY30-446" fmla="*/ 3381562 h 3553025"/>
                <a:gd name="connsiteX31-447" fmla="*/ 1003993 w 1404434"/>
                <a:gd name="connsiteY31-448" fmla="*/ 3543487 h 3553025"/>
                <a:gd name="connsiteX0-449" fmla="*/ 1016693 w 1404434"/>
                <a:gd name="connsiteY0-450" fmla="*/ 3543487 h 3588988"/>
                <a:gd name="connsiteX1-451" fmla="*/ 594418 w 1404434"/>
                <a:gd name="connsiteY1-452" fmla="*/ 3553012 h 3588988"/>
                <a:gd name="connsiteX2-453" fmla="*/ 394393 w 1404434"/>
                <a:gd name="connsiteY2-454" fmla="*/ 3038662 h 3588988"/>
                <a:gd name="connsiteX3-455" fmla="*/ 746818 w 1404434"/>
                <a:gd name="connsiteY3-456" fmla="*/ 2343337 h 3588988"/>
                <a:gd name="connsiteX4-457" fmla="*/ 560128 w 1404434"/>
                <a:gd name="connsiteY4-458" fmla="*/ 1884232 h 3588988"/>
                <a:gd name="connsiteX5-459" fmla="*/ 58 w 1404434"/>
                <a:gd name="connsiteY5-460" fmla="*/ 1832797 h 3588988"/>
                <a:gd name="connsiteX6-461" fmla="*/ 394393 w 1404434"/>
                <a:gd name="connsiteY6-462" fmla="*/ 1705162 h 3588988"/>
                <a:gd name="connsiteX7-463" fmla="*/ 642043 w 1404434"/>
                <a:gd name="connsiteY7-464" fmla="*/ 1838512 h 3588988"/>
                <a:gd name="connsiteX8-465" fmla="*/ 689668 w 1404434"/>
                <a:gd name="connsiteY8-466" fmla="*/ 1609912 h 3588988"/>
                <a:gd name="connsiteX9-467" fmla="*/ 823018 w 1404434"/>
                <a:gd name="connsiteY9-468" fmla="*/ 1295587 h 3588988"/>
                <a:gd name="connsiteX10-469" fmla="*/ 765868 w 1404434"/>
                <a:gd name="connsiteY10-470" fmla="*/ 771712 h 3588988"/>
                <a:gd name="connsiteX11-471" fmla="*/ 537268 w 1404434"/>
                <a:gd name="connsiteY11-472" fmla="*/ 628837 h 3588988"/>
                <a:gd name="connsiteX12-473" fmla="*/ 689668 w 1404434"/>
                <a:gd name="connsiteY12-474" fmla="*/ 628837 h 3588988"/>
                <a:gd name="connsiteX13-475" fmla="*/ 765868 w 1404434"/>
                <a:gd name="connsiteY13-476" fmla="*/ 714562 h 3588988"/>
                <a:gd name="connsiteX14-477" fmla="*/ 870643 w 1404434"/>
                <a:gd name="connsiteY14-478" fmla="*/ 187 h 3588988"/>
                <a:gd name="connsiteX15-479" fmla="*/ 832543 w 1404434"/>
                <a:gd name="connsiteY15-480" fmla="*/ 647887 h 3588988"/>
                <a:gd name="connsiteX16-481" fmla="*/ 908743 w 1404434"/>
                <a:gd name="connsiteY16-482" fmla="*/ 1038412 h 3588988"/>
                <a:gd name="connsiteX17-483" fmla="*/ 937318 w 1404434"/>
                <a:gd name="connsiteY17-484" fmla="*/ 1286062 h 3588988"/>
                <a:gd name="connsiteX18-485" fmla="*/ 1108768 w 1404434"/>
                <a:gd name="connsiteY18-486" fmla="*/ 1152712 h 3588988"/>
                <a:gd name="connsiteX19-487" fmla="*/ 1337368 w 1404434"/>
                <a:gd name="connsiteY19-488" fmla="*/ 1133662 h 3588988"/>
                <a:gd name="connsiteX20-489" fmla="*/ 1089718 w 1404434"/>
                <a:gd name="connsiteY20-490" fmla="*/ 1190812 h 3588988"/>
                <a:gd name="connsiteX21-491" fmla="*/ 880168 w 1404434"/>
                <a:gd name="connsiteY21-492" fmla="*/ 1495612 h 3588988"/>
                <a:gd name="connsiteX22-493" fmla="*/ 823018 w 1404434"/>
                <a:gd name="connsiteY22-494" fmla="*/ 1857562 h 3588988"/>
                <a:gd name="connsiteX23-495" fmla="*/ 975418 w 1404434"/>
                <a:gd name="connsiteY23-496" fmla="*/ 2314762 h 3588988"/>
                <a:gd name="connsiteX24-497" fmla="*/ 899218 w 1404434"/>
                <a:gd name="connsiteY24-498" fmla="*/ 2552887 h 3588988"/>
                <a:gd name="connsiteX25-499" fmla="*/ 1213543 w 1404434"/>
                <a:gd name="connsiteY25-500" fmla="*/ 2495737 h 3588988"/>
                <a:gd name="connsiteX26-501" fmla="*/ 1404043 w 1404434"/>
                <a:gd name="connsiteY26-502" fmla="*/ 2590987 h 3588988"/>
                <a:gd name="connsiteX27-503" fmla="*/ 1165918 w 1404434"/>
                <a:gd name="connsiteY27-504" fmla="*/ 2533837 h 3588988"/>
                <a:gd name="connsiteX28-505" fmla="*/ 832543 w 1404434"/>
                <a:gd name="connsiteY28-506" fmla="*/ 2695762 h 3588988"/>
                <a:gd name="connsiteX29-507" fmla="*/ 689668 w 1404434"/>
                <a:gd name="connsiteY29-508" fmla="*/ 3048187 h 3588988"/>
                <a:gd name="connsiteX30-509" fmla="*/ 918268 w 1404434"/>
                <a:gd name="connsiteY30-510" fmla="*/ 3381562 h 3588988"/>
                <a:gd name="connsiteX31-511" fmla="*/ 1016693 w 1404434"/>
                <a:gd name="connsiteY31-512" fmla="*/ 3543487 h 3588988"/>
                <a:gd name="connsiteX0-513" fmla="*/ 1016693 w 1404434"/>
                <a:gd name="connsiteY0-514" fmla="*/ 3543487 h 3592198"/>
                <a:gd name="connsiteX1-515" fmla="*/ 591243 w 1404434"/>
                <a:gd name="connsiteY1-516" fmla="*/ 3549837 h 3592198"/>
                <a:gd name="connsiteX2-517" fmla="*/ 394393 w 1404434"/>
                <a:gd name="connsiteY2-518" fmla="*/ 3038662 h 3592198"/>
                <a:gd name="connsiteX3-519" fmla="*/ 746818 w 1404434"/>
                <a:gd name="connsiteY3-520" fmla="*/ 2343337 h 3592198"/>
                <a:gd name="connsiteX4-521" fmla="*/ 560128 w 1404434"/>
                <a:gd name="connsiteY4-522" fmla="*/ 1884232 h 3592198"/>
                <a:gd name="connsiteX5-523" fmla="*/ 58 w 1404434"/>
                <a:gd name="connsiteY5-524" fmla="*/ 1832797 h 3592198"/>
                <a:gd name="connsiteX6-525" fmla="*/ 394393 w 1404434"/>
                <a:gd name="connsiteY6-526" fmla="*/ 1705162 h 3592198"/>
                <a:gd name="connsiteX7-527" fmla="*/ 642043 w 1404434"/>
                <a:gd name="connsiteY7-528" fmla="*/ 1838512 h 3592198"/>
                <a:gd name="connsiteX8-529" fmla="*/ 689668 w 1404434"/>
                <a:gd name="connsiteY8-530" fmla="*/ 1609912 h 3592198"/>
                <a:gd name="connsiteX9-531" fmla="*/ 823018 w 1404434"/>
                <a:gd name="connsiteY9-532" fmla="*/ 1295587 h 3592198"/>
                <a:gd name="connsiteX10-533" fmla="*/ 765868 w 1404434"/>
                <a:gd name="connsiteY10-534" fmla="*/ 771712 h 3592198"/>
                <a:gd name="connsiteX11-535" fmla="*/ 537268 w 1404434"/>
                <a:gd name="connsiteY11-536" fmla="*/ 628837 h 3592198"/>
                <a:gd name="connsiteX12-537" fmla="*/ 689668 w 1404434"/>
                <a:gd name="connsiteY12-538" fmla="*/ 628837 h 3592198"/>
                <a:gd name="connsiteX13-539" fmla="*/ 765868 w 1404434"/>
                <a:gd name="connsiteY13-540" fmla="*/ 714562 h 3592198"/>
                <a:gd name="connsiteX14-541" fmla="*/ 870643 w 1404434"/>
                <a:gd name="connsiteY14-542" fmla="*/ 187 h 3592198"/>
                <a:gd name="connsiteX15-543" fmla="*/ 832543 w 1404434"/>
                <a:gd name="connsiteY15-544" fmla="*/ 647887 h 3592198"/>
                <a:gd name="connsiteX16-545" fmla="*/ 908743 w 1404434"/>
                <a:gd name="connsiteY16-546" fmla="*/ 1038412 h 3592198"/>
                <a:gd name="connsiteX17-547" fmla="*/ 937318 w 1404434"/>
                <a:gd name="connsiteY17-548" fmla="*/ 1286062 h 3592198"/>
                <a:gd name="connsiteX18-549" fmla="*/ 1108768 w 1404434"/>
                <a:gd name="connsiteY18-550" fmla="*/ 1152712 h 3592198"/>
                <a:gd name="connsiteX19-551" fmla="*/ 1337368 w 1404434"/>
                <a:gd name="connsiteY19-552" fmla="*/ 1133662 h 3592198"/>
                <a:gd name="connsiteX20-553" fmla="*/ 1089718 w 1404434"/>
                <a:gd name="connsiteY20-554" fmla="*/ 1190812 h 3592198"/>
                <a:gd name="connsiteX21-555" fmla="*/ 880168 w 1404434"/>
                <a:gd name="connsiteY21-556" fmla="*/ 1495612 h 3592198"/>
                <a:gd name="connsiteX22-557" fmla="*/ 823018 w 1404434"/>
                <a:gd name="connsiteY22-558" fmla="*/ 1857562 h 3592198"/>
                <a:gd name="connsiteX23-559" fmla="*/ 975418 w 1404434"/>
                <a:gd name="connsiteY23-560" fmla="*/ 2314762 h 3592198"/>
                <a:gd name="connsiteX24-561" fmla="*/ 899218 w 1404434"/>
                <a:gd name="connsiteY24-562" fmla="*/ 2552887 h 3592198"/>
                <a:gd name="connsiteX25-563" fmla="*/ 1213543 w 1404434"/>
                <a:gd name="connsiteY25-564" fmla="*/ 2495737 h 3592198"/>
                <a:gd name="connsiteX26-565" fmla="*/ 1404043 w 1404434"/>
                <a:gd name="connsiteY26-566" fmla="*/ 2590987 h 3592198"/>
                <a:gd name="connsiteX27-567" fmla="*/ 1165918 w 1404434"/>
                <a:gd name="connsiteY27-568" fmla="*/ 2533837 h 3592198"/>
                <a:gd name="connsiteX28-569" fmla="*/ 832543 w 1404434"/>
                <a:gd name="connsiteY28-570" fmla="*/ 2695762 h 3592198"/>
                <a:gd name="connsiteX29-571" fmla="*/ 689668 w 1404434"/>
                <a:gd name="connsiteY29-572" fmla="*/ 3048187 h 3592198"/>
                <a:gd name="connsiteX30-573" fmla="*/ 918268 w 1404434"/>
                <a:gd name="connsiteY30-574" fmla="*/ 3381562 h 3592198"/>
                <a:gd name="connsiteX31-575" fmla="*/ 1016693 w 1404434"/>
                <a:gd name="connsiteY31-576" fmla="*/ 3543487 h 3592198"/>
                <a:gd name="connsiteX0-577" fmla="*/ 1016693 w 1404434"/>
                <a:gd name="connsiteY0-578" fmla="*/ 3543487 h 3558296"/>
                <a:gd name="connsiteX1-579" fmla="*/ 591243 w 1404434"/>
                <a:gd name="connsiteY1-580" fmla="*/ 3549837 h 3558296"/>
                <a:gd name="connsiteX2-581" fmla="*/ 394393 w 1404434"/>
                <a:gd name="connsiteY2-582" fmla="*/ 3038662 h 3558296"/>
                <a:gd name="connsiteX3-583" fmla="*/ 746818 w 1404434"/>
                <a:gd name="connsiteY3-584" fmla="*/ 2343337 h 3558296"/>
                <a:gd name="connsiteX4-585" fmla="*/ 560128 w 1404434"/>
                <a:gd name="connsiteY4-586" fmla="*/ 1884232 h 3558296"/>
                <a:gd name="connsiteX5-587" fmla="*/ 58 w 1404434"/>
                <a:gd name="connsiteY5-588" fmla="*/ 1832797 h 3558296"/>
                <a:gd name="connsiteX6-589" fmla="*/ 394393 w 1404434"/>
                <a:gd name="connsiteY6-590" fmla="*/ 1705162 h 3558296"/>
                <a:gd name="connsiteX7-591" fmla="*/ 642043 w 1404434"/>
                <a:gd name="connsiteY7-592" fmla="*/ 1838512 h 3558296"/>
                <a:gd name="connsiteX8-593" fmla="*/ 689668 w 1404434"/>
                <a:gd name="connsiteY8-594" fmla="*/ 1609912 h 3558296"/>
                <a:gd name="connsiteX9-595" fmla="*/ 823018 w 1404434"/>
                <a:gd name="connsiteY9-596" fmla="*/ 1295587 h 3558296"/>
                <a:gd name="connsiteX10-597" fmla="*/ 765868 w 1404434"/>
                <a:gd name="connsiteY10-598" fmla="*/ 771712 h 3558296"/>
                <a:gd name="connsiteX11-599" fmla="*/ 537268 w 1404434"/>
                <a:gd name="connsiteY11-600" fmla="*/ 628837 h 3558296"/>
                <a:gd name="connsiteX12-601" fmla="*/ 689668 w 1404434"/>
                <a:gd name="connsiteY12-602" fmla="*/ 628837 h 3558296"/>
                <a:gd name="connsiteX13-603" fmla="*/ 765868 w 1404434"/>
                <a:gd name="connsiteY13-604" fmla="*/ 714562 h 3558296"/>
                <a:gd name="connsiteX14-605" fmla="*/ 870643 w 1404434"/>
                <a:gd name="connsiteY14-606" fmla="*/ 187 h 3558296"/>
                <a:gd name="connsiteX15-607" fmla="*/ 832543 w 1404434"/>
                <a:gd name="connsiteY15-608" fmla="*/ 647887 h 3558296"/>
                <a:gd name="connsiteX16-609" fmla="*/ 908743 w 1404434"/>
                <a:gd name="connsiteY16-610" fmla="*/ 1038412 h 3558296"/>
                <a:gd name="connsiteX17-611" fmla="*/ 937318 w 1404434"/>
                <a:gd name="connsiteY17-612" fmla="*/ 1286062 h 3558296"/>
                <a:gd name="connsiteX18-613" fmla="*/ 1108768 w 1404434"/>
                <a:gd name="connsiteY18-614" fmla="*/ 1152712 h 3558296"/>
                <a:gd name="connsiteX19-615" fmla="*/ 1337368 w 1404434"/>
                <a:gd name="connsiteY19-616" fmla="*/ 1133662 h 3558296"/>
                <a:gd name="connsiteX20-617" fmla="*/ 1089718 w 1404434"/>
                <a:gd name="connsiteY20-618" fmla="*/ 1190812 h 3558296"/>
                <a:gd name="connsiteX21-619" fmla="*/ 880168 w 1404434"/>
                <a:gd name="connsiteY21-620" fmla="*/ 1495612 h 3558296"/>
                <a:gd name="connsiteX22-621" fmla="*/ 823018 w 1404434"/>
                <a:gd name="connsiteY22-622" fmla="*/ 1857562 h 3558296"/>
                <a:gd name="connsiteX23-623" fmla="*/ 975418 w 1404434"/>
                <a:gd name="connsiteY23-624" fmla="*/ 2314762 h 3558296"/>
                <a:gd name="connsiteX24-625" fmla="*/ 899218 w 1404434"/>
                <a:gd name="connsiteY24-626" fmla="*/ 2552887 h 3558296"/>
                <a:gd name="connsiteX25-627" fmla="*/ 1213543 w 1404434"/>
                <a:gd name="connsiteY25-628" fmla="*/ 2495737 h 3558296"/>
                <a:gd name="connsiteX26-629" fmla="*/ 1404043 w 1404434"/>
                <a:gd name="connsiteY26-630" fmla="*/ 2590987 h 3558296"/>
                <a:gd name="connsiteX27-631" fmla="*/ 1165918 w 1404434"/>
                <a:gd name="connsiteY27-632" fmla="*/ 2533837 h 3558296"/>
                <a:gd name="connsiteX28-633" fmla="*/ 832543 w 1404434"/>
                <a:gd name="connsiteY28-634" fmla="*/ 2695762 h 3558296"/>
                <a:gd name="connsiteX29-635" fmla="*/ 689668 w 1404434"/>
                <a:gd name="connsiteY29-636" fmla="*/ 3048187 h 3558296"/>
                <a:gd name="connsiteX30-637" fmla="*/ 918268 w 1404434"/>
                <a:gd name="connsiteY30-638" fmla="*/ 3381562 h 3558296"/>
                <a:gd name="connsiteX31-639" fmla="*/ 1016693 w 1404434"/>
                <a:gd name="connsiteY31-640" fmla="*/ 3543487 h 3558296"/>
                <a:gd name="connsiteX0-641" fmla="*/ 1016693 w 1404434"/>
                <a:gd name="connsiteY0-642" fmla="*/ 3543487 h 3550128"/>
                <a:gd name="connsiteX1-643" fmla="*/ 591243 w 1404434"/>
                <a:gd name="connsiteY1-644" fmla="*/ 3549837 h 3550128"/>
                <a:gd name="connsiteX2-645" fmla="*/ 394393 w 1404434"/>
                <a:gd name="connsiteY2-646" fmla="*/ 3038662 h 3550128"/>
                <a:gd name="connsiteX3-647" fmla="*/ 746818 w 1404434"/>
                <a:gd name="connsiteY3-648" fmla="*/ 2343337 h 3550128"/>
                <a:gd name="connsiteX4-649" fmla="*/ 560128 w 1404434"/>
                <a:gd name="connsiteY4-650" fmla="*/ 1884232 h 3550128"/>
                <a:gd name="connsiteX5-651" fmla="*/ 58 w 1404434"/>
                <a:gd name="connsiteY5-652" fmla="*/ 1832797 h 3550128"/>
                <a:gd name="connsiteX6-653" fmla="*/ 394393 w 1404434"/>
                <a:gd name="connsiteY6-654" fmla="*/ 1705162 h 3550128"/>
                <a:gd name="connsiteX7-655" fmla="*/ 642043 w 1404434"/>
                <a:gd name="connsiteY7-656" fmla="*/ 1838512 h 3550128"/>
                <a:gd name="connsiteX8-657" fmla="*/ 689668 w 1404434"/>
                <a:gd name="connsiteY8-658" fmla="*/ 1609912 h 3550128"/>
                <a:gd name="connsiteX9-659" fmla="*/ 823018 w 1404434"/>
                <a:gd name="connsiteY9-660" fmla="*/ 1295587 h 3550128"/>
                <a:gd name="connsiteX10-661" fmla="*/ 765868 w 1404434"/>
                <a:gd name="connsiteY10-662" fmla="*/ 771712 h 3550128"/>
                <a:gd name="connsiteX11-663" fmla="*/ 537268 w 1404434"/>
                <a:gd name="connsiteY11-664" fmla="*/ 628837 h 3550128"/>
                <a:gd name="connsiteX12-665" fmla="*/ 689668 w 1404434"/>
                <a:gd name="connsiteY12-666" fmla="*/ 628837 h 3550128"/>
                <a:gd name="connsiteX13-667" fmla="*/ 765868 w 1404434"/>
                <a:gd name="connsiteY13-668" fmla="*/ 714562 h 3550128"/>
                <a:gd name="connsiteX14-669" fmla="*/ 870643 w 1404434"/>
                <a:gd name="connsiteY14-670" fmla="*/ 187 h 3550128"/>
                <a:gd name="connsiteX15-671" fmla="*/ 832543 w 1404434"/>
                <a:gd name="connsiteY15-672" fmla="*/ 647887 h 3550128"/>
                <a:gd name="connsiteX16-673" fmla="*/ 908743 w 1404434"/>
                <a:gd name="connsiteY16-674" fmla="*/ 1038412 h 3550128"/>
                <a:gd name="connsiteX17-675" fmla="*/ 937318 w 1404434"/>
                <a:gd name="connsiteY17-676" fmla="*/ 1286062 h 3550128"/>
                <a:gd name="connsiteX18-677" fmla="*/ 1108768 w 1404434"/>
                <a:gd name="connsiteY18-678" fmla="*/ 1152712 h 3550128"/>
                <a:gd name="connsiteX19-679" fmla="*/ 1337368 w 1404434"/>
                <a:gd name="connsiteY19-680" fmla="*/ 1133662 h 3550128"/>
                <a:gd name="connsiteX20-681" fmla="*/ 1089718 w 1404434"/>
                <a:gd name="connsiteY20-682" fmla="*/ 1190812 h 3550128"/>
                <a:gd name="connsiteX21-683" fmla="*/ 880168 w 1404434"/>
                <a:gd name="connsiteY21-684" fmla="*/ 1495612 h 3550128"/>
                <a:gd name="connsiteX22-685" fmla="*/ 823018 w 1404434"/>
                <a:gd name="connsiteY22-686" fmla="*/ 1857562 h 3550128"/>
                <a:gd name="connsiteX23-687" fmla="*/ 975418 w 1404434"/>
                <a:gd name="connsiteY23-688" fmla="*/ 2314762 h 3550128"/>
                <a:gd name="connsiteX24-689" fmla="*/ 899218 w 1404434"/>
                <a:gd name="connsiteY24-690" fmla="*/ 2552887 h 3550128"/>
                <a:gd name="connsiteX25-691" fmla="*/ 1213543 w 1404434"/>
                <a:gd name="connsiteY25-692" fmla="*/ 2495737 h 3550128"/>
                <a:gd name="connsiteX26-693" fmla="*/ 1404043 w 1404434"/>
                <a:gd name="connsiteY26-694" fmla="*/ 2590987 h 3550128"/>
                <a:gd name="connsiteX27-695" fmla="*/ 1165918 w 1404434"/>
                <a:gd name="connsiteY27-696" fmla="*/ 2533837 h 3550128"/>
                <a:gd name="connsiteX28-697" fmla="*/ 832543 w 1404434"/>
                <a:gd name="connsiteY28-698" fmla="*/ 2695762 h 3550128"/>
                <a:gd name="connsiteX29-699" fmla="*/ 689668 w 1404434"/>
                <a:gd name="connsiteY29-700" fmla="*/ 3048187 h 3550128"/>
                <a:gd name="connsiteX30-701" fmla="*/ 918268 w 1404434"/>
                <a:gd name="connsiteY30-702" fmla="*/ 3381562 h 3550128"/>
                <a:gd name="connsiteX31-703" fmla="*/ 1016693 w 1404434"/>
                <a:gd name="connsiteY31-704" fmla="*/ 3543487 h 3550128"/>
                <a:gd name="connsiteX0-705" fmla="*/ 1016693 w 1404434"/>
                <a:gd name="connsiteY0-706" fmla="*/ 3543487 h 3550128"/>
                <a:gd name="connsiteX1-707" fmla="*/ 591243 w 1404434"/>
                <a:gd name="connsiteY1-708" fmla="*/ 3549837 h 3550128"/>
                <a:gd name="connsiteX2-709" fmla="*/ 394393 w 1404434"/>
                <a:gd name="connsiteY2-710" fmla="*/ 3038662 h 3550128"/>
                <a:gd name="connsiteX3-711" fmla="*/ 746818 w 1404434"/>
                <a:gd name="connsiteY3-712" fmla="*/ 2343337 h 3550128"/>
                <a:gd name="connsiteX4-713" fmla="*/ 560128 w 1404434"/>
                <a:gd name="connsiteY4-714" fmla="*/ 1884232 h 3550128"/>
                <a:gd name="connsiteX5-715" fmla="*/ 58 w 1404434"/>
                <a:gd name="connsiteY5-716" fmla="*/ 1832797 h 3550128"/>
                <a:gd name="connsiteX6-717" fmla="*/ 394393 w 1404434"/>
                <a:gd name="connsiteY6-718" fmla="*/ 1705162 h 3550128"/>
                <a:gd name="connsiteX7-719" fmla="*/ 642043 w 1404434"/>
                <a:gd name="connsiteY7-720" fmla="*/ 1838512 h 3550128"/>
                <a:gd name="connsiteX8-721" fmla="*/ 689668 w 1404434"/>
                <a:gd name="connsiteY8-722" fmla="*/ 1609912 h 3550128"/>
                <a:gd name="connsiteX9-723" fmla="*/ 823018 w 1404434"/>
                <a:gd name="connsiteY9-724" fmla="*/ 1295587 h 3550128"/>
                <a:gd name="connsiteX10-725" fmla="*/ 765868 w 1404434"/>
                <a:gd name="connsiteY10-726" fmla="*/ 771712 h 3550128"/>
                <a:gd name="connsiteX11-727" fmla="*/ 537268 w 1404434"/>
                <a:gd name="connsiteY11-728" fmla="*/ 628837 h 3550128"/>
                <a:gd name="connsiteX12-729" fmla="*/ 689668 w 1404434"/>
                <a:gd name="connsiteY12-730" fmla="*/ 628837 h 3550128"/>
                <a:gd name="connsiteX13-731" fmla="*/ 765868 w 1404434"/>
                <a:gd name="connsiteY13-732" fmla="*/ 714562 h 3550128"/>
                <a:gd name="connsiteX14-733" fmla="*/ 870643 w 1404434"/>
                <a:gd name="connsiteY14-734" fmla="*/ 187 h 3550128"/>
                <a:gd name="connsiteX15-735" fmla="*/ 832543 w 1404434"/>
                <a:gd name="connsiteY15-736" fmla="*/ 647887 h 3550128"/>
                <a:gd name="connsiteX16-737" fmla="*/ 908743 w 1404434"/>
                <a:gd name="connsiteY16-738" fmla="*/ 1038412 h 3550128"/>
                <a:gd name="connsiteX17-739" fmla="*/ 937318 w 1404434"/>
                <a:gd name="connsiteY17-740" fmla="*/ 1286062 h 3550128"/>
                <a:gd name="connsiteX18-741" fmla="*/ 1108768 w 1404434"/>
                <a:gd name="connsiteY18-742" fmla="*/ 1152712 h 3550128"/>
                <a:gd name="connsiteX19-743" fmla="*/ 1337368 w 1404434"/>
                <a:gd name="connsiteY19-744" fmla="*/ 1133662 h 3550128"/>
                <a:gd name="connsiteX20-745" fmla="*/ 1089718 w 1404434"/>
                <a:gd name="connsiteY20-746" fmla="*/ 1190812 h 3550128"/>
                <a:gd name="connsiteX21-747" fmla="*/ 880168 w 1404434"/>
                <a:gd name="connsiteY21-748" fmla="*/ 1495612 h 3550128"/>
                <a:gd name="connsiteX22-749" fmla="*/ 823018 w 1404434"/>
                <a:gd name="connsiteY22-750" fmla="*/ 1857562 h 3550128"/>
                <a:gd name="connsiteX23-751" fmla="*/ 975418 w 1404434"/>
                <a:gd name="connsiteY23-752" fmla="*/ 2314762 h 3550128"/>
                <a:gd name="connsiteX24-753" fmla="*/ 899218 w 1404434"/>
                <a:gd name="connsiteY24-754" fmla="*/ 2552887 h 3550128"/>
                <a:gd name="connsiteX25-755" fmla="*/ 1213543 w 1404434"/>
                <a:gd name="connsiteY25-756" fmla="*/ 2495737 h 3550128"/>
                <a:gd name="connsiteX26-757" fmla="*/ 1404043 w 1404434"/>
                <a:gd name="connsiteY26-758" fmla="*/ 2590987 h 3550128"/>
                <a:gd name="connsiteX27-759" fmla="*/ 1165918 w 1404434"/>
                <a:gd name="connsiteY27-760" fmla="*/ 2533837 h 3550128"/>
                <a:gd name="connsiteX28-761" fmla="*/ 832543 w 1404434"/>
                <a:gd name="connsiteY28-762" fmla="*/ 2695762 h 3550128"/>
                <a:gd name="connsiteX29-763" fmla="*/ 689668 w 1404434"/>
                <a:gd name="connsiteY29-764" fmla="*/ 3048187 h 3550128"/>
                <a:gd name="connsiteX30-765" fmla="*/ 918268 w 1404434"/>
                <a:gd name="connsiteY30-766" fmla="*/ 3381562 h 3550128"/>
                <a:gd name="connsiteX31-767" fmla="*/ 1016693 w 1404434"/>
                <a:gd name="connsiteY31-768" fmla="*/ 3543487 h 3550128"/>
                <a:gd name="connsiteX0-769" fmla="*/ 1016693 w 1404434"/>
                <a:gd name="connsiteY0-770" fmla="*/ 3543487 h 3550128"/>
                <a:gd name="connsiteX1-771" fmla="*/ 591243 w 1404434"/>
                <a:gd name="connsiteY1-772" fmla="*/ 3549837 h 3550128"/>
                <a:gd name="connsiteX2-773" fmla="*/ 394393 w 1404434"/>
                <a:gd name="connsiteY2-774" fmla="*/ 3038662 h 3550128"/>
                <a:gd name="connsiteX3-775" fmla="*/ 746818 w 1404434"/>
                <a:gd name="connsiteY3-776" fmla="*/ 2343337 h 3550128"/>
                <a:gd name="connsiteX4-777" fmla="*/ 560128 w 1404434"/>
                <a:gd name="connsiteY4-778" fmla="*/ 1884232 h 3550128"/>
                <a:gd name="connsiteX5-779" fmla="*/ 58 w 1404434"/>
                <a:gd name="connsiteY5-780" fmla="*/ 1832797 h 3550128"/>
                <a:gd name="connsiteX6-781" fmla="*/ 394393 w 1404434"/>
                <a:gd name="connsiteY6-782" fmla="*/ 1705162 h 3550128"/>
                <a:gd name="connsiteX7-783" fmla="*/ 642043 w 1404434"/>
                <a:gd name="connsiteY7-784" fmla="*/ 1838512 h 3550128"/>
                <a:gd name="connsiteX8-785" fmla="*/ 689668 w 1404434"/>
                <a:gd name="connsiteY8-786" fmla="*/ 1609912 h 3550128"/>
                <a:gd name="connsiteX9-787" fmla="*/ 823018 w 1404434"/>
                <a:gd name="connsiteY9-788" fmla="*/ 1295587 h 3550128"/>
                <a:gd name="connsiteX10-789" fmla="*/ 765868 w 1404434"/>
                <a:gd name="connsiteY10-790" fmla="*/ 771712 h 3550128"/>
                <a:gd name="connsiteX11-791" fmla="*/ 537268 w 1404434"/>
                <a:gd name="connsiteY11-792" fmla="*/ 628837 h 3550128"/>
                <a:gd name="connsiteX12-793" fmla="*/ 689668 w 1404434"/>
                <a:gd name="connsiteY12-794" fmla="*/ 628837 h 3550128"/>
                <a:gd name="connsiteX13-795" fmla="*/ 765868 w 1404434"/>
                <a:gd name="connsiteY13-796" fmla="*/ 714562 h 3550128"/>
                <a:gd name="connsiteX14-797" fmla="*/ 870643 w 1404434"/>
                <a:gd name="connsiteY14-798" fmla="*/ 187 h 3550128"/>
                <a:gd name="connsiteX15-799" fmla="*/ 832543 w 1404434"/>
                <a:gd name="connsiteY15-800" fmla="*/ 647887 h 3550128"/>
                <a:gd name="connsiteX16-801" fmla="*/ 908743 w 1404434"/>
                <a:gd name="connsiteY16-802" fmla="*/ 1038412 h 3550128"/>
                <a:gd name="connsiteX17-803" fmla="*/ 937318 w 1404434"/>
                <a:gd name="connsiteY17-804" fmla="*/ 1286062 h 3550128"/>
                <a:gd name="connsiteX18-805" fmla="*/ 1108768 w 1404434"/>
                <a:gd name="connsiteY18-806" fmla="*/ 1152712 h 3550128"/>
                <a:gd name="connsiteX19-807" fmla="*/ 1337368 w 1404434"/>
                <a:gd name="connsiteY19-808" fmla="*/ 1133662 h 3550128"/>
                <a:gd name="connsiteX20-809" fmla="*/ 1089718 w 1404434"/>
                <a:gd name="connsiteY20-810" fmla="*/ 1190812 h 3550128"/>
                <a:gd name="connsiteX21-811" fmla="*/ 880168 w 1404434"/>
                <a:gd name="connsiteY21-812" fmla="*/ 1495612 h 3550128"/>
                <a:gd name="connsiteX22-813" fmla="*/ 823018 w 1404434"/>
                <a:gd name="connsiteY22-814" fmla="*/ 1857562 h 3550128"/>
                <a:gd name="connsiteX23-815" fmla="*/ 975418 w 1404434"/>
                <a:gd name="connsiteY23-816" fmla="*/ 2314762 h 3550128"/>
                <a:gd name="connsiteX24-817" fmla="*/ 899218 w 1404434"/>
                <a:gd name="connsiteY24-818" fmla="*/ 2552887 h 3550128"/>
                <a:gd name="connsiteX25-819" fmla="*/ 1213543 w 1404434"/>
                <a:gd name="connsiteY25-820" fmla="*/ 2495737 h 3550128"/>
                <a:gd name="connsiteX26-821" fmla="*/ 1404043 w 1404434"/>
                <a:gd name="connsiteY26-822" fmla="*/ 2590987 h 3550128"/>
                <a:gd name="connsiteX27-823" fmla="*/ 1165918 w 1404434"/>
                <a:gd name="connsiteY27-824" fmla="*/ 2533837 h 3550128"/>
                <a:gd name="connsiteX28-825" fmla="*/ 832543 w 1404434"/>
                <a:gd name="connsiteY28-826" fmla="*/ 2695762 h 3550128"/>
                <a:gd name="connsiteX29-827" fmla="*/ 689668 w 1404434"/>
                <a:gd name="connsiteY29-828" fmla="*/ 3048187 h 3550128"/>
                <a:gd name="connsiteX30-829" fmla="*/ 918268 w 1404434"/>
                <a:gd name="connsiteY30-830" fmla="*/ 3381562 h 3550128"/>
                <a:gd name="connsiteX31-831" fmla="*/ 1016693 w 1404434"/>
                <a:gd name="connsiteY31-832" fmla="*/ 3543487 h 3550128"/>
                <a:gd name="connsiteX0-833" fmla="*/ 1016693 w 1404434"/>
                <a:gd name="connsiteY0-834" fmla="*/ 3543487 h 3550128"/>
                <a:gd name="connsiteX1-835" fmla="*/ 591243 w 1404434"/>
                <a:gd name="connsiteY1-836" fmla="*/ 3549837 h 3550128"/>
                <a:gd name="connsiteX2-837" fmla="*/ 394393 w 1404434"/>
                <a:gd name="connsiteY2-838" fmla="*/ 3038662 h 3550128"/>
                <a:gd name="connsiteX3-839" fmla="*/ 746818 w 1404434"/>
                <a:gd name="connsiteY3-840" fmla="*/ 2343337 h 3550128"/>
                <a:gd name="connsiteX4-841" fmla="*/ 560128 w 1404434"/>
                <a:gd name="connsiteY4-842" fmla="*/ 1884232 h 3550128"/>
                <a:gd name="connsiteX5-843" fmla="*/ 58 w 1404434"/>
                <a:gd name="connsiteY5-844" fmla="*/ 1832797 h 3550128"/>
                <a:gd name="connsiteX6-845" fmla="*/ 394393 w 1404434"/>
                <a:gd name="connsiteY6-846" fmla="*/ 1705162 h 3550128"/>
                <a:gd name="connsiteX7-847" fmla="*/ 642043 w 1404434"/>
                <a:gd name="connsiteY7-848" fmla="*/ 1838512 h 3550128"/>
                <a:gd name="connsiteX8-849" fmla="*/ 689668 w 1404434"/>
                <a:gd name="connsiteY8-850" fmla="*/ 1609912 h 3550128"/>
                <a:gd name="connsiteX9-851" fmla="*/ 823018 w 1404434"/>
                <a:gd name="connsiteY9-852" fmla="*/ 1295587 h 3550128"/>
                <a:gd name="connsiteX10-853" fmla="*/ 765868 w 1404434"/>
                <a:gd name="connsiteY10-854" fmla="*/ 771712 h 3550128"/>
                <a:gd name="connsiteX11-855" fmla="*/ 537268 w 1404434"/>
                <a:gd name="connsiteY11-856" fmla="*/ 628837 h 3550128"/>
                <a:gd name="connsiteX12-857" fmla="*/ 689668 w 1404434"/>
                <a:gd name="connsiteY12-858" fmla="*/ 628837 h 3550128"/>
                <a:gd name="connsiteX13-859" fmla="*/ 765868 w 1404434"/>
                <a:gd name="connsiteY13-860" fmla="*/ 714562 h 3550128"/>
                <a:gd name="connsiteX14-861" fmla="*/ 870643 w 1404434"/>
                <a:gd name="connsiteY14-862" fmla="*/ 187 h 3550128"/>
                <a:gd name="connsiteX15-863" fmla="*/ 832543 w 1404434"/>
                <a:gd name="connsiteY15-864" fmla="*/ 647887 h 3550128"/>
                <a:gd name="connsiteX16-865" fmla="*/ 908743 w 1404434"/>
                <a:gd name="connsiteY16-866" fmla="*/ 1038412 h 3550128"/>
                <a:gd name="connsiteX17-867" fmla="*/ 937318 w 1404434"/>
                <a:gd name="connsiteY17-868" fmla="*/ 1286062 h 3550128"/>
                <a:gd name="connsiteX18-869" fmla="*/ 1108768 w 1404434"/>
                <a:gd name="connsiteY18-870" fmla="*/ 1152712 h 3550128"/>
                <a:gd name="connsiteX19-871" fmla="*/ 1337368 w 1404434"/>
                <a:gd name="connsiteY19-872" fmla="*/ 1133662 h 3550128"/>
                <a:gd name="connsiteX20-873" fmla="*/ 1089718 w 1404434"/>
                <a:gd name="connsiteY20-874" fmla="*/ 1190812 h 3550128"/>
                <a:gd name="connsiteX21-875" fmla="*/ 880168 w 1404434"/>
                <a:gd name="connsiteY21-876" fmla="*/ 1495612 h 3550128"/>
                <a:gd name="connsiteX22-877" fmla="*/ 823018 w 1404434"/>
                <a:gd name="connsiteY22-878" fmla="*/ 1857562 h 3550128"/>
                <a:gd name="connsiteX23-879" fmla="*/ 975418 w 1404434"/>
                <a:gd name="connsiteY23-880" fmla="*/ 2314762 h 3550128"/>
                <a:gd name="connsiteX24-881" fmla="*/ 899218 w 1404434"/>
                <a:gd name="connsiteY24-882" fmla="*/ 2552887 h 3550128"/>
                <a:gd name="connsiteX25-883" fmla="*/ 1213543 w 1404434"/>
                <a:gd name="connsiteY25-884" fmla="*/ 2495737 h 3550128"/>
                <a:gd name="connsiteX26-885" fmla="*/ 1404043 w 1404434"/>
                <a:gd name="connsiteY26-886" fmla="*/ 2590987 h 3550128"/>
                <a:gd name="connsiteX27-887" fmla="*/ 1165918 w 1404434"/>
                <a:gd name="connsiteY27-888" fmla="*/ 2533837 h 3550128"/>
                <a:gd name="connsiteX28-889" fmla="*/ 832543 w 1404434"/>
                <a:gd name="connsiteY28-890" fmla="*/ 2695762 h 3550128"/>
                <a:gd name="connsiteX29-891" fmla="*/ 689668 w 1404434"/>
                <a:gd name="connsiteY29-892" fmla="*/ 3048187 h 3550128"/>
                <a:gd name="connsiteX30-893" fmla="*/ 918268 w 1404434"/>
                <a:gd name="connsiteY30-894" fmla="*/ 3381562 h 3550128"/>
                <a:gd name="connsiteX31-895" fmla="*/ 1016693 w 1404434"/>
                <a:gd name="connsiteY31-896" fmla="*/ 3543487 h 3550128"/>
                <a:gd name="connsiteX0-897" fmla="*/ 1016693 w 1404434"/>
                <a:gd name="connsiteY0-898" fmla="*/ 3543487 h 3550128"/>
                <a:gd name="connsiteX1-899" fmla="*/ 591243 w 1404434"/>
                <a:gd name="connsiteY1-900" fmla="*/ 3549837 h 3550128"/>
                <a:gd name="connsiteX2-901" fmla="*/ 394393 w 1404434"/>
                <a:gd name="connsiteY2-902" fmla="*/ 3038662 h 3550128"/>
                <a:gd name="connsiteX3-903" fmla="*/ 746818 w 1404434"/>
                <a:gd name="connsiteY3-904" fmla="*/ 2343337 h 3550128"/>
                <a:gd name="connsiteX4-905" fmla="*/ 560128 w 1404434"/>
                <a:gd name="connsiteY4-906" fmla="*/ 1884232 h 3550128"/>
                <a:gd name="connsiteX5-907" fmla="*/ 58 w 1404434"/>
                <a:gd name="connsiteY5-908" fmla="*/ 1832797 h 3550128"/>
                <a:gd name="connsiteX6-909" fmla="*/ 394393 w 1404434"/>
                <a:gd name="connsiteY6-910" fmla="*/ 1705162 h 3550128"/>
                <a:gd name="connsiteX7-911" fmla="*/ 642043 w 1404434"/>
                <a:gd name="connsiteY7-912" fmla="*/ 1838512 h 3550128"/>
                <a:gd name="connsiteX8-913" fmla="*/ 689668 w 1404434"/>
                <a:gd name="connsiteY8-914" fmla="*/ 1609912 h 3550128"/>
                <a:gd name="connsiteX9-915" fmla="*/ 823018 w 1404434"/>
                <a:gd name="connsiteY9-916" fmla="*/ 1295587 h 3550128"/>
                <a:gd name="connsiteX10-917" fmla="*/ 765868 w 1404434"/>
                <a:gd name="connsiteY10-918" fmla="*/ 771712 h 3550128"/>
                <a:gd name="connsiteX11-919" fmla="*/ 537268 w 1404434"/>
                <a:gd name="connsiteY11-920" fmla="*/ 628837 h 3550128"/>
                <a:gd name="connsiteX12-921" fmla="*/ 689668 w 1404434"/>
                <a:gd name="connsiteY12-922" fmla="*/ 628837 h 3550128"/>
                <a:gd name="connsiteX13-923" fmla="*/ 765868 w 1404434"/>
                <a:gd name="connsiteY13-924" fmla="*/ 714562 h 3550128"/>
                <a:gd name="connsiteX14-925" fmla="*/ 870643 w 1404434"/>
                <a:gd name="connsiteY14-926" fmla="*/ 187 h 3550128"/>
                <a:gd name="connsiteX15-927" fmla="*/ 832543 w 1404434"/>
                <a:gd name="connsiteY15-928" fmla="*/ 647887 h 3550128"/>
                <a:gd name="connsiteX16-929" fmla="*/ 908743 w 1404434"/>
                <a:gd name="connsiteY16-930" fmla="*/ 1038412 h 3550128"/>
                <a:gd name="connsiteX17-931" fmla="*/ 937318 w 1404434"/>
                <a:gd name="connsiteY17-932" fmla="*/ 1286062 h 3550128"/>
                <a:gd name="connsiteX18-933" fmla="*/ 1108768 w 1404434"/>
                <a:gd name="connsiteY18-934" fmla="*/ 1152712 h 3550128"/>
                <a:gd name="connsiteX19-935" fmla="*/ 1337368 w 1404434"/>
                <a:gd name="connsiteY19-936" fmla="*/ 1133662 h 3550128"/>
                <a:gd name="connsiteX20-937" fmla="*/ 1089718 w 1404434"/>
                <a:gd name="connsiteY20-938" fmla="*/ 1190812 h 3550128"/>
                <a:gd name="connsiteX21-939" fmla="*/ 880168 w 1404434"/>
                <a:gd name="connsiteY21-940" fmla="*/ 1495612 h 3550128"/>
                <a:gd name="connsiteX22-941" fmla="*/ 823018 w 1404434"/>
                <a:gd name="connsiteY22-942" fmla="*/ 1857562 h 3550128"/>
                <a:gd name="connsiteX23-943" fmla="*/ 975418 w 1404434"/>
                <a:gd name="connsiteY23-944" fmla="*/ 2314762 h 3550128"/>
                <a:gd name="connsiteX24-945" fmla="*/ 899218 w 1404434"/>
                <a:gd name="connsiteY24-946" fmla="*/ 2552887 h 3550128"/>
                <a:gd name="connsiteX25-947" fmla="*/ 1213543 w 1404434"/>
                <a:gd name="connsiteY25-948" fmla="*/ 2495737 h 3550128"/>
                <a:gd name="connsiteX26-949" fmla="*/ 1404043 w 1404434"/>
                <a:gd name="connsiteY26-950" fmla="*/ 2590987 h 3550128"/>
                <a:gd name="connsiteX27-951" fmla="*/ 1165918 w 1404434"/>
                <a:gd name="connsiteY27-952" fmla="*/ 2533837 h 3550128"/>
                <a:gd name="connsiteX28-953" fmla="*/ 832543 w 1404434"/>
                <a:gd name="connsiteY28-954" fmla="*/ 2695762 h 3550128"/>
                <a:gd name="connsiteX29-955" fmla="*/ 689668 w 1404434"/>
                <a:gd name="connsiteY29-956" fmla="*/ 3048187 h 3550128"/>
                <a:gd name="connsiteX30-957" fmla="*/ 918268 w 1404434"/>
                <a:gd name="connsiteY30-958" fmla="*/ 3381562 h 3550128"/>
                <a:gd name="connsiteX31-959" fmla="*/ 1016693 w 1404434"/>
                <a:gd name="connsiteY31-960" fmla="*/ 3543487 h 3550128"/>
                <a:gd name="connsiteX0-961" fmla="*/ 1016693 w 1404434"/>
                <a:gd name="connsiteY0-962" fmla="*/ 3543487 h 3550128"/>
                <a:gd name="connsiteX1-963" fmla="*/ 591243 w 1404434"/>
                <a:gd name="connsiteY1-964" fmla="*/ 3549837 h 3550128"/>
                <a:gd name="connsiteX2-965" fmla="*/ 394393 w 1404434"/>
                <a:gd name="connsiteY2-966" fmla="*/ 3038662 h 3550128"/>
                <a:gd name="connsiteX3-967" fmla="*/ 746818 w 1404434"/>
                <a:gd name="connsiteY3-968" fmla="*/ 2343337 h 3550128"/>
                <a:gd name="connsiteX4-969" fmla="*/ 560128 w 1404434"/>
                <a:gd name="connsiteY4-970" fmla="*/ 1884232 h 3550128"/>
                <a:gd name="connsiteX5-971" fmla="*/ 58 w 1404434"/>
                <a:gd name="connsiteY5-972" fmla="*/ 1832797 h 3550128"/>
                <a:gd name="connsiteX6-973" fmla="*/ 394393 w 1404434"/>
                <a:gd name="connsiteY6-974" fmla="*/ 1705162 h 3550128"/>
                <a:gd name="connsiteX7-975" fmla="*/ 642043 w 1404434"/>
                <a:gd name="connsiteY7-976" fmla="*/ 1838512 h 3550128"/>
                <a:gd name="connsiteX8-977" fmla="*/ 689668 w 1404434"/>
                <a:gd name="connsiteY8-978" fmla="*/ 1609912 h 3550128"/>
                <a:gd name="connsiteX9-979" fmla="*/ 823018 w 1404434"/>
                <a:gd name="connsiteY9-980" fmla="*/ 1295587 h 3550128"/>
                <a:gd name="connsiteX10-981" fmla="*/ 765868 w 1404434"/>
                <a:gd name="connsiteY10-982" fmla="*/ 771712 h 3550128"/>
                <a:gd name="connsiteX11-983" fmla="*/ 537268 w 1404434"/>
                <a:gd name="connsiteY11-984" fmla="*/ 628837 h 3550128"/>
                <a:gd name="connsiteX12-985" fmla="*/ 689668 w 1404434"/>
                <a:gd name="connsiteY12-986" fmla="*/ 628837 h 3550128"/>
                <a:gd name="connsiteX13-987" fmla="*/ 765868 w 1404434"/>
                <a:gd name="connsiteY13-988" fmla="*/ 714562 h 3550128"/>
                <a:gd name="connsiteX14-989" fmla="*/ 870643 w 1404434"/>
                <a:gd name="connsiteY14-990" fmla="*/ 187 h 3550128"/>
                <a:gd name="connsiteX15-991" fmla="*/ 832543 w 1404434"/>
                <a:gd name="connsiteY15-992" fmla="*/ 647887 h 3550128"/>
                <a:gd name="connsiteX16-993" fmla="*/ 908743 w 1404434"/>
                <a:gd name="connsiteY16-994" fmla="*/ 1038412 h 3550128"/>
                <a:gd name="connsiteX17-995" fmla="*/ 937318 w 1404434"/>
                <a:gd name="connsiteY17-996" fmla="*/ 1286062 h 3550128"/>
                <a:gd name="connsiteX18-997" fmla="*/ 1108768 w 1404434"/>
                <a:gd name="connsiteY18-998" fmla="*/ 1152712 h 3550128"/>
                <a:gd name="connsiteX19-999" fmla="*/ 1337368 w 1404434"/>
                <a:gd name="connsiteY19-1000" fmla="*/ 1133662 h 3550128"/>
                <a:gd name="connsiteX20-1001" fmla="*/ 1089718 w 1404434"/>
                <a:gd name="connsiteY20-1002" fmla="*/ 1190812 h 3550128"/>
                <a:gd name="connsiteX21-1003" fmla="*/ 880168 w 1404434"/>
                <a:gd name="connsiteY21-1004" fmla="*/ 1495612 h 3550128"/>
                <a:gd name="connsiteX22-1005" fmla="*/ 823018 w 1404434"/>
                <a:gd name="connsiteY22-1006" fmla="*/ 1857562 h 3550128"/>
                <a:gd name="connsiteX23-1007" fmla="*/ 975418 w 1404434"/>
                <a:gd name="connsiteY23-1008" fmla="*/ 2314762 h 3550128"/>
                <a:gd name="connsiteX24-1009" fmla="*/ 899218 w 1404434"/>
                <a:gd name="connsiteY24-1010" fmla="*/ 2552887 h 3550128"/>
                <a:gd name="connsiteX25-1011" fmla="*/ 1213543 w 1404434"/>
                <a:gd name="connsiteY25-1012" fmla="*/ 2495737 h 3550128"/>
                <a:gd name="connsiteX26-1013" fmla="*/ 1404043 w 1404434"/>
                <a:gd name="connsiteY26-1014" fmla="*/ 2590987 h 3550128"/>
                <a:gd name="connsiteX27-1015" fmla="*/ 1165918 w 1404434"/>
                <a:gd name="connsiteY27-1016" fmla="*/ 2533837 h 3550128"/>
                <a:gd name="connsiteX28-1017" fmla="*/ 832543 w 1404434"/>
                <a:gd name="connsiteY28-1018" fmla="*/ 2695762 h 3550128"/>
                <a:gd name="connsiteX29-1019" fmla="*/ 689668 w 1404434"/>
                <a:gd name="connsiteY29-1020" fmla="*/ 3048187 h 3550128"/>
                <a:gd name="connsiteX30-1021" fmla="*/ 918268 w 1404434"/>
                <a:gd name="connsiteY30-1022" fmla="*/ 3381562 h 3550128"/>
                <a:gd name="connsiteX31-1023" fmla="*/ 1016693 w 1404434"/>
                <a:gd name="connsiteY31-1024" fmla="*/ 3543487 h 3550128"/>
                <a:gd name="connsiteX0-1025" fmla="*/ 1016693 w 1404434"/>
                <a:gd name="connsiteY0-1026" fmla="*/ 3543487 h 3550128"/>
                <a:gd name="connsiteX1-1027" fmla="*/ 591243 w 1404434"/>
                <a:gd name="connsiteY1-1028" fmla="*/ 3549837 h 3550128"/>
                <a:gd name="connsiteX2-1029" fmla="*/ 394393 w 1404434"/>
                <a:gd name="connsiteY2-1030" fmla="*/ 3038662 h 3550128"/>
                <a:gd name="connsiteX3-1031" fmla="*/ 746818 w 1404434"/>
                <a:gd name="connsiteY3-1032" fmla="*/ 2343337 h 3550128"/>
                <a:gd name="connsiteX4-1033" fmla="*/ 560128 w 1404434"/>
                <a:gd name="connsiteY4-1034" fmla="*/ 1884232 h 3550128"/>
                <a:gd name="connsiteX5-1035" fmla="*/ 58 w 1404434"/>
                <a:gd name="connsiteY5-1036" fmla="*/ 1832797 h 3550128"/>
                <a:gd name="connsiteX6-1037" fmla="*/ 394393 w 1404434"/>
                <a:gd name="connsiteY6-1038" fmla="*/ 1705162 h 3550128"/>
                <a:gd name="connsiteX7-1039" fmla="*/ 642043 w 1404434"/>
                <a:gd name="connsiteY7-1040" fmla="*/ 1838512 h 3550128"/>
                <a:gd name="connsiteX8-1041" fmla="*/ 689668 w 1404434"/>
                <a:gd name="connsiteY8-1042" fmla="*/ 1609912 h 3550128"/>
                <a:gd name="connsiteX9-1043" fmla="*/ 823018 w 1404434"/>
                <a:gd name="connsiteY9-1044" fmla="*/ 1295587 h 3550128"/>
                <a:gd name="connsiteX10-1045" fmla="*/ 765868 w 1404434"/>
                <a:gd name="connsiteY10-1046" fmla="*/ 771712 h 3550128"/>
                <a:gd name="connsiteX11-1047" fmla="*/ 537268 w 1404434"/>
                <a:gd name="connsiteY11-1048" fmla="*/ 628837 h 3550128"/>
                <a:gd name="connsiteX12-1049" fmla="*/ 689668 w 1404434"/>
                <a:gd name="connsiteY12-1050" fmla="*/ 628837 h 3550128"/>
                <a:gd name="connsiteX13-1051" fmla="*/ 765868 w 1404434"/>
                <a:gd name="connsiteY13-1052" fmla="*/ 714562 h 3550128"/>
                <a:gd name="connsiteX14-1053" fmla="*/ 870643 w 1404434"/>
                <a:gd name="connsiteY14-1054" fmla="*/ 187 h 3550128"/>
                <a:gd name="connsiteX15-1055" fmla="*/ 832543 w 1404434"/>
                <a:gd name="connsiteY15-1056" fmla="*/ 647887 h 3550128"/>
                <a:gd name="connsiteX16-1057" fmla="*/ 908743 w 1404434"/>
                <a:gd name="connsiteY16-1058" fmla="*/ 1038412 h 3550128"/>
                <a:gd name="connsiteX17-1059" fmla="*/ 937318 w 1404434"/>
                <a:gd name="connsiteY17-1060" fmla="*/ 1286062 h 3550128"/>
                <a:gd name="connsiteX18-1061" fmla="*/ 1108768 w 1404434"/>
                <a:gd name="connsiteY18-1062" fmla="*/ 1152712 h 3550128"/>
                <a:gd name="connsiteX19-1063" fmla="*/ 1337368 w 1404434"/>
                <a:gd name="connsiteY19-1064" fmla="*/ 1133662 h 3550128"/>
                <a:gd name="connsiteX20-1065" fmla="*/ 1089718 w 1404434"/>
                <a:gd name="connsiteY20-1066" fmla="*/ 1190812 h 3550128"/>
                <a:gd name="connsiteX21-1067" fmla="*/ 880168 w 1404434"/>
                <a:gd name="connsiteY21-1068" fmla="*/ 1495612 h 3550128"/>
                <a:gd name="connsiteX22-1069" fmla="*/ 823018 w 1404434"/>
                <a:gd name="connsiteY22-1070" fmla="*/ 1857562 h 3550128"/>
                <a:gd name="connsiteX23-1071" fmla="*/ 975418 w 1404434"/>
                <a:gd name="connsiteY23-1072" fmla="*/ 2314762 h 3550128"/>
                <a:gd name="connsiteX24-1073" fmla="*/ 899218 w 1404434"/>
                <a:gd name="connsiteY24-1074" fmla="*/ 2552887 h 3550128"/>
                <a:gd name="connsiteX25-1075" fmla="*/ 1213543 w 1404434"/>
                <a:gd name="connsiteY25-1076" fmla="*/ 2495737 h 3550128"/>
                <a:gd name="connsiteX26-1077" fmla="*/ 1404043 w 1404434"/>
                <a:gd name="connsiteY26-1078" fmla="*/ 2590987 h 3550128"/>
                <a:gd name="connsiteX27-1079" fmla="*/ 1165918 w 1404434"/>
                <a:gd name="connsiteY27-1080" fmla="*/ 2533837 h 3550128"/>
                <a:gd name="connsiteX28-1081" fmla="*/ 832543 w 1404434"/>
                <a:gd name="connsiteY28-1082" fmla="*/ 2695762 h 3550128"/>
                <a:gd name="connsiteX29-1083" fmla="*/ 689668 w 1404434"/>
                <a:gd name="connsiteY29-1084" fmla="*/ 3048187 h 3550128"/>
                <a:gd name="connsiteX30-1085" fmla="*/ 918268 w 1404434"/>
                <a:gd name="connsiteY30-1086" fmla="*/ 3381562 h 3550128"/>
                <a:gd name="connsiteX31-1087" fmla="*/ 1016693 w 1404434"/>
                <a:gd name="connsiteY31-1088" fmla="*/ 3543487 h 3550128"/>
                <a:gd name="connsiteX0-1089" fmla="*/ 1016693 w 1404434"/>
                <a:gd name="connsiteY0-1090" fmla="*/ 3543487 h 3550128"/>
                <a:gd name="connsiteX1-1091" fmla="*/ 591243 w 1404434"/>
                <a:gd name="connsiteY1-1092" fmla="*/ 3549837 h 3550128"/>
                <a:gd name="connsiteX2-1093" fmla="*/ 394393 w 1404434"/>
                <a:gd name="connsiteY2-1094" fmla="*/ 3038662 h 3550128"/>
                <a:gd name="connsiteX3-1095" fmla="*/ 746818 w 1404434"/>
                <a:gd name="connsiteY3-1096" fmla="*/ 2343337 h 3550128"/>
                <a:gd name="connsiteX4-1097" fmla="*/ 560128 w 1404434"/>
                <a:gd name="connsiteY4-1098" fmla="*/ 1884232 h 3550128"/>
                <a:gd name="connsiteX5-1099" fmla="*/ 58 w 1404434"/>
                <a:gd name="connsiteY5-1100" fmla="*/ 1832797 h 3550128"/>
                <a:gd name="connsiteX6-1101" fmla="*/ 394393 w 1404434"/>
                <a:gd name="connsiteY6-1102" fmla="*/ 1705162 h 3550128"/>
                <a:gd name="connsiteX7-1103" fmla="*/ 642043 w 1404434"/>
                <a:gd name="connsiteY7-1104" fmla="*/ 1838512 h 3550128"/>
                <a:gd name="connsiteX8-1105" fmla="*/ 689668 w 1404434"/>
                <a:gd name="connsiteY8-1106" fmla="*/ 1609912 h 3550128"/>
                <a:gd name="connsiteX9-1107" fmla="*/ 823018 w 1404434"/>
                <a:gd name="connsiteY9-1108" fmla="*/ 1295587 h 3550128"/>
                <a:gd name="connsiteX10-1109" fmla="*/ 765868 w 1404434"/>
                <a:gd name="connsiteY10-1110" fmla="*/ 771712 h 3550128"/>
                <a:gd name="connsiteX11-1111" fmla="*/ 537268 w 1404434"/>
                <a:gd name="connsiteY11-1112" fmla="*/ 628837 h 3550128"/>
                <a:gd name="connsiteX12-1113" fmla="*/ 689668 w 1404434"/>
                <a:gd name="connsiteY12-1114" fmla="*/ 628837 h 3550128"/>
                <a:gd name="connsiteX13-1115" fmla="*/ 765868 w 1404434"/>
                <a:gd name="connsiteY13-1116" fmla="*/ 714562 h 3550128"/>
                <a:gd name="connsiteX14-1117" fmla="*/ 870643 w 1404434"/>
                <a:gd name="connsiteY14-1118" fmla="*/ 187 h 3550128"/>
                <a:gd name="connsiteX15-1119" fmla="*/ 832543 w 1404434"/>
                <a:gd name="connsiteY15-1120" fmla="*/ 647887 h 3550128"/>
                <a:gd name="connsiteX16-1121" fmla="*/ 908743 w 1404434"/>
                <a:gd name="connsiteY16-1122" fmla="*/ 1038412 h 3550128"/>
                <a:gd name="connsiteX17-1123" fmla="*/ 937318 w 1404434"/>
                <a:gd name="connsiteY17-1124" fmla="*/ 1286062 h 3550128"/>
                <a:gd name="connsiteX18-1125" fmla="*/ 1108768 w 1404434"/>
                <a:gd name="connsiteY18-1126" fmla="*/ 1152712 h 3550128"/>
                <a:gd name="connsiteX19-1127" fmla="*/ 1337368 w 1404434"/>
                <a:gd name="connsiteY19-1128" fmla="*/ 1133662 h 3550128"/>
                <a:gd name="connsiteX20-1129" fmla="*/ 1089718 w 1404434"/>
                <a:gd name="connsiteY20-1130" fmla="*/ 1190812 h 3550128"/>
                <a:gd name="connsiteX21-1131" fmla="*/ 880168 w 1404434"/>
                <a:gd name="connsiteY21-1132" fmla="*/ 1495612 h 3550128"/>
                <a:gd name="connsiteX22-1133" fmla="*/ 823018 w 1404434"/>
                <a:gd name="connsiteY22-1134" fmla="*/ 1857562 h 3550128"/>
                <a:gd name="connsiteX23-1135" fmla="*/ 975418 w 1404434"/>
                <a:gd name="connsiteY23-1136" fmla="*/ 2314762 h 3550128"/>
                <a:gd name="connsiteX24-1137" fmla="*/ 899218 w 1404434"/>
                <a:gd name="connsiteY24-1138" fmla="*/ 2552887 h 3550128"/>
                <a:gd name="connsiteX25-1139" fmla="*/ 1213543 w 1404434"/>
                <a:gd name="connsiteY25-1140" fmla="*/ 2495737 h 3550128"/>
                <a:gd name="connsiteX26-1141" fmla="*/ 1404043 w 1404434"/>
                <a:gd name="connsiteY26-1142" fmla="*/ 2590987 h 3550128"/>
                <a:gd name="connsiteX27-1143" fmla="*/ 1165918 w 1404434"/>
                <a:gd name="connsiteY27-1144" fmla="*/ 2533837 h 3550128"/>
                <a:gd name="connsiteX28-1145" fmla="*/ 832543 w 1404434"/>
                <a:gd name="connsiteY28-1146" fmla="*/ 2695762 h 3550128"/>
                <a:gd name="connsiteX29-1147" fmla="*/ 689668 w 1404434"/>
                <a:gd name="connsiteY29-1148" fmla="*/ 3048187 h 3550128"/>
                <a:gd name="connsiteX30-1149" fmla="*/ 918268 w 1404434"/>
                <a:gd name="connsiteY30-1150" fmla="*/ 3381562 h 3550128"/>
                <a:gd name="connsiteX31-1151" fmla="*/ 1016693 w 1404434"/>
                <a:gd name="connsiteY31-1152" fmla="*/ 3543487 h 3550128"/>
                <a:gd name="connsiteX0-1153" fmla="*/ 1016693 w 1404434"/>
                <a:gd name="connsiteY0-1154" fmla="*/ 3543487 h 3550128"/>
                <a:gd name="connsiteX1-1155" fmla="*/ 591243 w 1404434"/>
                <a:gd name="connsiteY1-1156" fmla="*/ 3549837 h 3550128"/>
                <a:gd name="connsiteX2-1157" fmla="*/ 394393 w 1404434"/>
                <a:gd name="connsiteY2-1158" fmla="*/ 3038662 h 3550128"/>
                <a:gd name="connsiteX3-1159" fmla="*/ 746818 w 1404434"/>
                <a:gd name="connsiteY3-1160" fmla="*/ 2343337 h 3550128"/>
                <a:gd name="connsiteX4-1161" fmla="*/ 560128 w 1404434"/>
                <a:gd name="connsiteY4-1162" fmla="*/ 1884232 h 3550128"/>
                <a:gd name="connsiteX5-1163" fmla="*/ 58 w 1404434"/>
                <a:gd name="connsiteY5-1164" fmla="*/ 1832797 h 3550128"/>
                <a:gd name="connsiteX6-1165" fmla="*/ 394393 w 1404434"/>
                <a:gd name="connsiteY6-1166" fmla="*/ 1705162 h 3550128"/>
                <a:gd name="connsiteX7-1167" fmla="*/ 642043 w 1404434"/>
                <a:gd name="connsiteY7-1168" fmla="*/ 1838512 h 3550128"/>
                <a:gd name="connsiteX8-1169" fmla="*/ 689668 w 1404434"/>
                <a:gd name="connsiteY8-1170" fmla="*/ 1609912 h 3550128"/>
                <a:gd name="connsiteX9-1171" fmla="*/ 823018 w 1404434"/>
                <a:gd name="connsiteY9-1172" fmla="*/ 1295587 h 3550128"/>
                <a:gd name="connsiteX10-1173" fmla="*/ 765868 w 1404434"/>
                <a:gd name="connsiteY10-1174" fmla="*/ 771712 h 3550128"/>
                <a:gd name="connsiteX11-1175" fmla="*/ 537268 w 1404434"/>
                <a:gd name="connsiteY11-1176" fmla="*/ 628837 h 3550128"/>
                <a:gd name="connsiteX12-1177" fmla="*/ 689668 w 1404434"/>
                <a:gd name="connsiteY12-1178" fmla="*/ 628837 h 3550128"/>
                <a:gd name="connsiteX13-1179" fmla="*/ 765868 w 1404434"/>
                <a:gd name="connsiteY13-1180" fmla="*/ 714562 h 3550128"/>
                <a:gd name="connsiteX14-1181" fmla="*/ 870643 w 1404434"/>
                <a:gd name="connsiteY14-1182" fmla="*/ 187 h 3550128"/>
                <a:gd name="connsiteX15-1183" fmla="*/ 832543 w 1404434"/>
                <a:gd name="connsiteY15-1184" fmla="*/ 647887 h 3550128"/>
                <a:gd name="connsiteX16-1185" fmla="*/ 908743 w 1404434"/>
                <a:gd name="connsiteY16-1186" fmla="*/ 1038412 h 3550128"/>
                <a:gd name="connsiteX17-1187" fmla="*/ 937318 w 1404434"/>
                <a:gd name="connsiteY17-1188" fmla="*/ 1286062 h 3550128"/>
                <a:gd name="connsiteX18-1189" fmla="*/ 1108768 w 1404434"/>
                <a:gd name="connsiteY18-1190" fmla="*/ 1152712 h 3550128"/>
                <a:gd name="connsiteX19-1191" fmla="*/ 1337368 w 1404434"/>
                <a:gd name="connsiteY19-1192" fmla="*/ 1133662 h 3550128"/>
                <a:gd name="connsiteX20-1193" fmla="*/ 1089718 w 1404434"/>
                <a:gd name="connsiteY20-1194" fmla="*/ 1190812 h 3550128"/>
                <a:gd name="connsiteX21-1195" fmla="*/ 880168 w 1404434"/>
                <a:gd name="connsiteY21-1196" fmla="*/ 1495612 h 3550128"/>
                <a:gd name="connsiteX22-1197" fmla="*/ 823018 w 1404434"/>
                <a:gd name="connsiteY22-1198" fmla="*/ 1857562 h 3550128"/>
                <a:gd name="connsiteX23-1199" fmla="*/ 975418 w 1404434"/>
                <a:gd name="connsiteY23-1200" fmla="*/ 2314762 h 3550128"/>
                <a:gd name="connsiteX24-1201" fmla="*/ 899218 w 1404434"/>
                <a:gd name="connsiteY24-1202" fmla="*/ 2552887 h 3550128"/>
                <a:gd name="connsiteX25-1203" fmla="*/ 1213543 w 1404434"/>
                <a:gd name="connsiteY25-1204" fmla="*/ 2495737 h 3550128"/>
                <a:gd name="connsiteX26-1205" fmla="*/ 1404043 w 1404434"/>
                <a:gd name="connsiteY26-1206" fmla="*/ 2590987 h 3550128"/>
                <a:gd name="connsiteX27-1207" fmla="*/ 1165918 w 1404434"/>
                <a:gd name="connsiteY27-1208" fmla="*/ 2533837 h 3550128"/>
                <a:gd name="connsiteX28-1209" fmla="*/ 832543 w 1404434"/>
                <a:gd name="connsiteY28-1210" fmla="*/ 2695762 h 3550128"/>
                <a:gd name="connsiteX29-1211" fmla="*/ 689668 w 1404434"/>
                <a:gd name="connsiteY29-1212" fmla="*/ 3048187 h 3550128"/>
                <a:gd name="connsiteX30-1213" fmla="*/ 918268 w 1404434"/>
                <a:gd name="connsiteY30-1214" fmla="*/ 3381562 h 3550128"/>
                <a:gd name="connsiteX31-1215" fmla="*/ 1016693 w 1404434"/>
                <a:gd name="connsiteY31-1216" fmla="*/ 3543487 h 3550128"/>
                <a:gd name="connsiteX0-1217" fmla="*/ 1016693 w 1404434"/>
                <a:gd name="connsiteY0-1218" fmla="*/ 3543487 h 3550128"/>
                <a:gd name="connsiteX1-1219" fmla="*/ 591243 w 1404434"/>
                <a:gd name="connsiteY1-1220" fmla="*/ 3549837 h 3550128"/>
                <a:gd name="connsiteX2-1221" fmla="*/ 394393 w 1404434"/>
                <a:gd name="connsiteY2-1222" fmla="*/ 3038662 h 3550128"/>
                <a:gd name="connsiteX3-1223" fmla="*/ 746818 w 1404434"/>
                <a:gd name="connsiteY3-1224" fmla="*/ 2343337 h 3550128"/>
                <a:gd name="connsiteX4-1225" fmla="*/ 560128 w 1404434"/>
                <a:gd name="connsiteY4-1226" fmla="*/ 1884232 h 3550128"/>
                <a:gd name="connsiteX5-1227" fmla="*/ 58 w 1404434"/>
                <a:gd name="connsiteY5-1228" fmla="*/ 1832797 h 3550128"/>
                <a:gd name="connsiteX6-1229" fmla="*/ 394393 w 1404434"/>
                <a:gd name="connsiteY6-1230" fmla="*/ 1705162 h 3550128"/>
                <a:gd name="connsiteX7-1231" fmla="*/ 642043 w 1404434"/>
                <a:gd name="connsiteY7-1232" fmla="*/ 1838512 h 3550128"/>
                <a:gd name="connsiteX8-1233" fmla="*/ 689668 w 1404434"/>
                <a:gd name="connsiteY8-1234" fmla="*/ 1609912 h 3550128"/>
                <a:gd name="connsiteX9-1235" fmla="*/ 823018 w 1404434"/>
                <a:gd name="connsiteY9-1236" fmla="*/ 1295587 h 3550128"/>
                <a:gd name="connsiteX10-1237" fmla="*/ 765868 w 1404434"/>
                <a:gd name="connsiteY10-1238" fmla="*/ 771712 h 3550128"/>
                <a:gd name="connsiteX11-1239" fmla="*/ 537268 w 1404434"/>
                <a:gd name="connsiteY11-1240" fmla="*/ 628837 h 3550128"/>
                <a:gd name="connsiteX12-1241" fmla="*/ 689668 w 1404434"/>
                <a:gd name="connsiteY12-1242" fmla="*/ 628837 h 3550128"/>
                <a:gd name="connsiteX13-1243" fmla="*/ 765868 w 1404434"/>
                <a:gd name="connsiteY13-1244" fmla="*/ 714562 h 3550128"/>
                <a:gd name="connsiteX14-1245" fmla="*/ 870643 w 1404434"/>
                <a:gd name="connsiteY14-1246" fmla="*/ 187 h 3550128"/>
                <a:gd name="connsiteX15-1247" fmla="*/ 832543 w 1404434"/>
                <a:gd name="connsiteY15-1248" fmla="*/ 647887 h 3550128"/>
                <a:gd name="connsiteX16-1249" fmla="*/ 908743 w 1404434"/>
                <a:gd name="connsiteY16-1250" fmla="*/ 1038412 h 3550128"/>
                <a:gd name="connsiteX17-1251" fmla="*/ 937318 w 1404434"/>
                <a:gd name="connsiteY17-1252" fmla="*/ 1286062 h 3550128"/>
                <a:gd name="connsiteX18-1253" fmla="*/ 1108768 w 1404434"/>
                <a:gd name="connsiteY18-1254" fmla="*/ 1152712 h 3550128"/>
                <a:gd name="connsiteX19-1255" fmla="*/ 1337368 w 1404434"/>
                <a:gd name="connsiteY19-1256" fmla="*/ 1133662 h 3550128"/>
                <a:gd name="connsiteX20-1257" fmla="*/ 1089718 w 1404434"/>
                <a:gd name="connsiteY20-1258" fmla="*/ 1190812 h 3550128"/>
                <a:gd name="connsiteX21-1259" fmla="*/ 880168 w 1404434"/>
                <a:gd name="connsiteY21-1260" fmla="*/ 1495612 h 3550128"/>
                <a:gd name="connsiteX22-1261" fmla="*/ 823018 w 1404434"/>
                <a:gd name="connsiteY22-1262" fmla="*/ 1857562 h 3550128"/>
                <a:gd name="connsiteX23-1263" fmla="*/ 975418 w 1404434"/>
                <a:gd name="connsiteY23-1264" fmla="*/ 2314762 h 3550128"/>
                <a:gd name="connsiteX24-1265" fmla="*/ 899218 w 1404434"/>
                <a:gd name="connsiteY24-1266" fmla="*/ 2552887 h 3550128"/>
                <a:gd name="connsiteX25-1267" fmla="*/ 1213543 w 1404434"/>
                <a:gd name="connsiteY25-1268" fmla="*/ 2495737 h 3550128"/>
                <a:gd name="connsiteX26-1269" fmla="*/ 1404043 w 1404434"/>
                <a:gd name="connsiteY26-1270" fmla="*/ 2590987 h 3550128"/>
                <a:gd name="connsiteX27-1271" fmla="*/ 1165918 w 1404434"/>
                <a:gd name="connsiteY27-1272" fmla="*/ 2533837 h 3550128"/>
                <a:gd name="connsiteX28-1273" fmla="*/ 832543 w 1404434"/>
                <a:gd name="connsiteY28-1274" fmla="*/ 2695762 h 3550128"/>
                <a:gd name="connsiteX29-1275" fmla="*/ 689668 w 1404434"/>
                <a:gd name="connsiteY29-1276" fmla="*/ 3048187 h 3550128"/>
                <a:gd name="connsiteX30-1277" fmla="*/ 918268 w 1404434"/>
                <a:gd name="connsiteY30-1278" fmla="*/ 3381562 h 3550128"/>
                <a:gd name="connsiteX31-1279" fmla="*/ 1016693 w 1404434"/>
                <a:gd name="connsiteY31-1280" fmla="*/ 3543487 h 3550128"/>
                <a:gd name="connsiteX0-1281" fmla="*/ 1016693 w 1404434"/>
                <a:gd name="connsiteY0-1282" fmla="*/ 3543487 h 3550128"/>
                <a:gd name="connsiteX1-1283" fmla="*/ 591243 w 1404434"/>
                <a:gd name="connsiteY1-1284" fmla="*/ 3549837 h 3550128"/>
                <a:gd name="connsiteX2-1285" fmla="*/ 394393 w 1404434"/>
                <a:gd name="connsiteY2-1286" fmla="*/ 3038662 h 3550128"/>
                <a:gd name="connsiteX3-1287" fmla="*/ 746818 w 1404434"/>
                <a:gd name="connsiteY3-1288" fmla="*/ 2343337 h 3550128"/>
                <a:gd name="connsiteX4-1289" fmla="*/ 560128 w 1404434"/>
                <a:gd name="connsiteY4-1290" fmla="*/ 1884232 h 3550128"/>
                <a:gd name="connsiteX5-1291" fmla="*/ 58 w 1404434"/>
                <a:gd name="connsiteY5-1292" fmla="*/ 1832797 h 3550128"/>
                <a:gd name="connsiteX6-1293" fmla="*/ 394393 w 1404434"/>
                <a:gd name="connsiteY6-1294" fmla="*/ 1705162 h 3550128"/>
                <a:gd name="connsiteX7-1295" fmla="*/ 642043 w 1404434"/>
                <a:gd name="connsiteY7-1296" fmla="*/ 1838512 h 3550128"/>
                <a:gd name="connsiteX8-1297" fmla="*/ 689668 w 1404434"/>
                <a:gd name="connsiteY8-1298" fmla="*/ 1609912 h 3550128"/>
                <a:gd name="connsiteX9-1299" fmla="*/ 823018 w 1404434"/>
                <a:gd name="connsiteY9-1300" fmla="*/ 1295587 h 3550128"/>
                <a:gd name="connsiteX10-1301" fmla="*/ 765868 w 1404434"/>
                <a:gd name="connsiteY10-1302" fmla="*/ 771712 h 3550128"/>
                <a:gd name="connsiteX11-1303" fmla="*/ 537268 w 1404434"/>
                <a:gd name="connsiteY11-1304" fmla="*/ 628837 h 3550128"/>
                <a:gd name="connsiteX12-1305" fmla="*/ 689668 w 1404434"/>
                <a:gd name="connsiteY12-1306" fmla="*/ 628837 h 3550128"/>
                <a:gd name="connsiteX13-1307" fmla="*/ 765868 w 1404434"/>
                <a:gd name="connsiteY13-1308" fmla="*/ 714562 h 3550128"/>
                <a:gd name="connsiteX14-1309" fmla="*/ 870643 w 1404434"/>
                <a:gd name="connsiteY14-1310" fmla="*/ 187 h 3550128"/>
                <a:gd name="connsiteX15-1311" fmla="*/ 832543 w 1404434"/>
                <a:gd name="connsiteY15-1312" fmla="*/ 647887 h 3550128"/>
                <a:gd name="connsiteX16-1313" fmla="*/ 908743 w 1404434"/>
                <a:gd name="connsiteY16-1314" fmla="*/ 1038412 h 3550128"/>
                <a:gd name="connsiteX17-1315" fmla="*/ 937318 w 1404434"/>
                <a:gd name="connsiteY17-1316" fmla="*/ 1286062 h 3550128"/>
                <a:gd name="connsiteX18-1317" fmla="*/ 1108768 w 1404434"/>
                <a:gd name="connsiteY18-1318" fmla="*/ 1152712 h 3550128"/>
                <a:gd name="connsiteX19-1319" fmla="*/ 1337368 w 1404434"/>
                <a:gd name="connsiteY19-1320" fmla="*/ 1133662 h 3550128"/>
                <a:gd name="connsiteX20-1321" fmla="*/ 1089718 w 1404434"/>
                <a:gd name="connsiteY20-1322" fmla="*/ 1190812 h 3550128"/>
                <a:gd name="connsiteX21-1323" fmla="*/ 880168 w 1404434"/>
                <a:gd name="connsiteY21-1324" fmla="*/ 1495612 h 3550128"/>
                <a:gd name="connsiteX22-1325" fmla="*/ 823018 w 1404434"/>
                <a:gd name="connsiteY22-1326" fmla="*/ 1857562 h 3550128"/>
                <a:gd name="connsiteX23-1327" fmla="*/ 975418 w 1404434"/>
                <a:gd name="connsiteY23-1328" fmla="*/ 2314762 h 3550128"/>
                <a:gd name="connsiteX24-1329" fmla="*/ 899218 w 1404434"/>
                <a:gd name="connsiteY24-1330" fmla="*/ 2552887 h 3550128"/>
                <a:gd name="connsiteX25-1331" fmla="*/ 1213543 w 1404434"/>
                <a:gd name="connsiteY25-1332" fmla="*/ 2495737 h 3550128"/>
                <a:gd name="connsiteX26-1333" fmla="*/ 1404043 w 1404434"/>
                <a:gd name="connsiteY26-1334" fmla="*/ 2590987 h 3550128"/>
                <a:gd name="connsiteX27-1335" fmla="*/ 1165918 w 1404434"/>
                <a:gd name="connsiteY27-1336" fmla="*/ 2533837 h 3550128"/>
                <a:gd name="connsiteX28-1337" fmla="*/ 832543 w 1404434"/>
                <a:gd name="connsiteY28-1338" fmla="*/ 2695762 h 3550128"/>
                <a:gd name="connsiteX29-1339" fmla="*/ 689668 w 1404434"/>
                <a:gd name="connsiteY29-1340" fmla="*/ 3048187 h 3550128"/>
                <a:gd name="connsiteX30-1341" fmla="*/ 918268 w 1404434"/>
                <a:gd name="connsiteY30-1342" fmla="*/ 3381562 h 3550128"/>
                <a:gd name="connsiteX31-1343" fmla="*/ 1016693 w 1404434"/>
                <a:gd name="connsiteY31-1344" fmla="*/ 3543487 h 3550128"/>
                <a:gd name="connsiteX0-1345" fmla="*/ 1016693 w 1404387"/>
                <a:gd name="connsiteY0-1346" fmla="*/ 3543487 h 3550128"/>
                <a:gd name="connsiteX1-1347" fmla="*/ 591243 w 1404387"/>
                <a:gd name="connsiteY1-1348" fmla="*/ 3549837 h 3550128"/>
                <a:gd name="connsiteX2-1349" fmla="*/ 394393 w 1404387"/>
                <a:gd name="connsiteY2-1350" fmla="*/ 3038662 h 3550128"/>
                <a:gd name="connsiteX3-1351" fmla="*/ 746818 w 1404387"/>
                <a:gd name="connsiteY3-1352" fmla="*/ 2343337 h 3550128"/>
                <a:gd name="connsiteX4-1353" fmla="*/ 560128 w 1404387"/>
                <a:gd name="connsiteY4-1354" fmla="*/ 1884232 h 3550128"/>
                <a:gd name="connsiteX5-1355" fmla="*/ 58 w 1404387"/>
                <a:gd name="connsiteY5-1356" fmla="*/ 1832797 h 3550128"/>
                <a:gd name="connsiteX6-1357" fmla="*/ 394393 w 1404387"/>
                <a:gd name="connsiteY6-1358" fmla="*/ 1705162 h 3550128"/>
                <a:gd name="connsiteX7-1359" fmla="*/ 642043 w 1404387"/>
                <a:gd name="connsiteY7-1360" fmla="*/ 1838512 h 3550128"/>
                <a:gd name="connsiteX8-1361" fmla="*/ 689668 w 1404387"/>
                <a:gd name="connsiteY8-1362" fmla="*/ 1609912 h 3550128"/>
                <a:gd name="connsiteX9-1363" fmla="*/ 823018 w 1404387"/>
                <a:gd name="connsiteY9-1364" fmla="*/ 1295587 h 3550128"/>
                <a:gd name="connsiteX10-1365" fmla="*/ 765868 w 1404387"/>
                <a:gd name="connsiteY10-1366" fmla="*/ 771712 h 3550128"/>
                <a:gd name="connsiteX11-1367" fmla="*/ 537268 w 1404387"/>
                <a:gd name="connsiteY11-1368" fmla="*/ 628837 h 3550128"/>
                <a:gd name="connsiteX12-1369" fmla="*/ 689668 w 1404387"/>
                <a:gd name="connsiteY12-1370" fmla="*/ 628837 h 3550128"/>
                <a:gd name="connsiteX13-1371" fmla="*/ 765868 w 1404387"/>
                <a:gd name="connsiteY13-1372" fmla="*/ 714562 h 3550128"/>
                <a:gd name="connsiteX14-1373" fmla="*/ 870643 w 1404387"/>
                <a:gd name="connsiteY14-1374" fmla="*/ 187 h 3550128"/>
                <a:gd name="connsiteX15-1375" fmla="*/ 832543 w 1404387"/>
                <a:gd name="connsiteY15-1376" fmla="*/ 647887 h 3550128"/>
                <a:gd name="connsiteX16-1377" fmla="*/ 908743 w 1404387"/>
                <a:gd name="connsiteY16-1378" fmla="*/ 1038412 h 3550128"/>
                <a:gd name="connsiteX17-1379" fmla="*/ 937318 w 1404387"/>
                <a:gd name="connsiteY17-1380" fmla="*/ 1286062 h 3550128"/>
                <a:gd name="connsiteX18-1381" fmla="*/ 1108768 w 1404387"/>
                <a:gd name="connsiteY18-1382" fmla="*/ 1152712 h 3550128"/>
                <a:gd name="connsiteX19-1383" fmla="*/ 1337368 w 1404387"/>
                <a:gd name="connsiteY19-1384" fmla="*/ 1133662 h 3550128"/>
                <a:gd name="connsiteX20-1385" fmla="*/ 1089718 w 1404387"/>
                <a:gd name="connsiteY20-1386" fmla="*/ 1190812 h 3550128"/>
                <a:gd name="connsiteX21-1387" fmla="*/ 880168 w 1404387"/>
                <a:gd name="connsiteY21-1388" fmla="*/ 1495612 h 3550128"/>
                <a:gd name="connsiteX22-1389" fmla="*/ 823018 w 1404387"/>
                <a:gd name="connsiteY22-1390" fmla="*/ 1857562 h 3550128"/>
                <a:gd name="connsiteX23-1391" fmla="*/ 975418 w 1404387"/>
                <a:gd name="connsiteY23-1392" fmla="*/ 2314762 h 3550128"/>
                <a:gd name="connsiteX24-1393" fmla="*/ 899218 w 1404387"/>
                <a:gd name="connsiteY24-1394" fmla="*/ 2552887 h 3550128"/>
                <a:gd name="connsiteX25-1395" fmla="*/ 1213543 w 1404387"/>
                <a:gd name="connsiteY25-1396" fmla="*/ 2495737 h 3550128"/>
                <a:gd name="connsiteX26-1397" fmla="*/ 1404043 w 1404387"/>
                <a:gd name="connsiteY26-1398" fmla="*/ 2590987 h 3550128"/>
                <a:gd name="connsiteX27-1399" fmla="*/ 1169093 w 1404387"/>
                <a:gd name="connsiteY27-1400" fmla="*/ 2543362 h 3550128"/>
                <a:gd name="connsiteX28-1401" fmla="*/ 832543 w 1404387"/>
                <a:gd name="connsiteY28-1402" fmla="*/ 2695762 h 3550128"/>
                <a:gd name="connsiteX29-1403" fmla="*/ 689668 w 1404387"/>
                <a:gd name="connsiteY29-1404" fmla="*/ 3048187 h 3550128"/>
                <a:gd name="connsiteX30-1405" fmla="*/ 918268 w 1404387"/>
                <a:gd name="connsiteY30-1406" fmla="*/ 3381562 h 3550128"/>
                <a:gd name="connsiteX31-1407" fmla="*/ 1016693 w 1404387"/>
                <a:gd name="connsiteY31-1408" fmla="*/ 3543487 h 3550128"/>
                <a:gd name="connsiteX0-1409" fmla="*/ 1016693 w 1404387"/>
                <a:gd name="connsiteY0-1410" fmla="*/ 3543487 h 3550128"/>
                <a:gd name="connsiteX1-1411" fmla="*/ 591243 w 1404387"/>
                <a:gd name="connsiteY1-1412" fmla="*/ 3549837 h 3550128"/>
                <a:gd name="connsiteX2-1413" fmla="*/ 394393 w 1404387"/>
                <a:gd name="connsiteY2-1414" fmla="*/ 3038662 h 3550128"/>
                <a:gd name="connsiteX3-1415" fmla="*/ 746818 w 1404387"/>
                <a:gd name="connsiteY3-1416" fmla="*/ 2343337 h 3550128"/>
                <a:gd name="connsiteX4-1417" fmla="*/ 560128 w 1404387"/>
                <a:gd name="connsiteY4-1418" fmla="*/ 1884232 h 3550128"/>
                <a:gd name="connsiteX5-1419" fmla="*/ 58 w 1404387"/>
                <a:gd name="connsiteY5-1420" fmla="*/ 1832797 h 3550128"/>
                <a:gd name="connsiteX6-1421" fmla="*/ 394393 w 1404387"/>
                <a:gd name="connsiteY6-1422" fmla="*/ 1705162 h 3550128"/>
                <a:gd name="connsiteX7-1423" fmla="*/ 642043 w 1404387"/>
                <a:gd name="connsiteY7-1424" fmla="*/ 1838512 h 3550128"/>
                <a:gd name="connsiteX8-1425" fmla="*/ 689668 w 1404387"/>
                <a:gd name="connsiteY8-1426" fmla="*/ 1609912 h 3550128"/>
                <a:gd name="connsiteX9-1427" fmla="*/ 823018 w 1404387"/>
                <a:gd name="connsiteY9-1428" fmla="*/ 1295587 h 3550128"/>
                <a:gd name="connsiteX10-1429" fmla="*/ 765868 w 1404387"/>
                <a:gd name="connsiteY10-1430" fmla="*/ 771712 h 3550128"/>
                <a:gd name="connsiteX11-1431" fmla="*/ 537268 w 1404387"/>
                <a:gd name="connsiteY11-1432" fmla="*/ 628837 h 3550128"/>
                <a:gd name="connsiteX12-1433" fmla="*/ 689668 w 1404387"/>
                <a:gd name="connsiteY12-1434" fmla="*/ 628837 h 3550128"/>
                <a:gd name="connsiteX13-1435" fmla="*/ 765868 w 1404387"/>
                <a:gd name="connsiteY13-1436" fmla="*/ 714562 h 3550128"/>
                <a:gd name="connsiteX14-1437" fmla="*/ 870643 w 1404387"/>
                <a:gd name="connsiteY14-1438" fmla="*/ 187 h 3550128"/>
                <a:gd name="connsiteX15-1439" fmla="*/ 832543 w 1404387"/>
                <a:gd name="connsiteY15-1440" fmla="*/ 647887 h 3550128"/>
                <a:gd name="connsiteX16-1441" fmla="*/ 908743 w 1404387"/>
                <a:gd name="connsiteY16-1442" fmla="*/ 1038412 h 3550128"/>
                <a:gd name="connsiteX17-1443" fmla="*/ 937318 w 1404387"/>
                <a:gd name="connsiteY17-1444" fmla="*/ 1286062 h 3550128"/>
                <a:gd name="connsiteX18-1445" fmla="*/ 1108768 w 1404387"/>
                <a:gd name="connsiteY18-1446" fmla="*/ 1152712 h 3550128"/>
                <a:gd name="connsiteX19-1447" fmla="*/ 1337368 w 1404387"/>
                <a:gd name="connsiteY19-1448" fmla="*/ 1133662 h 3550128"/>
                <a:gd name="connsiteX20-1449" fmla="*/ 1089718 w 1404387"/>
                <a:gd name="connsiteY20-1450" fmla="*/ 1190812 h 3550128"/>
                <a:gd name="connsiteX21-1451" fmla="*/ 880168 w 1404387"/>
                <a:gd name="connsiteY21-1452" fmla="*/ 1495612 h 3550128"/>
                <a:gd name="connsiteX22-1453" fmla="*/ 823018 w 1404387"/>
                <a:gd name="connsiteY22-1454" fmla="*/ 1857562 h 3550128"/>
                <a:gd name="connsiteX23-1455" fmla="*/ 975418 w 1404387"/>
                <a:gd name="connsiteY23-1456" fmla="*/ 2314762 h 3550128"/>
                <a:gd name="connsiteX24-1457" fmla="*/ 899218 w 1404387"/>
                <a:gd name="connsiteY24-1458" fmla="*/ 2552887 h 3550128"/>
                <a:gd name="connsiteX25-1459" fmla="*/ 1213543 w 1404387"/>
                <a:gd name="connsiteY25-1460" fmla="*/ 2495737 h 3550128"/>
                <a:gd name="connsiteX26-1461" fmla="*/ 1404043 w 1404387"/>
                <a:gd name="connsiteY26-1462" fmla="*/ 2590987 h 3550128"/>
                <a:gd name="connsiteX27-1463" fmla="*/ 1169093 w 1404387"/>
                <a:gd name="connsiteY27-1464" fmla="*/ 2543362 h 3550128"/>
                <a:gd name="connsiteX28-1465" fmla="*/ 832543 w 1404387"/>
                <a:gd name="connsiteY28-1466" fmla="*/ 2695762 h 3550128"/>
                <a:gd name="connsiteX29-1467" fmla="*/ 689668 w 1404387"/>
                <a:gd name="connsiteY29-1468" fmla="*/ 3048187 h 3550128"/>
                <a:gd name="connsiteX30-1469" fmla="*/ 918268 w 1404387"/>
                <a:gd name="connsiteY30-1470" fmla="*/ 3381562 h 3550128"/>
                <a:gd name="connsiteX31-1471" fmla="*/ 1016693 w 1404387"/>
                <a:gd name="connsiteY31-1472" fmla="*/ 3543487 h 3550128"/>
                <a:gd name="connsiteX0-1473" fmla="*/ 1016693 w 1404160"/>
                <a:gd name="connsiteY0-1474" fmla="*/ 3543487 h 3550128"/>
                <a:gd name="connsiteX1-1475" fmla="*/ 591243 w 1404160"/>
                <a:gd name="connsiteY1-1476" fmla="*/ 3549837 h 3550128"/>
                <a:gd name="connsiteX2-1477" fmla="*/ 394393 w 1404160"/>
                <a:gd name="connsiteY2-1478" fmla="*/ 3038662 h 3550128"/>
                <a:gd name="connsiteX3-1479" fmla="*/ 746818 w 1404160"/>
                <a:gd name="connsiteY3-1480" fmla="*/ 2343337 h 3550128"/>
                <a:gd name="connsiteX4-1481" fmla="*/ 560128 w 1404160"/>
                <a:gd name="connsiteY4-1482" fmla="*/ 1884232 h 3550128"/>
                <a:gd name="connsiteX5-1483" fmla="*/ 58 w 1404160"/>
                <a:gd name="connsiteY5-1484" fmla="*/ 1832797 h 3550128"/>
                <a:gd name="connsiteX6-1485" fmla="*/ 394393 w 1404160"/>
                <a:gd name="connsiteY6-1486" fmla="*/ 1705162 h 3550128"/>
                <a:gd name="connsiteX7-1487" fmla="*/ 642043 w 1404160"/>
                <a:gd name="connsiteY7-1488" fmla="*/ 1838512 h 3550128"/>
                <a:gd name="connsiteX8-1489" fmla="*/ 689668 w 1404160"/>
                <a:gd name="connsiteY8-1490" fmla="*/ 1609912 h 3550128"/>
                <a:gd name="connsiteX9-1491" fmla="*/ 823018 w 1404160"/>
                <a:gd name="connsiteY9-1492" fmla="*/ 1295587 h 3550128"/>
                <a:gd name="connsiteX10-1493" fmla="*/ 765868 w 1404160"/>
                <a:gd name="connsiteY10-1494" fmla="*/ 771712 h 3550128"/>
                <a:gd name="connsiteX11-1495" fmla="*/ 537268 w 1404160"/>
                <a:gd name="connsiteY11-1496" fmla="*/ 628837 h 3550128"/>
                <a:gd name="connsiteX12-1497" fmla="*/ 689668 w 1404160"/>
                <a:gd name="connsiteY12-1498" fmla="*/ 628837 h 3550128"/>
                <a:gd name="connsiteX13-1499" fmla="*/ 765868 w 1404160"/>
                <a:gd name="connsiteY13-1500" fmla="*/ 714562 h 3550128"/>
                <a:gd name="connsiteX14-1501" fmla="*/ 870643 w 1404160"/>
                <a:gd name="connsiteY14-1502" fmla="*/ 187 h 3550128"/>
                <a:gd name="connsiteX15-1503" fmla="*/ 832543 w 1404160"/>
                <a:gd name="connsiteY15-1504" fmla="*/ 647887 h 3550128"/>
                <a:gd name="connsiteX16-1505" fmla="*/ 908743 w 1404160"/>
                <a:gd name="connsiteY16-1506" fmla="*/ 1038412 h 3550128"/>
                <a:gd name="connsiteX17-1507" fmla="*/ 937318 w 1404160"/>
                <a:gd name="connsiteY17-1508" fmla="*/ 1286062 h 3550128"/>
                <a:gd name="connsiteX18-1509" fmla="*/ 1108768 w 1404160"/>
                <a:gd name="connsiteY18-1510" fmla="*/ 1152712 h 3550128"/>
                <a:gd name="connsiteX19-1511" fmla="*/ 1337368 w 1404160"/>
                <a:gd name="connsiteY19-1512" fmla="*/ 1133662 h 3550128"/>
                <a:gd name="connsiteX20-1513" fmla="*/ 1089718 w 1404160"/>
                <a:gd name="connsiteY20-1514" fmla="*/ 1190812 h 3550128"/>
                <a:gd name="connsiteX21-1515" fmla="*/ 880168 w 1404160"/>
                <a:gd name="connsiteY21-1516" fmla="*/ 1495612 h 3550128"/>
                <a:gd name="connsiteX22-1517" fmla="*/ 823018 w 1404160"/>
                <a:gd name="connsiteY22-1518" fmla="*/ 1857562 h 3550128"/>
                <a:gd name="connsiteX23-1519" fmla="*/ 975418 w 1404160"/>
                <a:gd name="connsiteY23-1520" fmla="*/ 2314762 h 3550128"/>
                <a:gd name="connsiteX24-1521" fmla="*/ 899218 w 1404160"/>
                <a:gd name="connsiteY24-1522" fmla="*/ 2552887 h 3550128"/>
                <a:gd name="connsiteX25-1523" fmla="*/ 1213543 w 1404160"/>
                <a:gd name="connsiteY25-1524" fmla="*/ 2495737 h 3550128"/>
                <a:gd name="connsiteX26-1525" fmla="*/ 1404043 w 1404160"/>
                <a:gd name="connsiteY26-1526" fmla="*/ 2590987 h 3550128"/>
                <a:gd name="connsiteX27-1527" fmla="*/ 1188143 w 1404160"/>
                <a:gd name="connsiteY27-1528" fmla="*/ 2552887 h 3550128"/>
                <a:gd name="connsiteX28-1529" fmla="*/ 832543 w 1404160"/>
                <a:gd name="connsiteY28-1530" fmla="*/ 2695762 h 3550128"/>
                <a:gd name="connsiteX29-1531" fmla="*/ 689668 w 1404160"/>
                <a:gd name="connsiteY29-1532" fmla="*/ 3048187 h 3550128"/>
                <a:gd name="connsiteX30-1533" fmla="*/ 918268 w 1404160"/>
                <a:gd name="connsiteY30-1534" fmla="*/ 3381562 h 3550128"/>
                <a:gd name="connsiteX31-1535" fmla="*/ 1016693 w 1404160"/>
                <a:gd name="connsiteY31-1536" fmla="*/ 3543487 h 3550128"/>
                <a:gd name="connsiteX0-1537" fmla="*/ 1016693 w 1404160"/>
                <a:gd name="connsiteY0-1538" fmla="*/ 3543487 h 3550128"/>
                <a:gd name="connsiteX1-1539" fmla="*/ 591243 w 1404160"/>
                <a:gd name="connsiteY1-1540" fmla="*/ 3549837 h 3550128"/>
                <a:gd name="connsiteX2-1541" fmla="*/ 394393 w 1404160"/>
                <a:gd name="connsiteY2-1542" fmla="*/ 3038662 h 3550128"/>
                <a:gd name="connsiteX3-1543" fmla="*/ 746818 w 1404160"/>
                <a:gd name="connsiteY3-1544" fmla="*/ 2343337 h 3550128"/>
                <a:gd name="connsiteX4-1545" fmla="*/ 560128 w 1404160"/>
                <a:gd name="connsiteY4-1546" fmla="*/ 1884232 h 3550128"/>
                <a:gd name="connsiteX5-1547" fmla="*/ 58 w 1404160"/>
                <a:gd name="connsiteY5-1548" fmla="*/ 1832797 h 3550128"/>
                <a:gd name="connsiteX6-1549" fmla="*/ 394393 w 1404160"/>
                <a:gd name="connsiteY6-1550" fmla="*/ 1705162 h 3550128"/>
                <a:gd name="connsiteX7-1551" fmla="*/ 642043 w 1404160"/>
                <a:gd name="connsiteY7-1552" fmla="*/ 1838512 h 3550128"/>
                <a:gd name="connsiteX8-1553" fmla="*/ 689668 w 1404160"/>
                <a:gd name="connsiteY8-1554" fmla="*/ 1609912 h 3550128"/>
                <a:gd name="connsiteX9-1555" fmla="*/ 823018 w 1404160"/>
                <a:gd name="connsiteY9-1556" fmla="*/ 1295587 h 3550128"/>
                <a:gd name="connsiteX10-1557" fmla="*/ 765868 w 1404160"/>
                <a:gd name="connsiteY10-1558" fmla="*/ 771712 h 3550128"/>
                <a:gd name="connsiteX11-1559" fmla="*/ 537268 w 1404160"/>
                <a:gd name="connsiteY11-1560" fmla="*/ 628837 h 3550128"/>
                <a:gd name="connsiteX12-1561" fmla="*/ 689668 w 1404160"/>
                <a:gd name="connsiteY12-1562" fmla="*/ 628837 h 3550128"/>
                <a:gd name="connsiteX13-1563" fmla="*/ 765868 w 1404160"/>
                <a:gd name="connsiteY13-1564" fmla="*/ 714562 h 3550128"/>
                <a:gd name="connsiteX14-1565" fmla="*/ 870643 w 1404160"/>
                <a:gd name="connsiteY14-1566" fmla="*/ 187 h 3550128"/>
                <a:gd name="connsiteX15-1567" fmla="*/ 832543 w 1404160"/>
                <a:gd name="connsiteY15-1568" fmla="*/ 647887 h 3550128"/>
                <a:gd name="connsiteX16-1569" fmla="*/ 908743 w 1404160"/>
                <a:gd name="connsiteY16-1570" fmla="*/ 1038412 h 3550128"/>
                <a:gd name="connsiteX17-1571" fmla="*/ 937318 w 1404160"/>
                <a:gd name="connsiteY17-1572" fmla="*/ 1286062 h 3550128"/>
                <a:gd name="connsiteX18-1573" fmla="*/ 1108768 w 1404160"/>
                <a:gd name="connsiteY18-1574" fmla="*/ 1152712 h 3550128"/>
                <a:gd name="connsiteX19-1575" fmla="*/ 1337368 w 1404160"/>
                <a:gd name="connsiteY19-1576" fmla="*/ 1133662 h 3550128"/>
                <a:gd name="connsiteX20-1577" fmla="*/ 1089718 w 1404160"/>
                <a:gd name="connsiteY20-1578" fmla="*/ 1190812 h 3550128"/>
                <a:gd name="connsiteX21-1579" fmla="*/ 880168 w 1404160"/>
                <a:gd name="connsiteY21-1580" fmla="*/ 1495612 h 3550128"/>
                <a:gd name="connsiteX22-1581" fmla="*/ 823018 w 1404160"/>
                <a:gd name="connsiteY22-1582" fmla="*/ 1857562 h 3550128"/>
                <a:gd name="connsiteX23-1583" fmla="*/ 975418 w 1404160"/>
                <a:gd name="connsiteY23-1584" fmla="*/ 2314762 h 3550128"/>
                <a:gd name="connsiteX24-1585" fmla="*/ 899218 w 1404160"/>
                <a:gd name="connsiteY24-1586" fmla="*/ 2552887 h 3550128"/>
                <a:gd name="connsiteX25-1587" fmla="*/ 1213543 w 1404160"/>
                <a:gd name="connsiteY25-1588" fmla="*/ 2495737 h 3550128"/>
                <a:gd name="connsiteX26-1589" fmla="*/ 1404043 w 1404160"/>
                <a:gd name="connsiteY26-1590" fmla="*/ 2590987 h 3550128"/>
                <a:gd name="connsiteX27-1591" fmla="*/ 1188143 w 1404160"/>
                <a:gd name="connsiteY27-1592" fmla="*/ 2552887 h 3550128"/>
                <a:gd name="connsiteX28-1593" fmla="*/ 832543 w 1404160"/>
                <a:gd name="connsiteY28-1594" fmla="*/ 2695762 h 3550128"/>
                <a:gd name="connsiteX29-1595" fmla="*/ 689668 w 1404160"/>
                <a:gd name="connsiteY29-1596" fmla="*/ 3048187 h 3550128"/>
                <a:gd name="connsiteX30-1597" fmla="*/ 918268 w 1404160"/>
                <a:gd name="connsiteY30-1598" fmla="*/ 3381562 h 3550128"/>
                <a:gd name="connsiteX31-1599" fmla="*/ 1016693 w 1404160"/>
                <a:gd name="connsiteY31-1600" fmla="*/ 3543487 h 3550128"/>
                <a:gd name="connsiteX0-1601" fmla="*/ 1016693 w 1423196"/>
                <a:gd name="connsiteY0-1602" fmla="*/ 3543487 h 3550128"/>
                <a:gd name="connsiteX1-1603" fmla="*/ 591243 w 1423196"/>
                <a:gd name="connsiteY1-1604" fmla="*/ 3549837 h 3550128"/>
                <a:gd name="connsiteX2-1605" fmla="*/ 394393 w 1423196"/>
                <a:gd name="connsiteY2-1606" fmla="*/ 3038662 h 3550128"/>
                <a:gd name="connsiteX3-1607" fmla="*/ 746818 w 1423196"/>
                <a:gd name="connsiteY3-1608" fmla="*/ 2343337 h 3550128"/>
                <a:gd name="connsiteX4-1609" fmla="*/ 560128 w 1423196"/>
                <a:gd name="connsiteY4-1610" fmla="*/ 1884232 h 3550128"/>
                <a:gd name="connsiteX5-1611" fmla="*/ 58 w 1423196"/>
                <a:gd name="connsiteY5-1612" fmla="*/ 1832797 h 3550128"/>
                <a:gd name="connsiteX6-1613" fmla="*/ 394393 w 1423196"/>
                <a:gd name="connsiteY6-1614" fmla="*/ 1705162 h 3550128"/>
                <a:gd name="connsiteX7-1615" fmla="*/ 642043 w 1423196"/>
                <a:gd name="connsiteY7-1616" fmla="*/ 1838512 h 3550128"/>
                <a:gd name="connsiteX8-1617" fmla="*/ 689668 w 1423196"/>
                <a:gd name="connsiteY8-1618" fmla="*/ 1609912 h 3550128"/>
                <a:gd name="connsiteX9-1619" fmla="*/ 823018 w 1423196"/>
                <a:gd name="connsiteY9-1620" fmla="*/ 1295587 h 3550128"/>
                <a:gd name="connsiteX10-1621" fmla="*/ 765868 w 1423196"/>
                <a:gd name="connsiteY10-1622" fmla="*/ 771712 h 3550128"/>
                <a:gd name="connsiteX11-1623" fmla="*/ 537268 w 1423196"/>
                <a:gd name="connsiteY11-1624" fmla="*/ 628837 h 3550128"/>
                <a:gd name="connsiteX12-1625" fmla="*/ 689668 w 1423196"/>
                <a:gd name="connsiteY12-1626" fmla="*/ 628837 h 3550128"/>
                <a:gd name="connsiteX13-1627" fmla="*/ 765868 w 1423196"/>
                <a:gd name="connsiteY13-1628" fmla="*/ 714562 h 3550128"/>
                <a:gd name="connsiteX14-1629" fmla="*/ 870643 w 1423196"/>
                <a:gd name="connsiteY14-1630" fmla="*/ 187 h 3550128"/>
                <a:gd name="connsiteX15-1631" fmla="*/ 832543 w 1423196"/>
                <a:gd name="connsiteY15-1632" fmla="*/ 647887 h 3550128"/>
                <a:gd name="connsiteX16-1633" fmla="*/ 908743 w 1423196"/>
                <a:gd name="connsiteY16-1634" fmla="*/ 1038412 h 3550128"/>
                <a:gd name="connsiteX17-1635" fmla="*/ 937318 w 1423196"/>
                <a:gd name="connsiteY17-1636" fmla="*/ 1286062 h 3550128"/>
                <a:gd name="connsiteX18-1637" fmla="*/ 1108768 w 1423196"/>
                <a:gd name="connsiteY18-1638" fmla="*/ 1152712 h 3550128"/>
                <a:gd name="connsiteX19-1639" fmla="*/ 1337368 w 1423196"/>
                <a:gd name="connsiteY19-1640" fmla="*/ 1133662 h 3550128"/>
                <a:gd name="connsiteX20-1641" fmla="*/ 1089718 w 1423196"/>
                <a:gd name="connsiteY20-1642" fmla="*/ 1190812 h 3550128"/>
                <a:gd name="connsiteX21-1643" fmla="*/ 880168 w 1423196"/>
                <a:gd name="connsiteY21-1644" fmla="*/ 1495612 h 3550128"/>
                <a:gd name="connsiteX22-1645" fmla="*/ 823018 w 1423196"/>
                <a:gd name="connsiteY22-1646" fmla="*/ 1857562 h 3550128"/>
                <a:gd name="connsiteX23-1647" fmla="*/ 975418 w 1423196"/>
                <a:gd name="connsiteY23-1648" fmla="*/ 2314762 h 3550128"/>
                <a:gd name="connsiteX24-1649" fmla="*/ 899218 w 1423196"/>
                <a:gd name="connsiteY24-1650" fmla="*/ 2552887 h 3550128"/>
                <a:gd name="connsiteX25-1651" fmla="*/ 1213543 w 1423196"/>
                <a:gd name="connsiteY25-1652" fmla="*/ 2495737 h 3550128"/>
                <a:gd name="connsiteX26-1653" fmla="*/ 1423093 w 1423196"/>
                <a:gd name="connsiteY26-1654" fmla="*/ 2612418 h 3550128"/>
                <a:gd name="connsiteX27-1655" fmla="*/ 1188143 w 1423196"/>
                <a:gd name="connsiteY27-1656" fmla="*/ 2552887 h 3550128"/>
                <a:gd name="connsiteX28-1657" fmla="*/ 832543 w 1423196"/>
                <a:gd name="connsiteY28-1658" fmla="*/ 2695762 h 3550128"/>
                <a:gd name="connsiteX29-1659" fmla="*/ 689668 w 1423196"/>
                <a:gd name="connsiteY29-1660" fmla="*/ 3048187 h 3550128"/>
                <a:gd name="connsiteX30-1661" fmla="*/ 918268 w 1423196"/>
                <a:gd name="connsiteY30-1662" fmla="*/ 3381562 h 3550128"/>
                <a:gd name="connsiteX31-1663" fmla="*/ 1016693 w 1423196"/>
                <a:gd name="connsiteY31-1664" fmla="*/ 3543487 h 3550128"/>
                <a:gd name="connsiteX0-1665" fmla="*/ 1016693 w 1420817"/>
                <a:gd name="connsiteY0-1666" fmla="*/ 3543487 h 3550128"/>
                <a:gd name="connsiteX1-1667" fmla="*/ 591243 w 1420817"/>
                <a:gd name="connsiteY1-1668" fmla="*/ 3549837 h 3550128"/>
                <a:gd name="connsiteX2-1669" fmla="*/ 394393 w 1420817"/>
                <a:gd name="connsiteY2-1670" fmla="*/ 3038662 h 3550128"/>
                <a:gd name="connsiteX3-1671" fmla="*/ 746818 w 1420817"/>
                <a:gd name="connsiteY3-1672" fmla="*/ 2343337 h 3550128"/>
                <a:gd name="connsiteX4-1673" fmla="*/ 560128 w 1420817"/>
                <a:gd name="connsiteY4-1674" fmla="*/ 1884232 h 3550128"/>
                <a:gd name="connsiteX5-1675" fmla="*/ 58 w 1420817"/>
                <a:gd name="connsiteY5-1676" fmla="*/ 1832797 h 3550128"/>
                <a:gd name="connsiteX6-1677" fmla="*/ 394393 w 1420817"/>
                <a:gd name="connsiteY6-1678" fmla="*/ 1705162 h 3550128"/>
                <a:gd name="connsiteX7-1679" fmla="*/ 642043 w 1420817"/>
                <a:gd name="connsiteY7-1680" fmla="*/ 1838512 h 3550128"/>
                <a:gd name="connsiteX8-1681" fmla="*/ 689668 w 1420817"/>
                <a:gd name="connsiteY8-1682" fmla="*/ 1609912 h 3550128"/>
                <a:gd name="connsiteX9-1683" fmla="*/ 823018 w 1420817"/>
                <a:gd name="connsiteY9-1684" fmla="*/ 1295587 h 3550128"/>
                <a:gd name="connsiteX10-1685" fmla="*/ 765868 w 1420817"/>
                <a:gd name="connsiteY10-1686" fmla="*/ 771712 h 3550128"/>
                <a:gd name="connsiteX11-1687" fmla="*/ 537268 w 1420817"/>
                <a:gd name="connsiteY11-1688" fmla="*/ 628837 h 3550128"/>
                <a:gd name="connsiteX12-1689" fmla="*/ 689668 w 1420817"/>
                <a:gd name="connsiteY12-1690" fmla="*/ 628837 h 3550128"/>
                <a:gd name="connsiteX13-1691" fmla="*/ 765868 w 1420817"/>
                <a:gd name="connsiteY13-1692" fmla="*/ 714562 h 3550128"/>
                <a:gd name="connsiteX14-1693" fmla="*/ 870643 w 1420817"/>
                <a:gd name="connsiteY14-1694" fmla="*/ 187 h 3550128"/>
                <a:gd name="connsiteX15-1695" fmla="*/ 832543 w 1420817"/>
                <a:gd name="connsiteY15-1696" fmla="*/ 647887 h 3550128"/>
                <a:gd name="connsiteX16-1697" fmla="*/ 908743 w 1420817"/>
                <a:gd name="connsiteY16-1698" fmla="*/ 1038412 h 3550128"/>
                <a:gd name="connsiteX17-1699" fmla="*/ 937318 w 1420817"/>
                <a:gd name="connsiteY17-1700" fmla="*/ 1286062 h 3550128"/>
                <a:gd name="connsiteX18-1701" fmla="*/ 1108768 w 1420817"/>
                <a:gd name="connsiteY18-1702" fmla="*/ 1152712 h 3550128"/>
                <a:gd name="connsiteX19-1703" fmla="*/ 1337368 w 1420817"/>
                <a:gd name="connsiteY19-1704" fmla="*/ 1133662 h 3550128"/>
                <a:gd name="connsiteX20-1705" fmla="*/ 1089718 w 1420817"/>
                <a:gd name="connsiteY20-1706" fmla="*/ 1190812 h 3550128"/>
                <a:gd name="connsiteX21-1707" fmla="*/ 880168 w 1420817"/>
                <a:gd name="connsiteY21-1708" fmla="*/ 1495612 h 3550128"/>
                <a:gd name="connsiteX22-1709" fmla="*/ 823018 w 1420817"/>
                <a:gd name="connsiteY22-1710" fmla="*/ 1857562 h 3550128"/>
                <a:gd name="connsiteX23-1711" fmla="*/ 975418 w 1420817"/>
                <a:gd name="connsiteY23-1712" fmla="*/ 2314762 h 3550128"/>
                <a:gd name="connsiteX24-1713" fmla="*/ 899218 w 1420817"/>
                <a:gd name="connsiteY24-1714" fmla="*/ 2552887 h 3550128"/>
                <a:gd name="connsiteX25-1715" fmla="*/ 1213543 w 1420817"/>
                <a:gd name="connsiteY25-1716" fmla="*/ 2495737 h 3550128"/>
                <a:gd name="connsiteX26-1717" fmla="*/ 1420712 w 1420817"/>
                <a:gd name="connsiteY26-1718" fmla="*/ 2583843 h 3550128"/>
                <a:gd name="connsiteX27-1719" fmla="*/ 1188143 w 1420817"/>
                <a:gd name="connsiteY27-1720" fmla="*/ 2552887 h 3550128"/>
                <a:gd name="connsiteX28-1721" fmla="*/ 832543 w 1420817"/>
                <a:gd name="connsiteY28-1722" fmla="*/ 2695762 h 3550128"/>
                <a:gd name="connsiteX29-1723" fmla="*/ 689668 w 1420817"/>
                <a:gd name="connsiteY29-1724" fmla="*/ 3048187 h 3550128"/>
                <a:gd name="connsiteX30-1725" fmla="*/ 918268 w 1420817"/>
                <a:gd name="connsiteY30-1726" fmla="*/ 3381562 h 3550128"/>
                <a:gd name="connsiteX31-1727" fmla="*/ 1016693 w 1420817"/>
                <a:gd name="connsiteY31-1728" fmla="*/ 3543487 h 3550128"/>
                <a:gd name="connsiteX0-1729" fmla="*/ 1016693 w 1420960"/>
                <a:gd name="connsiteY0-1730" fmla="*/ 3543487 h 3550128"/>
                <a:gd name="connsiteX1-1731" fmla="*/ 591243 w 1420960"/>
                <a:gd name="connsiteY1-1732" fmla="*/ 3549837 h 3550128"/>
                <a:gd name="connsiteX2-1733" fmla="*/ 394393 w 1420960"/>
                <a:gd name="connsiteY2-1734" fmla="*/ 3038662 h 3550128"/>
                <a:gd name="connsiteX3-1735" fmla="*/ 746818 w 1420960"/>
                <a:gd name="connsiteY3-1736" fmla="*/ 2343337 h 3550128"/>
                <a:gd name="connsiteX4-1737" fmla="*/ 560128 w 1420960"/>
                <a:gd name="connsiteY4-1738" fmla="*/ 1884232 h 3550128"/>
                <a:gd name="connsiteX5-1739" fmla="*/ 58 w 1420960"/>
                <a:gd name="connsiteY5-1740" fmla="*/ 1832797 h 3550128"/>
                <a:gd name="connsiteX6-1741" fmla="*/ 394393 w 1420960"/>
                <a:gd name="connsiteY6-1742" fmla="*/ 1705162 h 3550128"/>
                <a:gd name="connsiteX7-1743" fmla="*/ 642043 w 1420960"/>
                <a:gd name="connsiteY7-1744" fmla="*/ 1838512 h 3550128"/>
                <a:gd name="connsiteX8-1745" fmla="*/ 689668 w 1420960"/>
                <a:gd name="connsiteY8-1746" fmla="*/ 1609912 h 3550128"/>
                <a:gd name="connsiteX9-1747" fmla="*/ 823018 w 1420960"/>
                <a:gd name="connsiteY9-1748" fmla="*/ 1295587 h 3550128"/>
                <a:gd name="connsiteX10-1749" fmla="*/ 765868 w 1420960"/>
                <a:gd name="connsiteY10-1750" fmla="*/ 771712 h 3550128"/>
                <a:gd name="connsiteX11-1751" fmla="*/ 537268 w 1420960"/>
                <a:gd name="connsiteY11-1752" fmla="*/ 628837 h 3550128"/>
                <a:gd name="connsiteX12-1753" fmla="*/ 689668 w 1420960"/>
                <a:gd name="connsiteY12-1754" fmla="*/ 628837 h 3550128"/>
                <a:gd name="connsiteX13-1755" fmla="*/ 765868 w 1420960"/>
                <a:gd name="connsiteY13-1756" fmla="*/ 714562 h 3550128"/>
                <a:gd name="connsiteX14-1757" fmla="*/ 870643 w 1420960"/>
                <a:gd name="connsiteY14-1758" fmla="*/ 187 h 3550128"/>
                <a:gd name="connsiteX15-1759" fmla="*/ 832543 w 1420960"/>
                <a:gd name="connsiteY15-1760" fmla="*/ 647887 h 3550128"/>
                <a:gd name="connsiteX16-1761" fmla="*/ 908743 w 1420960"/>
                <a:gd name="connsiteY16-1762" fmla="*/ 1038412 h 3550128"/>
                <a:gd name="connsiteX17-1763" fmla="*/ 937318 w 1420960"/>
                <a:gd name="connsiteY17-1764" fmla="*/ 1286062 h 3550128"/>
                <a:gd name="connsiteX18-1765" fmla="*/ 1108768 w 1420960"/>
                <a:gd name="connsiteY18-1766" fmla="*/ 1152712 h 3550128"/>
                <a:gd name="connsiteX19-1767" fmla="*/ 1337368 w 1420960"/>
                <a:gd name="connsiteY19-1768" fmla="*/ 1133662 h 3550128"/>
                <a:gd name="connsiteX20-1769" fmla="*/ 1089718 w 1420960"/>
                <a:gd name="connsiteY20-1770" fmla="*/ 1190812 h 3550128"/>
                <a:gd name="connsiteX21-1771" fmla="*/ 880168 w 1420960"/>
                <a:gd name="connsiteY21-1772" fmla="*/ 1495612 h 3550128"/>
                <a:gd name="connsiteX22-1773" fmla="*/ 823018 w 1420960"/>
                <a:gd name="connsiteY22-1774" fmla="*/ 1857562 h 3550128"/>
                <a:gd name="connsiteX23-1775" fmla="*/ 975418 w 1420960"/>
                <a:gd name="connsiteY23-1776" fmla="*/ 2314762 h 3550128"/>
                <a:gd name="connsiteX24-1777" fmla="*/ 899218 w 1420960"/>
                <a:gd name="connsiteY24-1778" fmla="*/ 2552887 h 3550128"/>
                <a:gd name="connsiteX25-1779" fmla="*/ 1213543 w 1420960"/>
                <a:gd name="connsiteY25-1780" fmla="*/ 2495737 h 3550128"/>
                <a:gd name="connsiteX26-1781" fmla="*/ 1420712 w 1420960"/>
                <a:gd name="connsiteY26-1782" fmla="*/ 2583843 h 3550128"/>
                <a:gd name="connsiteX27-1783" fmla="*/ 1188143 w 1420960"/>
                <a:gd name="connsiteY27-1784" fmla="*/ 2552887 h 3550128"/>
                <a:gd name="connsiteX28-1785" fmla="*/ 832543 w 1420960"/>
                <a:gd name="connsiteY28-1786" fmla="*/ 2695762 h 3550128"/>
                <a:gd name="connsiteX29-1787" fmla="*/ 689668 w 1420960"/>
                <a:gd name="connsiteY29-1788" fmla="*/ 3048187 h 3550128"/>
                <a:gd name="connsiteX30-1789" fmla="*/ 918268 w 1420960"/>
                <a:gd name="connsiteY30-1790" fmla="*/ 3381562 h 3550128"/>
                <a:gd name="connsiteX31-1791" fmla="*/ 1016693 w 1420960"/>
                <a:gd name="connsiteY31-1792" fmla="*/ 3543487 h 3550128"/>
                <a:gd name="connsiteX0-1793" fmla="*/ 1016693 w 1432703"/>
                <a:gd name="connsiteY0-1794" fmla="*/ 3543487 h 3550128"/>
                <a:gd name="connsiteX1-1795" fmla="*/ 591243 w 1432703"/>
                <a:gd name="connsiteY1-1796" fmla="*/ 3549837 h 3550128"/>
                <a:gd name="connsiteX2-1797" fmla="*/ 394393 w 1432703"/>
                <a:gd name="connsiteY2-1798" fmla="*/ 3038662 h 3550128"/>
                <a:gd name="connsiteX3-1799" fmla="*/ 746818 w 1432703"/>
                <a:gd name="connsiteY3-1800" fmla="*/ 2343337 h 3550128"/>
                <a:gd name="connsiteX4-1801" fmla="*/ 560128 w 1432703"/>
                <a:gd name="connsiteY4-1802" fmla="*/ 1884232 h 3550128"/>
                <a:gd name="connsiteX5-1803" fmla="*/ 58 w 1432703"/>
                <a:gd name="connsiteY5-1804" fmla="*/ 1832797 h 3550128"/>
                <a:gd name="connsiteX6-1805" fmla="*/ 394393 w 1432703"/>
                <a:gd name="connsiteY6-1806" fmla="*/ 1705162 h 3550128"/>
                <a:gd name="connsiteX7-1807" fmla="*/ 642043 w 1432703"/>
                <a:gd name="connsiteY7-1808" fmla="*/ 1838512 h 3550128"/>
                <a:gd name="connsiteX8-1809" fmla="*/ 689668 w 1432703"/>
                <a:gd name="connsiteY8-1810" fmla="*/ 1609912 h 3550128"/>
                <a:gd name="connsiteX9-1811" fmla="*/ 823018 w 1432703"/>
                <a:gd name="connsiteY9-1812" fmla="*/ 1295587 h 3550128"/>
                <a:gd name="connsiteX10-1813" fmla="*/ 765868 w 1432703"/>
                <a:gd name="connsiteY10-1814" fmla="*/ 771712 h 3550128"/>
                <a:gd name="connsiteX11-1815" fmla="*/ 537268 w 1432703"/>
                <a:gd name="connsiteY11-1816" fmla="*/ 628837 h 3550128"/>
                <a:gd name="connsiteX12-1817" fmla="*/ 689668 w 1432703"/>
                <a:gd name="connsiteY12-1818" fmla="*/ 628837 h 3550128"/>
                <a:gd name="connsiteX13-1819" fmla="*/ 765868 w 1432703"/>
                <a:gd name="connsiteY13-1820" fmla="*/ 714562 h 3550128"/>
                <a:gd name="connsiteX14-1821" fmla="*/ 870643 w 1432703"/>
                <a:gd name="connsiteY14-1822" fmla="*/ 187 h 3550128"/>
                <a:gd name="connsiteX15-1823" fmla="*/ 832543 w 1432703"/>
                <a:gd name="connsiteY15-1824" fmla="*/ 647887 h 3550128"/>
                <a:gd name="connsiteX16-1825" fmla="*/ 908743 w 1432703"/>
                <a:gd name="connsiteY16-1826" fmla="*/ 1038412 h 3550128"/>
                <a:gd name="connsiteX17-1827" fmla="*/ 937318 w 1432703"/>
                <a:gd name="connsiteY17-1828" fmla="*/ 1286062 h 3550128"/>
                <a:gd name="connsiteX18-1829" fmla="*/ 1108768 w 1432703"/>
                <a:gd name="connsiteY18-1830" fmla="*/ 1152712 h 3550128"/>
                <a:gd name="connsiteX19-1831" fmla="*/ 1337368 w 1432703"/>
                <a:gd name="connsiteY19-1832" fmla="*/ 1133662 h 3550128"/>
                <a:gd name="connsiteX20-1833" fmla="*/ 1089718 w 1432703"/>
                <a:gd name="connsiteY20-1834" fmla="*/ 1190812 h 3550128"/>
                <a:gd name="connsiteX21-1835" fmla="*/ 880168 w 1432703"/>
                <a:gd name="connsiteY21-1836" fmla="*/ 1495612 h 3550128"/>
                <a:gd name="connsiteX22-1837" fmla="*/ 823018 w 1432703"/>
                <a:gd name="connsiteY22-1838" fmla="*/ 1857562 h 3550128"/>
                <a:gd name="connsiteX23-1839" fmla="*/ 975418 w 1432703"/>
                <a:gd name="connsiteY23-1840" fmla="*/ 2314762 h 3550128"/>
                <a:gd name="connsiteX24-1841" fmla="*/ 899218 w 1432703"/>
                <a:gd name="connsiteY24-1842" fmla="*/ 2552887 h 3550128"/>
                <a:gd name="connsiteX25-1843" fmla="*/ 1213543 w 1432703"/>
                <a:gd name="connsiteY25-1844" fmla="*/ 2495737 h 3550128"/>
                <a:gd name="connsiteX26-1845" fmla="*/ 1420712 w 1432703"/>
                <a:gd name="connsiteY26-1846" fmla="*/ 2583843 h 3550128"/>
                <a:gd name="connsiteX27-1847" fmla="*/ 1188143 w 1432703"/>
                <a:gd name="connsiteY27-1848" fmla="*/ 2552887 h 3550128"/>
                <a:gd name="connsiteX28-1849" fmla="*/ 832543 w 1432703"/>
                <a:gd name="connsiteY28-1850" fmla="*/ 2695762 h 3550128"/>
                <a:gd name="connsiteX29-1851" fmla="*/ 689668 w 1432703"/>
                <a:gd name="connsiteY29-1852" fmla="*/ 3048187 h 3550128"/>
                <a:gd name="connsiteX30-1853" fmla="*/ 918268 w 1432703"/>
                <a:gd name="connsiteY30-1854" fmla="*/ 3381562 h 3550128"/>
                <a:gd name="connsiteX31-1855" fmla="*/ 1016693 w 1432703"/>
                <a:gd name="connsiteY31-1856" fmla="*/ 3543487 h 3550128"/>
                <a:gd name="connsiteX0-1857" fmla="*/ 1016693 w 1420712"/>
                <a:gd name="connsiteY0-1858" fmla="*/ 3543487 h 3550128"/>
                <a:gd name="connsiteX1-1859" fmla="*/ 591243 w 1420712"/>
                <a:gd name="connsiteY1-1860" fmla="*/ 3549837 h 3550128"/>
                <a:gd name="connsiteX2-1861" fmla="*/ 394393 w 1420712"/>
                <a:gd name="connsiteY2-1862" fmla="*/ 3038662 h 3550128"/>
                <a:gd name="connsiteX3-1863" fmla="*/ 746818 w 1420712"/>
                <a:gd name="connsiteY3-1864" fmla="*/ 2343337 h 3550128"/>
                <a:gd name="connsiteX4-1865" fmla="*/ 560128 w 1420712"/>
                <a:gd name="connsiteY4-1866" fmla="*/ 1884232 h 3550128"/>
                <a:gd name="connsiteX5-1867" fmla="*/ 58 w 1420712"/>
                <a:gd name="connsiteY5-1868" fmla="*/ 1832797 h 3550128"/>
                <a:gd name="connsiteX6-1869" fmla="*/ 394393 w 1420712"/>
                <a:gd name="connsiteY6-1870" fmla="*/ 1705162 h 3550128"/>
                <a:gd name="connsiteX7-1871" fmla="*/ 642043 w 1420712"/>
                <a:gd name="connsiteY7-1872" fmla="*/ 1838512 h 3550128"/>
                <a:gd name="connsiteX8-1873" fmla="*/ 689668 w 1420712"/>
                <a:gd name="connsiteY8-1874" fmla="*/ 1609912 h 3550128"/>
                <a:gd name="connsiteX9-1875" fmla="*/ 823018 w 1420712"/>
                <a:gd name="connsiteY9-1876" fmla="*/ 1295587 h 3550128"/>
                <a:gd name="connsiteX10-1877" fmla="*/ 765868 w 1420712"/>
                <a:gd name="connsiteY10-1878" fmla="*/ 771712 h 3550128"/>
                <a:gd name="connsiteX11-1879" fmla="*/ 537268 w 1420712"/>
                <a:gd name="connsiteY11-1880" fmla="*/ 628837 h 3550128"/>
                <a:gd name="connsiteX12-1881" fmla="*/ 689668 w 1420712"/>
                <a:gd name="connsiteY12-1882" fmla="*/ 628837 h 3550128"/>
                <a:gd name="connsiteX13-1883" fmla="*/ 765868 w 1420712"/>
                <a:gd name="connsiteY13-1884" fmla="*/ 714562 h 3550128"/>
                <a:gd name="connsiteX14-1885" fmla="*/ 870643 w 1420712"/>
                <a:gd name="connsiteY14-1886" fmla="*/ 187 h 3550128"/>
                <a:gd name="connsiteX15-1887" fmla="*/ 832543 w 1420712"/>
                <a:gd name="connsiteY15-1888" fmla="*/ 647887 h 3550128"/>
                <a:gd name="connsiteX16-1889" fmla="*/ 908743 w 1420712"/>
                <a:gd name="connsiteY16-1890" fmla="*/ 1038412 h 3550128"/>
                <a:gd name="connsiteX17-1891" fmla="*/ 937318 w 1420712"/>
                <a:gd name="connsiteY17-1892" fmla="*/ 1286062 h 3550128"/>
                <a:gd name="connsiteX18-1893" fmla="*/ 1108768 w 1420712"/>
                <a:gd name="connsiteY18-1894" fmla="*/ 1152712 h 3550128"/>
                <a:gd name="connsiteX19-1895" fmla="*/ 1337368 w 1420712"/>
                <a:gd name="connsiteY19-1896" fmla="*/ 1133662 h 3550128"/>
                <a:gd name="connsiteX20-1897" fmla="*/ 1089718 w 1420712"/>
                <a:gd name="connsiteY20-1898" fmla="*/ 1190812 h 3550128"/>
                <a:gd name="connsiteX21-1899" fmla="*/ 880168 w 1420712"/>
                <a:gd name="connsiteY21-1900" fmla="*/ 1495612 h 3550128"/>
                <a:gd name="connsiteX22-1901" fmla="*/ 823018 w 1420712"/>
                <a:gd name="connsiteY22-1902" fmla="*/ 1857562 h 3550128"/>
                <a:gd name="connsiteX23-1903" fmla="*/ 975418 w 1420712"/>
                <a:gd name="connsiteY23-1904" fmla="*/ 2314762 h 3550128"/>
                <a:gd name="connsiteX24-1905" fmla="*/ 899218 w 1420712"/>
                <a:gd name="connsiteY24-1906" fmla="*/ 2552887 h 3550128"/>
                <a:gd name="connsiteX25-1907" fmla="*/ 1213543 w 1420712"/>
                <a:gd name="connsiteY25-1908" fmla="*/ 2495737 h 3550128"/>
                <a:gd name="connsiteX26-1909" fmla="*/ 1420712 w 1420712"/>
                <a:gd name="connsiteY26-1910" fmla="*/ 2583843 h 3550128"/>
                <a:gd name="connsiteX27-1911" fmla="*/ 1188143 w 1420712"/>
                <a:gd name="connsiteY27-1912" fmla="*/ 2552887 h 3550128"/>
                <a:gd name="connsiteX28-1913" fmla="*/ 832543 w 1420712"/>
                <a:gd name="connsiteY28-1914" fmla="*/ 2695762 h 3550128"/>
                <a:gd name="connsiteX29-1915" fmla="*/ 689668 w 1420712"/>
                <a:gd name="connsiteY29-1916" fmla="*/ 3048187 h 3550128"/>
                <a:gd name="connsiteX30-1917" fmla="*/ 918268 w 1420712"/>
                <a:gd name="connsiteY30-1918" fmla="*/ 3381562 h 3550128"/>
                <a:gd name="connsiteX31-1919" fmla="*/ 1016693 w 1420712"/>
                <a:gd name="connsiteY31-1920" fmla="*/ 3543487 h 3550128"/>
                <a:gd name="connsiteX0-1921" fmla="*/ 1016693 w 1432618"/>
                <a:gd name="connsiteY0-1922" fmla="*/ 3543487 h 3550128"/>
                <a:gd name="connsiteX1-1923" fmla="*/ 591243 w 1432618"/>
                <a:gd name="connsiteY1-1924" fmla="*/ 3549837 h 3550128"/>
                <a:gd name="connsiteX2-1925" fmla="*/ 394393 w 1432618"/>
                <a:gd name="connsiteY2-1926" fmla="*/ 3038662 h 3550128"/>
                <a:gd name="connsiteX3-1927" fmla="*/ 746818 w 1432618"/>
                <a:gd name="connsiteY3-1928" fmla="*/ 2343337 h 3550128"/>
                <a:gd name="connsiteX4-1929" fmla="*/ 560128 w 1432618"/>
                <a:gd name="connsiteY4-1930" fmla="*/ 1884232 h 3550128"/>
                <a:gd name="connsiteX5-1931" fmla="*/ 58 w 1432618"/>
                <a:gd name="connsiteY5-1932" fmla="*/ 1832797 h 3550128"/>
                <a:gd name="connsiteX6-1933" fmla="*/ 394393 w 1432618"/>
                <a:gd name="connsiteY6-1934" fmla="*/ 1705162 h 3550128"/>
                <a:gd name="connsiteX7-1935" fmla="*/ 642043 w 1432618"/>
                <a:gd name="connsiteY7-1936" fmla="*/ 1838512 h 3550128"/>
                <a:gd name="connsiteX8-1937" fmla="*/ 689668 w 1432618"/>
                <a:gd name="connsiteY8-1938" fmla="*/ 1609912 h 3550128"/>
                <a:gd name="connsiteX9-1939" fmla="*/ 823018 w 1432618"/>
                <a:gd name="connsiteY9-1940" fmla="*/ 1295587 h 3550128"/>
                <a:gd name="connsiteX10-1941" fmla="*/ 765868 w 1432618"/>
                <a:gd name="connsiteY10-1942" fmla="*/ 771712 h 3550128"/>
                <a:gd name="connsiteX11-1943" fmla="*/ 537268 w 1432618"/>
                <a:gd name="connsiteY11-1944" fmla="*/ 628837 h 3550128"/>
                <a:gd name="connsiteX12-1945" fmla="*/ 689668 w 1432618"/>
                <a:gd name="connsiteY12-1946" fmla="*/ 628837 h 3550128"/>
                <a:gd name="connsiteX13-1947" fmla="*/ 765868 w 1432618"/>
                <a:gd name="connsiteY13-1948" fmla="*/ 714562 h 3550128"/>
                <a:gd name="connsiteX14-1949" fmla="*/ 870643 w 1432618"/>
                <a:gd name="connsiteY14-1950" fmla="*/ 187 h 3550128"/>
                <a:gd name="connsiteX15-1951" fmla="*/ 832543 w 1432618"/>
                <a:gd name="connsiteY15-1952" fmla="*/ 647887 h 3550128"/>
                <a:gd name="connsiteX16-1953" fmla="*/ 908743 w 1432618"/>
                <a:gd name="connsiteY16-1954" fmla="*/ 1038412 h 3550128"/>
                <a:gd name="connsiteX17-1955" fmla="*/ 937318 w 1432618"/>
                <a:gd name="connsiteY17-1956" fmla="*/ 1286062 h 3550128"/>
                <a:gd name="connsiteX18-1957" fmla="*/ 1108768 w 1432618"/>
                <a:gd name="connsiteY18-1958" fmla="*/ 1152712 h 3550128"/>
                <a:gd name="connsiteX19-1959" fmla="*/ 1337368 w 1432618"/>
                <a:gd name="connsiteY19-1960" fmla="*/ 1133662 h 3550128"/>
                <a:gd name="connsiteX20-1961" fmla="*/ 1089718 w 1432618"/>
                <a:gd name="connsiteY20-1962" fmla="*/ 1190812 h 3550128"/>
                <a:gd name="connsiteX21-1963" fmla="*/ 880168 w 1432618"/>
                <a:gd name="connsiteY21-1964" fmla="*/ 1495612 h 3550128"/>
                <a:gd name="connsiteX22-1965" fmla="*/ 823018 w 1432618"/>
                <a:gd name="connsiteY22-1966" fmla="*/ 1857562 h 3550128"/>
                <a:gd name="connsiteX23-1967" fmla="*/ 975418 w 1432618"/>
                <a:gd name="connsiteY23-1968" fmla="*/ 2314762 h 3550128"/>
                <a:gd name="connsiteX24-1969" fmla="*/ 899218 w 1432618"/>
                <a:gd name="connsiteY24-1970" fmla="*/ 2552887 h 3550128"/>
                <a:gd name="connsiteX25-1971" fmla="*/ 1213543 w 1432618"/>
                <a:gd name="connsiteY25-1972" fmla="*/ 2495737 h 3550128"/>
                <a:gd name="connsiteX26-1973" fmla="*/ 1432618 w 1432618"/>
                <a:gd name="connsiteY26-1974" fmla="*/ 2588606 h 3550128"/>
                <a:gd name="connsiteX27-1975" fmla="*/ 1188143 w 1432618"/>
                <a:gd name="connsiteY27-1976" fmla="*/ 2552887 h 3550128"/>
                <a:gd name="connsiteX28-1977" fmla="*/ 832543 w 1432618"/>
                <a:gd name="connsiteY28-1978" fmla="*/ 2695762 h 3550128"/>
                <a:gd name="connsiteX29-1979" fmla="*/ 689668 w 1432618"/>
                <a:gd name="connsiteY29-1980" fmla="*/ 3048187 h 3550128"/>
                <a:gd name="connsiteX30-1981" fmla="*/ 918268 w 1432618"/>
                <a:gd name="connsiteY30-1982" fmla="*/ 3381562 h 3550128"/>
                <a:gd name="connsiteX31-1983" fmla="*/ 1016693 w 1432618"/>
                <a:gd name="connsiteY31-1984" fmla="*/ 3543487 h 3550128"/>
                <a:gd name="connsiteX0-1985" fmla="*/ 1016693 w 1432618"/>
                <a:gd name="connsiteY0-1986" fmla="*/ 3543487 h 3550128"/>
                <a:gd name="connsiteX1-1987" fmla="*/ 591243 w 1432618"/>
                <a:gd name="connsiteY1-1988" fmla="*/ 3549837 h 3550128"/>
                <a:gd name="connsiteX2-1989" fmla="*/ 394393 w 1432618"/>
                <a:gd name="connsiteY2-1990" fmla="*/ 3038662 h 3550128"/>
                <a:gd name="connsiteX3-1991" fmla="*/ 746818 w 1432618"/>
                <a:gd name="connsiteY3-1992" fmla="*/ 2343337 h 3550128"/>
                <a:gd name="connsiteX4-1993" fmla="*/ 560128 w 1432618"/>
                <a:gd name="connsiteY4-1994" fmla="*/ 1884232 h 3550128"/>
                <a:gd name="connsiteX5-1995" fmla="*/ 58 w 1432618"/>
                <a:gd name="connsiteY5-1996" fmla="*/ 1832797 h 3550128"/>
                <a:gd name="connsiteX6-1997" fmla="*/ 394393 w 1432618"/>
                <a:gd name="connsiteY6-1998" fmla="*/ 1705162 h 3550128"/>
                <a:gd name="connsiteX7-1999" fmla="*/ 642043 w 1432618"/>
                <a:gd name="connsiteY7-2000" fmla="*/ 1838512 h 3550128"/>
                <a:gd name="connsiteX8-2001" fmla="*/ 689668 w 1432618"/>
                <a:gd name="connsiteY8-2002" fmla="*/ 1609912 h 3550128"/>
                <a:gd name="connsiteX9-2003" fmla="*/ 823018 w 1432618"/>
                <a:gd name="connsiteY9-2004" fmla="*/ 1295587 h 3550128"/>
                <a:gd name="connsiteX10-2005" fmla="*/ 765868 w 1432618"/>
                <a:gd name="connsiteY10-2006" fmla="*/ 771712 h 3550128"/>
                <a:gd name="connsiteX11-2007" fmla="*/ 537268 w 1432618"/>
                <a:gd name="connsiteY11-2008" fmla="*/ 628837 h 3550128"/>
                <a:gd name="connsiteX12-2009" fmla="*/ 689668 w 1432618"/>
                <a:gd name="connsiteY12-2010" fmla="*/ 628837 h 3550128"/>
                <a:gd name="connsiteX13-2011" fmla="*/ 765868 w 1432618"/>
                <a:gd name="connsiteY13-2012" fmla="*/ 714562 h 3550128"/>
                <a:gd name="connsiteX14-2013" fmla="*/ 870643 w 1432618"/>
                <a:gd name="connsiteY14-2014" fmla="*/ 187 h 3550128"/>
                <a:gd name="connsiteX15-2015" fmla="*/ 832543 w 1432618"/>
                <a:gd name="connsiteY15-2016" fmla="*/ 647887 h 3550128"/>
                <a:gd name="connsiteX16-2017" fmla="*/ 908743 w 1432618"/>
                <a:gd name="connsiteY16-2018" fmla="*/ 1038412 h 3550128"/>
                <a:gd name="connsiteX17-2019" fmla="*/ 937318 w 1432618"/>
                <a:gd name="connsiteY17-2020" fmla="*/ 1286062 h 3550128"/>
                <a:gd name="connsiteX18-2021" fmla="*/ 1108768 w 1432618"/>
                <a:gd name="connsiteY18-2022" fmla="*/ 1152712 h 3550128"/>
                <a:gd name="connsiteX19-2023" fmla="*/ 1337368 w 1432618"/>
                <a:gd name="connsiteY19-2024" fmla="*/ 1133662 h 3550128"/>
                <a:gd name="connsiteX20-2025" fmla="*/ 1089718 w 1432618"/>
                <a:gd name="connsiteY20-2026" fmla="*/ 1190812 h 3550128"/>
                <a:gd name="connsiteX21-2027" fmla="*/ 880168 w 1432618"/>
                <a:gd name="connsiteY21-2028" fmla="*/ 1495612 h 3550128"/>
                <a:gd name="connsiteX22-2029" fmla="*/ 823018 w 1432618"/>
                <a:gd name="connsiteY22-2030" fmla="*/ 1857562 h 3550128"/>
                <a:gd name="connsiteX23-2031" fmla="*/ 975418 w 1432618"/>
                <a:gd name="connsiteY23-2032" fmla="*/ 2314762 h 3550128"/>
                <a:gd name="connsiteX24-2033" fmla="*/ 899218 w 1432618"/>
                <a:gd name="connsiteY24-2034" fmla="*/ 2552887 h 3550128"/>
                <a:gd name="connsiteX25-2035" fmla="*/ 1213543 w 1432618"/>
                <a:gd name="connsiteY25-2036" fmla="*/ 2495737 h 3550128"/>
                <a:gd name="connsiteX26-2037" fmla="*/ 1432618 w 1432618"/>
                <a:gd name="connsiteY26-2038" fmla="*/ 2588606 h 3550128"/>
                <a:gd name="connsiteX27-2039" fmla="*/ 1188143 w 1432618"/>
                <a:gd name="connsiteY27-2040" fmla="*/ 2552887 h 3550128"/>
                <a:gd name="connsiteX28-2041" fmla="*/ 832543 w 1432618"/>
                <a:gd name="connsiteY28-2042" fmla="*/ 2695762 h 3550128"/>
                <a:gd name="connsiteX29-2043" fmla="*/ 689668 w 1432618"/>
                <a:gd name="connsiteY29-2044" fmla="*/ 3048187 h 3550128"/>
                <a:gd name="connsiteX30-2045" fmla="*/ 918268 w 1432618"/>
                <a:gd name="connsiteY30-2046" fmla="*/ 3381562 h 3550128"/>
                <a:gd name="connsiteX31-2047" fmla="*/ 1016693 w 1432618"/>
                <a:gd name="connsiteY31-2048" fmla="*/ 3543487 h 3550128"/>
                <a:gd name="connsiteX0-2049" fmla="*/ 1016693 w 1432618"/>
                <a:gd name="connsiteY0-2050" fmla="*/ 3543487 h 3550128"/>
                <a:gd name="connsiteX1-2051" fmla="*/ 591243 w 1432618"/>
                <a:gd name="connsiteY1-2052" fmla="*/ 3549837 h 3550128"/>
                <a:gd name="connsiteX2-2053" fmla="*/ 394393 w 1432618"/>
                <a:gd name="connsiteY2-2054" fmla="*/ 3038662 h 3550128"/>
                <a:gd name="connsiteX3-2055" fmla="*/ 746818 w 1432618"/>
                <a:gd name="connsiteY3-2056" fmla="*/ 2343337 h 3550128"/>
                <a:gd name="connsiteX4-2057" fmla="*/ 560128 w 1432618"/>
                <a:gd name="connsiteY4-2058" fmla="*/ 1884232 h 3550128"/>
                <a:gd name="connsiteX5-2059" fmla="*/ 58 w 1432618"/>
                <a:gd name="connsiteY5-2060" fmla="*/ 1832797 h 3550128"/>
                <a:gd name="connsiteX6-2061" fmla="*/ 394393 w 1432618"/>
                <a:gd name="connsiteY6-2062" fmla="*/ 1705162 h 3550128"/>
                <a:gd name="connsiteX7-2063" fmla="*/ 642043 w 1432618"/>
                <a:gd name="connsiteY7-2064" fmla="*/ 1838512 h 3550128"/>
                <a:gd name="connsiteX8-2065" fmla="*/ 689668 w 1432618"/>
                <a:gd name="connsiteY8-2066" fmla="*/ 1609912 h 3550128"/>
                <a:gd name="connsiteX9-2067" fmla="*/ 823018 w 1432618"/>
                <a:gd name="connsiteY9-2068" fmla="*/ 1295587 h 3550128"/>
                <a:gd name="connsiteX10-2069" fmla="*/ 765868 w 1432618"/>
                <a:gd name="connsiteY10-2070" fmla="*/ 771712 h 3550128"/>
                <a:gd name="connsiteX11-2071" fmla="*/ 537268 w 1432618"/>
                <a:gd name="connsiteY11-2072" fmla="*/ 628837 h 3550128"/>
                <a:gd name="connsiteX12-2073" fmla="*/ 689668 w 1432618"/>
                <a:gd name="connsiteY12-2074" fmla="*/ 628837 h 3550128"/>
                <a:gd name="connsiteX13-2075" fmla="*/ 765868 w 1432618"/>
                <a:gd name="connsiteY13-2076" fmla="*/ 714562 h 3550128"/>
                <a:gd name="connsiteX14-2077" fmla="*/ 870643 w 1432618"/>
                <a:gd name="connsiteY14-2078" fmla="*/ 187 h 3550128"/>
                <a:gd name="connsiteX15-2079" fmla="*/ 832543 w 1432618"/>
                <a:gd name="connsiteY15-2080" fmla="*/ 647887 h 3550128"/>
                <a:gd name="connsiteX16-2081" fmla="*/ 908743 w 1432618"/>
                <a:gd name="connsiteY16-2082" fmla="*/ 1038412 h 3550128"/>
                <a:gd name="connsiteX17-2083" fmla="*/ 937318 w 1432618"/>
                <a:gd name="connsiteY17-2084" fmla="*/ 1286062 h 3550128"/>
                <a:gd name="connsiteX18-2085" fmla="*/ 1108768 w 1432618"/>
                <a:gd name="connsiteY18-2086" fmla="*/ 1152712 h 3550128"/>
                <a:gd name="connsiteX19-2087" fmla="*/ 1337368 w 1432618"/>
                <a:gd name="connsiteY19-2088" fmla="*/ 1133662 h 3550128"/>
                <a:gd name="connsiteX20-2089" fmla="*/ 1089718 w 1432618"/>
                <a:gd name="connsiteY20-2090" fmla="*/ 1190812 h 3550128"/>
                <a:gd name="connsiteX21-2091" fmla="*/ 880168 w 1432618"/>
                <a:gd name="connsiteY21-2092" fmla="*/ 1495612 h 3550128"/>
                <a:gd name="connsiteX22-2093" fmla="*/ 823018 w 1432618"/>
                <a:gd name="connsiteY22-2094" fmla="*/ 1857562 h 3550128"/>
                <a:gd name="connsiteX23-2095" fmla="*/ 975418 w 1432618"/>
                <a:gd name="connsiteY23-2096" fmla="*/ 2314762 h 3550128"/>
                <a:gd name="connsiteX24-2097" fmla="*/ 899218 w 1432618"/>
                <a:gd name="connsiteY24-2098" fmla="*/ 2552887 h 3550128"/>
                <a:gd name="connsiteX25-2099" fmla="*/ 1213543 w 1432618"/>
                <a:gd name="connsiteY25-2100" fmla="*/ 2495737 h 3550128"/>
                <a:gd name="connsiteX26-2101" fmla="*/ 1432618 w 1432618"/>
                <a:gd name="connsiteY26-2102" fmla="*/ 2588606 h 3550128"/>
                <a:gd name="connsiteX27-2103" fmla="*/ 1188143 w 1432618"/>
                <a:gd name="connsiteY27-2104" fmla="*/ 2552887 h 3550128"/>
                <a:gd name="connsiteX28-2105" fmla="*/ 832543 w 1432618"/>
                <a:gd name="connsiteY28-2106" fmla="*/ 2695762 h 3550128"/>
                <a:gd name="connsiteX29-2107" fmla="*/ 689668 w 1432618"/>
                <a:gd name="connsiteY29-2108" fmla="*/ 3048187 h 3550128"/>
                <a:gd name="connsiteX30-2109" fmla="*/ 918268 w 1432618"/>
                <a:gd name="connsiteY30-2110" fmla="*/ 3381562 h 3550128"/>
                <a:gd name="connsiteX31-2111" fmla="*/ 1016693 w 1432618"/>
                <a:gd name="connsiteY31-2112" fmla="*/ 3543487 h 3550128"/>
                <a:gd name="connsiteX0-2113" fmla="*/ 1016693 w 1432618"/>
                <a:gd name="connsiteY0-2114" fmla="*/ 3543487 h 3550128"/>
                <a:gd name="connsiteX1-2115" fmla="*/ 591243 w 1432618"/>
                <a:gd name="connsiteY1-2116" fmla="*/ 3549837 h 3550128"/>
                <a:gd name="connsiteX2-2117" fmla="*/ 394393 w 1432618"/>
                <a:gd name="connsiteY2-2118" fmla="*/ 3038662 h 3550128"/>
                <a:gd name="connsiteX3-2119" fmla="*/ 746818 w 1432618"/>
                <a:gd name="connsiteY3-2120" fmla="*/ 2343337 h 3550128"/>
                <a:gd name="connsiteX4-2121" fmla="*/ 560128 w 1432618"/>
                <a:gd name="connsiteY4-2122" fmla="*/ 1884232 h 3550128"/>
                <a:gd name="connsiteX5-2123" fmla="*/ 58 w 1432618"/>
                <a:gd name="connsiteY5-2124" fmla="*/ 1832797 h 3550128"/>
                <a:gd name="connsiteX6-2125" fmla="*/ 394393 w 1432618"/>
                <a:gd name="connsiteY6-2126" fmla="*/ 1705162 h 3550128"/>
                <a:gd name="connsiteX7-2127" fmla="*/ 642043 w 1432618"/>
                <a:gd name="connsiteY7-2128" fmla="*/ 1838512 h 3550128"/>
                <a:gd name="connsiteX8-2129" fmla="*/ 689668 w 1432618"/>
                <a:gd name="connsiteY8-2130" fmla="*/ 1609912 h 3550128"/>
                <a:gd name="connsiteX9-2131" fmla="*/ 823018 w 1432618"/>
                <a:gd name="connsiteY9-2132" fmla="*/ 1295587 h 3550128"/>
                <a:gd name="connsiteX10-2133" fmla="*/ 765868 w 1432618"/>
                <a:gd name="connsiteY10-2134" fmla="*/ 771712 h 3550128"/>
                <a:gd name="connsiteX11-2135" fmla="*/ 537268 w 1432618"/>
                <a:gd name="connsiteY11-2136" fmla="*/ 628837 h 3550128"/>
                <a:gd name="connsiteX12-2137" fmla="*/ 689668 w 1432618"/>
                <a:gd name="connsiteY12-2138" fmla="*/ 628837 h 3550128"/>
                <a:gd name="connsiteX13-2139" fmla="*/ 765868 w 1432618"/>
                <a:gd name="connsiteY13-2140" fmla="*/ 714562 h 3550128"/>
                <a:gd name="connsiteX14-2141" fmla="*/ 870643 w 1432618"/>
                <a:gd name="connsiteY14-2142" fmla="*/ 187 h 3550128"/>
                <a:gd name="connsiteX15-2143" fmla="*/ 832543 w 1432618"/>
                <a:gd name="connsiteY15-2144" fmla="*/ 647887 h 3550128"/>
                <a:gd name="connsiteX16-2145" fmla="*/ 908743 w 1432618"/>
                <a:gd name="connsiteY16-2146" fmla="*/ 1038412 h 3550128"/>
                <a:gd name="connsiteX17-2147" fmla="*/ 937318 w 1432618"/>
                <a:gd name="connsiteY17-2148" fmla="*/ 1286062 h 3550128"/>
                <a:gd name="connsiteX18-2149" fmla="*/ 1108768 w 1432618"/>
                <a:gd name="connsiteY18-2150" fmla="*/ 1152712 h 3550128"/>
                <a:gd name="connsiteX19-2151" fmla="*/ 1337368 w 1432618"/>
                <a:gd name="connsiteY19-2152" fmla="*/ 1133662 h 3550128"/>
                <a:gd name="connsiteX20-2153" fmla="*/ 1089718 w 1432618"/>
                <a:gd name="connsiteY20-2154" fmla="*/ 1190812 h 3550128"/>
                <a:gd name="connsiteX21-2155" fmla="*/ 880168 w 1432618"/>
                <a:gd name="connsiteY21-2156" fmla="*/ 1495612 h 3550128"/>
                <a:gd name="connsiteX22-2157" fmla="*/ 823018 w 1432618"/>
                <a:gd name="connsiteY22-2158" fmla="*/ 1857562 h 3550128"/>
                <a:gd name="connsiteX23-2159" fmla="*/ 975418 w 1432618"/>
                <a:gd name="connsiteY23-2160" fmla="*/ 2314762 h 3550128"/>
                <a:gd name="connsiteX24-2161" fmla="*/ 899218 w 1432618"/>
                <a:gd name="connsiteY24-2162" fmla="*/ 2552887 h 3550128"/>
                <a:gd name="connsiteX25-2163" fmla="*/ 1213543 w 1432618"/>
                <a:gd name="connsiteY25-2164" fmla="*/ 2495737 h 3550128"/>
                <a:gd name="connsiteX26-2165" fmla="*/ 1432618 w 1432618"/>
                <a:gd name="connsiteY26-2166" fmla="*/ 2588606 h 3550128"/>
                <a:gd name="connsiteX27-2167" fmla="*/ 1188143 w 1432618"/>
                <a:gd name="connsiteY27-2168" fmla="*/ 2552887 h 3550128"/>
                <a:gd name="connsiteX28-2169" fmla="*/ 832543 w 1432618"/>
                <a:gd name="connsiteY28-2170" fmla="*/ 2695762 h 3550128"/>
                <a:gd name="connsiteX29-2171" fmla="*/ 689668 w 1432618"/>
                <a:gd name="connsiteY29-2172" fmla="*/ 3048187 h 3550128"/>
                <a:gd name="connsiteX30-2173" fmla="*/ 918268 w 1432618"/>
                <a:gd name="connsiteY30-2174" fmla="*/ 3381562 h 3550128"/>
                <a:gd name="connsiteX31-2175" fmla="*/ 1016693 w 1432618"/>
                <a:gd name="connsiteY31-2176" fmla="*/ 3543487 h 3550128"/>
                <a:gd name="connsiteX0-2177" fmla="*/ 1016693 w 1432618"/>
                <a:gd name="connsiteY0-2178" fmla="*/ 3543487 h 3550128"/>
                <a:gd name="connsiteX1-2179" fmla="*/ 591243 w 1432618"/>
                <a:gd name="connsiteY1-2180" fmla="*/ 3549837 h 3550128"/>
                <a:gd name="connsiteX2-2181" fmla="*/ 394393 w 1432618"/>
                <a:gd name="connsiteY2-2182" fmla="*/ 3038662 h 3550128"/>
                <a:gd name="connsiteX3-2183" fmla="*/ 746818 w 1432618"/>
                <a:gd name="connsiteY3-2184" fmla="*/ 2343337 h 3550128"/>
                <a:gd name="connsiteX4-2185" fmla="*/ 560128 w 1432618"/>
                <a:gd name="connsiteY4-2186" fmla="*/ 1884232 h 3550128"/>
                <a:gd name="connsiteX5-2187" fmla="*/ 58 w 1432618"/>
                <a:gd name="connsiteY5-2188" fmla="*/ 1832797 h 3550128"/>
                <a:gd name="connsiteX6-2189" fmla="*/ 394393 w 1432618"/>
                <a:gd name="connsiteY6-2190" fmla="*/ 1705162 h 3550128"/>
                <a:gd name="connsiteX7-2191" fmla="*/ 642043 w 1432618"/>
                <a:gd name="connsiteY7-2192" fmla="*/ 1838512 h 3550128"/>
                <a:gd name="connsiteX8-2193" fmla="*/ 689668 w 1432618"/>
                <a:gd name="connsiteY8-2194" fmla="*/ 1609912 h 3550128"/>
                <a:gd name="connsiteX9-2195" fmla="*/ 823018 w 1432618"/>
                <a:gd name="connsiteY9-2196" fmla="*/ 1295587 h 3550128"/>
                <a:gd name="connsiteX10-2197" fmla="*/ 765868 w 1432618"/>
                <a:gd name="connsiteY10-2198" fmla="*/ 771712 h 3550128"/>
                <a:gd name="connsiteX11-2199" fmla="*/ 537268 w 1432618"/>
                <a:gd name="connsiteY11-2200" fmla="*/ 628837 h 3550128"/>
                <a:gd name="connsiteX12-2201" fmla="*/ 689668 w 1432618"/>
                <a:gd name="connsiteY12-2202" fmla="*/ 628837 h 3550128"/>
                <a:gd name="connsiteX13-2203" fmla="*/ 765868 w 1432618"/>
                <a:gd name="connsiteY13-2204" fmla="*/ 714562 h 3550128"/>
                <a:gd name="connsiteX14-2205" fmla="*/ 870643 w 1432618"/>
                <a:gd name="connsiteY14-2206" fmla="*/ 187 h 3550128"/>
                <a:gd name="connsiteX15-2207" fmla="*/ 832543 w 1432618"/>
                <a:gd name="connsiteY15-2208" fmla="*/ 647887 h 3550128"/>
                <a:gd name="connsiteX16-2209" fmla="*/ 908743 w 1432618"/>
                <a:gd name="connsiteY16-2210" fmla="*/ 1038412 h 3550128"/>
                <a:gd name="connsiteX17-2211" fmla="*/ 937318 w 1432618"/>
                <a:gd name="connsiteY17-2212" fmla="*/ 1286062 h 3550128"/>
                <a:gd name="connsiteX18-2213" fmla="*/ 1108768 w 1432618"/>
                <a:gd name="connsiteY18-2214" fmla="*/ 1152712 h 3550128"/>
                <a:gd name="connsiteX19-2215" fmla="*/ 1337368 w 1432618"/>
                <a:gd name="connsiteY19-2216" fmla="*/ 1133662 h 3550128"/>
                <a:gd name="connsiteX20-2217" fmla="*/ 1089718 w 1432618"/>
                <a:gd name="connsiteY20-2218" fmla="*/ 1190812 h 3550128"/>
                <a:gd name="connsiteX21-2219" fmla="*/ 880168 w 1432618"/>
                <a:gd name="connsiteY21-2220" fmla="*/ 1495612 h 3550128"/>
                <a:gd name="connsiteX22-2221" fmla="*/ 823018 w 1432618"/>
                <a:gd name="connsiteY22-2222" fmla="*/ 1857562 h 3550128"/>
                <a:gd name="connsiteX23-2223" fmla="*/ 975418 w 1432618"/>
                <a:gd name="connsiteY23-2224" fmla="*/ 2314762 h 3550128"/>
                <a:gd name="connsiteX24-2225" fmla="*/ 899218 w 1432618"/>
                <a:gd name="connsiteY24-2226" fmla="*/ 2552887 h 3550128"/>
                <a:gd name="connsiteX25-2227" fmla="*/ 1213543 w 1432618"/>
                <a:gd name="connsiteY25-2228" fmla="*/ 2495737 h 3550128"/>
                <a:gd name="connsiteX26-2229" fmla="*/ 1432618 w 1432618"/>
                <a:gd name="connsiteY26-2230" fmla="*/ 2588606 h 3550128"/>
                <a:gd name="connsiteX27-2231" fmla="*/ 1188143 w 1432618"/>
                <a:gd name="connsiteY27-2232" fmla="*/ 2552887 h 3550128"/>
                <a:gd name="connsiteX28-2233" fmla="*/ 832543 w 1432618"/>
                <a:gd name="connsiteY28-2234" fmla="*/ 2695762 h 3550128"/>
                <a:gd name="connsiteX29-2235" fmla="*/ 689668 w 1432618"/>
                <a:gd name="connsiteY29-2236" fmla="*/ 3048187 h 3550128"/>
                <a:gd name="connsiteX30-2237" fmla="*/ 918268 w 1432618"/>
                <a:gd name="connsiteY30-2238" fmla="*/ 3381562 h 3550128"/>
                <a:gd name="connsiteX31-2239" fmla="*/ 1016693 w 1432618"/>
                <a:gd name="connsiteY31-2240" fmla="*/ 3543487 h 3550128"/>
                <a:gd name="connsiteX0-2241" fmla="*/ 1016693 w 1432618"/>
                <a:gd name="connsiteY0-2242" fmla="*/ 3543487 h 3550128"/>
                <a:gd name="connsiteX1-2243" fmla="*/ 591243 w 1432618"/>
                <a:gd name="connsiteY1-2244" fmla="*/ 3549837 h 3550128"/>
                <a:gd name="connsiteX2-2245" fmla="*/ 394393 w 1432618"/>
                <a:gd name="connsiteY2-2246" fmla="*/ 3038662 h 3550128"/>
                <a:gd name="connsiteX3-2247" fmla="*/ 746818 w 1432618"/>
                <a:gd name="connsiteY3-2248" fmla="*/ 2343337 h 3550128"/>
                <a:gd name="connsiteX4-2249" fmla="*/ 560128 w 1432618"/>
                <a:gd name="connsiteY4-2250" fmla="*/ 1884232 h 3550128"/>
                <a:gd name="connsiteX5-2251" fmla="*/ 58 w 1432618"/>
                <a:gd name="connsiteY5-2252" fmla="*/ 1832797 h 3550128"/>
                <a:gd name="connsiteX6-2253" fmla="*/ 394393 w 1432618"/>
                <a:gd name="connsiteY6-2254" fmla="*/ 1705162 h 3550128"/>
                <a:gd name="connsiteX7-2255" fmla="*/ 642043 w 1432618"/>
                <a:gd name="connsiteY7-2256" fmla="*/ 1838512 h 3550128"/>
                <a:gd name="connsiteX8-2257" fmla="*/ 689668 w 1432618"/>
                <a:gd name="connsiteY8-2258" fmla="*/ 1609912 h 3550128"/>
                <a:gd name="connsiteX9-2259" fmla="*/ 823018 w 1432618"/>
                <a:gd name="connsiteY9-2260" fmla="*/ 1295587 h 3550128"/>
                <a:gd name="connsiteX10-2261" fmla="*/ 765868 w 1432618"/>
                <a:gd name="connsiteY10-2262" fmla="*/ 771712 h 3550128"/>
                <a:gd name="connsiteX11-2263" fmla="*/ 537268 w 1432618"/>
                <a:gd name="connsiteY11-2264" fmla="*/ 628837 h 3550128"/>
                <a:gd name="connsiteX12-2265" fmla="*/ 689668 w 1432618"/>
                <a:gd name="connsiteY12-2266" fmla="*/ 628837 h 3550128"/>
                <a:gd name="connsiteX13-2267" fmla="*/ 765868 w 1432618"/>
                <a:gd name="connsiteY13-2268" fmla="*/ 714562 h 3550128"/>
                <a:gd name="connsiteX14-2269" fmla="*/ 870643 w 1432618"/>
                <a:gd name="connsiteY14-2270" fmla="*/ 187 h 3550128"/>
                <a:gd name="connsiteX15-2271" fmla="*/ 832543 w 1432618"/>
                <a:gd name="connsiteY15-2272" fmla="*/ 647887 h 3550128"/>
                <a:gd name="connsiteX16-2273" fmla="*/ 908743 w 1432618"/>
                <a:gd name="connsiteY16-2274" fmla="*/ 1038412 h 3550128"/>
                <a:gd name="connsiteX17-2275" fmla="*/ 937318 w 1432618"/>
                <a:gd name="connsiteY17-2276" fmla="*/ 1286062 h 3550128"/>
                <a:gd name="connsiteX18-2277" fmla="*/ 1108768 w 1432618"/>
                <a:gd name="connsiteY18-2278" fmla="*/ 1152712 h 3550128"/>
                <a:gd name="connsiteX19-2279" fmla="*/ 1337368 w 1432618"/>
                <a:gd name="connsiteY19-2280" fmla="*/ 1133662 h 3550128"/>
                <a:gd name="connsiteX20-2281" fmla="*/ 1089718 w 1432618"/>
                <a:gd name="connsiteY20-2282" fmla="*/ 1190812 h 3550128"/>
                <a:gd name="connsiteX21-2283" fmla="*/ 880168 w 1432618"/>
                <a:gd name="connsiteY21-2284" fmla="*/ 1495612 h 3550128"/>
                <a:gd name="connsiteX22-2285" fmla="*/ 823018 w 1432618"/>
                <a:gd name="connsiteY22-2286" fmla="*/ 1857562 h 3550128"/>
                <a:gd name="connsiteX23-2287" fmla="*/ 975418 w 1432618"/>
                <a:gd name="connsiteY23-2288" fmla="*/ 2314762 h 3550128"/>
                <a:gd name="connsiteX24-2289" fmla="*/ 899218 w 1432618"/>
                <a:gd name="connsiteY24-2290" fmla="*/ 2552887 h 3550128"/>
                <a:gd name="connsiteX25-2291" fmla="*/ 1213543 w 1432618"/>
                <a:gd name="connsiteY25-2292" fmla="*/ 2495737 h 3550128"/>
                <a:gd name="connsiteX26-2293" fmla="*/ 1432618 w 1432618"/>
                <a:gd name="connsiteY26-2294" fmla="*/ 2588606 h 3550128"/>
                <a:gd name="connsiteX27-2295" fmla="*/ 1188143 w 1432618"/>
                <a:gd name="connsiteY27-2296" fmla="*/ 2552887 h 3550128"/>
                <a:gd name="connsiteX28-2297" fmla="*/ 832543 w 1432618"/>
                <a:gd name="connsiteY28-2298" fmla="*/ 2695762 h 3550128"/>
                <a:gd name="connsiteX29-2299" fmla="*/ 689668 w 1432618"/>
                <a:gd name="connsiteY29-2300" fmla="*/ 3048187 h 3550128"/>
                <a:gd name="connsiteX30-2301" fmla="*/ 918268 w 1432618"/>
                <a:gd name="connsiteY30-2302" fmla="*/ 3381562 h 3550128"/>
                <a:gd name="connsiteX31-2303" fmla="*/ 1016693 w 1432618"/>
                <a:gd name="connsiteY31-2304" fmla="*/ 3543487 h 3550128"/>
                <a:gd name="connsiteX0-2305" fmla="*/ 1016693 w 1432618"/>
                <a:gd name="connsiteY0-2306" fmla="*/ 3543487 h 3550128"/>
                <a:gd name="connsiteX1-2307" fmla="*/ 591243 w 1432618"/>
                <a:gd name="connsiteY1-2308" fmla="*/ 3549837 h 3550128"/>
                <a:gd name="connsiteX2-2309" fmla="*/ 394393 w 1432618"/>
                <a:gd name="connsiteY2-2310" fmla="*/ 3038662 h 3550128"/>
                <a:gd name="connsiteX3-2311" fmla="*/ 746818 w 1432618"/>
                <a:gd name="connsiteY3-2312" fmla="*/ 2343337 h 3550128"/>
                <a:gd name="connsiteX4-2313" fmla="*/ 560128 w 1432618"/>
                <a:gd name="connsiteY4-2314" fmla="*/ 1884232 h 3550128"/>
                <a:gd name="connsiteX5-2315" fmla="*/ 58 w 1432618"/>
                <a:gd name="connsiteY5-2316" fmla="*/ 1832797 h 3550128"/>
                <a:gd name="connsiteX6-2317" fmla="*/ 394393 w 1432618"/>
                <a:gd name="connsiteY6-2318" fmla="*/ 1705162 h 3550128"/>
                <a:gd name="connsiteX7-2319" fmla="*/ 642043 w 1432618"/>
                <a:gd name="connsiteY7-2320" fmla="*/ 1838512 h 3550128"/>
                <a:gd name="connsiteX8-2321" fmla="*/ 689668 w 1432618"/>
                <a:gd name="connsiteY8-2322" fmla="*/ 1609912 h 3550128"/>
                <a:gd name="connsiteX9-2323" fmla="*/ 823018 w 1432618"/>
                <a:gd name="connsiteY9-2324" fmla="*/ 1295587 h 3550128"/>
                <a:gd name="connsiteX10-2325" fmla="*/ 765868 w 1432618"/>
                <a:gd name="connsiteY10-2326" fmla="*/ 771712 h 3550128"/>
                <a:gd name="connsiteX11-2327" fmla="*/ 537268 w 1432618"/>
                <a:gd name="connsiteY11-2328" fmla="*/ 628837 h 3550128"/>
                <a:gd name="connsiteX12-2329" fmla="*/ 689668 w 1432618"/>
                <a:gd name="connsiteY12-2330" fmla="*/ 628837 h 3550128"/>
                <a:gd name="connsiteX13-2331" fmla="*/ 765868 w 1432618"/>
                <a:gd name="connsiteY13-2332" fmla="*/ 714562 h 3550128"/>
                <a:gd name="connsiteX14-2333" fmla="*/ 870643 w 1432618"/>
                <a:gd name="connsiteY14-2334" fmla="*/ 187 h 3550128"/>
                <a:gd name="connsiteX15-2335" fmla="*/ 832543 w 1432618"/>
                <a:gd name="connsiteY15-2336" fmla="*/ 647887 h 3550128"/>
                <a:gd name="connsiteX16-2337" fmla="*/ 908743 w 1432618"/>
                <a:gd name="connsiteY16-2338" fmla="*/ 1038412 h 3550128"/>
                <a:gd name="connsiteX17-2339" fmla="*/ 937318 w 1432618"/>
                <a:gd name="connsiteY17-2340" fmla="*/ 1286062 h 3550128"/>
                <a:gd name="connsiteX18-2341" fmla="*/ 1108768 w 1432618"/>
                <a:gd name="connsiteY18-2342" fmla="*/ 1152712 h 3550128"/>
                <a:gd name="connsiteX19-2343" fmla="*/ 1337368 w 1432618"/>
                <a:gd name="connsiteY19-2344" fmla="*/ 1133662 h 3550128"/>
                <a:gd name="connsiteX20-2345" fmla="*/ 1089718 w 1432618"/>
                <a:gd name="connsiteY20-2346" fmla="*/ 1190812 h 3550128"/>
                <a:gd name="connsiteX21-2347" fmla="*/ 880168 w 1432618"/>
                <a:gd name="connsiteY21-2348" fmla="*/ 1495612 h 3550128"/>
                <a:gd name="connsiteX22-2349" fmla="*/ 823018 w 1432618"/>
                <a:gd name="connsiteY22-2350" fmla="*/ 1857562 h 3550128"/>
                <a:gd name="connsiteX23-2351" fmla="*/ 975418 w 1432618"/>
                <a:gd name="connsiteY23-2352" fmla="*/ 2314762 h 3550128"/>
                <a:gd name="connsiteX24-2353" fmla="*/ 899218 w 1432618"/>
                <a:gd name="connsiteY24-2354" fmla="*/ 2552887 h 3550128"/>
                <a:gd name="connsiteX25-2355" fmla="*/ 1213543 w 1432618"/>
                <a:gd name="connsiteY25-2356" fmla="*/ 2495737 h 3550128"/>
                <a:gd name="connsiteX26-2357" fmla="*/ 1432618 w 1432618"/>
                <a:gd name="connsiteY26-2358" fmla="*/ 2588606 h 3550128"/>
                <a:gd name="connsiteX27-2359" fmla="*/ 1188143 w 1432618"/>
                <a:gd name="connsiteY27-2360" fmla="*/ 2552887 h 3550128"/>
                <a:gd name="connsiteX28-2361" fmla="*/ 832543 w 1432618"/>
                <a:gd name="connsiteY28-2362" fmla="*/ 2695762 h 3550128"/>
                <a:gd name="connsiteX29-2363" fmla="*/ 689668 w 1432618"/>
                <a:gd name="connsiteY29-2364" fmla="*/ 3048187 h 3550128"/>
                <a:gd name="connsiteX30-2365" fmla="*/ 918268 w 1432618"/>
                <a:gd name="connsiteY30-2366" fmla="*/ 3381562 h 3550128"/>
                <a:gd name="connsiteX31-2367" fmla="*/ 1016693 w 1432618"/>
                <a:gd name="connsiteY31-2368" fmla="*/ 3543487 h 3550128"/>
                <a:gd name="connsiteX0-2369" fmla="*/ 1016693 w 1432618"/>
                <a:gd name="connsiteY0-2370" fmla="*/ 3543487 h 3550128"/>
                <a:gd name="connsiteX1-2371" fmla="*/ 591243 w 1432618"/>
                <a:gd name="connsiteY1-2372" fmla="*/ 3549837 h 3550128"/>
                <a:gd name="connsiteX2-2373" fmla="*/ 394393 w 1432618"/>
                <a:gd name="connsiteY2-2374" fmla="*/ 3038662 h 3550128"/>
                <a:gd name="connsiteX3-2375" fmla="*/ 746818 w 1432618"/>
                <a:gd name="connsiteY3-2376" fmla="*/ 2343337 h 3550128"/>
                <a:gd name="connsiteX4-2377" fmla="*/ 560128 w 1432618"/>
                <a:gd name="connsiteY4-2378" fmla="*/ 1884232 h 3550128"/>
                <a:gd name="connsiteX5-2379" fmla="*/ 58 w 1432618"/>
                <a:gd name="connsiteY5-2380" fmla="*/ 1832797 h 3550128"/>
                <a:gd name="connsiteX6-2381" fmla="*/ 394393 w 1432618"/>
                <a:gd name="connsiteY6-2382" fmla="*/ 1705162 h 3550128"/>
                <a:gd name="connsiteX7-2383" fmla="*/ 642043 w 1432618"/>
                <a:gd name="connsiteY7-2384" fmla="*/ 1838512 h 3550128"/>
                <a:gd name="connsiteX8-2385" fmla="*/ 689668 w 1432618"/>
                <a:gd name="connsiteY8-2386" fmla="*/ 1609912 h 3550128"/>
                <a:gd name="connsiteX9-2387" fmla="*/ 823018 w 1432618"/>
                <a:gd name="connsiteY9-2388" fmla="*/ 1295587 h 3550128"/>
                <a:gd name="connsiteX10-2389" fmla="*/ 765868 w 1432618"/>
                <a:gd name="connsiteY10-2390" fmla="*/ 771712 h 3550128"/>
                <a:gd name="connsiteX11-2391" fmla="*/ 537268 w 1432618"/>
                <a:gd name="connsiteY11-2392" fmla="*/ 628837 h 3550128"/>
                <a:gd name="connsiteX12-2393" fmla="*/ 689668 w 1432618"/>
                <a:gd name="connsiteY12-2394" fmla="*/ 628837 h 3550128"/>
                <a:gd name="connsiteX13-2395" fmla="*/ 765868 w 1432618"/>
                <a:gd name="connsiteY13-2396" fmla="*/ 714562 h 3550128"/>
                <a:gd name="connsiteX14-2397" fmla="*/ 870643 w 1432618"/>
                <a:gd name="connsiteY14-2398" fmla="*/ 187 h 3550128"/>
                <a:gd name="connsiteX15-2399" fmla="*/ 832543 w 1432618"/>
                <a:gd name="connsiteY15-2400" fmla="*/ 647887 h 3550128"/>
                <a:gd name="connsiteX16-2401" fmla="*/ 908743 w 1432618"/>
                <a:gd name="connsiteY16-2402" fmla="*/ 1038412 h 3550128"/>
                <a:gd name="connsiteX17-2403" fmla="*/ 937318 w 1432618"/>
                <a:gd name="connsiteY17-2404" fmla="*/ 1286062 h 3550128"/>
                <a:gd name="connsiteX18-2405" fmla="*/ 1108768 w 1432618"/>
                <a:gd name="connsiteY18-2406" fmla="*/ 1152712 h 3550128"/>
                <a:gd name="connsiteX19-2407" fmla="*/ 1337368 w 1432618"/>
                <a:gd name="connsiteY19-2408" fmla="*/ 1133662 h 3550128"/>
                <a:gd name="connsiteX20-2409" fmla="*/ 1089718 w 1432618"/>
                <a:gd name="connsiteY20-2410" fmla="*/ 1190812 h 3550128"/>
                <a:gd name="connsiteX21-2411" fmla="*/ 880168 w 1432618"/>
                <a:gd name="connsiteY21-2412" fmla="*/ 1495612 h 3550128"/>
                <a:gd name="connsiteX22-2413" fmla="*/ 823018 w 1432618"/>
                <a:gd name="connsiteY22-2414" fmla="*/ 1857562 h 3550128"/>
                <a:gd name="connsiteX23-2415" fmla="*/ 975418 w 1432618"/>
                <a:gd name="connsiteY23-2416" fmla="*/ 2314762 h 3550128"/>
                <a:gd name="connsiteX24-2417" fmla="*/ 896043 w 1432618"/>
                <a:gd name="connsiteY24-2418" fmla="*/ 2540187 h 3550128"/>
                <a:gd name="connsiteX25-2419" fmla="*/ 1213543 w 1432618"/>
                <a:gd name="connsiteY25-2420" fmla="*/ 2495737 h 3550128"/>
                <a:gd name="connsiteX26-2421" fmla="*/ 1432618 w 1432618"/>
                <a:gd name="connsiteY26-2422" fmla="*/ 2588606 h 3550128"/>
                <a:gd name="connsiteX27-2423" fmla="*/ 1188143 w 1432618"/>
                <a:gd name="connsiteY27-2424" fmla="*/ 2552887 h 3550128"/>
                <a:gd name="connsiteX28-2425" fmla="*/ 832543 w 1432618"/>
                <a:gd name="connsiteY28-2426" fmla="*/ 2695762 h 3550128"/>
                <a:gd name="connsiteX29-2427" fmla="*/ 689668 w 1432618"/>
                <a:gd name="connsiteY29-2428" fmla="*/ 3048187 h 3550128"/>
                <a:gd name="connsiteX30-2429" fmla="*/ 918268 w 1432618"/>
                <a:gd name="connsiteY30-2430" fmla="*/ 3381562 h 3550128"/>
                <a:gd name="connsiteX31-2431" fmla="*/ 1016693 w 1432618"/>
                <a:gd name="connsiteY31-2432" fmla="*/ 3543487 h 3550128"/>
                <a:gd name="connsiteX0-2433" fmla="*/ 1016693 w 1432618"/>
                <a:gd name="connsiteY0-2434" fmla="*/ 3543487 h 3550128"/>
                <a:gd name="connsiteX1-2435" fmla="*/ 591243 w 1432618"/>
                <a:gd name="connsiteY1-2436" fmla="*/ 3549837 h 3550128"/>
                <a:gd name="connsiteX2-2437" fmla="*/ 394393 w 1432618"/>
                <a:gd name="connsiteY2-2438" fmla="*/ 3038662 h 3550128"/>
                <a:gd name="connsiteX3-2439" fmla="*/ 746818 w 1432618"/>
                <a:gd name="connsiteY3-2440" fmla="*/ 2343337 h 3550128"/>
                <a:gd name="connsiteX4-2441" fmla="*/ 560128 w 1432618"/>
                <a:gd name="connsiteY4-2442" fmla="*/ 1884232 h 3550128"/>
                <a:gd name="connsiteX5-2443" fmla="*/ 58 w 1432618"/>
                <a:gd name="connsiteY5-2444" fmla="*/ 1832797 h 3550128"/>
                <a:gd name="connsiteX6-2445" fmla="*/ 394393 w 1432618"/>
                <a:gd name="connsiteY6-2446" fmla="*/ 1705162 h 3550128"/>
                <a:gd name="connsiteX7-2447" fmla="*/ 642043 w 1432618"/>
                <a:gd name="connsiteY7-2448" fmla="*/ 1838512 h 3550128"/>
                <a:gd name="connsiteX8-2449" fmla="*/ 689668 w 1432618"/>
                <a:gd name="connsiteY8-2450" fmla="*/ 1609912 h 3550128"/>
                <a:gd name="connsiteX9-2451" fmla="*/ 823018 w 1432618"/>
                <a:gd name="connsiteY9-2452" fmla="*/ 1295587 h 3550128"/>
                <a:gd name="connsiteX10-2453" fmla="*/ 765868 w 1432618"/>
                <a:gd name="connsiteY10-2454" fmla="*/ 771712 h 3550128"/>
                <a:gd name="connsiteX11-2455" fmla="*/ 537268 w 1432618"/>
                <a:gd name="connsiteY11-2456" fmla="*/ 628837 h 3550128"/>
                <a:gd name="connsiteX12-2457" fmla="*/ 689668 w 1432618"/>
                <a:gd name="connsiteY12-2458" fmla="*/ 628837 h 3550128"/>
                <a:gd name="connsiteX13-2459" fmla="*/ 765868 w 1432618"/>
                <a:gd name="connsiteY13-2460" fmla="*/ 714562 h 3550128"/>
                <a:gd name="connsiteX14-2461" fmla="*/ 870643 w 1432618"/>
                <a:gd name="connsiteY14-2462" fmla="*/ 187 h 3550128"/>
                <a:gd name="connsiteX15-2463" fmla="*/ 832543 w 1432618"/>
                <a:gd name="connsiteY15-2464" fmla="*/ 647887 h 3550128"/>
                <a:gd name="connsiteX16-2465" fmla="*/ 908743 w 1432618"/>
                <a:gd name="connsiteY16-2466" fmla="*/ 1038412 h 3550128"/>
                <a:gd name="connsiteX17-2467" fmla="*/ 937318 w 1432618"/>
                <a:gd name="connsiteY17-2468" fmla="*/ 1286062 h 3550128"/>
                <a:gd name="connsiteX18-2469" fmla="*/ 1108768 w 1432618"/>
                <a:gd name="connsiteY18-2470" fmla="*/ 1152712 h 3550128"/>
                <a:gd name="connsiteX19-2471" fmla="*/ 1337368 w 1432618"/>
                <a:gd name="connsiteY19-2472" fmla="*/ 1133662 h 3550128"/>
                <a:gd name="connsiteX20-2473" fmla="*/ 1089718 w 1432618"/>
                <a:gd name="connsiteY20-2474" fmla="*/ 1190812 h 3550128"/>
                <a:gd name="connsiteX21-2475" fmla="*/ 880168 w 1432618"/>
                <a:gd name="connsiteY21-2476" fmla="*/ 1495612 h 3550128"/>
                <a:gd name="connsiteX22-2477" fmla="*/ 823018 w 1432618"/>
                <a:gd name="connsiteY22-2478" fmla="*/ 1857562 h 3550128"/>
                <a:gd name="connsiteX23-2479" fmla="*/ 975418 w 1432618"/>
                <a:gd name="connsiteY23-2480" fmla="*/ 2314762 h 3550128"/>
                <a:gd name="connsiteX24-2481" fmla="*/ 896043 w 1432618"/>
                <a:gd name="connsiteY24-2482" fmla="*/ 2540187 h 3550128"/>
                <a:gd name="connsiteX25-2483" fmla="*/ 1213543 w 1432618"/>
                <a:gd name="connsiteY25-2484" fmla="*/ 2495737 h 3550128"/>
                <a:gd name="connsiteX26-2485" fmla="*/ 1432618 w 1432618"/>
                <a:gd name="connsiteY26-2486" fmla="*/ 2588606 h 3550128"/>
                <a:gd name="connsiteX27-2487" fmla="*/ 1188143 w 1432618"/>
                <a:gd name="connsiteY27-2488" fmla="*/ 2552887 h 3550128"/>
                <a:gd name="connsiteX28-2489" fmla="*/ 832543 w 1432618"/>
                <a:gd name="connsiteY28-2490" fmla="*/ 2695762 h 3550128"/>
                <a:gd name="connsiteX29-2491" fmla="*/ 689668 w 1432618"/>
                <a:gd name="connsiteY29-2492" fmla="*/ 3048187 h 3550128"/>
                <a:gd name="connsiteX30-2493" fmla="*/ 918268 w 1432618"/>
                <a:gd name="connsiteY30-2494" fmla="*/ 3381562 h 3550128"/>
                <a:gd name="connsiteX31-2495" fmla="*/ 1016693 w 1432618"/>
                <a:gd name="connsiteY31-2496" fmla="*/ 3543487 h 3550128"/>
                <a:gd name="connsiteX0-2497" fmla="*/ 1016693 w 1432618"/>
                <a:gd name="connsiteY0-2498" fmla="*/ 3543487 h 3550128"/>
                <a:gd name="connsiteX1-2499" fmla="*/ 591243 w 1432618"/>
                <a:gd name="connsiteY1-2500" fmla="*/ 3549837 h 3550128"/>
                <a:gd name="connsiteX2-2501" fmla="*/ 394393 w 1432618"/>
                <a:gd name="connsiteY2-2502" fmla="*/ 3038662 h 3550128"/>
                <a:gd name="connsiteX3-2503" fmla="*/ 746818 w 1432618"/>
                <a:gd name="connsiteY3-2504" fmla="*/ 2343337 h 3550128"/>
                <a:gd name="connsiteX4-2505" fmla="*/ 560128 w 1432618"/>
                <a:gd name="connsiteY4-2506" fmla="*/ 1884232 h 3550128"/>
                <a:gd name="connsiteX5-2507" fmla="*/ 58 w 1432618"/>
                <a:gd name="connsiteY5-2508" fmla="*/ 1832797 h 3550128"/>
                <a:gd name="connsiteX6-2509" fmla="*/ 394393 w 1432618"/>
                <a:gd name="connsiteY6-2510" fmla="*/ 1705162 h 3550128"/>
                <a:gd name="connsiteX7-2511" fmla="*/ 642043 w 1432618"/>
                <a:gd name="connsiteY7-2512" fmla="*/ 1838512 h 3550128"/>
                <a:gd name="connsiteX8-2513" fmla="*/ 689668 w 1432618"/>
                <a:gd name="connsiteY8-2514" fmla="*/ 1609912 h 3550128"/>
                <a:gd name="connsiteX9-2515" fmla="*/ 823018 w 1432618"/>
                <a:gd name="connsiteY9-2516" fmla="*/ 1295587 h 3550128"/>
                <a:gd name="connsiteX10-2517" fmla="*/ 765868 w 1432618"/>
                <a:gd name="connsiteY10-2518" fmla="*/ 771712 h 3550128"/>
                <a:gd name="connsiteX11-2519" fmla="*/ 537268 w 1432618"/>
                <a:gd name="connsiteY11-2520" fmla="*/ 628837 h 3550128"/>
                <a:gd name="connsiteX12-2521" fmla="*/ 689668 w 1432618"/>
                <a:gd name="connsiteY12-2522" fmla="*/ 628837 h 3550128"/>
                <a:gd name="connsiteX13-2523" fmla="*/ 765868 w 1432618"/>
                <a:gd name="connsiteY13-2524" fmla="*/ 714562 h 3550128"/>
                <a:gd name="connsiteX14-2525" fmla="*/ 870643 w 1432618"/>
                <a:gd name="connsiteY14-2526" fmla="*/ 187 h 3550128"/>
                <a:gd name="connsiteX15-2527" fmla="*/ 832543 w 1432618"/>
                <a:gd name="connsiteY15-2528" fmla="*/ 647887 h 3550128"/>
                <a:gd name="connsiteX16-2529" fmla="*/ 908743 w 1432618"/>
                <a:gd name="connsiteY16-2530" fmla="*/ 1038412 h 3550128"/>
                <a:gd name="connsiteX17-2531" fmla="*/ 937318 w 1432618"/>
                <a:gd name="connsiteY17-2532" fmla="*/ 1286062 h 3550128"/>
                <a:gd name="connsiteX18-2533" fmla="*/ 1108768 w 1432618"/>
                <a:gd name="connsiteY18-2534" fmla="*/ 1152712 h 3550128"/>
                <a:gd name="connsiteX19-2535" fmla="*/ 1337368 w 1432618"/>
                <a:gd name="connsiteY19-2536" fmla="*/ 1133662 h 3550128"/>
                <a:gd name="connsiteX20-2537" fmla="*/ 1089718 w 1432618"/>
                <a:gd name="connsiteY20-2538" fmla="*/ 1190812 h 3550128"/>
                <a:gd name="connsiteX21-2539" fmla="*/ 880168 w 1432618"/>
                <a:gd name="connsiteY21-2540" fmla="*/ 1495612 h 3550128"/>
                <a:gd name="connsiteX22-2541" fmla="*/ 823018 w 1432618"/>
                <a:gd name="connsiteY22-2542" fmla="*/ 1857562 h 3550128"/>
                <a:gd name="connsiteX23-2543" fmla="*/ 975418 w 1432618"/>
                <a:gd name="connsiteY23-2544" fmla="*/ 2314762 h 3550128"/>
                <a:gd name="connsiteX24-2545" fmla="*/ 896043 w 1432618"/>
                <a:gd name="connsiteY24-2546" fmla="*/ 2540187 h 3550128"/>
                <a:gd name="connsiteX25-2547" fmla="*/ 1213543 w 1432618"/>
                <a:gd name="connsiteY25-2548" fmla="*/ 2495737 h 3550128"/>
                <a:gd name="connsiteX26-2549" fmla="*/ 1432618 w 1432618"/>
                <a:gd name="connsiteY26-2550" fmla="*/ 2588606 h 3550128"/>
                <a:gd name="connsiteX27-2551" fmla="*/ 1188143 w 1432618"/>
                <a:gd name="connsiteY27-2552" fmla="*/ 2552887 h 3550128"/>
                <a:gd name="connsiteX28-2553" fmla="*/ 832543 w 1432618"/>
                <a:gd name="connsiteY28-2554" fmla="*/ 2695762 h 3550128"/>
                <a:gd name="connsiteX29-2555" fmla="*/ 689668 w 1432618"/>
                <a:gd name="connsiteY29-2556" fmla="*/ 3048187 h 3550128"/>
                <a:gd name="connsiteX30-2557" fmla="*/ 918268 w 1432618"/>
                <a:gd name="connsiteY30-2558" fmla="*/ 3381562 h 3550128"/>
                <a:gd name="connsiteX31-2559" fmla="*/ 1016693 w 1432618"/>
                <a:gd name="connsiteY31-2560" fmla="*/ 3543487 h 3550128"/>
                <a:gd name="connsiteX0-2561" fmla="*/ 1016693 w 1432618"/>
                <a:gd name="connsiteY0-2562" fmla="*/ 3543487 h 3550128"/>
                <a:gd name="connsiteX1-2563" fmla="*/ 591243 w 1432618"/>
                <a:gd name="connsiteY1-2564" fmla="*/ 3549837 h 3550128"/>
                <a:gd name="connsiteX2-2565" fmla="*/ 394393 w 1432618"/>
                <a:gd name="connsiteY2-2566" fmla="*/ 3038662 h 3550128"/>
                <a:gd name="connsiteX3-2567" fmla="*/ 746818 w 1432618"/>
                <a:gd name="connsiteY3-2568" fmla="*/ 2343337 h 3550128"/>
                <a:gd name="connsiteX4-2569" fmla="*/ 560128 w 1432618"/>
                <a:gd name="connsiteY4-2570" fmla="*/ 1884232 h 3550128"/>
                <a:gd name="connsiteX5-2571" fmla="*/ 58 w 1432618"/>
                <a:gd name="connsiteY5-2572" fmla="*/ 1832797 h 3550128"/>
                <a:gd name="connsiteX6-2573" fmla="*/ 394393 w 1432618"/>
                <a:gd name="connsiteY6-2574" fmla="*/ 1705162 h 3550128"/>
                <a:gd name="connsiteX7-2575" fmla="*/ 642043 w 1432618"/>
                <a:gd name="connsiteY7-2576" fmla="*/ 1838512 h 3550128"/>
                <a:gd name="connsiteX8-2577" fmla="*/ 689668 w 1432618"/>
                <a:gd name="connsiteY8-2578" fmla="*/ 1609912 h 3550128"/>
                <a:gd name="connsiteX9-2579" fmla="*/ 823018 w 1432618"/>
                <a:gd name="connsiteY9-2580" fmla="*/ 1295587 h 3550128"/>
                <a:gd name="connsiteX10-2581" fmla="*/ 765868 w 1432618"/>
                <a:gd name="connsiteY10-2582" fmla="*/ 771712 h 3550128"/>
                <a:gd name="connsiteX11-2583" fmla="*/ 537268 w 1432618"/>
                <a:gd name="connsiteY11-2584" fmla="*/ 628837 h 3550128"/>
                <a:gd name="connsiteX12-2585" fmla="*/ 689668 w 1432618"/>
                <a:gd name="connsiteY12-2586" fmla="*/ 628837 h 3550128"/>
                <a:gd name="connsiteX13-2587" fmla="*/ 765868 w 1432618"/>
                <a:gd name="connsiteY13-2588" fmla="*/ 714562 h 3550128"/>
                <a:gd name="connsiteX14-2589" fmla="*/ 870643 w 1432618"/>
                <a:gd name="connsiteY14-2590" fmla="*/ 187 h 3550128"/>
                <a:gd name="connsiteX15-2591" fmla="*/ 832543 w 1432618"/>
                <a:gd name="connsiteY15-2592" fmla="*/ 647887 h 3550128"/>
                <a:gd name="connsiteX16-2593" fmla="*/ 908743 w 1432618"/>
                <a:gd name="connsiteY16-2594" fmla="*/ 1038412 h 3550128"/>
                <a:gd name="connsiteX17-2595" fmla="*/ 937318 w 1432618"/>
                <a:gd name="connsiteY17-2596" fmla="*/ 1286062 h 3550128"/>
                <a:gd name="connsiteX18-2597" fmla="*/ 1108768 w 1432618"/>
                <a:gd name="connsiteY18-2598" fmla="*/ 1152712 h 3550128"/>
                <a:gd name="connsiteX19-2599" fmla="*/ 1337368 w 1432618"/>
                <a:gd name="connsiteY19-2600" fmla="*/ 1133662 h 3550128"/>
                <a:gd name="connsiteX20-2601" fmla="*/ 1089718 w 1432618"/>
                <a:gd name="connsiteY20-2602" fmla="*/ 1190812 h 3550128"/>
                <a:gd name="connsiteX21-2603" fmla="*/ 880168 w 1432618"/>
                <a:gd name="connsiteY21-2604" fmla="*/ 1495612 h 3550128"/>
                <a:gd name="connsiteX22-2605" fmla="*/ 823018 w 1432618"/>
                <a:gd name="connsiteY22-2606" fmla="*/ 1857562 h 3550128"/>
                <a:gd name="connsiteX23-2607" fmla="*/ 975418 w 1432618"/>
                <a:gd name="connsiteY23-2608" fmla="*/ 2314762 h 3550128"/>
                <a:gd name="connsiteX24-2609" fmla="*/ 896043 w 1432618"/>
                <a:gd name="connsiteY24-2610" fmla="*/ 2540187 h 3550128"/>
                <a:gd name="connsiteX25-2611" fmla="*/ 1213543 w 1432618"/>
                <a:gd name="connsiteY25-2612" fmla="*/ 2495737 h 3550128"/>
                <a:gd name="connsiteX26-2613" fmla="*/ 1432618 w 1432618"/>
                <a:gd name="connsiteY26-2614" fmla="*/ 2588606 h 3550128"/>
                <a:gd name="connsiteX27-2615" fmla="*/ 1188143 w 1432618"/>
                <a:gd name="connsiteY27-2616" fmla="*/ 2552887 h 3550128"/>
                <a:gd name="connsiteX28-2617" fmla="*/ 832543 w 1432618"/>
                <a:gd name="connsiteY28-2618" fmla="*/ 2695762 h 3550128"/>
                <a:gd name="connsiteX29-2619" fmla="*/ 689668 w 1432618"/>
                <a:gd name="connsiteY29-2620" fmla="*/ 3048187 h 3550128"/>
                <a:gd name="connsiteX30-2621" fmla="*/ 918268 w 1432618"/>
                <a:gd name="connsiteY30-2622" fmla="*/ 3381562 h 3550128"/>
                <a:gd name="connsiteX31-2623" fmla="*/ 1016693 w 1432618"/>
                <a:gd name="connsiteY31-2624" fmla="*/ 3543487 h 3550128"/>
                <a:gd name="connsiteX0-2625" fmla="*/ 1016693 w 1432618"/>
                <a:gd name="connsiteY0-2626" fmla="*/ 3543487 h 3550128"/>
                <a:gd name="connsiteX1-2627" fmla="*/ 591243 w 1432618"/>
                <a:gd name="connsiteY1-2628" fmla="*/ 3549837 h 3550128"/>
                <a:gd name="connsiteX2-2629" fmla="*/ 394393 w 1432618"/>
                <a:gd name="connsiteY2-2630" fmla="*/ 3038662 h 3550128"/>
                <a:gd name="connsiteX3-2631" fmla="*/ 746818 w 1432618"/>
                <a:gd name="connsiteY3-2632" fmla="*/ 2343337 h 3550128"/>
                <a:gd name="connsiteX4-2633" fmla="*/ 560128 w 1432618"/>
                <a:gd name="connsiteY4-2634" fmla="*/ 1884232 h 3550128"/>
                <a:gd name="connsiteX5-2635" fmla="*/ 58 w 1432618"/>
                <a:gd name="connsiteY5-2636" fmla="*/ 1832797 h 3550128"/>
                <a:gd name="connsiteX6-2637" fmla="*/ 394393 w 1432618"/>
                <a:gd name="connsiteY6-2638" fmla="*/ 1705162 h 3550128"/>
                <a:gd name="connsiteX7-2639" fmla="*/ 642043 w 1432618"/>
                <a:gd name="connsiteY7-2640" fmla="*/ 1838512 h 3550128"/>
                <a:gd name="connsiteX8-2641" fmla="*/ 689668 w 1432618"/>
                <a:gd name="connsiteY8-2642" fmla="*/ 1609912 h 3550128"/>
                <a:gd name="connsiteX9-2643" fmla="*/ 823018 w 1432618"/>
                <a:gd name="connsiteY9-2644" fmla="*/ 1295587 h 3550128"/>
                <a:gd name="connsiteX10-2645" fmla="*/ 765868 w 1432618"/>
                <a:gd name="connsiteY10-2646" fmla="*/ 771712 h 3550128"/>
                <a:gd name="connsiteX11-2647" fmla="*/ 537268 w 1432618"/>
                <a:gd name="connsiteY11-2648" fmla="*/ 628837 h 3550128"/>
                <a:gd name="connsiteX12-2649" fmla="*/ 689668 w 1432618"/>
                <a:gd name="connsiteY12-2650" fmla="*/ 628837 h 3550128"/>
                <a:gd name="connsiteX13-2651" fmla="*/ 765868 w 1432618"/>
                <a:gd name="connsiteY13-2652" fmla="*/ 714562 h 3550128"/>
                <a:gd name="connsiteX14-2653" fmla="*/ 870643 w 1432618"/>
                <a:gd name="connsiteY14-2654" fmla="*/ 187 h 3550128"/>
                <a:gd name="connsiteX15-2655" fmla="*/ 832543 w 1432618"/>
                <a:gd name="connsiteY15-2656" fmla="*/ 647887 h 3550128"/>
                <a:gd name="connsiteX16-2657" fmla="*/ 908743 w 1432618"/>
                <a:gd name="connsiteY16-2658" fmla="*/ 1038412 h 3550128"/>
                <a:gd name="connsiteX17-2659" fmla="*/ 937318 w 1432618"/>
                <a:gd name="connsiteY17-2660" fmla="*/ 1286062 h 3550128"/>
                <a:gd name="connsiteX18-2661" fmla="*/ 1108768 w 1432618"/>
                <a:gd name="connsiteY18-2662" fmla="*/ 1152712 h 3550128"/>
                <a:gd name="connsiteX19-2663" fmla="*/ 1337368 w 1432618"/>
                <a:gd name="connsiteY19-2664" fmla="*/ 1133662 h 3550128"/>
                <a:gd name="connsiteX20-2665" fmla="*/ 1089718 w 1432618"/>
                <a:gd name="connsiteY20-2666" fmla="*/ 1190812 h 3550128"/>
                <a:gd name="connsiteX21-2667" fmla="*/ 880168 w 1432618"/>
                <a:gd name="connsiteY21-2668" fmla="*/ 1495612 h 3550128"/>
                <a:gd name="connsiteX22-2669" fmla="*/ 823018 w 1432618"/>
                <a:gd name="connsiteY22-2670" fmla="*/ 1857562 h 3550128"/>
                <a:gd name="connsiteX23-2671" fmla="*/ 1003993 w 1432618"/>
                <a:gd name="connsiteY23-2672" fmla="*/ 2270312 h 3550128"/>
                <a:gd name="connsiteX24-2673" fmla="*/ 896043 w 1432618"/>
                <a:gd name="connsiteY24-2674" fmla="*/ 2540187 h 3550128"/>
                <a:gd name="connsiteX25-2675" fmla="*/ 1213543 w 1432618"/>
                <a:gd name="connsiteY25-2676" fmla="*/ 2495737 h 3550128"/>
                <a:gd name="connsiteX26-2677" fmla="*/ 1432618 w 1432618"/>
                <a:gd name="connsiteY26-2678" fmla="*/ 2588606 h 3550128"/>
                <a:gd name="connsiteX27-2679" fmla="*/ 1188143 w 1432618"/>
                <a:gd name="connsiteY27-2680" fmla="*/ 2552887 h 3550128"/>
                <a:gd name="connsiteX28-2681" fmla="*/ 832543 w 1432618"/>
                <a:gd name="connsiteY28-2682" fmla="*/ 2695762 h 3550128"/>
                <a:gd name="connsiteX29-2683" fmla="*/ 689668 w 1432618"/>
                <a:gd name="connsiteY29-2684" fmla="*/ 3048187 h 3550128"/>
                <a:gd name="connsiteX30-2685" fmla="*/ 918268 w 1432618"/>
                <a:gd name="connsiteY30-2686" fmla="*/ 3381562 h 3550128"/>
                <a:gd name="connsiteX31-2687" fmla="*/ 1016693 w 1432618"/>
                <a:gd name="connsiteY31-2688" fmla="*/ 3543487 h 3550128"/>
                <a:gd name="connsiteX0-2689" fmla="*/ 1016693 w 1432618"/>
                <a:gd name="connsiteY0-2690" fmla="*/ 3543487 h 3550128"/>
                <a:gd name="connsiteX1-2691" fmla="*/ 591243 w 1432618"/>
                <a:gd name="connsiteY1-2692" fmla="*/ 3549837 h 3550128"/>
                <a:gd name="connsiteX2-2693" fmla="*/ 394393 w 1432618"/>
                <a:gd name="connsiteY2-2694" fmla="*/ 3038662 h 3550128"/>
                <a:gd name="connsiteX3-2695" fmla="*/ 746818 w 1432618"/>
                <a:gd name="connsiteY3-2696" fmla="*/ 2343337 h 3550128"/>
                <a:gd name="connsiteX4-2697" fmla="*/ 560128 w 1432618"/>
                <a:gd name="connsiteY4-2698" fmla="*/ 1884232 h 3550128"/>
                <a:gd name="connsiteX5-2699" fmla="*/ 58 w 1432618"/>
                <a:gd name="connsiteY5-2700" fmla="*/ 1832797 h 3550128"/>
                <a:gd name="connsiteX6-2701" fmla="*/ 394393 w 1432618"/>
                <a:gd name="connsiteY6-2702" fmla="*/ 1705162 h 3550128"/>
                <a:gd name="connsiteX7-2703" fmla="*/ 642043 w 1432618"/>
                <a:gd name="connsiteY7-2704" fmla="*/ 1838512 h 3550128"/>
                <a:gd name="connsiteX8-2705" fmla="*/ 689668 w 1432618"/>
                <a:gd name="connsiteY8-2706" fmla="*/ 1609912 h 3550128"/>
                <a:gd name="connsiteX9-2707" fmla="*/ 823018 w 1432618"/>
                <a:gd name="connsiteY9-2708" fmla="*/ 1295587 h 3550128"/>
                <a:gd name="connsiteX10-2709" fmla="*/ 765868 w 1432618"/>
                <a:gd name="connsiteY10-2710" fmla="*/ 771712 h 3550128"/>
                <a:gd name="connsiteX11-2711" fmla="*/ 537268 w 1432618"/>
                <a:gd name="connsiteY11-2712" fmla="*/ 628837 h 3550128"/>
                <a:gd name="connsiteX12-2713" fmla="*/ 689668 w 1432618"/>
                <a:gd name="connsiteY12-2714" fmla="*/ 628837 h 3550128"/>
                <a:gd name="connsiteX13-2715" fmla="*/ 765868 w 1432618"/>
                <a:gd name="connsiteY13-2716" fmla="*/ 714562 h 3550128"/>
                <a:gd name="connsiteX14-2717" fmla="*/ 870643 w 1432618"/>
                <a:gd name="connsiteY14-2718" fmla="*/ 187 h 3550128"/>
                <a:gd name="connsiteX15-2719" fmla="*/ 832543 w 1432618"/>
                <a:gd name="connsiteY15-2720" fmla="*/ 647887 h 3550128"/>
                <a:gd name="connsiteX16-2721" fmla="*/ 908743 w 1432618"/>
                <a:gd name="connsiteY16-2722" fmla="*/ 1038412 h 3550128"/>
                <a:gd name="connsiteX17-2723" fmla="*/ 937318 w 1432618"/>
                <a:gd name="connsiteY17-2724" fmla="*/ 1286062 h 3550128"/>
                <a:gd name="connsiteX18-2725" fmla="*/ 1108768 w 1432618"/>
                <a:gd name="connsiteY18-2726" fmla="*/ 1152712 h 3550128"/>
                <a:gd name="connsiteX19-2727" fmla="*/ 1337368 w 1432618"/>
                <a:gd name="connsiteY19-2728" fmla="*/ 1133662 h 3550128"/>
                <a:gd name="connsiteX20-2729" fmla="*/ 1089718 w 1432618"/>
                <a:gd name="connsiteY20-2730" fmla="*/ 1190812 h 3550128"/>
                <a:gd name="connsiteX21-2731" fmla="*/ 880168 w 1432618"/>
                <a:gd name="connsiteY21-2732" fmla="*/ 1495612 h 3550128"/>
                <a:gd name="connsiteX22-2733" fmla="*/ 835718 w 1432618"/>
                <a:gd name="connsiteY22-2734" fmla="*/ 1857562 h 3550128"/>
                <a:gd name="connsiteX23-2735" fmla="*/ 1003993 w 1432618"/>
                <a:gd name="connsiteY23-2736" fmla="*/ 2270312 h 3550128"/>
                <a:gd name="connsiteX24-2737" fmla="*/ 896043 w 1432618"/>
                <a:gd name="connsiteY24-2738" fmla="*/ 2540187 h 3550128"/>
                <a:gd name="connsiteX25-2739" fmla="*/ 1213543 w 1432618"/>
                <a:gd name="connsiteY25-2740" fmla="*/ 2495737 h 3550128"/>
                <a:gd name="connsiteX26-2741" fmla="*/ 1432618 w 1432618"/>
                <a:gd name="connsiteY26-2742" fmla="*/ 2588606 h 3550128"/>
                <a:gd name="connsiteX27-2743" fmla="*/ 1188143 w 1432618"/>
                <a:gd name="connsiteY27-2744" fmla="*/ 2552887 h 3550128"/>
                <a:gd name="connsiteX28-2745" fmla="*/ 832543 w 1432618"/>
                <a:gd name="connsiteY28-2746" fmla="*/ 2695762 h 3550128"/>
                <a:gd name="connsiteX29-2747" fmla="*/ 689668 w 1432618"/>
                <a:gd name="connsiteY29-2748" fmla="*/ 3048187 h 3550128"/>
                <a:gd name="connsiteX30-2749" fmla="*/ 918268 w 1432618"/>
                <a:gd name="connsiteY30-2750" fmla="*/ 3381562 h 3550128"/>
                <a:gd name="connsiteX31-2751" fmla="*/ 1016693 w 1432618"/>
                <a:gd name="connsiteY31-2752" fmla="*/ 3543487 h 3550128"/>
                <a:gd name="connsiteX0-2753" fmla="*/ 1016693 w 1432618"/>
                <a:gd name="connsiteY0-2754" fmla="*/ 3543487 h 3550128"/>
                <a:gd name="connsiteX1-2755" fmla="*/ 591243 w 1432618"/>
                <a:gd name="connsiteY1-2756" fmla="*/ 3549837 h 3550128"/>
                <a:gd name="connsiteX2-2757" fmla="*/ 394393 w 1432618"/>
                <a:gd name="connsiteY2-2758" fmla="*/ 3038662 h 3550128"/>
                <a:gd name="connsiteX3-2759" fmla="*/ 746818 w 1432618"/>
                <a:gd name="connsiteY3-2760" fmla="*/ 2343337 h 3550128"/>
                <a:gd name="connsiteX4-2761" fmla="*/ 560128 w 1432618"/>
                <a:gd name="connsiteY4-2762" fmla="*/ 1884232 h 3550128"/>
                <a:gd name="connsiteX5-2763" fmla="*/ 58 w 1432618"/>
                <a:gd name="connsiteY5-2764" fmla="*/ 1832797 h 3550128"/>
                <a:gd name="connsiteX6-2765" fmla="*/ 394393 w 1432618"/>
                <a:gd name="connsiteY6-2766" fmla="*/ 1705162 h 3550128"/>
                <a:gd name="connsiteX7-2767" fmla="*/ 642043 w 1432618"/>
                <a:gd name="connsiteY7-2768" fmla="*/ 1838512 h 3550128"/>
                <a:gd name="connsiteX8-2769" fmla="*/ 689668 w 1432618"/>
                <a:gd name="connsiteY8-2770" fmla="*/ 1609912 h 3550128"/>
                <a:gd name="connsiteX9-2771" fmla="*/ 823018 w 1432618"/>
                <a:gd name="connsiteY9-2772" fmla="*/ 1295587 h 3550128"/>
                <a:gd name="connsiteX10-2773" fmla="*/ 765868 w 1432618"/>
                <a:gd name="connsiteY10-2774" fmla="*/ 771712 h 3550128"/>
                <a:gd name="connsiteX11-2775" fmla="*/ 537268 w 1432618"/>
                <a:gd name="connsiteY11-2776" fmla="*/ 628837 h 3550128"/>
                <a:gd name="connsiteX12-2777" fmla="*/ 689668 w 1432618"/>
                <a:gd name="connsiteY12-2778" fmla="*/ 628837 h 3550128"/>
                <a:gd name="connsiteX13-2779" fmla="*/ 765868 w 1432618"/>
                <a:gd name="connsiteY13-2780" fmla="*/ 714562 h 3550128"/>
                <a:gd name="connsiteX14-2781" fmla="*/ 870643 w 1432618"/>
                <a:gd name="connsiteY14-2782" fmla="*/ 187 h 3550128"/>
                <a:gd name="connsiteX15-2783" fmla="*/ 832543 w 1432618"/>
                <a:gd name="connsiteY15-2784" fmla="*/ 647887 h 3550128"/>
                <a:gd name="connsiteX16-2785" fmla="*/ 908743 w 1432618"/>
                <a:gd name="connsiteY16-2786" fmla="*/ 1038412 h 3550128"/>
                <a:gd name="connsiteX17-2787" fmla="*/ 937318 w 1432618"/>
                <a:gd name="connsiteY17-2788" fmla="*/ 1286062 h 3550128"/>
                <a:gd name="connsiteX18-2789" fmla="*/ 1108768 w 1432618"/>
                <a:gd name="connsiteY18-2790" fmla="*/ 1152712 h 3550128"/>
                <a:gd name="connsiteX19-2791" fmla="*/ 1337368 w 1432618"/>
                <a:gd name="connsiteY19-2792" fmla="*/ 1133662 h 3550128"/>
                <a:gd name="connsiteX20-2793" fmla="*/ 1089718 w 1432618"/>
                <a:gd name="connsiteY20-2794" fmla="*/ 1190812 h 3550128"/>
                <a:gd name="connsiteX21-2795" fmla="*/ 889693 w 1432618"/>
                <a:gd name="connsiteY21-2796" fmla="*/ 1489262 h 3550128"/>
                <a:gd name="connsiteX22-2797" fmla="*/ 835718 w 1432618"/>
                <a:gd name="connsiteY22-2798" fmla="*/ 1857562 h 3550128"/>
                <a:gd name="connsiteX23-2799" fmla="*/ 1003993 w 1432618"/>
                <a:gd name="connsiteY23-2800" fmla="*/ 2270312 h 3550128"/>
                <a:gd name="connsiteX24-2801" fmla="*/ 896043 w 1432618"/>
                <a:gd name="connsiteY24-2802" fmla="*/ 2540187 h 3550128"/>
                <a:gd name="connsiteX25-2803" fmla="*/ 1213543 w 1432618"/>
                <a:gd name="connsiteY25-2804" fmla="*/ 2495737 h 3550128"/>
                <a:gd name="connsiteX26-2805" fmla="*/ 1432618 w 1432618"/>
                <a:gd name="connsiteY26-2806" fmla="*/ 2588606 h 3550128"/>
                <a:gd name="connsiteX27-2807" fmla="*/ 1188143 w 1432618"/>
                <a:gd name="connsiteY27-2808" fmla="*/ 2552887 h 3550128"/>
                <a:gd name="connsiteX28-2809" fmla="*/ 832543 w 1432618"/>
                <a:gd name="connsiteY28-2810" fmla="*/ 2695762 h 3550128"/>
                <a:gd name="connsiteX29-2811" fmla="*/ 689668 w 1432618"/>
                <a:gd name="connsiteY29-2812" fmla="*/ 3048187 h 3550128"/>
                <a:gd name="connsiteX30-2813" fmla="*/ 918268 w 1432618"/>
                <a:gd name="connsiteY30-2814" fmla="*/ 3381562 h 3550128"/>
                <a:gd name="connsiteX31-2815" fmla="*/ 1016693 w 1432618"/>
                <a:gd name="connsiteY31-2816" fmla="*/ 3543487 h 3550128"/>
                <a:gd name="connsiteX0-2817" fmla="*/ 1016693 w 1432618"/>
                <a:gd name="connsiteY0-2818" fmla="*/ 3543487 h 3550128"/>
                <a:gd name="connsiteX1-2819" fmla="*/ 591243 w 1432618"/>
                <a:gd name="connsiteY1-2820" fmla="*/ 3549837 h 3550128"/>
                <a:gd name="connsiteX2-2821" fmla="*/ 394393 w 1432618"/>
                <a:gd name="connsiteY2-2822" fmla="*/ 3038662 h 3550128"/>
                <a:gd name="connsiteX3-2823" fmla="*/ 746818 w 1432618"/>
                <a:gd name="connsiteY3-2824" fmla="*/ 2343337 h 3550128"/>
                <a:gd name="connsiteX4-2825" fmla="*/ 560128 w 1432618"/>
                <a:gd name="connsiteY4-2826" fmla="*/ 1884232 h 3550128"/>
                <a:gd name="connsiteX5-2827" fmla="*/ 58 w 1432618"/>
                <a:gd name="connsiteY5-2828" fmla="*/ 1832797 h 3550128"/>
                <a:gd name="connsiteX6-2829" fmla="*/ 394393 w 1432618"/>
                <a:gd name="connsiteY6-2830" fmla="*/ 1705162 h 3550128"/>
                <a:gd name="connsiteX7-2831" fmla="*/ 642043 w 1432618"/>
                <a:gd name="connsiteY7-2832" fmla="*/ 1838512 h 3550128"/>
                <a:gd name="connsiteX8-2833" fmla="*/ 689668 w 1432618"/>
                <a:gd name="connsiteY8-2834" fmla="*/ 1609912 h 3550128"/>
                <a:gd name="connsiteX9-2835" fmla="*/ 823018 w 1432618"/>
                <a:gd name="connsiteY9-2836" fmla="*/ 1295587 h 3550128"/>
                <a:gd name="connsiteX10-2837" fmla="*/ 765868 w 1432618"/>
                <a:gd name="connsiteY10-2838" fmla="*/ 771712 h 3550128"/>
                <a:gd name="connsiteX11-2839" fmla="*/ 537268 w 1432618"/>
                <a:gd name="connsiteY11-2840" fmla="*/ 628837 h 3550128"/>
                <a:gd name="connsiteX12-2841" fmla="*/ 689668 w 1432618"/>
                <a:gd name="connsiteY12-2842" fmla="*/ 628837 h 3550128"/>
                <a:gd name="connsiteX13-2843" fmla="*/ 765868 w 1432618"/>
                <a:gd name="connsiteY13-2844" fmla="*/ 714562 h 3550128"/>
                <a:gd name="connsiteX14-2845" fmla="*/ 870643 w 1432618"/>
                <a:gd name="connsiteY14-2846" fmla="*/ 187 h 3550128"/>
                <a:gd name="connsiteX15-2847" fmla="*/ 832543 w 1432618"/>
                <a:gd name="connsiteY15-2848" fmla="*/ 647887 h 3550128"/>
                <a:gd name="connsiteX16-2849" fmla="*/ 908743 w 1432618"/>
                <a:gd name="connsiteY16-2850" fmla="*/ 1038412 h 3550128"/>
                <a:gd name="connsiteX17-2851" fmla="*/ 937318 w 1432618"/>
                <a:gd name="connsiteY17-2852" fmla="*/ 1286062 h 3550128"/>
                <a:gd name="connsiteX18-2853" fmla="*/ 1108768 w 1432618"/>
                <a:gd name="connsiteY18-2854" fmla="*/ 1152712 h 3550128"/>
                <a:gd name="connsiteX19-2855" fmla="*/ 1337368 w 1432618"/>
                <a:gd name="connsiteY19-2856" fmla="*/ 1133662 h 3550128"/>
                <a:gd name="connsiteX20-2857" fmla="*/ 1105593 w 1432618"/>
                <a:gd name="connsiteY20-2858" fmla="*/ 1197162 h 3550128"/>
                <a:gd name="connsiteX21-2859" fmla="*/ 889693 w 1432618"/>
                <a:gd name="connsiteY21-2860" fmla="*/ 1489262 h 3550128"/>
                <a:gd name="connsiteX22-2861" fmla="*/ 835718 w 1432618"/>
                <a:gd name="connsiteY22-2862" fmla="*/ 1857562 h 3550128"/>
                <a:gd name="connsiteX23-2863" fmla="*/ 1003993 w 1432618"/>
                <a:gd name="connsiteY23-2864" fmla="*/ 2270312 h 3550128"/>
                <a:gd name="connsiteX24-2865" fmla="*/ 896043 w 1432618"/>
                <a:gd name="connsiteY24-2866" fmla="*/ 2540187 h 3550128"/>
                <a:gd name="connsiteX25-2867" fmla="*/ 1213543 w 1432618"/>
                <a:gd name="connsiteY25-2868" fmla="*/ 2495737 h 3550128"/>
                <a:gd name="connsiteX26-2869" fmla="*/ 1432618 w 1432618"/>
                <a:gd name="connsiteY26-2870" fmla="*/ 2588606 h 3550128"/>
                <a:gd name="connsiteX27-2871" fmla="*/ 1188143 w 1432618"/>
                <a:gd name="connsiteY27-2872" fmla="*/ 2552887 h 3550128"/>
                <a:gd name="connsiteX28-2873" fmla="*/ 832543 w 1432618"/>
                <a:gd name="connsiteY28-2874" fmla="*/ 2695762 h 3550128"/>
                <a:gd name="connsiteX29-2875" fmla="*/ 689668 w 1432618"/>
                <a:gd name="connsiteY29-2876" fmla="*/ 3048187 h 3550128"/>
                <a:gd name="connsiteX30-2877" fmla="*/ 918268 w 1432618"/>
                <a:gd name="connsiteY30-2878" fmla="*/ 3381562 h 3550128"/>
                <a:gd name="connsiteX31-2879" fmla="*/ 1016693 w 1432618"/>
                <a:gd name="connsiteY31-2880" fmla="*/ 3543487 h 3550128"/>
                <a:gd name="connsiteX0-2881" fmla="*/ 1016693 w 1432618"/>
                <a:gd name="connsiteY0-2882" fmla="*/ 3543487 h 3550128"/>
                <a:gd name="connsiteX1-2883" fmla="*/ 591243 w 1432618"/>
                <a:gd name="connsiteY1-2884" fmla="*/ 3549837 h 3550128"/>
                <a:gd name="connsiteX2-2885" fmla="*/ 394393 w 1432618"/>
                <a:gd name="connsiteY2-2886" fmla="*/ 3038662 h 3550128"/>
                <a:gd name="connsiteX3-2887" fmla="*/ 746818 w 1432618"/>
                <a:gd name="connsiteY3-2888" fmla="*/ 2343337 h 3550128"/>
                <a:gd name="connsiteX4-2889" fmla="*/ 560128 w 1432618"/>
                <a:gd name="connsiteY4-2890" fmla="*/ 1884232 h 3550128"/>
                <a:gd name="connsiteX5-2891" fmla="*/ 58 w 1432618"/>
                <a:gd name="connsiteY5-2892" fmla="*/ 1832797 h 3550128"/>
                <a:gd name="connsiteX6-2893" fmla="*/ 394393 w 1432618"/>
                <a:gd name="connsiteY6-2894" fmla="*/ 1705162 h 3550128"/>
                <a:gd name="connsiteX7-2895" fmla="*/ 642043 w 1432618"/>
                <a:gd name="connsiteY7-2896" fmla="*/ 1838512 h 3550128"/>
                <a:gd name="connsiteX8-2897" fmla="*/ 689668 w 1432618"/>
                <a:gd name="connsiteY8-2898" fmla="*/ 1609912 h 3550128"/>
                <a:gd name="connsiteX9-2899" fmla="*/ 823018 w 1432618"/>
                <a:gd name="connsiteY9-2900" fmla="*/ 1295587 h 3550128"/>
                <a:gd name="connsiteX10-2901" fmla="*/ 765868 w 1432618"/>
                <a:gd name="connsiteY10-2902" fmla="*/ 771712 h 3550128"/>
                <a:gd name="connsiteX11-2903" fmla="*/ 537268 w 1432618"/>
                <a:gd name="connsiteY11-2904" fmla="*/ 628837 h 3550128"/>
                <a:gd name="connsiteX12-2905" fmla="*/ 689668 w 1432618"/>
                <a:gd name="connsiteY12-2906" fmla="*/ 628837 h 3550128"/>
                <a:gd name="connsiteX13-2907" fmla="*/ 765868 w 1432618"/>
                <a:gd name="connsiteY13-2908" fmla="*/ 714562 h 3550128"/>
                <a:gd name="connsiteX14-2909" fmla="*/ 870643 w 1432618"/>
                <a:gd name="connsiteY14-2910" fmla="*/ 187 h 3550128"/>
                <a:gd name="connsiteX15-2911" fmla="*/ 832543 w 1432618"/>
                <a:gd name="connsiteY15-2912" fmla="*/ 647887 h 3550128"/>
                <a:gd name="connsiteX16-2913" fmla="*/ 908743 w 1432618"/>
                <a:gd name="connsiteY16-2914" fmla="*/ 1038412 h 3550128"/>
                <a:gd name="connsiteX17-2915" fmla="*/ 937318 w 1432618"/>
                <a:gd name="connsiteY17-2916" fmla="*/ 1286062 h 3550128"/>
                <a:gd name="connsiteX18-2917" fmla="*/ 1108768 w 1432618"/>
                <a:gd name="connsiteY18-2918" fmla="*/ 1152712 h 3550128"/>
                <a:gd name="connsiteX19-2919" fmla="*/ 1337368 w 1432618"/>
                <a:gd name="connsiteY19-2920" fmla="*/ 1133662 h 3550128"/>
                <a:gd name="connsiteX20-2921" fmla="*/ 1108768 w 1432618"/>
                <a:gd name="connsiteY20-2922" fmla="*/ 1216212 h 3550128"/>
                <a:gd name="connsiteX21-2923" fmla="*/ 889693 w 1432618"/>
                <a:gd name="connsiteY21-2924" fmla="*/ 1489262 h 3550128"/>
                <a:gd name="connsiteX22-2925" fmla="*/ 835718 w 1432618"/>
                <a:gd name="connsiteY22-2926" fmla="*/ 1857562 h 3550128"/>
                <a:gd name="connsiteX23-2927" fmla="*/ 1003993 w 1432618"/>
                <a:gd name="connsiteY23-2928" fmla="*/ 2270312 h 3550128"/>
                <a:gd name="connsiteX24-2929" fmla="*/ 896043 w 1432618"/>
                <a:gd name="connsiteY24-2930" fmla="*/ 2540187 h 3550128"/>
                <a:gd name="connsiteX25-2931" fmla="*/ 1213543 w 1432618"/>
                <a:gd name="connsiteY25-2932" fmla="*/ 2495737 h 3550128"/>
                <a:gd name="connsiteX26-2933" fmla="*/ 1432618 w 1432618"/>
                <a:gd name="connsiteY26-2934" fmla="*/ 2588606 h 3550128"/>
                <a:gd name="connsiteX27-2935" fmla="*/ 1188143 w 1432618"/>
                <a:gd name="connsiteY27-2936" fmla="*/ 2552887 h 3550128"/>
                <a:gd name="connsiteX28-2937" fmla="*/ 832543 w 1432618"/>
                <a:gd name="connsiteY28-2938" fmla="*/ 2695762 h 3550128"/>
                <a:gd name="connsiteX29-2939" fmla="*/ 689668 w 1432618"/>
                <a:gd name="connsiteY29-2940" fmla="*/ 3048187 h 3550128"/>
                <a:gd name="connsiteX30-2941" fmla="*/ 918268 w 1432618"/>
                <a:gd name="connsiteY30-2942" fmla="*/ 3381562 h 3550128"/>
                <a:gd name="connsiteX31-2943" fmla="*/ 1016693 w 1432618"/>
                <a:gd name="connsiteY31-2944" fmla="*/ 3543487 h 3550128"/>
                <a:gd name="connsiteX0-2945" fmla="*/ 1016693 w 1432618"/>
                <a:gd name="connsiteY0-2946" fmla="*/ 3543487 h 3550128"/>
                <a:gd name="connsiteX1-2947" fmla="*/ 591243 w 1432618"/>
                <a:gd name="connsiteY1-2948" fmla="*/ 3549837 h 3550128"/>
                <a:gd name="connsiteX2-2949" fmla="*/ 394393 w 1432618"/>
                <a:gd name="connsiteY2-2950" fmla="*/ 3038662 h 3550128"/>
                <a:gd name="connsiteX3-2951" fmla="*/ 746818 w 1432618"/>
                <a:gd name="connsiteY3-2952" fmla="*/ 2343337 h 3550128"/>
                <a:gd name="connsiteX4-2953" fmla="*/ 560128 w 1432618"/>
                <a:gd name="connsiteY4-2954" fmla="*/ 1884232 h 3550128"/>
                <a:gd name="connsiteX5-2955" fmla="*/ 58 w 1432618"/>
                <a:gd name="connsiteY5-2956" fmla="*/ 1832797 h 3550128"/>
                <a:gd name="connsiteX6-2957" fmla="*/ 394393 w 1432618"/>
                <a:gd name="connsiteY6-2958" fmla="*/ 1705162 h 3550128"/>
                <a:gd name="connsiteX7-2959" fmla="*/ 642043 w 1432618"/>
                <a:gd name="connsiteY7-2960" fmla="*/ 1838512 h 3550128"/>
                <a:gd name="connsiteX8-2961" fmla="*/ 689668 w 1432618"/>
                <a:gd name="connsiteY8-2962" fmla="*/ 1609912 h 3550128"/>
                <a:gd name="connsiteX9-2963" fmla="*/ 823018 w 1432618"/>
                <a:gd name="connsiteY9-2964" fmla="*/ 1295587 h 3550128"/>
                <a:gd name="connsiteX10-2965" fmla="*/ 765868 w 1432618"/>
                <a:gd name="connsiteY10-2966" fmla="*/ 771712 h 3550128"/>
                <a:gd name="connsiteX11-2967" fmla="*/ 537268 w 1432618"/>
                <a:gd name="connsiteY11-2968" fmla="*/ 628837 h 3550128"/>
                <a:gd name="connsiteX12-2969" fmla="*/ 689668 w 1432618"/>
                <a:gd name="connsiteY12-2970" fmla="*/ 628837 h 3550128"/>
                <a:gd name="connsiteX13-2971" fmla="*/ 765868 w 1432618"/>
                <a:gd name="connsiteY13-2972" fmla="*/ 714562 h 3550128"/>
                <a:gd name="connsiteX14-2973" fmla="*/ 870643 w 1432618"/>
                <a:gd name="connsiteY14-2974" fmla="*/ 187 h 3550128"/>
                <a:gd name="connsiteX15-2975" fmla="*/ 832543 w 1432618"/>
                <a:gd name="connsiteY15-2976" fmla="*/ 647887 h 3550128"/>
                <a:gd name="connsiteX16-2977" fmla="*/ 908743 w 1432618"/>
                <a:gd name="connsiteY16-2978" fmla="*/ 1038412 h 3550128"/>
                <a:gd name="connsiteX17-2979" fmla="*/ 937318 w 1432618"/>
                <a:gd name="connsiteY17-2980" fmla="*/ 1286062 h 3550128"/>
                <a:gd name="connsiteX18-2981" fmla="*/ 1108768 w 1432618"/>
                <a:gd name="connsiteY18-2982" fmla="*/ 1152712 h 3550128"/>
                <a:gd name="connsiteX19-2983" fmla="*/ 1375468 w 1432618"/>
                <a:gd name="connsiteY19-2984" fmla="*/ 1133662 h 3550128"/>
                <a:gd name="connsiteX20-2985" fmla="*/ 1108768 w 1432618"/>
                <a:gd name="connsiteY20-2986" fmla="*/ 1216212 h 3550128"/>
                <a:gd name="connsiteX21-2987" fmla="*/ 889693 w 1432618"/>
                <a:gd name="connsiteY21-2988" fmla="*/ 1489262 h 3550128"/>
                <a:gd name="connsiteX22-2989" fmla="*/ 835718 w 1432618"/>
                <a:gd name="connsiteY22-2990" fmla="*/ 1857562 h 3550128"/>
                <a:gd name="connsiteX23-2991" fmla="*/ 1003993 w 1432618"/>
                <a:gd name="connsiteY23-2992" fmla="*/ 2270312 h 3550128"/>
                <a:gd name="connsiteX24-2993" fmla="*/ 896043 w 1432618"/>
                <a:gd name="connsiteY24-2994" fmla="*/ 2540187 h 3550128"/>
                <a:gd name="connsiteX25-2995" fmla="*/ 1213543 w 1432618"/>
                <a:gd name="connsiteY25-2996" fmla="*/ 2495737 h 3550128"/>
                <a:gd name="connsiteX26-2997" fmla="*/ 1432618 w 1432618"/>
                <a:gd name="connsiteY26-2998" fmla="*/ 2588606 h 3550128"/>
                <a:gd name="connsiteX27-2999" fmla="*/ 1188143 w 1432618"/>
                <a:gd name="connsiteY27-3000" fmla="*/ 2552887 h 3550128"/>
                <a:gd name="connsiteX28-3001" fmla="*/ 832543 w 1432618"/>
                <a:gd name="connsiteY28-3002" fmla="*/ 2695762 h 3550128"/>
                <a:gd name="connsiteX29-3003" fmla="*/ 689668 w 1432618"/>
                <a:gd name="connsiteY29-3004" fmla="*/ 3048187 h 3550128"/>
                <a:gd name="connsiteX30-3005" fmla="*/ 918268 w 1432618"/>
                <a:gd name="connsiteY30-3006" fmla="*/ 3381562 h 3550128"/>
                <a:gd name="connsiteX31-3007" fmla="*/ 1016693 w 1432618"/>
                <a:gd name="connsiteY31-3008" fmla="*/ 3543487 h 3550128"/>
                <a:gd name="connsiteX0-3009" fmla="*/ 1016693 w 1432618"/>
                <a:gd name="connsiteY0-3010" fmla="*/ 3543487 h 3550128"/>
                <a:gd name="connsiteX1-3011" fmla="*/ 591243 w 1432618"/>
                <a:gd name="connsiteY1-3012" fmla="*/ 3549837 h 3550128"/>
                <a:gd name="connsiteX2-3013" fmla="*/ 394393 w 1432618"/>
                <a:gd name="connsiteY2-3014" fmla="*/ 3038662 h 3550128"/>
                <a:gd name="connsiteX3-3015" fmla="*/ 746818 w 1432618"/>
                <a:gd name="connsiteY3-3016" fmla="*/ 2343337 h 3550128"/>
                <a:gd name="connsiteX4-3017" fmla="*/ 560128 w 1432618"/>
                <a:gd name="connsiteY4-3018" fmla="*/ 1884232 h 3550128"/>
                <a:gd name="connsiteX5-3019" fmla="*/ 58 w 1432618"/>
                <a:gd name="connsiteY5-3020" fmla="*/ 1832797 h 3550128"/>
                <a:gd name="connsiteX6-3021" fmla="*/ 394393 w 1432618"/>
                <a:gd name="connsiteY6-3022" fmla="*/ 1705162 h 3550128"/>
                <a:gd name="connsiteX7-3023" fmla="*/ 642043 w 1432618"/>
                <a:gd name="connsiteY7-3024" fmla="*/ 1838512 h 3550128"/>
                <a:gd name="connsiteX8-3025" fmla="*/ 689668 w 1432618"/>
                <a:gd name="connsiteY8-3026" fmla="*/ 1609912 h 3550128"/>
                <a:gd name="connsiteX9-3027" fmla="*/ 823018 w 1432618"/>
                <a:gd name="connsiteY9-3028" fmla="*/ 1295587 h 3550128"/>
                <a:gd name="connsiteX10-3029" fmla="*/ 765868 w 1432618"/>
                <a:gd name="connsiteY10-3030" fmla="*/ 771712 h 3550128"/>
                <a:gd name="connsiteX11-3031" fmla="*/ 537268 w 1432618"/>
                <a:gd name="connsiteY11-3032" fmla="*/ 628837 h 3550128"/>
                <a:gd name="connsiteX12-3033" fmla="*/ 689668 w 1432618"/>
                <a:gd name="connsiteY12-3034" fmla="*/ 628837 h 3550128"/>
                <a:gd name="connsiteX13-3035" fmla="*/ 765868 w 1432618"/>
                <a:gd name="connsiteY13-3036" fmla="*/ 714562 h 3550128"/>
                <a:gd name="connsiteX14-3037" fmla="*/ 870643 w 1432618"/>
                <a:gd name="connsiteY14-3038" fmla="*/ 187 h 3550128"/>
                <a:gd name="connsiteX15-3039" fmla="*/ 832543 w 1432618"/>
                <a:gd name="connsiteY15-3040" fmla="*/ 647887 h 3550128"/>
                <a:gd name="connsiteX16-3041" fmla="*/ 908743 w 1432618"/>
                <a:gd name="connsiteY16-3042" fmla="*/ 1038412 h 3550128"/>
                <a:gd name="connsiteX17-3043" fmla="*/ 937318 w 1432618"/>
                <a:gd name="connsiteY17-3044" fmla="*/ 1286062 h 3550128"/>
                <a:gd name="connsiteX18-3045" fmla="*/ 1108768 w 1432618"/>
                <a:gd name="connsiteY18-3046" fmla="*/ 1152712 h 3550128"/>
                <a:gd name="connsiteX19-3047" fmla="*/ 1375468 w 1432618"/>
                <a:gd name="connsiteY19-3048" fmla="*/ 1133662 h 3550128"/>
                <a:gd name="connsiteX20-3049" fmla="*/ 1108768 w 1432618"/>
                <a:gd name="connsiteY20-3050" fmla="*/ 1216212 h 3550128"/>
                <a:gd name="connsiteX21-3051" fmla="*/ 889693 w 1432618"/>
                <a:gd name="connsiteY21-3052" fmla="*/ 1489262 h 3550128"/>
                <a:gd name="connsiteX22-3053" fmla="*/ 835718 w 1432618"/>
                <a:gd name="connsiteY22-3054" fmla="*/ 1857562 h 3550128"/>
                <a:gd name="connsiteX23-3055" fmla="*/ 1003993 w 1432618"/>
                <a:gd name="connsiteY23-3056" fmla="*/ 2270312 h 3550128"/>
                <a:gd name="connsiteX24-3057" fmla="*/ 896043 w 1432618"/>
                <a:gd name="connsiteY24-3058" fmla="*/ 2540187 h 3550128"/>
                <a:gd name="connsiteX25-3059" fmla="*/ 1213543 w 1432618"/>
                <a:gd name="connsiteY25-3060" fmla="*/ 2495737 h 3550128"/>
                <a:gd name="connsiteX26-3061" fmla="*/ 1432618 w 1432618"/>
                <a:gd name="connsiteY26-3062" fmla="*/ 2588606 h 3550128"/>
                <a:gd name="connsiteX27-3063" fmla="*/ 1188143 w 1432618"/>
                <a:gd name="connsiteY27-3064" fmla="*/ 2552887 h 3550128"/>
                <a:gd name="connsiteX28-3065" fmla="*/ 832543 w 1432618"/>
                <a:gd name="connsiteY28-3066" fmla="*/ 2695762 h 3550128"/>
                <a:gd name="connsiteX29-3067" fmla="*/ 689668 w 1432618"/>
                <a:gd name="connsiteY29-3068" fmla="*/ 3048187 h 3550128"/>
                <a:gd name="connsiteX30-3069" fmla="*/ 918268 w 1432618"/>
                <a:gd name="connsiteY30-3070" fmla="*/ 3381562 h 3550128"/>
                <a:gd name="connsiteX31-3071" fmla="*/ 1016693 w 1432618"/>
                <a:gd name="connsiteY31-3072" fmla="*/ 3543487 h 3550128"/>
                <a:gd name="connsiteX0-3073" fmla="*/ 1016693 w 1432618"/>
                <a:gd name="connsiteY0-3074" fmla="*/ 3543487 h 3550128"/>
                <a:gd name="connsiteX1-3075" fmla="*/ 591243 w 1432618"/>
                <a:gd name="connsiteY1-3076" fmla="*/ 3549837 h 3550128"/>
                <a:gd name="connsiteX2-3077" fmla="*/ 394393 w 1432618"/>
                <a:gd name="connsiteY2-3078" fmla="*/ 3038662 h 3550128"/>
                <a:gd name="connsiteX3-3079" fmla="*/ 746818 w 1432618"/>
                <a:gd name="connsiteY3-3080" fmla="*/ 2343337 h 3550128"/>
                <a:gd name="connsiteX4-3081" fmla="*/ 560128 w 1432618"/>
                <a:gd name="connsiteY4-3082" fmla="*/ 1884232 h 3550128"/>
                <a:gd name="connsiteX5-3083" fmla="*/ 58 w 1432618"/>
                <a:gd name="connsiteY5-3084" fmla="*/ 1832797 h 3550128"/>
                <a:gd name="connsiteX6-3085" fmla="*/ 394393 w 1432618"/>
                <a:gd name="connsiteY6-3086" fmla="*/ 1705162 h 3550128"/>
                <a:gd name="connsiteX7-3087" fmla="*/ 642043 w 1432618"/>
                <a:gd name="connsiteY7-3088" fmla="*/ 1838512 h 3550128"/>
                <a:gd name="connsiteX8-3089" fmla="*/ 689668 w 1432618"/>
                <a:gd name="connsiteY8-3090" fmla="*/ 1609912 h 3550128"/>
                <a:gd name="connsiteX9-3091" fmla="*/ 823018 w 1432618"/>
                <a:gd name="connsiteY9-3092" fmla="*/ 1295587 h 3550128"/>
                <a:gd name="connsiteX10-3093" fmla="*/ 765868 w 1432618"/>
                <a:gd name="connsiteY10-3094" fmla="*/ 771712 h 3550128"/>
                <a:gd name="connsiteX11-3095" fmla="*/ 537268 w 1432618"/>
                <a:gd name="connsiteY11-3096" fmla="*/ 628837 h 3550128"/>
                <a:gd name="connsiteX12-3097" fmla="*/ 689668 w 1432618"/>
                <a:gd name="connsiteY12-3098" fmla="*/ 628837 h 3550128"/>
                <a:gd name="connsiteX13-3099" fmla="*/ 765868 w 1432618"/>
                <a:gd name="connsiteY13-3100" fmla="*/ 714562 h 3550128"/>
                <a:gd name="connsiteX14-3101" fmla="*/ 870643 w 1432618"/>
                <a:gd name="connsiteY14-3102" fmla="*/ 187 h 3550128"/>
                <a:gd name="connsiteX15-3103" fmla="*/ 832543 w 1432618"/>
                <a:gd name="connsiteY15-3104" fmla="*/ 647887 h 3550128"/>
                <a:gd name="connsiteX16-3105" fmla="*/ 908743 w 1432618"/>
                <a:gd name="connsiteY16-3106" fmla="*/ 1038412 h 3550128"/>
                <a:gd name="connsiteX17-3107" fmla="*/ 937318 w 1432618"/>
                <a:gd name="connsiteY17-3108" fmla="*/ 1286062 h 3550128"/>
                <a:gd name="connsiteX18-3109" fmla="*/ 1108768 w 1432618"/>
                <a:gd name="connsiteY18-3110" fmla="*/ 1152712 h 3550128"/>
                <a:gd name="connsiteX19-3111" fmla="*/ 1375468 w 1432618"/>
                <a:gd name="connsiteY19-3112" fmla="*/ 1133662 h 3550128"/>
                <a:gd name="connsiteX20-3113" fmla="*/ 1108768 w 1432618"/>
                <a:gd name="connsiteY20-3114" fmla="*/ 1216212 h 3550128"/>
                <a:gd name="connsiteX21-3115" fmla="*/ 889693 w 1432618"/>
                <a:gd name="connsiteY21-3116" fmla="*/ 1489262 h 3550128"/>
                <a:gd name="connsiteX22-3117" fmla="*/ 835718 w 1432618"/>
                <a:gd name="connsiteY22-3118" fmla="*/ 1857562 h 3550128"/>
                <a:gd name="connsiteX23-3119" fmla="*/ 1003993 w 1432618"/>
                <a:gd name="connsiteY23-3120" fmla="*/ 2270312 h 3550128"/>
                <a:gd name="connsiteX24-3121" fmla="*/ 896043 w 1432618"/>
                <a:gd name="connsiteY24-3122" fmla="*/ 2540187 h 3550128"/>
                <a:gd name="connsiteX25-3123" fmla="*/ 1213543 w 1432618"/>
                <a:gd name="connsiteY25-3124" fmla="*/ 2495737 h 3550128"/>
                <a:gd name="connsiteX26-3125" fmla="*/ 1432618 w 1432618"/>
                <a:gd name="connsiteY26-3126" fmla="*/ 2588606 h 3550128"/>
                <a:gd name="connsiteX27-3127" fmla="*/ 1188143 w 1432618"/>
                <a:gd name="connsiteY27-3128" fmla="*/ 2552887 h 3550128"/>
                <a:gd name="connsiteX28-3129" fmla="*/ 832543 w 1432618"/>
                <a:gd name="connsiteY28-3130" fmla="*/ 2695762 h 3550128"/>
                <a:gd name="connsiteX29-3131" fmla="*/ 689668 w 1432618"/>
                <a:gd name="connsiteY29-3132" fmla="*/ 3048187 h 3550128"/>
                <a:gd name="connsiteX30-3133" fmla="*/ 918268 w 1432618"/>
                <a:gd name="connsiteY30-3134" fmla="*/ 3381562 h 3550128"/>
                <a:gd name="connsiteX31-3135" fmla="*/ 1016693 w 1432618"/>
                <a:gd name="connsiteY31-3136" fmla="*/ 3543487 h 3550128"/>
                <a:gd name="connsiteX0-3137" fmla="*/ 1016693 w 1432618"/>
                <a:gd name="connsiteY0-3138" fmla="*/ 3543487 h 3550128"/>
                <a:gd name="connsiteX1-3139" fmla="*/ 591243 w 1432618"/>
                <a:gd name="connsiteY1-3140" fmla="*/ 3549837 h 3550128"/>
                <a:gd name="connsiteX2-3141" fmla="*/ 394393 w 1432618"/>
                <a:gd name="connsiteY2-3142" fmla="*/ 3038662 h 3550128"/>
                <a:gd name="connsiteX3-3143" fmla="*/ 746818 w 1432618"/>
                <a:gd name="connsiteY3-3144" fmla="*/ 2343337 h 3550128"/>
                <a:gd name="connsiteX4-3145" fmla="*/ 560128 w 1432618"/>
                <a:gd name="connsiteY4-3146" fmla="*/ 1884232 h 3550128"/>
                <a:gd name="connsiteX5-3147" fmla="*/ 58 w 1432618"/>
                <a:gd name="connsiteY5-3148" fmla="*/ 1832797 h 3550128"/>
                <a:gd name="connsiteX6-3149" fmla="*/ 394393 w 1432618"/>
                <a:gd name="connsiteY6-3150" fmla="*/ 1705162 h 3550128"/>
                <a:gd name="connsiteX7-3151" fmla="*/ 642043 w 1432618"/>
                <a:gd name="connsiteY7-3152" fmla="*/ 1838512 h 3550128"/>
                <a:gd name="connsiteX8-3153" fmla="*/ 689668 w 1432618"/>
                <a:gd name="connsiteY8-3154" fmla="*/ 1609912 h 3550128"/>
                <a:gd name="connsiteX9-3155" fmla="*/ 823018 w 1432618"/>
                <a:gd name="connsiteY9-3156" fmla="*/ 1295587 h 3550128"/>
                <a:gd name="connsiteX10-3157" fmla="*/ 765868 w 1432618"/>
                <a:gd name="connsiteY10-3158" fmla="*/ 771712 h 3550128"/>
                <a:gd name="connsiteX11-3159" fmla="*/ 537268 w 1432618"/>
                <a:gd name="connsiteY11-3160" fmla="*/ 628837 h 3550128"/>
                <a:gd name="connsiteX12-3161" fmla="*/ 689668 w 1432618"/>
                <a:gd name="connsiteY12-3162" fmla="*/ 628837 h 3550128"/>
                <a:gd name="connsiteX13-3163" fmla="*/ 765868 w 1432618"/>
                <a:gd name="connsiteY13-3164" fmla="*/ 714562 h 3550128"/>
                <a:gd name="connsiteX14-3165" fmla="*/ 870643 w 1432618"/>
                <a:gd name="connsiteY14-3166" fmla="*/ 187 h 3550128"/>
                <a:gd name="connsiteX15-3167" fmla="*/ 832543 w 1432618"/>
                <a:gd name="connsiteY15-3168" fmla="*/ 647887 h 3550128"/>
                <a:gd name="connsiteX16-3169" fmla="*/ 908743 w 1432618"/>
                <a:gd name="connsiteY16-3170" fmla="*/ 1038412 h 3550128"/>
                <a:gd name="connsiteX17-3171" fmla="*/ 937318 w 1432618"/>
                <a:gd name="connsiteY17-3172" fmla="*/ 1286062 h 3550128"/>
                <a:gd name="connsiteX18-3173" fmla="*/ 1108768 w 1432618"/>
                <a:gd name="connsiteY18-3174" fmla="*/ 1152712 h 3550128"/>
                <a:gd name="connsiteX19-3175" fmla="*/ 1375468 w 1432618"/>
                <a:gd name="connsiteY19-3176" fmla="*/ 1133662 h 3550128"/>
                <a:gd name="connsiteX20-3177" fmla="*/ 1108768 w 1432618"/>
                <a:gd name="connsiteY20-3178" fmla="*/ 1216212 h 3550128"/>
                <a:gd name="connsiteX21-3179" fmla="*/ 889693 w 1432618"/>
                <a:gd name="connsiteY21-3180" fmla="*/ 1489262 h 3550128"/>
                <a:gd name="connsiteX22-3181" fmla="*/ 835718 w 1432618"/>
                <a:gd name="connsiteY22-3182" fmla="*/ 1857562 h 3550128"/>
                <a:gd name="connsiteX23-3183" fmla="*/ 1003993 w 1432618"/>
                <a:gd name="connsiteY23-3184" fmla="*/ 2270312 h 3550128"/>
                <a:gd name="connsiteX24-3185" fmla="*/ 896043 w 1432618"/>
                <a:gd name="connsiteY24-3186" fmla="*/ 2540187 h 3550128"/>
                <a:gd name="connsiteX25-3187" fmla="*/ 1213543 w 1432618"/>
                <a:gd name="connsiteY25-3188" fmla="*/ 2495737 h 3550128"/>
                <a:gd name="connsiteX26-3189" fmla="*/ 1432618 w 1432618"/>
                <a:gd name="connsiteY26-3190" fmla="*/ 2588606 h 3550128"/>
                <a:gd name="connsiteX27-3191" fmla="*/ 1188143 w 1432618"/>
                <a:gd name="connsiteY27-3192" fmla="*/ 2552887 h 3550128"/>
                <a:gd name="connsiteX28-3193" fmla="*/ 832543 w 1432618"/>
                <a:gd name="connsiteY28-3194" fmla="*/ 2695762 h 3550128"/>
                <a:gd name="connsiteX29-3195" fmla="*/ 689668 w 1432618"/>
                <a:gd name="connsiteY29-3196" fmla="*/ 3048187 h 3550128"/>
                <a:gd name="connsiteX30-3197" fmla="*/ 918268 w 1432618"/>
                <a:gd name="connsiteY30-3198" fmla="*/ 3381562 h 3550128"/>
                <a:gd name="connsiteX31-3199" fmla="*/ 1016693 w 1432618"/>
                <a:gd name="connsiteY31-3200" fmla="*/ 3543487 h 3550128"/>
                <a:gd name="connsiteX0-3201" fmla="*/ 1016693 w 1432618"/>
                <a:gd name="connsiteY0-3202" fmla="*/ 3543487 h 3550128"/>
                <a:gd name="connsiteX1-3203" fmla="*/ 591243 w 1432618"/>
                <a:gd name="connsiteY1-3204" fmla="*/ 3549837 h 3550128"/>
                <a:gd name="connsiteX2-3205" fmla="*/ 394393 w 1432618"/>
                <a:gd name="connsiteY2-3206" fmla="*/ 3038662 h 3550128"/>
                <a:gd name="connsiteX3-3207" fmla="*/ 746818 w 1432618"/>
                <a:gd name="connsiteY3-3208" fmla="*/ 2343337 h 3550128"/>
                <a:gd name="connsiteX4-3209" fmla="*/ 560128 w 1432618"/>
                <a:gd name="connsiteY4-3210" fmla="*/ 1884232 h 3550128"/>
                <a:gd name="connsiteX5-3211" fmla="*/ 58 w 1432618"/>
                <a:gd name="connsiteY5-3212" fmla="*/ 1832797 h 3550128"/>
                <a:gd name="connsiteX6-3213" fmla="*/ 394393 w 1432618"/>
                <a:gd name="connsiteY6-3214" fmla="*/ 1705162 h 3550128"/>
                <a:gd name="connsiteX7-3215" fmla="*/ 642043 w 1432618"/>
                <a:gd name="connsiteY7-3216" fmla="*/ 1838512 h 3550128"/>
                <a:gd name="connsiteX8-3217" fmla="*/ 689668 w 1432618"/>
                <a:gd name="connsiteY8-3218" fmla="*/ 1609912 h 3550128"/>
                <a:gd name="connsiteX9-3219" fmla="*/ 823018 w 1432618"/>
                <a:gd name="connsiteY9-3220" fmla="*/ 1295587 h 3550128"/>
                <a:gd name="connsiteX10-3221" fmla="*/ 765868 w 1432618"/>
                <a:gd name="connsiteY10-3222" fmla="*/ 771712 h 3550128"/>
                <a:gd name="connsiteX11-3223" fmla="*/ 537268 w 1432618"/>
                <a:gd name="connsiteY11-3224" fmla="*/ 628837 h 3550128"/>
                <a:gd name="connsiteX12-3225" fmla="*/ 689668 w 1432618"/>
                <a:gd name="connsiteY12-3226" fmla="*/ 628837 h 3550128"/>
                <a:gd name="connsiteX13-3227" fmla="*/ 765868 w 1432618"/>
                <a:gd name="connsiteY13-3228" fmla="*/ 714562 h 3550128"/>
                <a:gd name="connsiteX14-3229" fmla="*/ 870643 w 1432618"/>
                <a:gd name="connsiteY14-3230" fmla="*/ 187 h 3550128"/>
                <a:gd name="connsiteX15-3231" fmla="*/ 832543 w 1432618"/>
                <a:gd name="connsiteY15-3232" fmla="*/ 647887 h 3550128"/>
                <a:gd name="connsiteX16-3233" fmla="*/ 908743 w 1432618"/>
                <a:gd name="connsiteY16-3234" fmla="*/ 1038412 h 3550128"/>
                <a:gd name="connsiteX17-3235" fmla="*/ 937318 w 1432618"/>
                <a:gd name="connsiteY17-3236" fmla="*/ 1286062 h 3550128"/>
                <a:gd name="connsiteX18-3237" fmla="*/ 1108768 w 1432618"/>
                <a:gd name="connsiteY18-3238" fmla="*/ 1152712 h 3550128"/>
                <a:gd name="connsiteX19-3239" fmla="*/ 1375468 w 1432618"/>
                <a:gd name="connsiteY19-3240" fmla="*/ 1133662 h 3550128"/>
                <a:gd name="connsiteX20-3241" fmla="*/ 1108768 w 1432618"/>
                <a:gd name="connsiteY20-3242" fmla="*/ 1216212 h 3550128"/>
                <a:gd name="connsiteX21-3243" fmla="*/ 889693 w 1432618"/>
                <a:gd name="connsiteY21-3244" fmla="*/ 1489262 h 3550128"/>
                <a:gd name="connsiteX22-3245" fmla="*/ 835718 w 1432618"/>
                <a:gd name="connsiteY22-3246" fmla="*/ 1857562 h 3550128"/>
                <a:gd name="connsiteX23-3247" fmla="*/ 1003993 w 1432618"/>
                <a:gd name="connsiteY23-3248" fmla="*/ 2270312 h 3550128"/>
                <a:gd name="connsiteX24-3249" fmla="*/ 896043 w 1432618"/>
                <a:gd name="connsiteY24-3250" fmla="*/ 2540187 h 3550128"/>
                <a:gd name="connsiteX25-3251" fmla="*/ 1213543 w 1432618"/>
                <a:gd name="connsiteY25-3252" fmla="*/ 2495737 h 3550128"/>
                <a:gd name="connsiteX26-3253" fmla="*/ 1432618 w 1432618"/>
                <a:gd name="connsiteY26-3254" fmla="*/ 2588606 h 3550128"/>
                <a:gd name="connsiteX27-3255" fmla="*/ 1188143 w 1432618"/>
                <a:gd name="connsiteY27-3256" fmla="*/ 2552887 h 3550128"/>
                <a:gd name="connsiteX28-3257" fmla="*/ 832543 w 1432618"/>
                <a:gd name="connsiteY28-3258" fmla="*/ 2695762 h 3550128"/>
                <a:gd name="connsiteX29-3259" fmla="*/ 689668 w 1432618"/>
                <a:gd name="connsiteY29-3260" fmla="*/ 3048187 h 3550128"/>
                <a:gd name="connsiteX30-3261" fmla="*/ 918268 w 1432618"/>
                <a:gd name="connsiteY30-3262" fmla="*/ 3381562 h 3550128"/>
                <a:gd name="connsiteX31-3263" fmla="*/ 1016693 w 1432618"/>
                <a:gd name="connsiteY31-3264" fmla="*/ 3543487 h 3550128"/>
                <a:gd name="connsiteX0-3265" fmla="*/ 1016693 w 1432618"/>
                <a:gd name="connsiteY0-3266" fmla="*/ 3543487 h 3550128"/>
                <a:gd name="connsiteX1-3267" fmla="*/ 591243 w 1432618"/>
                <a:gd name="connsiteY1-3268" fmla="*/ 3549837 h 3550128"/>
                <a:gd name="connsiteX2-3269" fmla="*/ 394393 w 1432618"/>
                <a:gd name="connsiteY2-3270" fmla="*/ 3038662 h 3550128"/>
                <a:gd name="connsiteX3-3271" fmla="*/ 746818 w 1432618"/>
                <a:gd name="connsiteY3-3272" fmla="*/ 2343337 h 3550128"/>
                <a:gd name="connsiteX4-3273" fmla="*/ 560128 w 1432618"/>
                <a:gd name="connsiteY4-3274" fmla="*/ 1884232 h 3550128"/>
                <a:gd name="connsiteX5-3275" fmla="*/ 58 w 1432618"/>
                <a:gd name="connsiteY5-3276" fmla="*/ 1832797 h 3550128"/>
                <a:gd name="connsiteX6-3277" fmla="*/ 394393 w 1432618"/>
                <a:gd name="connsiteY6-3278" fmla="*/ 1705162 h 3550128"/>
                <a:gd name="connsiteX7-3279" fmla="*/ 642043 w 1432618"/>
                <a:gd name="connsiteY7-3280" fmla="*/ 1838512 h 3550128"/>
                <a:gd name="connsiteX8-3281" fmla="*/ 689668 w 1432618"/>
                <a:gd name="connsiteY8-3282" fmla="*/ 1609912 h 3550128"/>
                <a:gd name="connsiteX9-3283" fmla="*/ 823018 w 1432618"/>
                <a:gd name="connsiteY9-3284" fmla="*/ 1295587 h 3550128"/>
                <a:gd name="connsiteX10-3285" fmla="*/ 765868 w 1432618"/>
                <a:gd name="connsiteY10-3286" fmla="*/ 771712 h 3550128"/>
                <a:gd name="connsiteX11-3287" fmla="*/ 537268 w 1432618"/>
                <a:gd name="connsiteY11-3288" fmla="*/ 628837 h 3550128"/>
                <a:gd name="connsiteX12-3289" fmla="*/ 689668 w 1432618"/>
                <a:gd name="connsiteY12-3290" fmla="*/ 628837 h 3550128"/>
                <a:gd name="connsiteX13-3291" fmla="*/ 765868 w 1432618"/>
                <a:gd name="connsiteY13-3292" fmla="*/ 714562 h 3550128"/>
                <a:gd name="connsiteX14-3293" fmla="*/ 870643 w 1432618"/>
                <a:gd name="connsiteY14-3294" fmla="*/ 187 h 3550128"/>
                <a:gd name="connsiteX15-3295" fmla="*/ 832543 w 1432618"/>
                <a:gd name="connsiteY15-3296" fmla="*/ 647887 h 3550128"/>
                <a:gd name="connsiteX16-3297" fmla="*/ 908743 w 1432618"/>
                <a:gd name="connsiteY16-3298" fmla="*/ 1038412 h 3550128"/>
                <a:gd name="connsiteX17-3299" fmla="*/ 937318 w 1432618"/>
                <a:gd name="connsiteY17-3300" fmla="*/ 1286062 h 3550128"/>
                <a:gd name="connsiteX18-3301" fmla="*/ 1099243 w 1432618"/>
                <a:gd name="connsiteY18-3302" fmla="*/ 1162237 h 3550128"/>
                <a:gd name="connsiteX19-3303" fmla="*/ 1375468 w 1432618"/>
                <a:gd name="connsiteY19-3304" fmla="*/ 1133662 h 3550128"/>
                <a:gd name="connsiteX20-3305" fmla="*/ 1108768 w 1432618"/>
                <a:gd name="connsiteY20-3306" fmla="*/ 1216212 h 3550128"/>
                <a:gd name="connsiteX21-3307" fmla="*/ 889693 w 1432618"/>
                <a:gd name="connsiteY21-3308" fmla="*/ 1489262 h 3550128"/>
                <a:gd name="connsiteX22-3309" fmla="*/ 835718 w 1432618"/>
                <a:gd name="connsiteY22-3310" fmla="*/ 1857562 h 3550128"/>
                <a:gd name="connsiteX23-3311" fmla="*/ 1003993 w 1432618"/>
                <a:gd name="connsiteY23-3312" fmla="*/ 2270312 h 3550128"/>
                <a:gd name="connsiteX24-3313" fmla="*/ 896043 w 1432618"/>
                <a:gd name="connsiteY24-3314" fmla="*/ 2540187 h 3550128"/>
                <a:gd name="connsiteX25-3315" fmla="*/ 1213543 w 1432618"/>
                <a:gd name="connsiteY25-3316" fmla="*/ 2495737 h 3550128"/>
                <a:gd name="connsiteX26-3317" fmla="*/ 1432618 w 1432618"/>
                <a:gd name="connsiteY26-3318" fmla="*/ 2588606 h 3550128"/>
                <a:gd name="connsiteX27-3319" fmla="*/ 1188143 w 1432618"/>
                <a:gd name="connsiteY27-3320" fmla="*/ 2552887 h 3550128"/>
                <a:gd name="connsiteX28-3321" fmla="*/ 832543 w 1432618"/>
                <a:gd name="connsiteY28-3322" fmla="*/ 2695762 h 3550128"/>
                <a:gd name="connsiteX29-3323" fmla="*/ 689668 w 1432618"/>
                <a:gd name="connsiteY29-3324" fmla="*/ 3048187 h 3550128"/>
                <a:gd name="connsiteX30-3325" fmla="*/ 918268 w 1432618"/>
                <a:gd name="connsiteY30-3326" fmla="*/ 3381562 h 3550128"/>
                <a:gd name="connsiteX31-3327" fmla="*/ 1016693 w 1432618"/>
                <a:gd name="connsiteY31-3328" fmla="*/ 3543487 h 3550128"/>
                <a:gd name="connsiteX0-3329" fmla="*/ 1016693 w 1432618"/>
                <a:gd name="connsiteY0-3330" fmla="*/ 3543487 h 3550128"/>
                <a:gd name="connsiteX1-3331" fmla="*/ 591243 w 1432618"/>
                <a:gd name="connsiteY1-3332" fmla="*/ 3549837 h 3550128"/>
                <a:gd name="connsiteX2-3333" fmla="*/ 394393 w 1432618"/>
                <a:gd name="connsiteY2-3334" fmla="*/ 3038662 h 3550128"/>
                <a:gd name="connsiteX3-3335" fmla="*/ 746818 w 1432618"/>
                <a:gd name="connsiteY3-3336" fmla="*/ 2343337 h 3550128"/>
                <a:gd name="connsiteX4-3337" fmla="*/ 560128 w 1432618"/>
                <a:gd name="connsiteY4-3338" fmla="*/ 1884232 h 3550128"/>
                <a:gd name="connsiteX5-3339" fmla="*/ 58 w 1432618"/>
                <a:gd name="connsiteY5-3340" fmla="*/ 1832797 h 3550128"/>
                <a:gd name="connsiteX6-3341" fmla="*/ 394393 w 1432618"/>
                <a:gd name="connsiteY6-3342" fmla="*/ 1705162 h 3550128"/>
                <a:gd name="connsiteX7-3343" fmla="*/ 642043 w 1432618"/>
                <a:gd name="connsiteY7-3344" fmla="*/ 1838512 h 3550128"/>
                <a:gd name="connsiteX8-3345" fmla="*/ 689668 w 1432618"/>
                <a:gd name="connsiteY8-3346" fmla="*/ 1609912 h 3550128"/>
                <a:gd name="connsiteX9-3347" fmla="*/ 823018 w 1432618"/>
                <a:gd name="connsiteY9-3348" fmla="*/ 1295587 h 3550128"/>
                <a:gd name="connsiteX10-3349" fmla="*/ 765868 w 1432618"/>
                <a:gd name="connsiteY10-3350" fmla="*/ 771712 h 3550128"/>
                <a:gd name="connsiteX11-3351" fmla="*/ 537268 w 1432618"/>
                <a:gd name="connsiteY11-3352" fmla="*/ 628837 h 3550128"/>
                <a:gd name="connsiteX12-3353" fmla="*/ 689668 w 1432618"/>
                <a:gd name="connsiteY12-3354" fmla="*/ 628837 h 3550128"/>
                <a:gd name="connsiteX13-3355" fmla="*/ 765868 w 1432618"/>
                <a:gd name="connsiteY13-3356" fmla="*/ 714562 h 3550128"/>
                <a:gd name="connsiteX14-3357" fmla="*/ 870643 w 1432618"/>
                <a:gd name="connsiteY14-3358" fmla="*/ 187 h 3550128"/>
                <a:gd name="connsiteX15-3359" fmla="*/ 832543 w 1432618"/>
                <a:gd name="connsiteY15-3360" fmla="*/ 647887 h 3550128"/>
                <a:gd name="connsiteX16-3361" fmla="*/ 908743 w 1432618"/>
                <a:gd name="connsiteY16-3362" fmla="*/ 1038412 h 3550128"/>
                <a:gd name="connsiteX17-3363" fmla="*/ 937318 w 1432618"/>
                <a:gd name="connsiteY17-3364" fmla="*/ 1286062 h 3550128"/>
                <a:gd name="connsiteX18-3365" fmla="*/ 1086543 w 1432618"/>
                <a:gd name="connsiteY18-3366" fmla="*/ 1149537 h 3550128"/>
                <a:gd name="connsiteX19-3367" fmla="*/ 1375468 w 1432618"/>
                <a:gd name="connsiteY19-3368" fmla="*/ 1133662 h 3550128"/>
                <a:gd name="connsiteX20-3369" fmla="*/ 1108768 w 1432618"/>
                <a:gd name="connsiteY20-3370" fmla="*/ 1216212 h 3550128"/>
                <a:gd name="connsiteX21-3371" fmla="*/ 889693 w 1432618"/>
                <a:gd name="connsiteY21-3372" fmla="*/ 1489262 h 3550128"/>
                <a:gd name="connsiteX22-3373" fmla="*/ 835718 w 1432618"/>
                <a:gd name="connsiteY22-3374" fmla="*/ 1857562 h 3550128"/>
                <a:gd name="connsiteX23-3375" fmla="*/ 1003993 w 1432618"/>
                <a:gd name="connsiteY23-3376" fmla="*/ 2270312 h 3550128"/>
                <a:gd name="connsiteX24-3377" fmla="*/ 896043 w 1432618"/>
                <a:gd name="connsiteY24-3378" fmla="*/ 2540187 h 3550128"/>
                <a:gd name="connsiteX25-3379" fmla="*/ 1213543 w 1432618"/>
                <a:gd name="connsiteY25-3380" fmla="*/ 2495737 h 3550128"/>
                <a:gd name="connsiteX26-3381" fmla="*/ 1432618 w 1432618"/>
                <a:gd name="connsiteY26-3382" fmla="*/ 2588606 h 3550128"/>
                <a:gd name="connsiteX27-3383" fmla="*/ 1188143 w 1432618"/>
                <a:gd name="connsiteY27-3384" fmla="*/ 2552887 h 3550128"/>
                <a:gd name="connsiteX28-3385" fmla="*/ 832543 w 1432618"/>
                <a:gd name="connsiteY28-3386" fmla="*/ 2695762 h 3550128"/>
                <a:gd name="connsiteX29-3387" fmla="*/ 689668 w 1432618"/>
                <a:gd name="connsiteY29-3388" fmla="*/ 3048187 h 3550128"/>
                <a:gd name="connsiteX30-3389" fmla="*/ 918268 w 1432618"/>
                <a:gd name="connsiteY30-3390" fmla="*/ 3381562 h 3550128"/>
                <a:gd name="connsiteX31-3391" fmla="*/ 1016693 w 1432618"/>
                <a:gd name="connsiteY31-3392" fmla="*/ 3543487 h 3550128"/>
                <a:gd name="connsiteX0-3393" fmla="*/ 1016693 w 1432618"/>
                <a:gd name="connsiteY0-3394" fmla="*/ 3543487 h 3550128"/>
                <a:gd name="connsiteX1-3395" fmla="*/ 591243 w 1432618"/>
                <a:gd name="connsiteY1-3396" fmla="*/ 3549837 h 3550128"/>
                <a:gd name="connsiteX2-3397" fmla="*/ 394393 w 1432618"/>
                <a:gd name="connsiteY2-3398" fmla="*/ 3038662 h 3550128"/>
                <a:gd name="connsiteX3-3399" fmla="*/ 746818 w 1432618"/>
                <a:gd name="connsiteY3-3400" fmla="*/ 2343337 h 3550128"/>
                <a:gd name="connsiteX4-3401" fmla="*/ 560128 w 1432618"/>
                <a:gd name="connsiteY4-3402" fmla="*/ 1884232 h 3550128"/>
                <a:gd name="connsiteX5-3403" fmla="*/ 58 w 1432618"/>
                <a:gd name="connsiteY5-3404" fmla="*/ 1832797 h 3550128"/>
                <a:gd name="connsiteX6-3405" fmla="*/ 394393 w 1432618"/>
                <a:gd name="connsiteY6-3406" fmla="*/ 1705162 h 3550128"/>
                <a:gd name="connsiteX7-3407" fmla="*/ 642043 w 1432618"/>
                <a:gd name="connsiteY7-3408" fmla="*/ 1838512 h 3550128"/>
                <a:gd name="connsiteX8-3409" fmla="*/ 689668 w 1432618"/>
                <a:gd name="connsiteY8-3410" fmla="*/ 1609912 h 3550128"/>
                <a:gd name="connsiteX9-3411" fmla="*/ 823018 w 1432618"/>
                <a:gd name="connsiteY9-3412" fmla="*/ 1295587 h 3550128"/>
                <a:gd name="connsiteX10-3413" fmla="*/ 765868 w 1432618"/>
                <a:gd name="connsiteY10-3414" fmla="*/ 771712 h 3550128"/>
                <a:gd name="connsiteX11-3415" fmla="*/ 537268 w 1432618"/>
                <a:gd name="connsiteY11-3416" fmla="*/ 628837 h 3550128"/>
                <a:gd name="connsiteX12-3417" fmla="*/ 689668 w 1432618"/>
                <a:gd name="connsiteY12-3418" fmla="*/ 628837 h 3550128"/>
                <a:gd name="connsiteX13-3419" fmla="*/ 765868 w 1432618"/>
                <a:gd name="connsiteY13-3420" fmla="*/ 714562 h 3550128"/>
                <a:gd name="connsiteX14-3421" fmla="*/ 870643 w 1432618"/>
                <a:gd name="connsiteY14-3422" fmla="*/ 187 h 3550128"/>
                <a:gd name="connsiteX15-3423" fmla="*/ 832543 w 1432618"/>
                <a:gd name="connsiteY15-3424" fmla="*/ 647887 h 3550128"/>
                <a:gd name="connsiteX16-3425" fmla="*/ 908743 w 1432618"/>
                <a:gd name="connsiteY16-3426" fmla="*/ 1038412 h 3550128"/>
                <a:gd name="connsiteX17-3427" fmla="*/ 937318 w 1432618"/>
                <a:gd name="connsiteY17-3428" fmla="*/ 1247962 h 3550128"/>
                <a:gd name="connsiteX18-3429" fmla="*/ 1086543 w 1432618"/>
                <a:gd name="connsiteY18-3430" fmla="*/ 1149537 h 3550128"/>
                <a:gd name="connsiteX19-3431" fmla="*/ 1375468 w 1432618"/>
                <a:gd name="connsiteY19-3432" fmla="*/ 1133662 h 3550128"/>
                <a:gd name="connsiteX20-3433" fmla="*/ 1108768 w 1432618"/>
                <a:gd name="connsiteY20-3434" fmla="*/ 1216212 h 3550128"/>
                <a:gd name="connsiteX21-3435" fmla="*/ 889693 w 1432618"/>
                <a:gd name="connsiteY21-3436" fmla="*/ 1489262 h 3550128"/>
                <a:gd name="connsiteX22-3437" fmla="*/ 835718 w 1432618"/>
                <a:gd name="connsiteY22-3438" fmla="*/ 1857562 h 3550128"/>
                <a:gd name="connsiteX23-3439" fmla="*/ 1003993 w 1432618"/>
                <a:gd name="connsiteY23-3440" fmla="*/ 2270312 h 3550128"/>
                <a:gd name="connsiteX24-3441" fmla="*/ 896043 w 1432618"/>
                <a:gd name="connsiteY24-3442" fmla="*/ 2540187 h 3550128"/>
                <a:gd name="connsiteX25-3443" fmla="*/ 1213543 w 1432618"/>
                <a:gd name="connsiteY25-3444" fmla="*/ 2495737 h 3550128"/>
                <a:gd name="connsiteX26-3445" fmla="*/ 1432618 w 1432618"/>
                <a:gd name="connsiteY26-3446" fmla="*/ 2588606 h 3550128"/>
                <a:gd name="connsiteX27-3447" fmla="*/ 1188143 w 1432618"/>
                <a:gd name="connsiteY27-3448" fmla="*/ 2552887 h 3550128"/>
                <a:gd name="connsiteX28-3449" fmla="*/ 832543 w 1432618"/>
                <a:gd name="connsiteY28-3450" fmla="*/ 2695762 h 3550128"/>
                <a:gd name="connsiteX29-3451" fmla="*/ 689668 w 1432618"/>
                <a:gd name="connsiteY29-3452" fmla="*/ 3048187 h 3550128"/>
                <a:gd name="connsiteX30-3453" fmla="*/ 918268 w 1432618"/>
                <a:gd name="connsiteY30-3454" fmla="*/ 3381562 h 3550128"/>
                <a:gd name="connsiteX31-3455" fmla="*/ 1016693 w 1432618"/>
                <a:gd name="connsiteY31-3456" fmla="*/ 3543487 h 3550128"/>
                <a:gd name="connsiteX0-3457" fmla="*/ 1016693 w 1432618"/>
                <a:gd name="connsiteY0-3458" fmla="*/ 3543487 h 3550128"/>
                <a:gd name="connsiteX1-3459" fmla="*/ 591243 w 1432618"/>
                <a:gd name="connsiteY1-3460" fmla="*/ 3549837 h 3550128"/>
                <a:gd name="connsiteX2-3461" fmla="*/ 394393 w 1432618"/>
                <a:gd name="connsiteY2-3462" fmla="*/ 3038662 h 3550128"/>
                <a:gd name="connsiteX3-3463" fmla="*/ 746818 w 1432618"/>
                <a:gd name="connsiteY3-3464" fmla="*/ 2343337 h 3550128"/>
                <a:gd name="connsiteX4-3465" fmla="*/ 560128 w 1432618"/>
                <a:gd name="connsiteY4-3466" fmla="*/ 1884232 h 3550128"/>
                <a:gd name="connsiteX5-3467" fmla="*/ 58 w 1432618"/>
                <a:gd name="connsiteY5-3468" fmla="*/ 1832797 h 3550128"/>
                <a:gd name="connsiteX6-3469" fmla="*/ 394393 w 1432618"/>
                <a:gd name="connsiteY6-3470" fmla="*/ 1705162 h 3550128"/>
                <a:gd name="connsiteX7-3471" fmla="*/ 642043 w 1432618"/>
                <a:gd name="connsiteY7-3472" fmla="*/ 1838512 h 3550128"/>
                <a:gd name="connsiteX8-3473" fmla="*/ 689668 w 1432618"/>
                <a:gd name="connsiteY8-3474" fmla="*/ 1609912 h 3550128"/>
                <a:gd name="connsiteX9-3475" fmla="*/ 823018 w 1432618"/>
                <a:gd name="connsiteY9-3476" fmla="*/ 1295587 h 3550128"/>
                <a:gd name="connsiteX10-3477" fmla="*/ 765868 w 1432618"/>
                <a:gd name="connsiteY10-3478" fmla="*/ 771712 h 3550128"/>
                <a:gd name="connsiteX11-3479" fmla="*/ 537268 w 1432618"/>
                <a:gd name="connsiteY11-3480" fmla="*/ 628837 h 3550128"/>
                <a:gd name="connsiteX12-3481" fmla="*/ 689668 w 1432618"/>
                <a:gd name="connsiteY12-3482" fmla="*/ 628837 h 3550128"/>
                <a:gd name="connsiteX13-3483" fmla="*/ 765868 w 1432618"/>
                <a:gd name="connsiteY13-3484" fmla="*/ 714562 h 3550128"/>
                <a:gd name="connsiteX14-3485" fmla="*/ 870643 w 1432618"/>
                <a:gd name="connsiteY14-3486" fmla="*/ 187 h 3550128"/>
                <a:gd name="connsiteX15-3487" fmla="*/ 832543 w 1432618"/>
                <a:gd name="connsiteY15-3488" fmla="*/ 647887 h 3550128"/>
                <a:gd name="connsiteX16-3489" fmla="*/ 908743 w 1432618"/>
                <a:gd name="connsiteY16-3490" fmla="*/ 1038412 h 3550128"/>
                <a:gd name="connsiteX17-3491" fmla="*/ 930968 w 1432618"/>
                <a:gd name="connsiteY17-3492" fmla="*/ 1257487 h 3550128"/>
                <a:gd name="connsiteX18-3493" fmla="*/ 1086543 w 1432618"/>
                <a:gd name="connsiteY18-3494" fmla="*/ 1149537 h 3550128"/>
                <a:gd name="connsiteX19-3495" fmla="*/ 1375468 w 1432618"/>
                <a:gd name="connsiteY19-3496" fmla="*/ 1133662 h 3550128"/>
                <a:gd name="connsiteX20-3497" fmla="*/ 1108768 w 1432618"/>
                <a:gd name="connsiteY20-3498" fmla="*/ 1216212 h 3550128"/>
                <a:gd name="connsiteX21-3499" fmla="*/ 889693 w 1432618"/>
                <a:gd name="connsiteY21-3500" fmla="*/ 1489262 h 3550128"/>
                <a:gd name="connsiteX22-3501" fmla="*/ 835718 w 1432618"/>
                <a:gd name="connsiteY22-3502" fmla="*/ 1857562 h 3550128"/>
                <a:gd name="connsiteX23-3503" fmla="*/ 1003993 w 1432618"/>
                <a:gd name="connsiteY23-3504" fmla="*/ 2270312 h 3550128"/>
                <a:gd name="connsiteX24-3505" fmla="*/ 896043 w 1432618"/>
                <a:gd name="connsiteY24-3506" fmla="*/ 2540187 h 3550128"/>
                <a:gd name="connsiteX25-3507" fmla="*/ 1213543 w 1432618"/>
                <a:gd name="connsiteY25-3508" fmla="*/ 2495737 h 3550128"/>
                <a:gd name="connsiteX26-3509" fmla="*/ 1432618 w 1432618"/>
                <a:gd name="connsiteY26-3510" fmla="*/ 2588606 h 3550128"/>
                <a:gd name="connsiteX27-3511" fmla="*/ 1188143 w 1432618"/>
                <a:gd name="connsiteY27-3512" fmla="*/ 2552887 h 3550128"/>
                <a:gd name="connsiteX28-3513" fmla="*/ 832543 w 1432618"/>
                <a:gd name="connsiteY28-3514" fmla="*/ 2695762 h 3550128"/>
                <a:gd name="connsiteX29-3515" fmla="*/ 689668 w 1432618"/>
                <a:gd name="connsiteY29-3516" fmla="*/ 3048187 h 3550128"/>
                <a:gd name="connsiteX30-3517" fmla="*/ 918268 w 1432618"/>
                <a:gd name="connsiteY30-3518" fmla="*/ 3381562 h 3550128"/>
                <a:gd name="connsiteX31-3519" fmla="*/ 1016693 w 1432618"/>
                <a:gd name="connsiteY31-3520" fmla="*/ 3543487 h 3550128"/>
                <a:gd name="connsiteX0-3521" fmla="*/ 1016693 w 1432618"/>
                <a:gd name="connsiteY0-3522" fmla="*/ 3543487 h 3550128"/>
                <a:gd name="connsiteX1-3523" fmla="*/ 591243 w 1432618"/>
                <a:gd name="connsiteY1-3524" fmla="*/ 3549837 h 3550128"/>
                <a:gd name="connsiteX2-3525" fmla="*/ 394393 w 1432618"/>
                <a:gd name="connsiteY2-3526" fmla="*/ 3038662 h 3550128"/>
                <a:gd name="connsiteX3-3527" fmla="*/ 746818 w 1432618"/>
                <a:gd name="connsiteY3-3528" fmla="*/ 2343337 h 3550128"/>
                <a:gd name="connsiteX4-3529" fmla="*/ 560128 w 1432618"/>
                <a:gd name="connsiteY4-3530" fmla="*/ 1884232 h 3550128"/>
                <a:gd name="connsiteX5-3531" fmla="*/ 58 w 1432618"/>
                <a:gd name="connsiteY5-3532" fmla="*/ 1832797 h 3550128"/>
                <a:gd name="connsiteX6-3533" fmla="*/ 394393 w 1432618"/>
                <a:gd name="connsiteY6-3534" fmla="*/ 1705162 h 3550128"/>
                <a:gd name="connsiteX7-3535" fmla="*/ 642043 w 1432618"/>
                <a:gd name="connsiteY7-3536" fmla="*/ 1838512 h 3550128"/>
                <a:gd name="connsiteX8-3537" fmla="*/ 689668 w 1432618"/>
                <a:gd name="connsiteY8-3538" fmla="*/ 1609912 h 3550128"/>
                <a:gd name="connsiteX9-3539" fmla="*/ 823018 w 1432618"/>
                <a:gd name="connsiteY9-3540" fmla="*/ 1295587 h 3550128"/>
                <a:gd name="connsiteX10-3541" fmla="*/ 765868 w 1432618"/>
                <a:gd name="connsiteY10-3542" fmla="*/ 771712 h 3550128"/>
                <a:gd name="connsiteX11-3543" fmla="*/ 537268 w 1432618"/>
                <a:gd name="connsiteY11-3544" fmla="*/ 628837 h 3550128"/>
                <a:gd name="connsiteX12-3545" fmla="*/ 689668 w 1432618"/>
                <a:gd name="connsiteY12-3546" fmla="*/ 628837 h 3550128"/>
                <a:gd name="connsiteX13-3547" fmla="*/ 765868 w 1432618"/>
                <a:gd name="connsiteY13-3548" fmla="*/ 714562 h 3550128"/>
                <a:gd name="connsiteX14-3549" fmla="*/ 870643 w 1432618"/>
                <a:gd name="connsiteY14-3550" fmla="*/ 187 h 3550128"/>
                <a:gd name="connsiteX15-3551" fmla="*/ 832543 w 1432618"/>
                <a:gd name="connsiteY15-3552" fmla="*/ 647887 h 3550128"/>
                <a:gd name="connsiteX16-3553" fmla="*/ 908743 w 1432618"/>
                <a:gd name="connsiteY16-3554" fmla="*/ 1038412 h 3550128"/>
                <a:gd name="connsiteX17-3555" fmla="*/ 930968 w 1432618"/>
                <a:gd name="connsiteY17-3556" fmla="*/ 1257487 h 3550128"/>
                <a:gd name="connsiteX18-3557" fmla="*/ 1086543 w 1432618"/>
                <a:gd name="connsiteY18-3558" fmla="*/ 1149537 h 3550128"/>
                <a:gd name="connsiteX19-3559" fmla="*/ 1375468 w 1432618"/>
                <a:gd name="connsiteY19-3560" fmla="*/ 1133662 h 3550128"/>
                <a:gd name="connsiteX20-3561" fmla="*/ 1108768 w 1432618"/>
                <a:gd name="connsiteY20-3562" fmla="*/ 1216212 h 3550128"/>
                <a:gd name="connsiteX21-3563" fmla="*/ 889693 w 1432618"/>
                <a:gd name="connsiteY21-3564" fmla="*/ 1489262 h 3550128"/>
                <a:gd name="connsiteX22-3565" fmla="*/ 835718 w 1432618"/>
                <a:gd name="connsiteY22-3566" fmla="*/ 1857562 h 3550128"/>
                <a:gd name="connsiteX23-3567" fmla="*/ 1003993 w 1432618"/>
                <a:gd name="connsiteY23-3568" fmla="*/ 2270312 h 3550128"/>
                <a:gd name="connsiteX24-3569" fmla="*/ 896043 w 1432618"/>
                <a:gd name="connsiteY24-3570" fmla="*/ 2540187 h 3550128"/>
                <a:gd name="connsiteX25-3571" fmla="*/ 1213543 w 1432618"/>
                <a:gd name="connsiteY25-3572" fmla="*/ 2495737 h 3550128"/>
                <a:gd name="connsiteX26-3573" fmla="*/ 1432618 w 1432618"/>
                <a:gd name="connsiteY26-3574" fmla="*/ 2588606 h 3550128"/>
                <a:gd name="connsiteX27-3575" fmla="*/ 1188143 w 1432618"/>
                <a:gd name="connsiteY27-3576" fmla="*/ 2552887 h 3550128"/>
                <a:gd name="connsiteX28-3577" fmla="*/ 832543 w 1432618"/>
                <a:gd name="connsiteY28-3578" fmla="*/ 2695762 h 3550128"/>
                <a:gd name="connsiteX29-3579" fmla="*/ 689668 w 1432618"/>
                <a:gd name="connsiteY29-3580" fmla="*/ 3048187 h 3550128"/>
                <a:gd name="connsiteX30-3581" fmla="*/ 918268 w 1432618"/>
                <a:gd name="connsiteY30-3582" fmla="*/ 3381562 h 3550128"/>
                <a:gd name="connsiteX31-3583" fmla="*/ 1016693 w 1432618"/>
                <a:gd name="connsiteY31-3584" fmla="*/ 3543487 h 3550128"/>
                <a:gd name="connsiteX0-3585" fmla="*/ 1016693 w 1432618"/>
                <a:gd name="connsiteY0-3586" fmla="*/ 3543487 h 3550128"/>
                <a:gd name="connsiteX1-3587" fmla="*/ 591243 w 1432618"/>
                <a:gd name="connsiteY1-3588" fmla="*/ 3549837 h 3550128"/>
                <a:gd name="connsiteX2-3589" fmla="*/ 394393 w 1432618"/>
                <a:gd name="connsiteY2-3590" fmla="*/ 3038662 h 3550128"/>
                <a:gd name="connsiteX3-3591" fmla="*/ 746818 w 1432618"/>
                <a:gd name="connsiteY3-3592" fmla="*/ 2343337 h 3550128"/>
                <a:gd name="connsiteX4-3593" fmla="*/ 560128 w 1432618"/>
                <a:gd name="connsiteY4-3594" fmla="*/ 1884232 h 3550128"/>
                <a:gd name="connsiteX5-3595" fmla="*/ 58 w 1432618"/>
                <a:gd name="connsiteY5-3596" fmla="*/ 1832797 h 3550128"/>
                <a:gd name="connsiteX6-3597" fmla="*/ 394393 w 1432618"/>
                <a:gd name="connsiteY6-3598" fmla="*/ 1705162 h 3550128"/>
                <a:gd name="connsiteX7-3599" fmla="*/ 642043 w 1432618"/>
                <a:gd name="connsiteY7-3600" fmla="*/ 1838512 h 3550128"/>
                <a:gd name="connsiteX8-3601" fmla="*/ 689668 w 1432618"/>
                <a:gd name="connsiteY8-3602" fmla="*/ 1609912 h 3550128"/>
                <a:gd name="connsiteX9-3603" fmla="*/ 823018 w 1432618"/>
                <a:gd name="connsiteY9-3604" fmla="*/ 1295587 h 3550128"/>
                <a:gd name="connsiteX10-3605" fmla="*/ 765868 w 1432618"/>
                <a:gd name="connsiteY10-3606" fmla="*/ 771712 h 3550128"/>
                <a:gd name="connsiteX11-3607" fmla="*/ 537268 w 1432618"/>
                <a:gd name="connsiteY11-3608" fmla="*/ 628837 h 3550128"/>
                <a:gd name="connsiteX12-3609" fmla="*/ 689668 w 1432618"/>
                <a:gd name="connsiteY12-3610" fmla="*/ 628837 h 3550128"/>
                <a:gd name="connsiteX13-3611" fmla="*/ 765868 w 1432618"/>
                <a:gd name="connsiteY13-3612" fmla="*/ 714562 h 3550128"/>
                <a:gd name="connsiteX14-3613" fmla="*/ 870643 w 1432618"/>
                <a:gd name="connsiteY14-3614" fmla="*/ 187 h 3550128"/>
                <a:gd name="connsiteX15-3615" fmla="*/ 832543 w 1432618"/>
                <a:gd name="connsiteY15-3616" fmla="*/ 647887 h 3550128"/>
                <a:gd name="connsiteX16-3617" fmla="*/ 908743 w 1432618"/>
                <a:gd name="connsiteY16-3618" fmla="*/ 1038412 h 3550128"/>
                <a:gd name="connsiteX17-3619" fmla="*/ 930968 w 1432618"/>
                <a:gd name="connsiteY17-3620" fmla="*/ 1257487 h 3550128"/>
                <a:gd name="connsiteX18-3621" fmla="*/ 1086543 w 1432618"/>
                <a:gd name="connsiteY18-3622" fmla="*/ 1149537 h 3550128"/>
                <a:gd name="connsiteX19-3623" fmla="*/ 1375468 w 1432618"/>
                <a:gd name="connsiteY19-3624" fmla="*/ 1133662 h 3550128"/>
                <a:gd name="connsiteX20-3625" fmla="*/ 1108768 w 1432618"/>
                <a:gd name="connsiteY20-3626" fmla="*/ 1216212 h 3550128"/>
                <a:gd name="connsiteX21-3627" fmla="*/ 889693 w 1432618"/>
                <a:gd name="connsiteY21-3628" fmla="*/ 1489262 h 3550128"/>
                <a:gd name="connsiteX22-3629" fmla="*/ 835718 w 1432618"/>
                <a:gd name="connsiteY22-3630" fmla="*/ 1857562 h 3550128"/>
                <a:gd name="connsiteX23-3631" fmla="*/ 1003993 w 1432618"/>
                <a:gd name="connsiteY23-3632" fmla="*/ 2270312 h 3550128"/>
                <a:gd name="connsiteX24-3633" fmla="*/ 896043 w 1432618"/>
                <a:gd name="connsiteY24-3634" fmla="*/ 2540187 h 3550128"/>
                <a:gd name="connsiteX25-3635" fmla="*/ 1213543 w 1432618"/>
                <a:gd name="connsiteY25-3636" fmla="*/ 2495737 h 3550128"/>
                <a:gd name="connsiteX26-3637" fmla="*/ 1432618 w 1432618"/>
                <a:gd name="connsiteY26-3638" fmla="*/ 2588606 h 3550128"/>
                <a:gd name="connsiteX27-3639" fmla="*/ 1188143 w 1432618"/>
                <a:gd name="connsiteY27-3640" fmla="*/ 2552887 h 3550128"/>
                <a:gd name="connsiteX28-3641" fmla="*/ 832543 w 1432618"/>
                <a:gd name="connsiteY28-3642" fmla="*/ 2695762 h 3550128"/>
                <a:gd name="connsiteX29-3643" fmla="*/ 689668 w 1432618"/>
                <a:gd name="connsiteY29-3644" fmla="*/ 3048187 h 3550128"/>
                <a:gd name="connsiteX30-3645" fmla="*/ 918268 w 1432618"/>
                <a:gd name="connsiteY30-3646" fmla="*/ 3381562 h 3550128"/>
                <a:gd name="connsiteX31-3647" fmla="*/ 1016693 w 1432618"/>
                <a:gd name="connsiteY31-3648" fmla="*/ 3543487 h 3550128"/>
                <a:gd name="connsiteX0-3649" fmla="*/ 1016693 w 1432618"/>
                <a:gd name="connsiteY0-3650" fmla="*/ 3543486 h 3550127"/>
                <a:gd name="connsiteX1-3651" fmla="*/ 591243 w 1432618"/>
                <a:gd name="connsiteY1-3652" fmla="*/ 3549836 h 3550127"/>
                <a:gd name="connsiteX2-3653" fmla="*/ 394393 w 1432618"/>
                <a:gd name="connsiteY2-3654" fmla="*/ 3038661 h 3550127"/>
                <a:gd name="connsiteX3-3655" fmla="*/ 746818 w 1432618"/>
                <a:gd name="connsiteY3-3656" fmla="*/ 2343336 h 3550127"/>
                <a:gd name="connsiteX4-3657" fmla="*/ 560128 w 1432618"/>
                <a:gd name="connsiteY4-3658" fmla="*/ 1884231 h 3550127"/>
                <a:gd name="connsiteX5-3659" fmla="*/ 58 w 1432618"/>
                <a:gd name="connsiteY5-3660" fmla="*/ 1832796 h 3550127"/>
                <a:gd name="connsiteX6-3661" fmla="*/ 394393 w 1432618"/>
                <a:gd name="connsiteY6-3662" fmla="*/ 1705161 h 3550127"/>
                <a:gd name="connsiteX7-3663" fmla="*/ 642043 w 1432618"/>
                <a:gd name="connsiteY7-3664" fmla="*/ 1838511 h 3550127"/>
                <a:gd name="connsiteX8-3665" fmla="*/ 689668 w 1432618"/>
                <a:gd name="connsiteY8-3666" fmla="*/ 1609911 h 3550127"/>
                <a:gd name="connsiteX9-3667" fmla="*/ 823018 w 1432618"/>
                <a:gd name="connsiteY9-3668" fmla="*/ 1295586 h 3550127"/>
                <a:gd name="connsiteX10-3669" fmla="*/ 765868 w 1432618"/>
                <a:gd name="connsiteY10-3670" fmla="*/ 771711 h 3550127"/>
                <a:gd name="connsiteX11-3671" fmla="*/ 537268 w 1432618"/>
                <a:gd name="connsiteY11-3672" fmla="*/ 628836 h 3550127"/>
                <a:gd name="connsiteX12-3673" fmla="*/ 689668 w 1432618"/>
                <a:gd name="connsiteY12-3674" fmla="*/ 628836 h 3550127"/>
                <a:gd name="connsiteX13-3675" fmla="*/ 765868 w 1432618"/>
                <a:gd name="connsiteY13-3676" fmla="*/ 714561 h 3550127"/>
                <a:gd name="connsiteX14-3677" fmla="*/ 870643 w 1432618"/>
                <a:gd name="connsiteY14-3678" fmla="*/ 186 h 3550127"/>
                <a:gd name="connsiteX15-3679" fmla="*/ 832543 w 1432618"/>
                <a:gd name="connsiteY15-3680" fmla="*/ 647886 h 3550127"/>
                <a:gd name="connsiteX16-3681" fmla="*/ 921443 w 1432618"/>
                <a:gd name="connsiteY16-3682" fmla="*/ 1009836 h 3550127"/>
                <a:gd name="connsiteX17-3683" fmla="*/ 930968 w 1432618"/>
                <a:gd name="connsiteY17-3684" fmla="*/ 1257486 h 3550127"/>
                <a:gd name="connsiteX18-3685" fmla="*/ 1086543 w 1432618"/>
                <a:gd name="connsiteY18-3686" fmla="*/ 1149536 h 3550127"/>
                <a:gd name="connsiteX19-3687" fmla="*/ 1375468 w 1432618"/>
                <a:gd name="connsiteY19-3688" fmla="*/ 1133661 h 3550127"/>
                <a:gd name="connsiteX20-3689" fmla="*/ 1108768 w 1432618"/>
                <a:gd name="connsiteY20-3690" fmla="*/ 1216211 h 3550127"/>
                <a:gd name="connsiteX21-3691" fmla="*/ 889693 w 1432618"/>
                <a:gd name="connsiteY21-3692" fmla="*/ 1489261 h 3550127"/>
                <a:gd name="connsiteX22-3693" fmla="*/ 835718 w 1432618"/>
                <a:gd name="connsiteY22-3694" fmla="*/ 1857561 h 3550127"/>
                <a:gd name="connsiteX23-3695" fmla="*/ 1003993 w 1432618"/>
                <a:gd name="connsiteY23-3696" fmla="*/ 2270311 h 3550127"/>
                <a:gd name="connsiteX24-3697" fmla="*/ 896043 w 1432618"/>
                <a:gd name="connsiteY24-3698" fmla="*/ 2540186 h 3550127"/>
                <a:gd name="connsiteX25-3699" fmla="*/ 1213543 w 1432618"/>
                <a:gd name="connsiteY25-3700" fmla="*/ 2495736 h 3550127"/>
                <a:gd name="connsiteX26-3701" fmla="*/ 1432618 w 1432618"/>
                <a:gd name="connsiteY26-3702" fmla="*/ 2588605 h 3550127"/>
                <a:gd name="connsiteX27-3703" fmla="*/ 1188143 w 1432618"/>
                <a:gd name="connsiteY27-3704" fmla="*/ 2552886 h 3550127"/>
                <a:gd name="connsiteX28-3705" fmla="*/ 832543 w 1432618"/>
                <a:gd name="connsiteY28-3706" fmla="*/ 2695761 h 3550127"/>
                <a:gd name="connsiteX29-3707" fmla="*/ 689668 w 1432618"/>
                <a:gd name="connsiteY29-3708" fmla="*/ 3048186 h 3550127"/>
                <a:gd name="connsiteX30-3709" fmla="*/ 918268 w 1432618"/>
                <a:gd name="connsiteY30-3710" fmla="*/ 3381561 h 3550127"/>
                <a:gd name="connsiteX31-3711" fmla="*/ 1016693 w 1432618"/>
                <a:gd name="connsiteY31-3712" fmla="*/ 3543486 h 3550127"/>
                <a:gd name="connsiteX0-3713" fmla="*/ 1016693 w 1432618"/>
                <a:gd name="connsiteY0-3714" fmla="*/ 3543524 h 3550165"/>
                <a:gd name="connsiteX1-3715" fmla="*/ 591243 w 1432618"/>
                <a:gd name="connsiteY1-3716" fmla="*/ 3549874 h 3550165"/>
                <a:gd name="connsiteX2-3717" fmla="*/ 394393 w 1432618"/>
                <a:gd name="connsiteY2-3718" fmla="*/ 3038699 h 3550165"/>
                <a:gd name="connsiteX3-3719" fmla="*/ 746818 w 1432618"/>
                <a:gd name="connsiteY3-3720" fmla="*/ 2343374 h 3550165"/>
                <a:gd name="connsiteX4-3721" fmla="*/ 560128 w 1432618"/>
                <a:gd name="connsiteY4-3722" fmla="*/ 1884269 h 3550165"/>
                <a:gd name="connsiteX5-3723" fmla="*/ 58 w 1432618"/>
                <a:gd name="connsiteY5-3724" fmla="*/ 1832834 h 3550165"/>
                <a:gd name="connsiteX6-3725" fmla="*/ 394393 w 1432618"/>
                <a:gd name="connsiteY6-3726" fmla="*/ 1705199 h 3550165"/>
                <a:gd name="connsiteX7-3727" fmla="*/ 642043 w 1432618"/>
                <a:gd name="connsiteY7-3728" fmla="*/ 1838549 h 3550165"/>
                <a:gd name="connsiteX8-3729" fmla="*/ 689668 w 1432618"/>
                <a:gd name="connsiteY8-3730" fmla="*/ 1609949 h 3550165"/>
                <a:gd name="connsiteX9-3731" fmla="*/ 823018 w 1432618"/>
                <a:gd name="connsiteY9-3732" fmla="*/ 1295624 h 3550165"/>
                <a:gd name="connsiteX10-3733" fmla="*/ 765868 w 1432618"/>
                <a:gd name="connsiteY10-3734" fmla="*/ 771749 h 3550165"/>
                <a:gd name="connsiteX11-3735" fmla="*/ 537268 w 1432618"/>
                <a:gd name="connsiteY11-3736" fmla="*/ 628874 h 3550165"/>
                <a:gd name="connsiteX12-3737" fmla="*/ 689668 w 1432618"/>
                <a:gd name="connsiteY12-3738" fmla="*/ 628874 h 3550165"/>
                <a:gd name="connsiteX13-3739" fmla="*/ 765868 w 1432618"/>
                <a:gd name="connsiteY13-3740" fmla="*/ 714599 h 3550165"/>
                <a:gd name="connsiteX14-3741" fmla="*/ 870643 w 1432618"/>
                <a:gd name="connsiteY14-3742" fmla="*/ 224 h 3550165"/>
                <a:gd name="connsiteX15-3743" fmla="*/ 857943 w 1432618"/>
                <a:gd name="connsiteY15-3744" fmla="*/ 641574 h 3550165"/>
                <a:gd name="connsiteX16-3745" fmla="*/ 921443 w 1432618"/>
                <a:gd name="connsiteY16-3746" fmla="*/ 1009874 h 3550165"/>
                <a:gd name="connsiteX17-3747" fmla="*/ 930968 w 1432618"/>
                <a:gd name="connsiteY17-3748" fmla="*/ 1257524 h 3550165"/>
                <a:gd name="connsiteX18-3749" fmla="*/ 1086543 w 1432618"/>
                <a:gd name="connsiteY18-3750" fmla="*/ 1149574 h 3550165"/>
                <a:gd name="connsiteX19-3751" fmla="*/ 1375468 w 1432618"/>
                <a:gd name="connsiteY19-3752" fmla="*/ 1133699 h 3550165"/>
                <a:gd name="connsiteX20-3753" fmla="*/ 1108768 w 1432618"/>
                <a:gd name="connsiteY20-3754" fmla="*/ 1216249 h 3550165"/>
                <a:gd name="connsiteX21-3755" fmla="*/ 889693 w 1432618"/>
                <a:gd name="connsiteY21-3756" fmla="*/ 1489299 h 3550165"/>
                <a:gd name="connsiteX22-3757" fmla="*/ 835718 w 1432618"/>
                <a:gd name="connsiteY22-3758" fmla="*/ 1857599 h 3550165"/>
                <a:gd name="connsiteX23-3759" fmla="*/ 1003993 w 1432618"/>
                <a:gd name="connsiteY23-3760" fmla="*/ 2270349 h 3550165"/>
                <a:gd name="connsiteX24-3761" fmla="*/ 896043 w 1432618"/>
                <a:gd name="connsiteY24-3762" fmla="*/ 2540224 h 3550165"/>
                <a:gd name="connsiteX25-3763" fmla="*/ 1213543 w 1432618"/>
                <a:gd name="connsiteY25-3764" fmla="*/ 2495774 h 3550165"/>
                <a:gd name="connsiteX26-3765" fmla="*/ 1432618 w 1432618"/>
                <a:gd name="connsiteY26-3766" fmla="*/ 2588643 h 3550165"/>
                <a:gd name="connsiteX27-3767" fmla="*/ 1188143 w 1432618"/>
                <a:gd name="connsiteY27-3768" fmla="*/ 2552924 h 3550165"/>
                <a:gd name="connsiteX28-3769" fmla="*/ 832543 w 1432618"/>
                <a:gd name="connsiteY28-3770" fmla="*/ 2695799 h 3550165"/>
                <a:gd name="connsiteX29-3771" fmla="*/ 689668 w 1432618"/>
                <a:gd name="connsiteY29-3772" fmla="*/ 3048224 h 3550165"/>
                <a:gd name="connsiteX30-3773" fmla="*/ 918268 w 1432618"/>
                <a:gd name="connsiteY30-3774" fmla="*/ 3381599 h 3550165"/>
                <a:gd name="connsiteX31-3775" fmla="*/ 1016693 w 1432618"/>
                <a:gd name="connsiteY31-3776" fmla="*/ 3543524 h 3550165"/>
                <a:gd name="connsiteX0-3777" fmla="*/ 1016693 w 1432618"/>
                <a:gd name="connsiteY0-3778" fmla="*/ 3543529 h 3550170"/>
                <a:gd name="connsiteX1-3779" fmla="*/ 591243 w 1432618"/>
                <a:gd name="connsiteY1-3780" fmla="*/ 3549879 h 3550170"/>
                <a:gd name="connsiteX2-3781" fmla="*/ 394393 w 1432618"/>
                <a:gd name="connsiteY2-3782" fmla="*/ 3038704 h 3550170"/>
                <a:gd name="connsiteX3-3783" fmla="*/ 746818 w 1432618"/>
                <a:gd name="connsiteY3-3784" fmla="*/ 2343379 h 3550170"/>
                <a:gd name="connsiteX4-3785" fmla="*/ 560128 w 1432618"/>
                <a:gd name="connsiteY4-3786" fmla="*/ 1884274 h 3550170"/>
                <a:gd name="connsiteX5-3787" fmla="*/ 58 w 1432618"/>
                <a:gd name="connsiteY5-3788" fmla="*/ 1832839 h 3550170"/>
                <a:gd name="connsiteX6-3789" fmla="*/ 394393 w 1432618"/>
                <a:gd name="connsiteY6-3790" fmla="*/ 1705204 h 3550170"/>
                <a:gd name="connsiteX7-3791" fmla="*/ 642043 w 1432618"/>
                <a:gd name="connsiteY7-3792" fmla="*/ 1838554 h 3550170"/>
                <a:gd name="connsiteX8-3793" fmla="*/ 689668 w 1432618"/>
                <a:gd name="connsiteY8-3794" fmla="*/ 1609954 h 3550170"/>
                <a:gd name="connsiteX9-3795" fmla="*/ 823018 w 1432618"/>
                <a:gd name="connsiteY9-3796" fmla="*/ 1295629 h 3550170"/>
                <a:gd name="connsiteX10-3797" fmla="*/ 765868 w 1432618"/>
                <a:gd name="connsiteY10-3798" fmla="*/ 771754 h 3550170"/>
                <a:gd name="connsiteX11-3799" fmla="*/ 537268 w 1432618"/>
                <a:gd name="connsiteY11-3800" fmla="*/ 628879 h 3550170"/>
                <a:gd name="connsiteX12-3801" fmla="*/ 689668 w 1432618"/>
                <a:gd name="connsiteY12-3802" fmla="*/ 628879 h 3550170"/>
                <a:gd name="connsiteX13-3803" fmla="*/ 765868 w 1432618"/>
                <a:gd name="connsiteY13-3804" fmla="*/ 714604 h 3550170"/>
                <a:gd name="connsiteX14-3805" fmla="*/ 870643 w 1432618"/>
                <a:gd name="connsiteY14-3806" fmla="*/ 229 h 3550170"/>
                <a:gd name="connsiteX15-3807" fmla="*/ 857943 w 1432618"/>
                <a:gd name="connsiteY15-3808" fmla="*/ 641579 h 3550170"/>
                <a:gd name="connsiteX16-3809" fmla="*/ 921443 w 1432618"/>
                <a:gd name="connsiteY16-3810" fmla="*/ 1009879 h 3550170"/>
                <a:gd name="connsiteX17-3811" fmla="*/ 930968 w 1432618"/>
                <a:gd name="connsiteY17-3812" fmla="*/ 1257529 h 3550170"/>
                <a:gd name="connsiteX18-3813" fmla="*/ 1086543 w 1432618"/>
                <a:gd name="connsiteY18-3814" fmla="*/ 1149579 h 3550170"/>
                <a:gd name="connsiteX19-3815" fmla="*/ 1375468 w 1432618"/>
                <a:gd name="connsiteY19-3816" fmla="*/ 1133704 h 3550170"/>
                <a:gd name="connsiteX20-3817" fmla="*/ 1108768 w 1432618"/>
                <a:gd name="connsiteY20-3818" fmla="*/ 1216254 h 3550170"/>
                <a:gd name="connsiteX21-3819" fmla="*/ 889693 w 1432618"/>
                <a:gd name="connsiteY21-3820" fmla="*/ 1489304 h 3550170"/>
                <a:gd name="connsiteX22-3821" fmla="*/ 835718 w 1432618"/>
                <a:gd name="connsiteY22-3822" fmla="*/ 1857604 h 3550170"/>
                <a:gd name="connsiteX23-3823" fmla="*/ 1003993 w 1432618"/>
                <a:gd name="connsiteY23-3824" fmla="*/ 2270354 h 3550170"/>
                <a:gd name="connsiteX24-3825" fmla="*/ 896043 w 1432618"/>
                <a:gd name="connsiteY24-3826" fmla="*/ 2540229 h 3550170"/>
                <a:gd name="connsiteX25-3827" fmla="*/ 1213543 w 1432618"/>
                <a:gd name="connsiteY25-3828" fmla="*/ 2495779 h 3550170"/>
                <a:gd name="connsiteX26-3829" fmla="*/ 1432618 w 1432618"/>
                <a:gd name="connsiteY26-3830" fmla="*/ 2588648 h 3550170"/>
                <a:gd name="connsiteX27-3831" fmla="*/ 1188143 w 1432618"/>
                <a:gd name="connsiteY27-3832" fmla="*/ 2552929 h 3550170"/>
                <a:gd name="connsiteX28-3833" fmla="*/ 832543 w 1432618"/>
                <a:gd name="connsiteY28-3834" fmla="*/ 2695804 h 3550170"/>
                <a:gd name="connsiteX29-3835" fmla="*/ 689668 w 1432618"/>
                <a:gd name="connsiteY29-3836" fmla="*/ 3048229 h 3550170"/>
                <a:gd name="connsiteX30-3837" fmla="*/ 918268 w 1432618"/>
                <a:gd name="connsiteY30-3838" fmla="*/ 3381604 h 3550170"/>
                <a:gd name="connsiteX31-3839" fmla="*/ 1016693 w 1432618"/>
                <a:gd name="connsiteY31-3840" fmla="*/ 3543529 h 3550170"/>
                <a:gd name="connsiteX0-3841" fmla="*/ 1016693 w 1432618"/>
                <a:gd name="connsiteY0-3842" fmla="*/ 3581611 h 3588252"/>
                <a:gd name="connsiteX1-3843" fmla="*/ 591243 w 1432618"/>
                <a:gd name="connsiteY1-3844" fmla="*/ 3587961 h 3588252"/>
                <a:gd name="connsiteX2-3845" fmla="*/ 394393 w 1432618"/>
                <a:gd name="connsiteY2-3846" fmla="*/ 3076786 h 3588252"/>
                <a:gd name="connsiteX3-3847" fmla="*/ 746818 w 1432618"/>
                <a:gd name="connsiteY3-3848" fmla="*/ 2381461 h 3588252"/>
                <a:gd name="connsiteX4-3849" fmla="*/ 560128 w 1432618"/>
                <a:gd name="connsiteY4-3850" fmla="*/ 1922356 h 3588252"/>
                <a:gd name="connsiteX5-3851" fmla="*/ 58 w 1432618"/>
                <a:gd name="connsiteY5-3852" fmla="*/ 1870921 h 3588252"/>
                <a:gd name="connsiteX6-3853" fmla="*/ 394393 w 1432618"/>
                <a:gd name="connsiteY6-3854" fmla="*/ 1743286 h 3588252"/>
                <a:gd name="connsiteX7-3855" fmla="*/ 642043 w 1432618"/>
                <a:gd name="connsiteY7-3856" fmla="*/ 1876636 h 3588252"/>
                <a:gd name="connsiteX8-3857" fmla="*/ 689668 w 1432618"/>
                <a:gd name="connsiteY8-3858" fmla="*/ 1648036 h 3588252"/>
                <a:gd name="connsiteX9-3859" fmla="*/ 823018 w 1432618"/>
                <a:gd name="connsiteY9-3860" fmla="*/ 1333711 h 3588252"/>
                <a:gd name="connsiteX10-3861" fmla="*/ 765868 w 1432618"/>
                <a:gd name="connsiteY10-3862" fmla="*/ 809836 h 3588252"/>
                <a:gd name="connsiteX11-3863" fmla="*/ 537268 w 1432618"/>
                <a:gd name="connsiteY11-3864" fmla="*/ 666961 h 3588252"/>
                <a:gd name="connsiteX12-3865" fmla="*/ 689668 w 1432618"/>
                <a:gd name="connsiteY12-3866" fmla="*/ 666961 h 3588252"/>
                <a:gd name="connsiteX13-3867" fmla="*/ 765868 w 1432618"/>
                <a:gd name="connsiteY13-3868" fmla="*/ 752686 h 3588252"/>
                <a:gd name="connsiteX14-3869" fmla="*/ 886518 w 1432618"/>
                <a:gd name="connsiteY14-3870" fmla="*/ 211 h 3588252"/>
                <a:gd name="connsiteX15-3871" fmla="*/ 857943 w 1432618"/>
                <a:gd name="connsiteY15-3872" fmla="*/ 679661 h 3588252"/>
                <a:gd name="connsiteX16-3873" fmla="*/ 921443 w 1432618"/>
                <a:gd name="connsiteY16-3874" fmla="*/ 1047961 h 3588252"/>
                <a:gd name="connsiteX17-3875" fmla="*/ 930968 w 1432618"/>
                <a:gd name="connsiteY17-3876" fmla="*/ 1295611 h 3588252"/>
                <a:gd name="connsiteX18-3877" fmla="*/ 1086543 w 1432618"/>
                <a:gd name="connsiteY18-3878" fmla="*/ 1187661 h 3588252"/>
                <a:gd name="connsiteX19-3879" fmla="*/ 1375468 w 1432618"/>
                <a:gd name="connsiteY19-3880" fmla="*/ 1171786 h 3588252"/>
                <a:gd name="connsiteX20-3881" fmla="*/ 1108768 w 1432618"/>
                <a:gd name="connsiteY20-3882" fmla="*/ 1254336 h 3588252"/>
                <a:gd name="connsiteX21-3883" fmla="*/ 889693 w 1432618"/>
                <a:gd name="connsiteY21-3884" fmla="*/ 1527386 h 3588252"/>
                <a:gd name="connsiteX22-3885" fmla="*/ 835718 w 1432618"/>
                <a:gd name="connsiteY22-3886" fmla="*/ 1895686 h 3588252"/>
                <a:gd name="connsiteX23-3887" fmla="*/ 1003993 w 1432618"/>
                <a:gd name="connsiteY23-3888" fmla="*/ 2308436 h 3588252"/>
                <a:gd name="connsiteX24-3889" fmla="*/ 896043 w 1432618"/>
                <a:gd name="connsiteY24-3890" fmla="*/ 2578311 h 3588252"/>
                <a:gd name="connsiteX25-3891" fmla="*/ 1213543 w 1432618"/>
                <a:gd name="connsiteY25-3892" fmla="*/ 2533861 h 3588252"/>
                <a:gd name="connsiteX26-3893" fmla="*/ 1432618 w 1432618"/>
                <a:gd name="connsiteY26-3894" fmla="*/ 2626730 h 3588252"/>
                <a:gd name="connsiteX27-3895" fmla="*/ 1188143 w 1432618"/>
                <a:gd name="connsiteY27-3896" fmla="*/ 2591011 h 3588252"/>
                <a:gd name="connsiteX28-3897" fmla="*/ 832543 w 1432618"/>
                <a:gd name="connsiteY28-3898" fmla="*/ 2733886 h 3588252"/>
                <a:gd name="connsiteX29-3899" fmla="*/ 689668 w 1432618"/>
                <a:gd name="connsiteY29-3900" fmla="*/ 3086311 h 3588252"/>
                <a:gd name="connsiteX30-3901" fmla="*/ 918268 w 1432618"/>
                <a:gd name="connsiteY30-3902" fmla="*/ 3419686 h 3588252"/>
                <a:gd name="connsiteX31-3903" fmla="*/ 1016693 w 1432618"/>
                <a:gd name="connsiteY31-3904" fmla="*/ 3581611 h 3588252"/>
                <a:gd name="connsiteX0-3905" fmla="*/ 1016693 w 1432618"/>
                <a:gd name="connsiteY0-3906" fmla="*/ 3581400 h 3588041"/>
                <a:gd name="connsiteX1-3907" fmla="*/ 591243 w 1432618"/>
                <a:gd name="connsiteY1-3908" fmla="*/ 3587750 h 3588041"/>
                <a:gd name="connsiteX2-3909" fmla="*/ 394393 w 1432618"/>
                <a:gd name="connsiteY2-3910" fmla="*/ 3076575 h 3588041"/>
                <a:gd name="connsiteX3-3911" fmla="*/ 746818 w 1432618"/>
                <a:gd name="connsiteY3-3912" fmla="*/ 2381250 h 3588041"/>
                <a:gd name="connsiteX4-3913" fmla="*/ 560128 w 1432618"/>
                <a:gd name="connsiteY4-3914" fmla="*/ 1922145 h 3588041"/>
                <a:gd name="connsiteX5-3915" fmla="*/ 58 w 1432618"/>
                <a:gd name="connsiteY5-3916" fmla="*/ 1870710 h 3588041"/>
                <a:gd name="connsiteX6-3917" fmla="*/ 394393 w 1432618"/>
                <a:gd name="connsiteY6-3918" fmla="*/ 1743075 h 3588041"/>
                <a:gd name="connsiteX7-3919" fmla="*/ 642043 w 1432618"/>
                <a:gd name="connsiteY7-3920" fmla="*/ 1876425 h 3588041"/>
                <a:gd name="connsiteX8-3921" fmla="*/ 689668 w 1432618"/>
                <a:gd name="connsiteY8-3922" fmla="*/ 1647825 h 3588041"/>
                <a:gd name="connsiteX9-3923" fmla="*/ 823018 w 1432618"/>
                <a:gd name="connsiteY9-3924" fmla="*/ 1333500 h 3588041"/>
                <a:gd name="connsiteX10-3925" fmla="*/ 765868 w 1432618"/>
                <a:gd name="connsiteY10-3926" fmla="*/ 809625 h 3588041"/>
                <a:gd name="connsiteX11-3927" fmla="*/ 537268 w 1432618"/>
                <a:gd name="connsiteY11-3928" fmla="*/ 666750 h 3588041"/>
                <a:gd name="connsiteX12-3929" fmla="*/ 689668 w 1432618"/>
                <a:gd name="connsiteY12-3930" fmla="*/ 666750 h 3588041"/>
                <a:gd name="connsiteX13-3931" fmla="*/ 765868 w 1432618"/>
                <a:gd name="connsiteY13-3932" fmla="*/ 752475 h 3588041"/>
                <a:gd name="connsiteX14-3933" fmla="*/ 886518 w 1432618"/>
                <a:gd name="connsiteY14-3934" fmla="*/ 0 h 3588041"/>
                <a:gd name="connsiteX15-3935" fmla="*/ 857943 w 1432618"/>
                <a:gd name="connsiteY15-3936" fmla="*/ 679450 h 3588041"/>
                <a:gd name="connsiteX16-3937" fmla="*/ 921443 w 1432618"/>
                <a:gd name="connsiteY16-3938" fmla="*/ 1047750 h 3588041"/>
                <a:gd name="connsiteX17-3939" fmla="*/ 930968 w 1432618"/>
                <a:gd name="connsiteY17-3940" fmla="*/ 1295400 h 3588041"/>
                <a:gd name="connsiteX18-3941" fmla="*/ 1086543 w 1432618"/>
                <a:gd name="connsiteY18-3942" fmla="*/ 1187450 h 3588041"/>
                <a:gd name="connsiteX19-3943" fmla="*/ 1375468 w 1432618"/>
                <a:gd name="connsiteY19-3944" fmla="*/ 1171575 h 3588041"/>
                <a:gd name="connsiteX20-3945" fmla="*/ 1108768 w 1432618"/>
                <a:gd name="connsiteY20-3946" fmla="*/ 1254125 h 3588041"/>
                <a:gd name="connsiteX21-3947" fmla="*/ 889693 w 1432618"/>
                <a:gd name="connsiteY21-3948" fmla="*/ 1527175 h 3588041"/>
                <a:gd name="connsiteX22-3949" fmla="*/ 835718 w 1432618"/>
                <a:gd name="connsiteY22-3950" fmla="*/ 1895475 h 3588041"/>
                <a:gd name="connsiteX23-3951" fmla="*/ 1003993 w 1432618"/>
                <a:gd name="connsiteY23-3952" fmla="*/ 2308225 h 3588041"/>
                <a:gd name="connsiteX24-3953" fmla="*/ 896043 w 1432618"/>
                <a:gd name="connsiteY24-3954" fmla="*/ 2578100 h 3588041"/>
                <a:gd name="connsiteX25-3955" fmla="*/ 1213543 w 1432618"/>
                <a:gd name="connsiteY25-3956" fmla="*/ 2533650 h 3588041"/>
                <a:gd name="connsiteX26-3957" fmla="*/ 1432618 w 1432618"/>
                <a:gd name="connsiteY26-3958" fmla="*/ 2626519 h 3588041"/>
                <a:gd name="connsiteX27-3959" fmla="*/ 1188143 w 1432618"/>
                <a:gd name="connsiteY27-3960" fmla="*/ 2590800 h 3588041"/>
                <a:gd name="connsiteX28-3961" fmla="*/ 832543 w 1432618"/>
                <a:gd name="connsiteY28-3962" fmla="*/ 2733675 h 3588041"/>
                <a:gd name="connsiteX29-3963" fmla="*/ 689668 w 1432618"/>
                <a:gd name="connsiteY29-3964" fmla="*/ 3086100 h 3588041"/>
                <a:gd name="connsiteX30-3965" fmla="*/ 918268 w 1432618"/>
                <a:gd name="connsiteY30-3966" fmla="*/ 3419475 h 3588041"/>
                <a:gd name="connsiteX31-3967" fmla="*/ 1016693 w 1432618"/>
                <a:gd name="connsiteY31-3968" fmla="*/ 3581400 h 3588041"/>
                <a:gd name="connsiteX0-3969" fmla="*/ 1016693 w 1432618"/>
                <a:gd name="connsiteY0-3970" fmla="*/ 3581400 h 3588041"/>
                <a:gd name="connsiteX1-3971" fmla="*/ 591243 w 1432618"/>
                <a:gd name="connsiteY1-3972" fmla="*/ 3587750 h 3588041"/>
                <a:gd name="connsiteX2-3973" fmla="*/ 394393 w 1432618"/>
                <a:gd name="connsiteY2-3974" fmla="*/ 3076575 h 3588041"/>
                <a:gd name="connsiteX3-3975" fmla="*/ 746818 w 1432618"/>
                <a:gd name="connsiteY3-3976" fmla="*/ 2381250 h 3588041"/>
                <a:gd name="connsiteX4-3977" fmla="*/ 560128 w 1432618"/>
                <a:gd name="connsiteY4-3978" fmla="*/ 1922145 h 3588041"/>
                <a:gd name="connsiteX5-3979" fmla="*/ 58 w 1432618"/>
                <a:gd name="connsiteY5-3980" fmla="*/ 1870710 h 3588041"/>
                <a:gd name="connsiteX6-3981" fmla="*/ 394393 w 1432618"/>
                <a:gd name="connsiteY6-3982" fmla="*/ 1743075 h 3588041"/>
                <a:gd name="connsiteX7-3983" fmla="*/ 642043 w 1432618"/>
                <a:gd name="connsiteY7-3984" fmla="*/ 1876425 h 3588041"/>
                <a:gd name="connsiteX8-3985" fmla="*/ 689668 w 1432618"/>
                <a:gd name="connsiteY8-3986" fmla="*/ 1647825 h 3588041"/>
                <a:gd name="connsiteX9-3987" fmla="*/ 823018 w 1432618"/>
                <a:gd name="connsiteY9-3988" fmla="*/ 1333500 h 3588041"/>
                <a:gd name="connsiteX10-3989" fmla="*/ 765868 w 1432618"/>
                <a:gd name="connsiteY10-3990" fmla="*/ 809625 h 3588041"/>
                <a:gd name="connsiteX11-3991" fmla="*/ 537268 w 1432618"/>
                <a:gd name="connsiteY11-3992" fmla="*/ 666750 h 3588041"/>
                <a:gd name="connsiteX12-3993" fmla="*/ 689668 w 1432618"/>
                <a:gd name="connsiteY12-3994" fmla="*/ 666750 h 3588041"/>
                <a:gd name="connsiteX13-3995" fmla="*/ 765868 w 1432618"/>
                <a:gd name="connsiteY13-3996" fmla="*/ 752475 h 3588041"/>
                <a:gd name="connsiteX14-3997" fmla="*/ 886518 w 1432618"/>
                <a:gd name="connsiteY14-3998" fmla="*/ 0 h 3588041"/>
                <a:gd name="connsiteX15-3999" fmla="*/ 857943 w 1432618"/>
                <a:gd name="connsiteY15-4000" fmla="*/ 679450 h 3588041"/>
                <a:gd name="connsiteX16-4001" fmla="*/ 921443 w 1432618"/>
                <a:gd name="connsiteY16-4002" fmla="*/ 1047750 h 3588041"/>
                <a:gd name="connsiteX17-4003" fmla="*/ 930968 w 1432618"/>
                <a:gd name="connsiteY17-4004" fmla="*/ 1295400 h 3588041"/>
                <a:gd name="connsiteX18-4005" fmla="*/ 1086543 w 1432618"/>
                <a:gd name="connsiteY18-4006" fmla="*/ 1187450 h 3588041"/>
                <a:gd name="connsiteX19-4007" fmla="*/ 1375468 w 1432618"/>
                <a:gd name="connsiteY19-4008" fmla="*/ 1171575 h 3588041"/>
                <a:gd name="connsiteX20-4009" fmla="*/ 1108768 w 1432618"/>
                <a:gd name="connsiteY20-4010" fmla="*/ 1254125 h 3588041"/>
                <a:gd name="connsiteX21-4011" fmla="*/ 889693 w 1432618"/>
                <a:gd name="connsiteY21-4012" fmla="*/ 1527175 h 3588041"/>
                <a:gd name="connsiteX22-4013" fmla="*/ 835718 w 1432618"/>
                <a:gd name="connsiteY22-4014" fmla="*/ 1895475 h 3588041"/>
                <a:gd name="connsiteX23-4015" fmla="*/ 1003993 w 1432618"/>
                <a:gd name="connsiteY23-4016" fmla="*/ 2308225 h 3588041"/>
                <a:gd name="connsiteX24-4017" fmla="*/ 896043 w 1432618"/>
                <a:gd name="connsiteY24-4018" fmla="*/ 2578100 h 3588041"/>
                <a:gd name="connsiteX25-4019" fmla="*/ 1213543 w 1432618"/>
                <a:gd name="connsiteY25-4020" fmla="*/ 2533650 h 3588041"/>
                <a:gd name="connsiteX26-4021" fmla="*/ 1432618 w 1432618"/>
                <a:gd name="connsiteY26-4022" fmla="*/ 2626519 h 3588041"/>
                <a:gd name="connsiteX27-4023" fmla="*/ 1188143 w 1432618"/>
                <a:gd name="connsiteY27-4024" fmla="*/ 2590800 h 3588041"/>
                <a:gd name="connsiteX28-4025" fmla="*/ 832543 w 1432618"/>
                <a:gd name="connsiteY28-4026" fmla="*/ 2733675 h 3588041"/>
                <a:gd name="connsiteX29-4027" fmla="*/ 689668 w 1432618"/>
                <a:gd name="connsiteY29-4028" fmla="*/ 3086100 h 3588041"/>
                <a:gd name="connsiteX30-4029" fmla="*/ 918268 w 1432618"/>
                <a:gd name="connsiteY30-4030" fmla="*/ 3419475 h 3588041"/>
                <a:gd name="connsiteX31-4031" fmla="*/ 1016693 w 1432618"/>
                <a:gd name="connsiteY31-4032" fmla="*/ 3581400 h 3588041"/>
                <a:gd name="connsiteX0-4033" fmla="*/ 1016693 w 1432618"/>
                <a:gd name="connsiteY0-4034" fmla="*/ 3581400 h 3588041"/>
                <a:gd name="connsiteX1-4035" fmla="*/ 591243 w 1432618"/>
                <a:gd name="connsiteY1-4036" fmla="*/ 3587750 h 3588041"/>
                <a:gd name="connsiteX2-4037" fmla="*/ 394393 w 1432618"/>
                <a:gd name="connsiteY2-4038" fmla="*/ 3076575 h 3588041"/>
                <a:gd name="connsiteX3-4039" fmla="*/ 746818 w 1432618"/>
                <a:gd name="connsiteY3-4040" fmla="*/ 2381250 h 3588041"/>
                <a:gd name="connsiteX4-4041" fmla="*/ 560128 w 1432618"/>
                <a:gd name="connsiteY4-4042" fmla="*/ 1922145 h 3588041"/>
                <a:gd name="connsiteX5-4043" fmla="*/ 58 w 1432618"/>
                <a:gd name="connsiteY5-4044" fmla="*/ 1870710 h 3588041"/>
                <a:gd name="connsiteX6-4045" fmla="*/ 394393 w 1432618"/>
                <a:gd name="connsiteY6-4046" fmla="*/ 1743075 h 3588041"/>
                <a:gd name="connsiteX7-4047" fmla="*/ 642043 w 1432618"/>
                <a:gd name="connsiteY7-4048" fmla="*/ 1876425 h 3588041"/>
                <a:gd name="connsiteX8-4049" fmla="*/ 689668 w 1432618"/>
                <a:gd name="connsiteY8-4050" fmla="*/ 1647825 h 3588041"/>
                <a:gd name="connsiteX9-4051" fmla="*/ 823018 w 1432618"/>
                <a:gd name="connsiteY9-4052" fmla="*/ 1333500 h 3588041"/>
                <a:gd name="connsiteX10-4053" fmla="*/ 765868 w 1432618"/>
                <a:gd name="connsiteY10-4054" fmla="*/ 809625 h 3588041"/>
                <a:gd name="connsiteX11-4055" fmla="*/ 388043 w 1432618"/>
                <a:gd name="connsiteY11-4056" fmla="*/ 695325 h 3588041"/>
                <a:gd name="connsiteX12-4057" fmla="*/ 689668 w 1432618"/>
                <a:gd name="connsiteY12-4058" fmla="*/ 666750 h 3588041"/>
                <a:gd name="connsiteX13-4059" fmla="*/ 765868 w 1432618"/>
                <a:gd name="connsiteY13-4060" fmla="*/ 752475 h 3588041"/>
                <a:gd name="connsiteX14-4061" fmla="*/ 886518 w 1432618"/>
                <a:gd name="connsiteY14-4062" fmla="*/ 0 h 3588041"/>
                <a:gd name="connsiteX15-4063" fmla="*/ 857943 w 1432618"/>
                <a:gd name="connsiteY15-4064" fmla="*/ 679450 h 3588041"/>
                <a:gd name="connsiteX16-4065" fmla="*/ 921443 w 1432618"/>
                <a:gd name="connsiteY16-4066" fmla="*/ 1047750 h 3588041"/>
                <a:gd name="connsiteX17-4067" fmla="*/ 930968 w 1432618"/>
                <a:gd name="connsiteY17-4068" fmla="*/ 1295400 h 3588041"/>
                <a:gd name="connsiteX18-4069" fmla="*/ 1086543 w 1432618"/>
                <a:gd name="connsiteY18-4070" fmla="*/ 1187450 h 3588041"/>
                <a:gd name="connsiteX19-4071" fmla="*/ 1375468 w 1432618"/>
                <a:gd name="connsiteY19-4072" fmla="*/ 1171575 h 3588041"/>
                <a:gd name="connsiteX20-4073" fmla="*/ 1108768 w 1432618"/>
                <a:gd name="connsiteY20-4074" fmla="*/ 1254125 h 3588041"/>
                <a:gd name="connsiteX21-4075" fmla="*/ 889693 w 1432618"/>
                <a:gd name="connsiteY21-4076" fmla="*/ 1527175 h 3588041"/>
                <a:gd name="connsiteX22-4077" fmla="*/ 835718 w 1432618"/>
                <a:gd name="connsiteY22-4078" fmla="*/ 1895475 h 3588041"/>
                <a:gd name="connsiteX23-4079" fmla="*/ 1003993 w 1432618"/>
                <a:gd name="connsiteY23-4080" fmla="*/ 2308225 h 3588041"/>
                <a:gd name="connsiteX24-4081" fmla="*/ 896043 w 1432618"/>
                <a:gd name="connsiteY24-4082" fmla="*/ 2578100 h 3588041"/>
                <a:gd name="connsiteX25-4083" fmla="*/ 1213543 w 1432618"/>
                <a:gd name="connsiteY25-4084" fmla="*/ 2533650 h 3588041"/>
                <a:gd name="connsiteX26-4085" fmla="*/ 1432618 w 1432618"/>
                <a:gd name="connsiteY26-4086" fmla="*/ 2626519 h 3588041"/>
                <a:gd name="connsiteX27-4087" fmla="*/ 1188143 w 1432618"/>
                <a:gd name="connsiteY27-4088" fmla="*/ 2590800 h 3588041"/>
                <a:gd name="connsiteX28-4089" fmla="*/ 832543 w 1432618"/>
                <a:gd name="connsiteY28-4090" fmla="*/ 2733675 h 3588041"/>
                <a:gd name="connsiteX29-4091" fmla="*/ 689668 w 1432618"/>
                <a:gd name="connsiteY29-4092" fmla="*/ 3086100 h 3588041"/>
                <a:gd name="connsiteX30-4093" fmla="*/ 918268 w 1432618"/>
                <a:gd name="connsiteY30-4094" fmla="*/ 3419475 h 3588041"/>
                <a:gd name="connsiteX31-4095" fmla="*/ 1016693 w 1432618"/>
                <a:gd name="connsiteY31-4096" fmla="*/ 3581400 h 3588041"/>
                <a:gd name="connsiteX0-4097" fmla="*/ 1016693 w 1432618"/>
                <a:gd name="connsiteY0-4098" fmla="*/ 3581400 h 3588041"/>
                <a:gd name="connsiteX1-4099" fmla="*/ 591243 w 1432618"/>
                <a:gd name="connsiteY1-4100" fmla="*/ 3587750 h 3588041"/>
                <a:gd name="connsiteX2-4101" fmla="*/ 394393 w 1432618"/>
                <a:gd name="connsiteY2-4102" fmla="*/ 3076575 h 3588041"/>
                <a:gd name="connsiteX3-4103" fmla="*/ 746818 w 1432618"/>
                <a:gd name="connsiteY3-4104" fmla="*/ 2381250 h 3588041"/>
                <a:gd name="connsiteX4-4105" fmla="*/ 560128 w 1432618"/>
                <a:gd name="connsiteY4-4106" fmla="*/ 1922145 h 3588041"/>
                <a:gd name="connsiteX5-4107" fmla="*/ 58 w 1432618"/>
                <a:gd name="connsiteY5-4108" fmla="*/ 1870710 h 3588041"/>
                <a:gd name="connsiteX6-4109" fmla="*/ 394393 w 1432618"/>
                <a:gd name="connsiteY6-4110" fmla="*/ 1743075 h 3588041"/>
                <a:gd name="connsiteX7-4111" fmla="*/ 642043 w 1432618"/>
                <a:gd name="connsiteY7-4112" fmla="*/ 1876425 h 3588041"/>
                <a:gd name="connsiteX8-4113" fmla="*/ 689668 w 1432618"/>
                <a:gd name="connsiteY8-4114" fmla="*/ 1647825 h 3588041"/>
                <a:gd name="connsiteX9-4115" fmla="*/ 823018 w 1432618"/>
                <a:gd name="connsiteY9-4116" fmla="*/ 1333500 h 3588041"/>
                <a:gd name="connsiteX10-4117" fmla="*/ 765868 w 1432618"/>
                <a:gd name="connsiteY10-4118" fmla="*/ 809625 h 3588041"/>
                <a:gd name="connsiteX11-4119" fmla="*/ 388043 w 1432618"/>
                <a:gd name="connsiteY11-4120" fmla="*/ 695325 h 3588041"/>
                <a:gd name="connsiteX12-4121" fmla="*/ 689668 w 1432618"/>
                <a:gd name="connsiteY12-4122" fmla="*/ 666750 h 3588041"/>
                <a:gd name="connsiteX13-4123" fmla="*/ 791268 w 1432618"/>
                <a:gd name="connsiteY13-4124" fmla="*/ 673100 h 3588041"/>
                <a:gd name="connsiteX14-4125" fmla="*/ 886518 w 1432618"/>
                <a:gd name="connsiteY14-4126" fmla="*/ 0 h 3588041"/>
                <a:gd name="connsiteX15-4127" fmla="*/ 857943 w 1432618"/>
                <a:gd name="connsiteY15-4128" fmla="*/ 679450 h 3588041"/>
                <a:gd name="connsiteX16-4129" fmla="*/ 921443 w 1432618"/>
                <a:gd name="connsiteY16-4130" fmla="*/ 1047750 h 3588041"/>
                <a:gd name="connsiteX17-4131" fmla="*/ 930968 w 1432618"/>
                <a:gd name="connsiteY17-4132" fmla="*/ 1295400 h 3588041"/>
                <a:gd name="connsiteX18-4133" fmla="*/ 1086543 w 1432618"/>
                <a:gd name="connsiteY18-4134" fmla="*/ 1187450 h 3588041"/>
                <a:gd name="connsiteX19-4135" fmla="*/ 1375468 w 1432618"/>
                <a:gd name="connsiteY19-4136" fmla="*/ 1171575 h 3588041"/>
                <a:gd name="connsiteX20-4137" fmla="*/ 1108768 w 1432618"/>
                <a:gd name="connsiteY20-4138" fmla="*/ 1254125 h 3588041"/>
                <a:gd name="connsiteX21-4139" fmla="*/ 889693 w 1432618"/>
                <a:gd name="connsiteY21-4140" fmla="*/ 1527175 h 3588041"/>
                <a:gd name="connsiteX22-4141" fmla="*/ 835718 w 1432618"/>
                <a:gd name="connsiteY22-4142" fmla="*/ 1895475 h 3588041"/>
                <a:gd name="connsiteX23-4143" fmla="*/ 1003993 w 1432618"/>
                <a:gd name="connsiteY23-4144" fmla="*/ 2308225 h 3588041"/>
                <a:gd name="connsiteX24-4145" fmla="*/ 896043 w 1432618"/>
                <a:gd name="connsiteY24-4146" fmla="*/ 2578100 h 3588041"/>
                <a:gd name="connsiteX25-4147" fmla="*/ 1213543 w 1432618"/>
                <a:gd name="connsiteY25-4148" fmla="*/ 2533650 h 3588041"/>
                <a:gd name="connsiteX26-4149" fmla="*/ 1432618 w 1432618"/>
                <a:gd name="connsiteY26-4150" fmla="*/ 2626519 h 3588041"/>
                <a:gd name="connsiteX27-4151" fmla="*/ 1188143 w 1432618"/>
                <a:gd name="connsiteY27-4152" fmla="*/ 2590800 h 3588041"/>
                <a:gd name="connsiteX28-4153" fmla="*/ 832543 w 1432618"/>
                <a:gd name="connsiteY28-4154" fmla="*/ 2733675 h 3588041"/>
                <a:gd name="connsiteX29-4155" fmla="*/ 689668 w 1432618"/>
                <a:gd name="connsiteY29-4156" fmla="*/ 3086100 h 3588041"/>
                <a:gd name="connsiteX30-4157" fmla="*/ 918268 w 1432618"/>
                <a:gd name="connsiteY30-4158" fmla="*/ 3419475 h 3588041"/>
                <a:gd name="connsiteX31-4159" fmla="*/ 1016693 w 1432618"/>
                <a:gd name="connsiteY31-4160" fmla="*/ 3581400 h 3588041"/>
                <a:gd name="connsiteX0-4161" fmla="*/ 1016693 w 1432618"/>
                <a:gd name="connsiteY0-4162" fmla="*/ 3581400 h 3588041"/>
                <a:gd name="connsiteX1-4163" fmla="*/ 591243 w 1432618"/>
                <a:gd name="connsiteY1-4164" fmla="*/ 3587750 h 3588041"/>
                <a:gd name="connsiteX2-4165" fmla="*/ 394393 w 1432618"/>
                <a:gd name="connsiteY2-4166" fmla="*/ 3076575 h 3588041"/>
                <a:gd name="connsiteX3-4167" fmla="*/ 746818 w 1432618"/>
                <a:gd name="connsiteY3-4168" fmla="*/ 2381250 h 3588041"/>
                <a:gd name="connsiteX4-4169" fmla="*/ 560128 w 1432618"/>
                <a:gd name="connsiteY4-4170" fmla="*/ 1922145 h 3588041"/>
                <a:gd name="connsiteX5-4171" fmla="*/ 58 w 1432618"/>
                <a:gd name="connsiteY5-4172" fmla="*/ 1870710 h 3588041"/>
                <a:gd name="connsiteX6-4173" fmla="*/ 394393 w 1432618"/>
                <a:gd name="connsiteY6-4174" fmla="*/ 1743075 h 3588041"/>
                <a:gd name="connsiteX7-4175" fmla="*/ 642043 w 1432618"/>
                <a:gd name="connsiteY7-4176" fmla="*/ 1876425 h 3588041"/>
                <a:gd name="connsiteX8-4177" fmla="*/ 689668 w 1432618"/>
                <a:gd name="connsiteY8-4178" fmla="*/ 1647825 h 3588041"/>
                <a:gd name="connsiteX9-4179" fmla="*/ 823018 w 1432618"/>
                <a:gd name="connsiteY9-4180" fmla="*/ 1333500 h 3588041"/>
                <a:gd name="connsiteX10-4181" fmla="*/ 765868 w 1432618"/>
                <a:gd name="connsiteY10-4182" fmla="*/ 809625 h 3588041"/>
                <a:gd name="connsiteX11-4183" fmla="*/ 388043 w 1432618"/>
                <a:gd name="connsiteY11-4184" fmla="*/ 695325 h 3588041"/>
                <a:gd name="connsiteX12-4185" fmla="*/ 689668 w 1432618"/>
                <a:gd name="connsiteY12-4186" fmla="*/ 666750 h 3588041"/>
                <a:gd name="connsiteX13-4187" fmla="*/ 794443 w 1432618"/>
                <a:gd name="connsiteY13-4188" fmla="*/ 565150 h 3588041"/>
                <a:gd name="connsiteX14-4189" fmla="*/ 886518 w 1432618"/>
                <a:gd name="connsiteY14-4190" fmla="*/ 0 h 3588041"/>
                <a:gd name="connsiteX15-4191" fmla="*/ 857943 w 1432618"/>
                <a:gd name="connsiteY15-4192" fmla="*/ 679450 h 3588041"/>
                <a:gd name="connsiteX16-4193" fmla="*/ 921443 w 1432618"/>
                <a:gd name="connsiteY16-4194" fmla="*/ 1047750 h 3588041"/>
                <a:gd name="connsiteX17-4195" fmla="*/ 930968 w 1432618"/>
                <a:gd name="connsiteY17-4196" fmla="*/ 1295400 h 3588041"/>
                <a:gd name="connsiteX18-4197" fmla="*/ 1086543 w 1432618"/>
                <a:gd name="connsiteY18-4198" fmla="*/ 1187450 h 3588041"/>
                <a:gd name="connsiteX19-4199" fmla="*/ 1375468 w 1432618"/>
                <a:gd name="connsiteY19-4200" fmla="*/ 1171575 h 3588041"/>
                <a:gd name="connsiteX20-4201" fmla="*/ 1108768 w 1432618"/>
                <a:gd name="connsiteY20-4202" fmla="*/ 1254125 h 3588041"/>
                <a:gd name="connsiteX21-4203" fmla="*/ 889693 w 1432618"/>
                <a:gd name="connsiteY21-4204" fmla="*/ 1527175 h 3588041"/>
                <a:gd name="connsiteX22-4205" fmla="*/ 835718 w 1432618"/>
                <a:gd name="connsiteY22-4206" fmla="*/ 1895475 h 3588041"/>
                <a:gd name="connsiteX23-4207" fmla="*/ 1003993 w 1432618"/>
                <a:gd name="connsiteY23-4208" fmla="*/ 2308225 h 3588041"/>
                <a:gd name="connsiteX24-4209" fmla="*/ 896043 w 1432618"/>
                <a:gd name="connsiteY24-4210" fmla="*/ 2578100 h 3588041"/>
                <a:gd name="connsiteX25-4211" fmla="*/ 1213543 w 1432618"/>
                <a:gd name="connsiteY25-4212" fmla="*/ 2533650 h 3588041"/>
                <a:gd name="connsiteX26-4213" fmla="*/ 1432618 w 1432618"/>
                <a:gd name="connsiteY26-4214" fmla="*/ 2626519 h 3588041"/>
                <a:gd name="connsiteX27-4215" fmla="*/ 1188143 w 1432618"/>
                <a:gd name="connsiteY27-4216" fmla="*/ 2590800 h 3588041"/>
                <a:gd name="connsiteX28-4217" fmla="*/ 832543 w 1432618"/>
                <a:gd name="connsiteY28-4218" fmla="*/ 2733675 h 3588041"/>
                <a:gd name="connsiteX29-4219" fmla="*/ 689668 w 1432618"/>
                <a:gd name="connsiteY29-4220" fmla="*/ 3086100 h 3588041"/>
                <a:gd name="connsiteX30-4221" fmla="*/ 918268 w 1432618"/>
                <a:gd name="connsiteY30-4222" fmla="*/ 3419475 h 3588041"/>
                <a:gd name="connsiteX31-4223" fmla="*/ 1016693 w 1432618"/>
                <a:gd name="connsiteY31-4224" fmla="*/ 3581400 h 3588041"/>
                <a:gd name="connsiteX0-4225" fmla="*/ 1016693 w 1432618"/>
                <a:gd name="connsiteY0-4226" fmla="*/ 3581400 h 3588041"/>
                <a:gd name="connsiteX1-4227" fmla="*/ 591243 w 1432618"/>
                <a:gd name="connsiteY1-4228" fmla="*/ 3587750 h 3588041"/>
                <a:gd name="connsiteX2-4229" fmla="*/ 394393 w 1432618"/>
                <a:gd name="connsiteY2-4230" fmla="*/ 3076575 h 3588041"/>
                <a:gd name="connsiteX3-4231" fmla="*/ 746818 w 1432618"/>
                <a:gd name="connsiteY3-4232" fmla="*/ 2381250 h 3588041"/>
                <a:gd name="connsiteX4-4233" fmla="*/ 560128 w 1432618"/>
                <a:gd name="connsiteY4-4234" fmla="*/ 1922145 h 3588041"/>
                <a:gd name="connsiteX5-4235" fmla="*/ 58 w 1432618"/>
                <a:gd name="connsiteY5-4236" fmla="*/ 1870710 h 3588041"/>
                <a:gd name="connsiteX6-4237" fmla="*/ 394393 w 1432618"/>
                <a:gd name="connsiteY6-4238" fmla="*/ 1743075 h 3588041"/>
                <a:gd name="connsiteX7-4239" fmla="*/ 642043 w 1432618"/>
                <a:gd name="connsiteY7-4240" fmla="*/ 1876425 h 3588041"/>
                <a:gd name="connsiteX8-4241" fmla="*/ 689668 w 1432618"/>
                <a:gd name="connsiteY8-4242" fmla="*/ 1647825 h 3588041"/>
                <a:gd name="connsiteX9-4243" fmla="*/ 823018 w 1432618"/>
                <a:gd name="connsiteY9-4244" fmla="*/ 1333500 h 3588041"/>
                <a:gd name="connsiteX10-4245" fmla="*/ 765868 w 1432618"/>
                <a:gd name="connsiteY10-4246" fmla="*/ 809625 h 3588041"/>
                <a:gd name="connsiteX11-4247" fmla="*/ 388043 w 1432618"/>
                <a:gd name="connsiteY11-4248" fmla="*/ 695325 h 3588041"/>
                <a:gd name="connsiteX12-4249" fmla="*/ 689668 w 1432618"/>
                <a:gd name="connsiteY12-4250" fmla="*/ 666750 h 3588041"/>
                <a:gd name="connsiteX13-4251" fmla="*/ 794443 w 1432618"/>
                <a:gd name="connsiteY13-4252" fmla="*/ 565150 h 3588041"/>
                <a:gd name="connsiteX14-4253" fmla="*/ 886518 w 1432618"/>
                <a:gd name="connsiteY14-4254" fmla="*/ 0 h 3588041"/>
                <a:gd name="connsiteX15-4255" fmla="*/ 857943 w 1432618"/>
                <a:gd name="connsiteY15-4256" fmla="*/ 679450 h 3588041"/>
                <a:gd name="connsiteX16-4257" fmla="*/ 921443 w 1432618"/>
                <a:gd name="connsiteY16-4258" fmla="*/ 1047750 h 3588041"/>
                <a:gd name="connsiteX17-4259" fmla="*/ 930968 w 1432618"/>
                <a:gd name="connsiteY17-4260" fmla="*/ 1295400 h 3588041"/>
                <a:gd name="connsiteX18-4261" fmla="*/ 1086543 w 1432618"/>
                <a:gd name="connsiteY18-4262" fmla="*/ 1187450 h 3588041"/>
                <a:gd name="connsiteX19-4263" fmla="*/ 1375468 w 1432618"/>
                <a:gd name="connsiteY19-4264" fmla="*/ 1171575 h 3588041"/>
                <a:gd name="connsiteX20-4265" fmla="*/ 1108768 w 1432618"/>
                <a:gd name="connsiteY20-4266" fmla="*/ 1254125 h 3588041"/>
                <a:gd name="connsiteX21-4267" fmla="*/ 889693 w 1432618"/>
                <a:gd name="connsiteY21-4268" fmla="*/ 1527175 h 3588041"/>
                <a:gd name="connsiteX22-4269" fmla="*/ 835718 w 1432618"/>
                <a:gd name="connsiteY22-4270" fmla="*/ 1895475 h 3588041"/>
                <a:gd name="connsiteX23-4271" fmla="*/ 1003993 w 1432618"/>
                <a:gd name="connsiteY23-4272" fmla="*/ 2308225 h 3588041"/>
                <a:gd name="connsiteX24-4273" fmla="*/ 896043 w 1432618"/>
                <a:gd name="connsiteY24-4274" fmla="*/ 2578100 h 3588041"/>
                <a:gd name="connsiteX25-4275" fmla="*/ 1213543 w 1432618"/>
                <a:gd name="connsiteY25-4276" fmla="*/ 2533650 h 3588041"/>
                <a:gd name="connsiteX26-4277" fmla="*/ 1432618 w 1432618"/>
                <a:gd name="connsiteY26-4278" fmla="*/ 2626519 h 3588041"/>
                <a:gd name="connsiteX27-4279" fmla="*/ 1188143 w 1432618"/>
                <a:gd name="connsiteY27-4280" fmla="*/ 2590800 h 3588041"/>
                <a:gd name="connsiteX28-4281" fmla="*/ 832543 w 1432618"/>
                <a:gd name="connsiteY28-4282" fmla="*/ 2733675 h 3588041"/>
                <a:gd name="connsiteX29-4283" fmla="*/ 689668 w 1432618"/>
                <a:gd name="connsiteY29-4284" fmla="*/ 3086100 h 3588041"/>
                <a:gd name="connsiteX30-4285" fmla="*/ 918268 w 1432618"/>
                <a:gd name="connsiteY30-4286" fmla="*/ 3419475 h 3588041"/>
                <a:gd name="connsiteX31-4287" fmla="*/ 1016693 w 1432618"/>
                <a:gd name="connsiteY31-4288" fmla="*/ 3581400 h 3588041"/>
                <a:gd name="connsiteX0-4289" fmla="*/ 1016693 w 1432618"/>
                <a:gd name="connsiteY0-4290" fmla="*/ 3581400 h 3588041"/>
                <a:gd name="connsiteX1-4291" fmla="*/ 591243 w 1432618"/>
                <a:gd name="connsiteY1-4292" fmla="*/ 3587750 h 3588041"/>
                <a:gd name="connsiteX2-4293" fmla="*/ 394393 w 1432618"/>
                <a:gd name="connsiteY2-4294" fmla="*/ 3076575 h 3588041"/>
                <a:gd name="connsiteX3-4295" fmla="*/ 746818 w 1432618"/>
                <a:gd name="connsiteY3-4296" fmla="*/ 2381250 h 3588041"/>
                <a:gd name="connsiteX4-4297" fmla="*/ 560128 w 1432618"/>
                <a:gd name="connsiteY4-4298" fmla="*/ 1922145 h 3588041"/>
                <a:gd name="connsiteX5-4299" fmla="*/ 58 w 1432618"/>
                <a:gd name="connsiteY5-4300" fmla="*/ 1870710 h 3588041"/>
                <a:gd name="connsiteX6-4301" fmla="*/ 394393 w 1432618"/>
                <a:gd name="connsiteY6-4302" fmla="*/ 1743075 h 3588041"/>
                <a:gd name="connsiteX7-4303" fmla="*/ 642043 w 1432618"/>
                <a:gd name="connsiteY7-4304" fmla="*/ 1876425 h 3588041"/>
                <a:gd name="connsiteX8-4305" fmla="*/ 689668 w 1432618"/>
                <a:gd name="connsiteY8-4306" fmla="*/ 1647825 h 3588041"/>
                <a:gd name="connsiteX9-4307" fmla="*/ 823018 w 1432618"/>
                <a:gd name="connsiteY9-4308" fmla="*/ 1333500 h 3588041"/>
                <a:gd name="connsiteX10-4309" fmla="*/ 765868 w 1432618"/>
                <a:gd name="connsiteY10-4310" fmla="*/ 809625 h 3588041"/>
                <a:gd name="connsiteX11-4311" fmla="*/ 388043 w 1432618"/>
                <a:gd name="connsiteY11-4312" fmla="*/ 695325 h 3588041"/>
                <a:gd name="connsiteX12-4313" fmla="*/ 724593 w 1432618"/>
                <a:gd name="connsiteY12-4314" fmla="*/ 688975 h 3588041"/>
                <a:gd name="connsiteX13-4315" fmla="*/ 794443 w 1432618"/>
                <a:gd name="connsiteY13-4316" fmla="*/ 565150 h 3588041"/>
                <a:gd name="connsiteX14-4317" fmla="*/ 886518 w 1432618"/>
                <a:gd name="connsiteY14-4318" fmla="*/ 0 h 3588041"/>
                <a:gd name="connsiteX15-4319" fmla="*/ 857943 w 1432618"/>
                <a:gd name="connsiteY15-4320" fmla="*/ 679450 h 3588041"/>
                <a:gd name="connsiteX16-4321" fmla="*/ 921443 w 1432618"/>
                <a:gd name="connsiteY16-4322" fmla="*/ 1047750 h 3588041"/>
                <a:gd name="connsiteX17-4323" fmla="*/ 930968 w 1432618"/>
                <a:gd name="connsiteY17-4324" fmla="*/ 1295400 h 3588041"/>
                <a:gd name="connsiteX18-4325" fmla="*/ 1086543 w 1432618"/>
                <a:gd name="connsiteY18-4326" fmla="*/ 1187450 h 3588041"/>
                <a:gd name="connsiteX19-4327" fmla="*/ 1375468 w 1432618"/>
                <a:gd name="connsiteY19-4328" fmla="*/ 1171575 h 3588041"/>
                <a:gd name="connsiteX20-4329" fmla="*/ 1108768 w 1432618"/>
                <a:gd name="connsiteY20-4330" fmla="*/ 1254125 h 3588041"/>
                <a:gd name="connsiteX21-4331" fmla="*/ 889693 w 1432618"/>
                <a:gd name="connsiteY21-4332" fmla="*/ 1527175 h 3588041"/>
                <a:gd name="connsiteX22-4333" fmla="*/ 835718 w 1432618"/>
                <a:gd name="connsiteY22-4334" fmla="*/ 1895475 h 3588041"/>
                <a:gd name="connsiteX23-4335" fmla="*/ 1003993 w 1432618"/>
                <a:gd name="connsiteY23-4336" fmla="*/ 2308225 h 3588041"/>
                <a:gd name="connsiteX24-4337" fmla="*/ 896043 w 1432618"/>
                <a:gd name="connsiteY24-4338" fmla="*/ 2578100 h 3588041"/>
                <a:gd name="connsiteX25-4339" fmla="*/ 1213543 w 1432618"/>
                <a:gd name="connsiteY25-4340" fmla="*/ 2533650 h 3588041"/>
                <a:gd name="connsiteX26-4341" fmla="*/ 1432618 w 1432618"/>
                <a:gd name="connsiteY26-4342" fmla="*/ 2626519 h 3588041"/>
                <a:gd name="connsiteX27-4343" fmla="*/ 1188143 w 1432618"/>
                <a:gd name="connsiteY27-4344" fmla="*/ 2590800 h 3588041"/>
                <a:gd name="connsiteX28-4345" fmla="*/ 832543 w 1432618"/>
                <a:gd name="connsiteY28-4346" fmla="*/ 2733675 h 3588041"/>
                <a:gd name="connsiteX29-4347" fmla="*/ 689668 w 1432618"/>
                <a:gd name="connsiteY29-4348" fmla="*/ 3086100 h 3588041"/>
                <a:gd name="connsiteX30-4349" fmla="*/ 918268 w 1432618"/>
                <a:gd name="connsiteY30-4350" fmla="*/ 3419475 h 3588041"/>
                <a:gd name="connsiteX31-4351" fmla="*/ 1016693 w 1432618"/>
                <a:gd name="connsiteY31-4352" fmla="*/ 3581400 h 3588041"/>
                <a:gd name="connsiteX0-4353" fmla="*/ 1016693 w 1432618"/>
                <a:gd name="connsiteY0-4354" fmla="*/ 3581400 h 3588041"/>
                <a:gd name="connsiteX1-4355" fmla="*/ 591243 w 1432618"/>
                <a:gd name="connsiteY1-4356" fmla="*/ 3587750 h 3588041"/>
                <a:gd name="connsiteX2-4357" fmla="*/ 394393 w 1432618"/>
                <a:gd name="connsiteY2-4358" fmla="*/ 3076575 h 3588041"/>
                <a:gd name="connsiteX3-4359" fmla="*/ 746818 w 1432618"/>
                <a:gd name="connsiteY3-4360" fmla="*/ 2381250 h 3588041"/>
                <a:gd name="connsiteX4-4361" fmla="*/ 560128 w 1432618"/>
                <a:gd name="connsiteY4-4362" fmla="*/ 1922145 h 3588041"/>
                <a:gd name="connsiteX5-4363" fmla="*/ 58 w 1432618"/>
                <a:gd name="connsiteY5-4364" fmla="*/ 1870710 h 3588041"/>
                <a:gd name="connsiteX6-4365" fmla="*/ 394393 w 1432618"/>
                <a:gd name="connsiteY6-4366" fmla="*/ 1743075 h 3588041"/>
                <a:gd name="connsiteX7-4367" fmla="*/ 642043 w 1432618"/>
                <a:gd name="connsiteY7-4368" fmla="*/ 1876425 h 3588041"/>
                <a:gd name="connsiteX8-4369" fmla="*/ 689668 w 1432618"/>
                <a:gd name="connsiteY8-4370" fmla="*/ 1647825 h 3588041"/>
                <a:gd name="connsiteX9-4371" fmla="*/ 823018 w 1432618"/>
                <a:gd name="connsiteY9-4372" fmla="*/ 1333500 h 3588041"/>
                <a:gd name="connsiteX10-4373" fmla="*/ 765868 w 1432618"/>
                <a:gd name="connsiteY10-4374" fmla="*/ 809625 h 3588041"/>
                <a:gd name="connsiteX11-4375" fmla="*/ 388043 w 1432618"/>
                <a:gd name="connsiteY11-4376" fmla="*/ 695325 h 3588041"/>
                <a:gd name="connsiteX12-4377" fmla="*/ 741262 w 1432618"/>
                <a:gd name="connsiteY12-4378" fmla="*/ 677068 h 3588041"/>
                <a:gd name="connsiteX13-4379" fmla="*/ 794443 w 1432618"/>
                <a:gd name="connsiteY13-4380" fmla="*/ 565150 h 3588041"/>
                <a:gd name="connsiteX14-4381" fmla="*/ 886518 w 1432618"/>
                <a:gd name="connsiteY14-4382" fmla="*/ 0 h 3588041"/>
                <a:gd name="connsiteX15-4383" fmla="*/ 857943 w 1432618"/>
                <a:gd name="connsiteY15-4384" fmla="*/ 679450 h 3588041"/>
                <a:gd name="connsiteX16-4385" fmla="*/ 921443 w 1432618"/>
                <a:gd name="connsiteY16-4386" fmla="*/ 1047750 h 3588041"/>
                <a:gd name="connsiteX17-4387" fmla="*/ 930968 w 1432618"/>
                <a:gd name="connsiteY17-4388" fmla="*/ 1295400 h 3588041"/>
                <a:gd name="connsiteX18-4389" fmla="*/ 1086543 w 1432618"/>
                <a:gd name="connsiteY18-4390" fmla="*/ 1187450 h 3588041"/>
                <a:gd name="connsiteX19-4391" fmla="*/ 1375468 w 1432618"/>
                <a:gd name="connsiteY19-4392" fmla="*/ 1171575 h 3588041"/>
                <a:gd name="connsiteX20-4393" fmla="*/ 1108768 w 1432618"/>
                <a:gd name="connsiteY20-4394" fmla="*/ 1254125 h 3588041"/>
                <a:gd name="connsiteX21-4395" fmla="*/ 889693 w 1432618"/>
                <a:gd name="connsiteY21-4396" fmla="*/ 1527175 h 3588041"/>
                <a:gd name="connsiteX22-4397" fmla="*/ 835718 w 1432618"/>
                <a:gd name="connsiteY22-4398" fmla="*/ 1895475 h 3588041"/>
                <a:gd name="connsiteX23-4399" fmla="*/ 1003993 w 1432618"/>
                <a:gd name="connsiteY23-4400" fmla="*/ 2308225 h 3588041"/>
                <a:gd name="connsiteX24-4401" fmla="*/ 896043 w 1432618"/>
                <a:gd name="connsiteY24-4402" fmla="*/ 2578100 h 3588041"/>
                <a:gd name="connsiteX25-4403" fmla="*/ 1213543 w 1432618"/>
                <a:gd name="connsiteY25-4404" fmla="*/ 2533650 h 3588041"/>
                <a:gd name="connsiteX26-4405" fmla="*/ 1432618 w 1432618"/>
                <a:gd name="connsiteY26-4406" fmla="*/ 2626519 h 3588041"/>
                <a:gd name="connsiteX27-4407" fmla="*/ 1188143 w 1432618"/>
                <a:gd name="connsiteY27-4408" fmla="*/ 2590800 h 3588041"/>
                <a:gd name="connsiteX28-4409" fmla="*/ 832543 w 1432618"/>
                <a:gd name="connsiteY28-4410" fmla="*/ 2733675 h 3588041"/>
                <a:gd name="connsiteX29-4411" fmla="*/ 689668 w 1432618"/>
                <a:gd name="connsiteY29-4412" fmla="*/ 3086100 h 3588041"/>
                <a:gd name="connsiteX30-4413" fmla="*/ 918268 w 1432618"/>
                <a:gd name="connsiteY30-4414" fmla="*/ 3419475 h 3588041"/>
                <a:gd name="connsiteX31-4415" fmla="*/ 1016693 w 1432618"/>
                <a:gd name="connsiteY31-4416" fmla="*/ 3581400 h 3588041"/>
                <a:gd name="connsiteX0-4417" fmla="*/ 1016693 w 1432618"/>
                <a:gd name="connsiteY0-4418" fmla="*/ 3581400 h 3588041"/>
                <a:gd name="connsiteX1-4419" fmla="*/ 591243 w 1432618"/>
                <a:gd name="connsiteY1-4420" fmla="*/ 3587750 h 3588041"/>
                <a:gd name="connsiteX2-4421" fmla="*/ 394393 w 1432618"/>
                <a:gd name="connsiteY2-4422" fmla="*/ 3076575 h 3588041"/>
                <a:gd name="connsiteX3-4423" fmla="*/ 746818 w 1432618"/>
                <a:gd name="connsiteY3-4424" fmla="*/ 2381250 h 3588041"/>
                <a:gd name="connsiteX4-4425" fmla="*/ 560128 w 1432618"/>
                <a:gd name="connsiteY4-4426" fmla="*/ 1922145 h 3588041"/>
                <a:gd name="connsiteX5-4427" fmla="*/ 58 w 1432618"/>
                <a:gd name="connsiteY5-4428" fmla="*/ 1870710 h 3588041"/>
                <a:gd name="connsiteX6-4429" fmla="*/ 394393 w 1432618"/>
                <a:gd name="connsiteY6-4430" fmla="*/ 1743075 h 3588041"/>
                <a:gd name="connsiteX7-4431" fmla="*/ 642043 w 1432618"/>
                <a:gd name="connsiteY7-4432" fmla="*/ 1876425 h 3588041"/>
                <a:gd name="connsiteX8-4433" fmla="*/ 689668 w 1432618"/>
                <a:gd name="connsiteY8-4434" fmla="*/ 1647825 h 3588041"/>
                <a:gd name="connsiteX9-4435" fmla="*/ 823018 w 1432618"/>
                <a:gd name="connsiteY9-4436" fmla="*/ 1333500 h 3588041"/>
                <a:gd name="connsiteX10-4437" fmla="*/ 765868 w 1432618"/>
                <a:gd name="connsiteY10-4438" fmla="*/ 809625 h 3588041"/>
                <a:gd name="connsiteX11-4439" fmla="*/ 388043 w 1432618"/>
                <a:gd name="connsiteY11-4440" fmla="*/ 695325 h 3588041"/>
                <a:gd name="connsiteX12-4441" fmla="*/ 741262 w 1432618"/>
                <a:gd name="connsiteY12-4442" fmla="*/ 677068 h 3588041"/>
                <a:gd name="connsiteX13-4443" fmla="*/ 794443 w 1432618"/>
                <a:gd name="connsiteY13-4444" fmla="*/ 565150 h 3588041"/>
                <a:gd name="connsiteX14-4445" fmla="*/ 886518 w 1432618"/>
                <a:gd name="connsiteY14-4446" fmla="*/ 0 h 3588041"/>
                <a:gd name="connsiteX15-4447" fmla="*/ 857943 w 1432618"/>
                <a:gd name="connsiteY15-4448" fmla="*/ 679450 h 3588041"/>
                <a:gd name="connsiteX16-4449" fmla="*/ 921443 w 1432618"/>
                <a:gd name="connsiteY16-4450" fmla="*/ 1047750 h 3588041"/>
                <a:gd name="connsiteX17-4451" fmla="*/ 930968 w 1432618"/>
                <a:gd name="connsiteY17-4452" fmla="*/ 1295400 h 3588041"/>
                <a:gd name="connsiteX18-4453" fmla="*/ 1086543 w 1432618"/>
                <a:gd name="connsiteY18-4454" fmla="*/ 1187450 h 3588041"/>
                <a:gd name="connsiteX19-4455" fmla="*/ 1375468 w 1432618"/>
                <a:gd name="connsiteY19-4456" fmla="*/ 1171575 h 3588041"/>
                <a:gd name="connsiteX20-4457" fmla="*/ 1108768 w 1432618"/>
                <a:gd name="connsiteY20-4458" fmla="*/ 1254125 h 3588041"/>
                <a:gd name="connsiteX21-4459" fmla="*/ 889693 w 1432618"/>
                <a:gd name="connsiteY21-4460" fmla="*/ 1527175 h 3588041"/>
                <a:gd name="connsiteX22-4461" fmla="*/ 835718 w 1432618"/>
                <a:gd name="connsiteY22-4462" fmla="*/ 1895475 h 3588041"/>
                <a:gd name="connsiteX23-4463" fmla="*/ 1003993 w 1432618"/>
                <a:gd name="connsiteY23-4464" fmla="*/ 2308225 h 3588041"/>
                <a:gd name="connsiteX24-4465" fmla="*/ 896043 w 1432618"/>
                <a:gd name="connsiteY24-4466" fmla="*/ 2578100 h 3588041"/>
                <a:gd name="connsiteX25-4467" fmla="*/ 1213543 w 1432618"/>
                <a:gd name="connsiteY25-4468" fmla="*/ 2533650 h 3588041"/>
                <a:gd name="connsiteX26-4469" fmla="*/ 1432618 w 1432618"/>
                <a:gd name="connsiteY26-4470" fmla="*/ 2626519 h 3588041"/>
                <a:gd name="connsiteX27-4471" fmla="*/ 1188143 w 1432618"/>
                <a:gd name="connsiteY27-4472" fmla="*/ 2590800 h 3588041"/>
                <a:gd name="connsiteX28-4473" fmla="*/ 832543 w 1432618"/>
                <a:gd name="connsiteY28-4474" fmla="*/ 2733675 h 3588041"/>
                <a:gd name="connsiteX29-4475" fmla="*/ 689668 w 1432618"/>
                <a:gd name="connsiteY29-4476" fmla="*/ 3086100 h 3588041"/>
                <a:gd name="connsiteX30-4477" fmla="*/ 918268 w 1432618"/>
                <a:gd name="connsiteY30-4478" fmla="*/ 3419475 h 3588041"/>
                <a:gd name="connsiteX31-4479" fmla="*/ 1016693 w 1432618"/>
                <a:gd name="connsiteY31-4480" fmla="*/ 3581400 h 3588041"/>
                <a:gd name="connsiteX0-4481" fmla="*/ 1016693 w 1432618"/>
                <a:gd name="connsiteY0-4482" fmla="*/ 3581400 h 3588041"/>
                <a:gd name="connsiteX1-4483" fmla="*/ 591243 w 1432618"/>
                <a:gd name="connsiteY1-4484" fmla="*/ 3587750 h 3588041"/>
                <a:gd name="connsiteX2-4485" fmla="*/ 394393 w 1432618"/>
                <a:gd name="connsiteY2-4486" fmla="*/ 3076575 h 3588041"/>
                <a:gd name="connsiteX3-4487" fmla="*/ 746818 w 1432618"/>
                <a:gd name="connsiteY3-4488" fmla="*/ 2381250 h 3588041"/>
                <a:gd name="connsiteX4-4489" fmla="*/ 560128 w 1432618"/>
                <a:gd name="connsiteY4-4490" fmla="*/ 1922145 h 3588041"/>
                <a:gd name="connsiteX5-4491" fmla="*/ 58 w 1432618"/>
                <a:gd name="connsiteY5-4492" fmla="*/ 1870710 h 3588041"/>
                <a:gd name="connsiteX6-4493" fmla="*/ 394393 w 1432618"/>
                <a:gd name="connsiteY6-4494" fmla="*/ 1743075 h 3588041"/>
                <a:gd name="connsiteX7-4495" fmla="*/ 642043 w 1432618"/>
                <a:gd name="connsiteY7-4496" fmla="*/ 1876425 h 3588041"/>
                <a:gd name="connsiteX8-4497" fmla="*/ 689668 w 1432618"/>
                <a:gd name="connsiteY8-4498" fmla="*/ 1647825 h 3588041"/>
                <a:gd name="connsiteX9-4499" fmla="*/ 823018 w 1432618"/>
                <a:gd name="connsiteY9-4500" fmla="*/ 1333500 h 3588041"/>
                <a:gd name="connsiteX10-4501" fmla="*/ 765868 w 1432618"/>
                <a:gd name="connsiteY10-4502" fmla="*/ 809625 h 3588041"/>
                <a:gd name="connsiteX11-4503" fmla="*/ 388043 w 1432618"/>
                <a:gd name="connsiteY11-4504" fmla="*/ 695325 h 3588041"/>
                <a:gd name="connsiteX12-4505" fmla="*/ 741262 w 1432618"/>
                <a:gd name="connsiteY12-4506" fmla="*/ 677068 h 3588041"/>
                <a:gd name="connsiteX13-4507" fmla="*/ 789681 w 1432618"/>
                <a:gd name="connsiteY13-4508" fmla="*/ 441325 h 3588041"/>
                <a:gd name="connsiteX14-4509" fmla="*/ 886518 w 1432618"/>
                <a:gd name="connsiteY14-4510" fmla="*/ 0 h 3588041"/>
                <a:gd name="connsiteX15-4511" fmla="*/ 857943 w 1432618"/>
                <a:gd name="connsiteY15-4512" fmla="*/ 679450 h 3588041"/>
                <a:gd name="connsiteX16-4513" fmla="*/ 921443 w 1432618"/>
                <a:gd name="connsiteY16-4514" fmla="*/ 1047750 h 3588041"/>
                <a:gd name="connsiteX17-4515" fmla="*/ 930968 w 1432618"/>
                <a:gd name="connsiteY17-4516" fmla="*/ 1295400 h 3588041"/>
                <a:gd name="connsiteX18-4517" fmla="*/ 1086543 w 1432618"/>
                <a:gd name="connsiteY18-4518" fmla="*/ 1187450 h 3588041"/>
                <a:gd name="connsiteX19-4519" fmla="*/ 1375468 w 1432618"/>
                <a:gd name="connsiteY19-4520" fmla="*/ 1171575 h 3588041"/>
                <a:gd name="connsiteX20-4521" fmla="*/ 1108768 w 1432618"/>
                <a:gd name="connsiteY20-4522" fmla="*/ 1254125 h 3588041"/>
                <a:gd name="connsiteX21-4523" fmla="*/ 889693 w 1432618"/>
                <a:gd name="connsiteY21-4524" fmla="*/ 1527175 h 3588041"/>
                <a:gd name="connsiteX22-4525" fmla="*/ 835718 w 1432618"/>
                <a:gd name="connsiteY22-4526" fmla="*/ 1895475 h 3588041"/>
                <a:gd name="connsiteX23-4527" fmla="*/ 1003993 w 1432618"/>
                <a:gd name="connsiteY23-4528" fmla="*/ 2308225 h 3588041"/>
                <a:gd name="connsiteX24-4529" fmla="*/ 896043 w 1432618"/>
                <a:gd name="connsiteY24-4530" fmla="*/ 2578100 h 3588041"/>
                <a:gd name="connsiteX25-4531" fmla="*/ 1213543 w 1432618"/>
                <a:gd name="connsiteY25-4532" fmla="*/ 2533650 h 3588041"/>
                <a:gd name="connsiteX26-4533" fmla="*/ 1432618 w 1432618"/>
                <a:gd name="connsiteY26-4534" fmla="*/ 2626519 h 3588041"/>
                <a:gd name="connsiteX27-4535" fmla="*/ 1188143 w 1432618"/>
                <a:gd name="connsiteY27-4536" fmla="*/ 2590800 h 3588041"/>
                <a:gd name="connsiteX28-4537" fmla="*/ 832543 w 1432618"/>
                <a:gd name="connsiteY28-4538" fmla="*/ 2733675 h 3588041"/>
                <a:gd name="connsiteX29-4539" fmla="*/ 689668 w 1432618"/>
                <a:gd name="connsiteY29-4540" fmla="*/ 3086100 h 3588041"/>
                <a:gd name="connsiteX30-4541" fmla="*/ 918268 w 1432618"/>
                <a:gd name="connsiteY30-4542" fmla="*/ 3419475 h 3588041"/>
                <a:gd name="connsiteX31-4543" fmla="*/ 1016693 w 1432618"/>
                <a:gd name="connsiteY31-4544" fmla="*/ 3581400 h 3588041"/>
                <a:gd name="connsiteX0-4545" fmla="*/ 1016693 w 1432618"/>
                <a:gd name="connsiteY0-4546" fmla="*/ 3581400 h 3588041"/>
                <a:gd name="connsiteX1-4547" fmla="*/ 591243 w 1432618"/>
                <a:gd name="connsiteY1-4548" fmla="*/ 3587750 h 3588041"/>
                <a:gd name="connsiteX2-4549" fmla="*/ 394393 w 1432618"/>
                <a:gd name="connsiteY2-4550" fmla="*/ 3076575 h 3588041"/>
                <a:gd name="connsiteX3-4551" fmla="*/ 746818 w 1432618"/>
                <a:gd name="connsiteY3-4552" fmla="*/ 2381250 h 3588041"/>
                <a:gd name="connsiteX4-4553" fmla="*/ 560128 w 1432618"/>
                <a:gd name="connsiteY4-4554" fmla="*/ 1922145 h 3588041"/>
                <a:gd name="connsiteX5-4555" fmla="*/ 58 w 1432618"/>
                <a:gd name="connsiteY5-4556" fmla="*/ 1870710 h 3588041"/>
                <a:gd name="connsiteX6-4557" fmla="*/ 394393 w 1432618"/>
                <a:gd name="connsiteY6-4558" fmla="*/ 1743075 h 3588041"/>
                <a:gd name="connsiteX7-4559" fmla="*/ 642043 w 1432618"/>
                <a:gd name="connsiteY7-4560" fmla="*/ 1876425 h 3588041"/>
                <a:gd name="connsiteX8-4561" fmla="*/ 689668 w 1432618"/>
                <a:gd name="connsiteY8-4562" fmla="*/ 1647825 h 3588041"/>
                <a:gd name="connsiteX9-4563" fmla="*/ 823018 w 1432618"/>
                <a:gd name="connsiteY9-4564" fmla="*/ 1333500 h 3588041"/>
                <a:gd name="connsiteX10-4565" fmla="*/ 765868 w 1432618"/>
                <a:gd name="connsiteY10-4566" fmla="*/ 809625 h 3588041"/>
                <a:gd name="connsiteX11-4567" fmla="*/ 388043 w 1432618"/>
                <a:gd name="connsiteY11-4568" fmla="*/ 695325 h 3588041"/>
                <a:gd name="connsiteX12-4569" fmla="*/ 762694 w 1432618"/>
                <a:gd name="connsiteY12-4570" fmla="*/ 703262 h 3588041"/>
                <a:gd name="connsiteX13-4571" fmla="*/ 789681 w 1432618"/>
                <a:gd name="connsiteY13-4572" fmla="*/ 441325 h 3588041"/>
                <a:gd name="connsiteX14-4573" fmla="*/ 886518 w 1432618"/>
                <a:gd name="connsiteY14-4574" fmla="*/ 0 h 3588041"/>
                <a:gd name="connsiteX15-4575" fmla="*/ 857943 w 1432618"/>
                <a:gd name="connsiteY15-4576" fmla="*/ 679450 h 3588041"/>
                <a:gd name="connsiteX16-4577" fmla="*/ 921443 w 1432618"/>
                <a:gd name="connsiteY16-4578" fmla="*/ 1047750 h 3588041"/>
                <a:gd name="connsiteX17-4579" fmla="*/ 930968 w 1432618"/>
                <a:gd name="connsiteY17-4580" fmla="*/ 1295400 h 3588041"/>
                <a:gd name="connsiteX18-4581" fmla="*/ 1086543 w 1432618"/>
                <a:gd name="connsiteY18-4582" fmla="*/ 1187450 h 3588041"/>
                <a:gd name="connsiteX19-4583" fmla="*/ 1375468 w 1432618"/>
                <a:gd name="connsiteY19-4584" fmla="*/ 1171575 h 3588041"/>
                <a:gd name="connsiteX20-4585" fmla="*/ 1108768 w 1432618"/>
                <a:gd name="connsiteY20-4586" fmla="*/ 1254125 h 3588041"/>
                <a:gd name="connsiteX21-4587" fmla="*/ 889693 w 1432618"/>
                <a:gd name="connsiteY21-4588" fmla="*/ 1527175 h 3588041"/>
                <a:gd name="connsiteX22-4589" fmla="*/ 835718 w 1432618"/>
                <a:gd name="connsiteY22-4590" fmla="*/ 1895475 h 3588041"/>
                <a:gd name="connsiteX23-4591" fmla="*/ 1003993 w 1432618"/>
                <a:gd name="connsiteY23-4592" fmla="*/ 2308225 h 3588041"/>
                <a:gd name="connsiteX24-4593" fmla="*/ 896043 w 1432618"/>
                <a:gd name="connsiteY24-4594" fmla="*/ 2578100 h 3588041"/>
                <a:gd name="connsiteX25-4595" fmla="*/ 1213543 w 1432618"/>
                <a:gd name="connsiteY25-4596" fmla="*/ 2533650 h 3588041"/>
                <a:gd name="connsiteX26-4597" fmla="*/ 1432618 w 1432618"/>
                <a:gd name="connsiteY26-4598" fmla="*/ 2626519 h 3588041"/>
                <a:gd name="connsiteX27-4599" fmla="*/ 1188143 w 1432618"/>
                <a:gd name="connsiteY27-4600" fmla="*/ 2590800 h 3588041"/>
                <a:gd name="connsiteX28-4601" fmla="*/ 832543 w 1432618"/>
                <a:gd name="connsiteY28-4602" fmla="*/ 2733675 h 3588041"/>
                <a:gd name="connsiteX29-4603" fmla="*/ 689668 w 1432618"/>
                <a:gd name="connsiteY29-4604" fmla="*/ 3086100 h 3588041"/>
                <a:gd name="connsiteX30-4605" fmla="*/ 918268 w 1432618"/>
                <a:gd name="connsiteY30-4606" fmla="*/ 3419475 h 3588041"/>
                <a:gd name="connsiteX31-4607" fmla="*/ 1016693 w 1432618"/>
                <a:gd name="connsiteY31-4608" fmla="*/ 3581400 h 3588041"/>
                <a:gd name="connsiteX0-4609" fmla="*/ 1016693 w 1432618"/>
                <a:gd name="connsiteY0-4610" fmla="*/ 3581400 h 3588041"/>
                <a:gd name="connsiteX1-4611" fmla="*/ 591243 w 1432618"/>
                <a:gd name="connsiteY1-4612" fmla="*/ 3587750 h 3588041"/>
                <a:gd name="connsiteX2-4613" fmla="*/ 394393 w 1432618"/>
                <a:gd name="connsiteY2-4614" fmla="*/ 3076575 h 3588041"/>
                <a:gd name="connsiteX3-4615" fmla="*/ 746818 w 1432618"/>
                <a:gd name="connsiteY3-4616" fmla="*/ 2381250 h 3588041"/>
                <a:gd name="connsiteX4-4617" fmla="*/ 560128 w 1432618"/>
                <a:gd name="connsiteY4-4618" fmla="*/ 1922145 h 3588041"/>
                <a:gd name="connsiteX5-4619" fmla="*/ 58 w 1432618"/>
                <a:gd name="connsiteY5-4620" fmla="*/ 1870710 h 3588041"/>
                <a:gd name="connsiteX6-4621" fmla="*/ 394393 w 1432618"/>
                <a:gd name="connsiteY6-4622" fmla="*/ 1743075 h 3588041"/>
                <a:gd name="connsiteX7-4623" fmla="*/ 642043 w 1432618"/>
                <a:gd name="connsiteY7-4624" fmla="*/ 1876425 h 3588041"/>
                <a:gd name="connsiteX8-4625" fmla="*/ 689668 w 1432618"/>
                <a:gd name="connsiteY8-4626" fmla="*/ 1647825 h 3588041"/>
                <a:gd name="connsiteX9-4627" fmla="*/ 823018 w 1432618"/>
                <a:gd name="connsiteY9-4628" fmla="*/ 1333500 h 3588041"/>
                <a:gd name="connsiteX10-4629" fmla="*/ 765868 w 1432618"/>
                <a:gd name="connsiteY10-4630" fmla="*/ 809625 h 3588041"/>
                <a:gd name="connsiteX11-4631" fmla="*/ 388043 w 1432618"/>
                <a:gd name="connsiteY11-4632" fmla="*/ 695325 h 3588041"/>
                <a:gd name="connsiteX12-4633" fmla="*/ 762694 w 1432618"/>
                <a:gd name="connsiteY12-4634" fmla="*/ 703262 h 3588041"/>
                <a:gd name="connsiteX13-4635" fmla="*/ 789681 w 1432618"/>
                <a:gd name="connsiteY13-4636" fmla="*/ 441325 h 3588041"/>
                <a:gd name="connsiteX14-4637" fmla="*/ 886518 w 1432618"/>
                <a:gd name="connsiteY14-4638" fmla="*/ 0 h 3588041"/>
                <a:gd name="connsiteX15-4639" fmla="*/ 857943 w 1432618"/>
                <a:gd name="connsiteY15-4640" fmla="*/ 679450 h 3588041"/>
                <a:gd name="connsiteX16-4641" fmla="*/ 921443 w 1432618"/>
                <a:gd name="connsiteY16-4642" fmla="*/ 1047750 h 3588041"/>
                <a:gd name="connsiteX17-4643" fmla="*/ 930968 w 1432618"/>
                <a:gd name="connsiteY17-4644" fmla="*/ 1295400 h 3588041"/>
                <a:gd name="connsiteX18-4645" fmla="*/ 1086543 w 1432618"/>
                <a:gd name="connsiteY18-4646" fmla="*/ 1187450 h 3588041"/>
                <a:gd name="connsiteX19-4647" fmla="*/ 1375468 w 1432618"/>
                <a:gd name="connsiteY19-4648" fmla="*/ 1171575 h 3588041"/>
                <a:gd name="connsiteX20-4649" fmla="*/ 1108768 w 1432618"/>
                <a:gd name="connsiteY20-4650" fmla="*/ 1254125 h 3588041"/>
                <a:gd name="connsiteX21-4651" fmla="*/ 889693 w 1432618"/>
                <a:gd name="connsiteY21-4652" fmla="*/ 1527175 h 3588041"/>
                <a:gd name="connsiteX22-4653" fmla="*/ 835718 w 1432618"/>
                <a:gd name="connsiteY22-4654" fmla="*/ 1895475 h 3588041"/>
                <a:gd name="connsiteX23-4655" fmla="*/ 1003993 w 1432618"/>
                <a:gd name="connsiteY23-4656" fmla="*/ 2308225 h 3588041"/>
                <a:gd name="connsiteX24-4657" fmla="*/ 896043 w 1432618"/>
                <a:gd name="connsiteY24-4658" fmla="*/ 2578100 h 3588041"/>
                <a:gd name="connsiteX25-4659" fmla="*/ 1213543 w 1432618"/>
                <a:gd name="connsiteY25-4660" fmla="*/ 2533650 h 3588041"/>
                <a:gd name="connsiteX26-4661" fmla="*/ 1432618 w 1432618"/>
                <a:gd name="connsiteY26-4662" fmla="*/ 2626519 h 3588041"/>
                <a:gd name="connsiteX27-4663" fmla="*/ 1188143 w 1432618"/>
                <a:gd name="connsiteY27-4664" fmla="*/ 2590800 h 3588041"/>
                <a:gd name="connsiteX28-4665" fmla="*/ 832543 w 1432618"/>
                <a:gd name="connsiteY28-4666" fmla="*/ 2733675 h 3588041"/>
                <a:gd name="connsiteX29-4667" fmla="*/ 689668 w 1432618"/>
                <a:gd name="connsiteY29-4668" fmla="*/ 3086100 h 3588041"/>
                <a:gd name="connsiteX30-4669" fmla="*/ 918268 w 1432618"/>
                <a:gd name="connsiteY30-4670" fmla="*/ 3419475 h 3588041"/>
                <a:gd name="connsiteX31-4671" fmla="*/ 1016693 w 1432618"/>
                <a:gd name="connsiteY31-4672" fmla="*/ 3581400 h 3588041"/>
                <a:gd name="connsiteX0-4673" fmla="*/ 1016693 w 1432618"/>
                <a:gd name="connsiteY0-4674" fmla="*/ 3581400 h 3588041"/>
                <a:gd name="connsiteX1-4675" fmla="*/ 591243 w 1432618"/>
                <a:gd name="connsiteY1-4676" fmla="*/ 3587750 h 3588041"/>
                <a:gd name="connsiteX2-4677" fmla="*/ 394393 w 1432618"/>
                <a:gd name="connsiteY2-4678" fmla="*/ 3076575 h 3588041"/>
                <a:gd name="connsiteX3-4679" fmla="*/ 746818 w 1432618"/>
                <a:gd name="connsiteY3-4680" fmla="*/ 2381250 h 3588041"/>
                <a:gd name="connsiteX4-4681" fmla="*/ 560128 w 1432618"/>
                <a:gd name="connsiteY4-4682" fmla="*/ 1922145 h 3588041"/>
                <a:gd name="connsiteX5-4683" fmla="*/ 58 w 1432618"/>
                <a:gd name="connsiteY5-4684" fmla="*/ 1870710 h 3588041"/>
                <a:gd name="connsiteX6-4685" fmla="*/ 394393 w 1432618"/>
                <a:gd name="connsiteY6-4686" fmla="*/ 1743075 h 3588041"/>
                <a:gd name="connsiteX7-4687" fmla="*/ 642043 w 1432618"/>
                <a:gd name="connsiteY7-4688" fmla="*/ 1876425 h 3588041"/>
                <a:gd name="connsiteX8-4689" fmla="*/ 689668 w 1432618"/>
                <a:gd name="connsiteY8-4690" fmla="*/ 1647825 h 3588041"/>
                <a:gd name="connsiteX9-4691" fmla="*/ 823018 w 1432618"/>
                <a:gd name="connsiteY9-4692" fmla="*/ 1333500 h 3588041"/>
                <a:gd name="connsiteX10-4693" fmla="*/ 765868 w 1432618"/>
                <a:gd name="connsiteY10-4694" fmla="*/ 809625 h 3588041"/>
                <a:gd name="connsiteX11-4695" fmla="*/ 388043 w 1432618"/>
                <a:gd name="connsiteY11-4696" fmla="*/ 695325 h 3588041"/>
                <a:gd name="connsiteX12-4697" fmla="*/ 762694 w 1432618"/>
                <a:gd name="connsiteY12-4698" fmla="*/ 703262 h 3588041"/>
                <a:gd name="connsiteX13-4699" fmla="*/ 789681 w 1432618"/>
                <a:gd name="connsiteY13-4700" fmla="*/ 441325 h 3588041"/>
                <a:gd name="connsiteX14-4701" fmla="*/ 886518 w 1432618"/>
                <a:gd name="connsiteY14-4702" fmla="*/ 0 h 3588041"/>
                <a:gd name="connsiteX15-4703" fmla="*/ 857943 w 1432618"/>
                <a:gd name="connsiteY15-4704" fmla="*/ 679450 h 3588041"/>
                <a:gd name="connsiteX16-4705" fmla="*/ 921443 w 1432618"/>
                <a:gd name="connsiteY16-4706" fmla="*/ 1047750 h 3588041"/>
                <a:gd name="connsiteX17-4707" fmla="*/ 930968 w 1432618"/>
                <a:gd name="connsiteY17-4708" fmla="*/ 1295400 h 3588041"/>
                <a:gd name="connsiteX18-4709" fmla="*/ 1086543 w 1432618"/>
                <a:gd name="connsiteY18-4710" fmla="*/ 1187450 h 3588041"/>
                <a:gd name="connsiteX19-4711" fmla="*/ 1375468 w 1432618"/>
                <a:gd name="connsiteY19-4712" fmla="*/ 1171575 h 3588041"/>
                <a:gd name="connsiteX20-4713" fmla="*/ 1108768 w 1432618"/>
                <a:gd name="connsiteY20-4714" fmla="*/ 1254125 h 3588041"/>
                <a:gd name="connsiteX21-4715" fmla="*/ 889693 w 1432618"/>
                <a:gd name="connsiteY21-4716" fmla="*/ 1527175 h 3588041"/>
                <a:gd name="connsiteX22-4717" fmla="*/ 835718 w 1432618"/>
                <a:gd name="connsiteY22-4718" fmla="*/ 1895475 h 3588041"/>
                <a:gd name="connsiteX23-4719" fmla="*/ 1003993 w 1432618"/>
                <a:gd name="connsiteY23-4720" fmla="*/ 2308225 h 3588041"/>
                <a:gd name="connsiteX24-4721" fmla="*/ 896043 w 1432618"/>
                <a:gd name="connsiteY24-4722" fmla="*/ 2578100 h 3588041"/>
                <a:gd name="connsiteX25-4723" fmla="*/ 1213543 w 1432618"/>
                <a:gd name="connsiteY25-4724" fmla="*/ 2533650 h 3588041"/>
                <a:gd name="connsiteX26-4725" fmla="*/ 1432618 w 1432618"/>
                <a:gd name="connsiteY26-4726" fmla="*/ 2626519 h 3588041"/>
                <a:gd name="connsiteX27-4727" fmla="*/ 1188143 w 1432618"/>
                <a:gd name="connsiteY27-4728" fmla="*/ 2590800 h 3588041"/>
                <a:gd name="connsiteX28-4729" fmla="*/ 832543 w 1432618"/>
                <a:gd name="connsiteY28-4730" fmla="*/ 2733675 h 3588041"/>
                <a:gd name="connsiteX29-4731" fmla="*/ 689668 w 1432618"/>
                <a:gd name="connsiteY29-4732" fmla="*/ 3086100 h 3588041"/>
                <a:gd name="connsiteX30-4733" fmla="*/ 918268 w 1432618"/>
                <a:gd name="connsiteY30-4734" fmla="*/ 3419475 h 3588041"/>
                <a:gd name="connsiteX31-4735" fmla="*/ 1016693 w 1432618"/>
                <a:gd name="connsiteY31-4736" fmla="*/ 3581400 h 3588041"/>
                <a:gd name="connsiteX0-4737" fmla="*/ 1016693 w 1432618"/>
                <a:gd name="connsiteY0-4738" fmla="*/ 3581400 h 3588041"/>
                <a:gd name="connsiteX1-4739" fmla="*/ 591243 w 1432618"/>
                <a:gd name="connsiteY1-4740" fmla="*/ 3587750 h 3588041"/>
                <a:gd name="connsiteX2-4741" fmla="*/ 394393 w 1432618"/>
                <a:gd name="connsiteY2-4742" fmla="*/ 3076575 h 3588041"/>
                <a:gd name="connsiteX3-4743" fmla="*/ 746818 w 1432618"/>
                <a:gd name="connsiteY3-4744" fmla="*/ 2381250 h 3588041"/>
                <a:gd name="connsiteX4-4745" fmla="*/ 560128 w 1432618"/>
                <a:gd name="connsiteY4-4746" fmla="*/ 1922145 h 3588041"/>
                <a:gd name="connsiteX5-4747" fmla="*/ 58 w 1432618"/>
                <a:gd name="connsiteY5-4748" fmla="*/ 1870710 h 3588041"/>
                <a:gd name="connsiteX6-4749" fmla="*/ 394393 w 1432618"/>
                <a:gd name="connsiteY6-4750" fmla="*/ 1743075 h 3588041"/>
                <a:gd name="connsiteX7-4751" fmla="*/ 642043 w 1432618"/>
                <a:gd name="connsiteY7-4752" fmla="*/ 1876425 h 3588041"/>
                <a:gd name="connsiteX8-4753" fmla="*/ 689668 w 1432618"/>
                <a:gd name="connsiteY8-4754" fmla="*/ 1647825 h 3588041"/>
                <a:gd name="connsiteX9-4755" fmla="*/ 823018 w 1432618"/>
                <a:gd name="connsiteY9-4756" fmla="*/ 1333500 h 3588041"/>
                <a:gd name="connsiteX10-4757" fmla="*/ 765868 w 1432618"/>
                <a:gd name="connsiteY10-4758" fmla="*/ 809625 h 3588041"/>
                <a:gd name="connsiteX11-4759" fmla="*/ 388043 w 1432618"/>
                <a:gd name="connsiteY11-4760" fmla="*/ 695325 h 3588041"/>
                <a:gd name="connsiteX12-4761" fmla="*/ 781744 w 1432618"/>
                <a:gd name="connsiteY12-4762" fmla="*/ 724693 h 3588041"/>
                <a:gd name="connsiteX13-4763" fmla="*/ 789681 w 1432618"/>
                <a:gd name="connsiteY13-4764" fmla="*/ 441325 h 3588041"/>
                <a:gd name="connsiteX14-4765" fmla="*/ 886518 w 1432618"/>
                <a:gd name="connsiteY14-4766" fmla="*/ 0 h 3588041"/>
                <a:gd name="connsiteX15-4767" fmla="*/ 857943 w 1432618"/>
                <a:gd name="connsiteY15-4768" fmla="*/ 679450 h 3588041"/>
                <a:gd name="connsiteX16-4769" fmla="*/ 921443 w 1432618"/>
                <a:gd name="connsiteY16-4770" fmla="*/ 1047750 h 3588041"/>
                <a:gd name="connsiteX17-4771" fmla="*/ 930968 w 1432618"/>
                <a:gd name="connsiteY17-4772" fmla="*/ 1295400 h 3588041"/>
                <a:gd name="connsiteX18-4773" fmla="*/ 1086543 w 1432618"/>
                <a:gd name="connsiteY18-4774" fmla="*/ 1187450 h 3588041"/>
                <a:gd name="connsiteX19-4775" fmla="*/ 1375468 w 1432618"/>
                <a:gd name="connsiteY19-4776" fmla="*/ 1171575 h 3588041"/>
                <a:gd name="connsiteX20-4777" fmla="*/ 1108768 w 1432618"/>
                <a:gd name="connsiteY20-4778" fmla="*/ 1254125 h 3588041"/>
                <a:gd name="connsiteX21-4779" fmla="*/ 889693 w 1432618"/>
                <a:gd name="connsiteY21-4780" fmla="*/ 1527175 h 3588041"/>
                <a:gd name="connsiteX22-4781" fmla="*/ 835718 w 1432618"/>
                <a:gd name="connsiteY22-4782" fmla="*/ 1895475 h 3588041"/>
                <a:gd name="connsiteX23-4783" fmla="*/ 1003993 w 1432618"/>
                <a:gd name="connsiteY23-4784" fmla="*/ 2308225 h 3588041"/>
                <a:gd name="connsiteX24-4785" fmla="*/ 896043 w 1432618"/>
                <a:gd name="connsiteY24-4786" fmla="*/ 2578100 h 3588041"/>
                <a:gd name="connsiteX25-4787" fmla="*/ 1213543 w 1432618"/>
                <a:gd name="connsiteY25-4788" fmla="*/ 2533650 h 3588041"/>
                <a:gd name="connsiteX26-4789" fmla="*/ 1432618 w 1432618"/>
                <a:gd name="connsiteY26-4790" fmla="*/ 2626519 h 3588041"/>
                <a:gd name="connsiteX27-4791" fmla="*/ 1188143 w 1432618"/>
                <a:gd name="connsiteY27-4792" fmla="*/ 2590800 h 3588041"/>
                <a:gd name="connsiteX28-4793" fmla="*/ 832543 w 1432618"/>
                <a:gd name="connsiteY28-4794" fmla="*/ 2733675 h 3588041"/>
                <a:gd name="connsiteX29-4795" fmla="*/ 689668 w 1432618"/>
                <a:gd name="connsiteY29-4796" fmla="*/ 3086100 h 3588041"/>
                <a:gd name="connsiteX30-4797" fmla="*/ 918268 w 1432618"/>
                <a:gd name="connsiteY30-4798" fmla="*/ 3419475 h 3588041"/>
                <a:gd name="connsiteX31-4799" fmla="*/ 1016693 w 1432618"/>
                <a:gd name="connsiteY31-4800" fmla="*/ 3581400 h 3588041"/>
                <a:gd name="connsiteX0-4801" fmla="*/ 1016693 w 1432618"/>
                <a:gd name="connsiteY0-4802" fmla="*/ 3581400 h 3588041"/>
                <a:gd name="connsiteX1-4803" fmla="*/ 591243 w 1432618"/>
                <a:gd name="connsiteY1-4804" fmla="*/ 3587750 h 3588041"/>
                <a:gd name="connsiteX2-4805" fmla="*/ 394393 w 1432618"/>
                <a:gd name="connsiteY2-4806" fmla="*/ 3076575 h 3588041"/>
                <a:gd name="connsiteX3-4807" fmla="*/ 746818 w 1432618"/>
                <a:gd name="connsiteY3-4808" fmla="*/ 2381250 h 3588041"/>
                <a:gd name="connsiteX4-4809" fmla="*/ 560128 w 1432618"/>
                <a:gd name="connsiteY4-4810" fmla="*/ 1922145 h 3588041"/>
                <a:gd name="connsiteX5-4811" fmla="*/ 58 w 1432618"/>
                <a:gd name="connsiteY5-4812" fmla="*/ 1870710 h 3588041"/>
                <a:gd name="connsiteX6-4813" fmla="*/ 394393 w 1432618"/>
                <a:gd name="connsiteY6-4814" fmla="*/ 1743075 h 3588041"/>
                <a:gd name="connsiteX7-4815" fmla="*/ 642043 w 1432618"/>
                <a:gd name="connsiteY7-4816" fmla="*/ 1876425 h 3588041"/>
                <a:gd name="connsiteX8-4817" fmla="*/ 689668 w 1432618"/>
                <a:gd name="connsiteY8-4818" fmla="*/ 1647825 h 3588041"/>
                <a:gd name="connsiteX9-4819" fmla="*/ 823018 w 1432618"/>
                <a:gd name="connsiteY9-4820" fmla="*/ 1333500 h 3588041"/>
                <a:gd name="connsiteX10-4821" fmla="*/ 765868 w 1432618"/>
                <a:gd name="connsiteY10-4822" fmla="*/ 809625 h 3588041"/>
                <a:gd name="connsiteX11-4823" fmla="*/ 388043 w 1432618"/>
                <a:gd name="connsiteY11-4824" fmla="*/ 695325 h 3588041"/>
                <a:gd name="connsiteX12-4825" fmla="*/ 781744 w 1432618"/>
                <a:gd name="connsiteY12-4826" fmla="*/ 724693 h 3588041"/>
                <a:gd name="connsiteX13-4827" fmla="*/ 789681 w 1432618"/>
                <a:gd name="connsiteY13-4828" fmla="*/ 441325 h 3588041"/>
                <a:gd name="connsiteX14-4829" fmla="*/ 886518 w 1432618"/>
                <a:gd name="connsiteY14-4830" fmla="*/ 0 h 3588041"/>
                <a:gd name="connsiteX15-4831" fmla="*/ 857943 w 1432618"/>
                <a:gd name="connsiteY15-4832" fmla="*/ 679450 h 3588041"/>
                <a:gd name="connsiteX16-4833" fmla="*/ 921443 w 1432618"/>
                <a:gd name="connsiteY16-4834" fmla="*/ 1047750 h 3588041"/>
                <a:gd name="connsiteX17-4835" fmla="*/ 930968 w 1432618"/>
                <a:gd name="connsiteY17-4836" fmla="*/ 1295400 h 3588041"/>
                <a:gd name="connsiteX18-4837" fmla="*/ 1086543 w 1432618"/>
                <a:gd name="connsiteY18-4838" fmla="*/ 1187450 h 3588041"/>
                <a:gd name="connsiteX19-4839" fmla="*/ 1375468 w 1432618"/>
                <a:gd name="connsiteY19-4840" fmla="*/ 1171575 h 3588041"/>
                <a:gd name="connsiteX20-4841" fmla="*/ 1108768 w 1432618"/>
                <a:gd name="connsiteY20-4842" fmla="*/ 1254125 h 3588041"/>
                <a:gd name="connsiteX21-4843" fmla="*/ 889693 w 1432618"/>
                <a:gd name="connsiteY21-4844" fmla="*/ 1527175 h 3588041"/>
                <a:gd name="connsiteX22-4845" fmla="*/ 835718 w 1432618"/>
                <a:gd name="connsiteY22-4846" fmla="*/ 1895475 h 3588041"/>
                <a:gd name="connsiteX23-4847" fmla="*/ 1003993 w 1432618"/>
                <a:gd name="connsiteY23-4848" fmla="*/ 2308225 h 3588041"/>
                <a:gd name="connsiteX24-4849" fmla="*/ 896043 w 1432618"/>
                <a:gd name="connsiteY24-4850" fmla="*/ 2578100 h 3588041"/>
                <a:gd name="connsiteX25-4851" fmla="*/ 1213543 w 1432618"/>
                <a:gd name="connsiteY25-4852" fmla="*/ 2533650 h 3588041"/>
                <a:gd name="connsiteX26-4853" fmla="*/ 1432618 w 1432618"/>
                <a:gd name="connsiteY26-4854" fmla="*/ 2626519 h 3588041"/>
                <a:gd name="connsiteX27-4855" fmla="*/ 1188143 w 1432618"/>
                <a:gd name="connsiteY27-4856" fmla="*/ 2590800 h 3588041"/>
                <a:gd name="connsiteX28-4857" fmla="*/ 832543 w 1432618"/>
                <a:gd name="connsiteY28-4858" fmla="*/ 2733675 h 3588041"/>
                <a:gd name="connsiteX29-4859" fmla="*/ 689668 w 1432618"/>
                <a:gd name="connsiteY29-4860" fmla="*/ 3086100 h 3588041"/>
                <a:gd name="connsiteX30-4861" fmla="*/ 918268 w 1432618"/>
                <a:gd name="connsiteY30-4862" fmla="*/ 3419475 h 3588041"/>
                <a:gd name="connsiteX31-4863" fmla="*/ 1016693 w 1432618"/>
                <a:gd name="connsiteY31-4864" fmla="*/ 3581400 h 3588041"/>
                <a:gd name="connsiteX0-4865" fmla="*/ 1016693 w 1432618"/>
                <a:gd name="connsiteY0-4866" fmla="*/ 3581400 h 3588041"/>
                <a:gd name="connsiteX1-4867" fmla="*/ 591243 w 1432618"/>
                <a:gd name="connsiteY1-4868" fmla="*/ 3587750 h 3588041"/>
                <a:gd name="connsiteX2-4869" fmla="*/ 394393 w 1432618"/>
                <a:gd name="connsiteY2-4870" fmla="*/ 3076575 h 3588041"/>
                <a:gd name="connsiteX3-4871" fmla="*/ 746818 w 1432618"/>
                <a:gd name="connsiteY3-4872" fmla="*/ 2381250 h 3588041"/>
                <a:gd name="connsiteX4-4873" fmla="*/ 560128 w 1432618"/>
                <a:gd name="connsiteY4-4874" fmla="*/ 1922145 h 3588041"/>
                <a:gd name="connsiteX5-4875" fmla="*/ 58 w 1432618"/>
                <a:gd name="connsiteY5-4876" fmla="*/ 1870710 h 3588041"/>
                <a:gd name="connsiteX6-4877" fmla="*/ 394393 w 1432618"/>
                <a:gd name="connsiteY6-4878" fmla="*/ 1743075 h 3588041"/>
                <a:gd name="connsiteX7-4879" fmla="*/ 642043 w 1432618"/>
                <a:gd name="connsiteY7-4880" fmla="*/ 1876425 h 3588041"/>
                <a:gd name="connsiteX8-4881" fmla="*/ 689668 w 1432618"/>
                <a:gd name="connsiteY8-4882" fmla="*/ 1647825 h 3588041"/>
                <a:gd name="connsiteX9-4883" fmla="*/ 823018 w 1432618"/>
                <a:gd name="connsiteY9-4884" fmla="*/ 1333500 h 3588041"/>
                <a:gd name="connsiteX10-4885" fmla="*/ 765868 w 1432618"/>
                <a:gd name="connsiteY10-4886" fmla="*/ 809625 h 3588041"/>
                <a:gd name="connsiteX11-4887" fmla="*/ 388043 w 1432618"/>
                <a:gd name="connsiteY11-4888" fmla="*/ 695325 h 3588041"/>
                <a:gd name="connsiteX12-4889" fmla="*/ 781744 w 1432618"/>
                <a:gd name="connsiteY12-4890" fmla="*/ 724693 h 3588041"/>
                <a:gd name="connsiteX13-4891" fmla="*/ 799206 w 1432618"/>
                <a:gd name="connsiteY13-4892" fmla="*/ 441325 h 3588041"/>
                <a:gd name="connsiteX14-4893" fmla="*/ 886518 w 1432618"/>
                <a:gd name="connsiteY14-4894" fmla="*/ 0 h 3588041"/>
                <a:gd name="connsiteX15-4895" fmla="*/ 857943 w 1432618"/>
                <a:gd name="connsiteY15-4896" fmla="*/ 679450 h 3588041"/>
                <a:gd name="connsiteX16-4897" fmla="*/ 921443 w 1432618"/>
                <a:gd name="connsiteY16-4898" fmla="*/ 1047750 h 3588041"/>
                <a:gd name="connsiteX17-4899" fmla="*/ 930968 w 1432618"/>
                <a:gd name="connsiteY17-4900" fmla="*/ 1295400 h 3588041"/>
                <a:gd name="connsiteX18-4901" fmla="*/ 1086543 w 1432618"/>
                <a:gd name="connsiteY18-4902" fmla="*/ 1187450 h 3588041"/>
                <a:gd name="connsiteX19-4903" fmla="*/ 1375468 w 1432618"/>
                <a:gd name="connsiteY19-4904" fmla="*/ 1171575 h 3588041"/>
                <a:gd name="connsiteX20-4905" fmla="*/ 1108768 w 1432618"/>
                <a:gd name="connsiteY20-4906" fmla="*/ 1254125 h 3588041"/>
                <a:gd name="connsiteX21-4907" fmla="*/ 889693 w 1432618"/>
                <a:gd name="connsiteY21-4908" fmla="*/ 1527175 h 3588041"/>
                <a:gd name="connsiteX22-4909" fmla="*/ 835718 w 1432618"/>
                <a:gd name="connsiteY22-4910" fmla="*/ 1895475 h 3588041"/>
                <a:gd name="connsiteX23-4911" fmla="*/ 1003993 w 1432618"/>
                <a:gd name="connsiteY23-4912" fmla="*/ 2308225 h 3588041"/>
                <a:gd name="connsiteX24-4913" fmla="*/ 896043 w 1432618"/>
                <a:gd name="connsiteY24-4914" fmla="*/ 2578100 h 3588041"/>
                <a:gd name="connsiteX25-4915" fmla="*/ 1213543 w 1432618"/>
                <a:gd name="connsiteY25-4916" fmla="*/ 2533650 h 3588041"/>
                <a:gd name="connsiteX26-4917" fmla="*/ 1432618 w 1432618"/>
                <a:gd name="connsiteY26-4918" fmla="*/ 2626519 h 3588041"/>
                <a:gd name="connsiteX27-4919" fmla="*/ 1188143 w 1432618"/>
                <a:gd name="connsiteY27-4920" fmla="*/ 2590800 h 3588041"/>
                <a:gd name="connsiteX28-4921" fmla="*/ 832543 w 1432618"/>
                <a:gd name="connsiteY28-4922" fmla="*/ 2733675 h 3588041"/>
                <a:gd name="connsiteX29-4923" fmla="*/ 689668 w 1432618"/>
                <a:gd name="connsiteY29-4924" fmla="*/ 3086100 h 3588041"/>
                <a:gd name="connsiteX30-4925" fmla="*/ 918268 w 1432618"/>
                <a:gd name="connsiteY30-4926" fmla="*/ 3419475 h 3588041"/>
                <a:gd name="connsiteX31-4927" fmla="*/ 1016693 w 1432618"/>
                <a:gd name="connsiteY31-4928" fmla="*/ 3581400 h 3588041"/>
                <a:gd name="connsiteX0-4929" fmla="*/ 1016693 w 1432618"/>
                <a:gd name="connsiteY0-4930" fmla="*/ 3581400 h 3588041"/>
                <a:gd name="connsiteX1-4931" fmla="*/ 591243 w 1432618"/>
                <a:gd name="connsiteY1-4932" fmla="*/ 3587750 h 3588041"/>
                <a:gd name="connsiteX2-4933" fmla="*/ 394393 w 1432618"/>
                <a:gd name="connsiteY2-4934" fmla="*/ 3076575 h 3588041"/>
                <a:gd name="connsiteX3-4935" fmla="*/ 746818 w 1432618"/>
                <a:gd name="connsiteY3-4936" fmla="*/ 2381250 h 3588041"/>
                <a:gd name="connsiteX4-4937" fmla="*/ 560128 w 1432618"/>
                <a:gd name="connsiteY4-4938" fmla="*/ 1922145 h 3588041"/>
                <a:gd name="connsiteX5-4939" fmla="*/ 58 w 1432618"/>
                <a:gd name="connsiteY5-4940" fmla="*/ 1870710 h 3588041"/>
                <a:gd name="connsiteX6-4941" fmla="*/ 394393 w 1432618"/>
                <a:gd name="connsiteY6-4942" fmla="*/ 1743075 h 3588041"/>
                <a:gd name="connsiteX7-4943" fmla="*/ 642043 w 1432618"/>
                <a:gd name="connsiteY7-4944" fmla="*/ 1876425 h 3588041"/>
                <a:gd name="connsiteX8-4945" fmla="*/ 689668 w 1432618"/>
                <a:gd name="connsiteY8-4946" fmla="*/ 1647825 h 3588041"/>
                <a:gd name="connsiteX9-4947" fmla="*/ 823018 w 1432618"/>
                <a:gd name="connsiteY9-4948" fmla="*/ 1333500 h 3588041"/>
                <a:gd name="connsiteX10-4949" fmla="*/ 765868 w 1432618"/>
                <a:gd name="connsiteY10-4950" fmla="*/ 809625 h 3588041"/>
                <a:gd name="connsiteX11-4951" fmla="*/ 388043 w 1432618"/>
                <a:gd name="connsiteY11-4952" fmla="*/ 695325 h 3588041"/>
                <a:gd name="connsiteX12-4953" fmla="*/ 781744 w 1432618"/>
                <a:gd name="connsiteY12-4954" fmla="*/ 724693 h 3588041"/>
                <a:gd name="connsiteX13-4955" fmla="*/ 799206 w 1432618"/>
                <a:gd name="connsiteY13-4956" fmla="*/ 441325 h 3588041"/>
                <a:gd name="connsiteX14-4957" fmla="*/ 886518 w 1432618"/>
                <a:gd name="connsiteY14-4958" fmla="*/ 0 h 3588041"/>
                <a:gd name="connsiteX15-4959" fmla="*/ 857943 w 1432618"/>
                <a:gd name="connsiteY15-4960" fmla="*/ 679450 h 3588041"/>
                <a:gd name="connsiteX16-4961" fmla="*/ 921443 w 1432618"/>
                <a:gd name="connsiteY16-4962" fmla="*/ 1047750 h 3588041"/>
                <a:gd name="connsiteX17-4963" fmla="*/ 930968 w 1432618"/>
                <a:gd name="connsiteY17-4964" fmla="*/ 1295400 h 3588041"/>
                <a:gd name="connsiteX18-4965" fmla="*/ 1086543 w 1432618"/>
                <a:gd name="connsiteY18-4966" fmla="*/ 1187450 h 3588041"/>
                <a:gd name="connsiteX19-4967" fmla="*/ 1375468 w 1432618"/>
                <a:gd name="connsiteY19-4968" fmla="*/ 1171575 h 3588041"/>
                <a:gd name="connsiteX20-4969" fmla="*/ 1108768 w 1432618"/>
                <a:gd name="connsiteY20-4970" fmla="*/ 1254125 h 3588041"/>
                <a:gd name="connsiteX21-4971" fmla="*/ 889693 w 1432618"/>
                <a:gd name="connsiteY21-4972" fmla="*/ 1527175 h 3588041"/>
                <a:gd name="connsiteX22-4973" fmla="*/ 835718 w 1432618"/>
                <a:gd name="connsiteY22-4974" fmla="*/ 1895475 h 3588041"/>
                <a:gd name="connsiteX23-4975" fmla="*/ 1003993 w 1432618"/>
                <a:gd name="connsiteY23-4976" fmla="*/ 2308225 h 3588041"/>
                <a:gd name="connsiteX24-4977" fmla="*/ 896043 w 1432618"/>
                <a:gd name="connsiteY24-4978" fmla="*/ 2578100 h 3588041"/>
                <a:gd name="connsiteX25-4979" fmla="*/ 1213543 w 1432618"/>
                <a:gd name="connsiteY25-4980" fmla="*/ 2533650 h 3588041"/>
                <a:gd name="connsiteX26-4981" fmla="*/ 1432618 w 1432618"/>
                <a:gd name="connsiteY26-4982" fmla="*/ 2626519 h 3588041"/>
                <a:gd name="connsiteX27-4983" fmla="*/ 1188143 w 1432618"/>
                <a:gd name="connsiteY27-4984" fmla="*/ 2590800 h 3588041"/>
                <a:gd name="connsiteX28-4985" fmla="*/ 832543 w 1432618"/>
                <a:gd name="connsiteY28-4986" fmla="*/ 2733675 h 3588041"/>
                <a:gd name="connsiteX29-4987" fmla="*/ 689668 w 1432618"/>
                <a:gd name="connsiteY29-4988" fmla="*/ 3086100 h 3588041"/>
                <a:gd name="connsiteX30-4989" fmla="*/ 918268 w 1432618"/>
                <a:gd name="connsiteY30-4990" fmla="*/ 3419475 h 3588041"/>
                <a:gd name="connsiteX31-4991" fmla="*/ 1016693 w 1432618"/>
                <a:gd name="connsiteY31-4992" fmla="*/ 3581400 h 3588041"/>
                <a:gd name="connsiteX0-4993" fmla="*/ 1016693 w 1432618"/>
                <a:gd name="connsiteY0-4994" fmla="*/ 3581400 h 3588041"/>
                <a:gd name="connsiteX1-4995" fmla="*/ 591243 w 1432618"/>
                <a:gd name="connsiteY1-4996" fmla="*/ 3587750 h 3588041"/>
                <a:gd name="connsiteX2-4997" fmla="*/ 394393 w 1432618"/>
                <a:gd name="connsiteY2-4998" fmla="*/ 3076575 h 3588041"/>
                <a:gd name="connsiteX3-4999" fmla="*/ 746818 w 1432618"/>
                <a:gd name="connsiteY3-5000" fmla="*/ 2381250 h 3588041"/>
                <a:gd name="connsiteX4-5001" fmla="*/ 560128 w 1432618"/>
                <a:gd name="connsiteY4-5002" fmla="*/ 1922145 h 3588041"/>
                <a:gd name="connsiteX5-5003" fmla="*/ 58 w 1432618"/>
                <a:gd name="connsiteY5-5004" fmla="*/ 1870710 h 3588041"/>
                <a:gd name="connsiteX6-5005" fmla="*/ 394393 w 1432618"/>
                <a:gd name="connsiteY6-5006" fmla="*/ 1743075 h 3588041"/>
                <a:gd name="connsiteX7-5007" fmla="*/ 642043 w 1432618"/>
                <a:gd name="connsiteY7-5008" fmla="*/ 1876425 h 3588041"/>
                <a:gd name="connsiteX8-5009" fmla="*/ 689668 w 1432618"/>
                <a:gd name="connsiteY8-5010" fmla="*/ 1647825 h 3588041"/>
                <a:gd name="connsiteX9-5011" fmla="*/ 823018 w 1432618"/>
                <a:gd name="connsiteY9-5012" fmla="*/ 1333500 h 3588041"/>
                <a:gd name="connsiteX10-5013" fmla="*/ 765868 w 1432618"/>
                <a:gd name="connsiteY10-5014" fmla="*/ 809625 h 3588041"/>
                <a:gd name="connsiteX11-5015" fmla="*/ 388043 w 1432618"/>
                <a:gd name="connsiteY11-5016" fmla="*/ 695325 h 3588041"/>
                <a:gd name="connsiteX12-5017" fmla="*/ 781744 w 1432618"/>
                <a:gd name="connsiteY12-5018" fmla="*/ 724693 h 3588041"/>
                <a:gd name="connsiteX13-5019" fmla="*/ 799206 w 1432618"/>
                <a:gd name="connsiteY13-5020" fmla="*/ 441325 h 3588041"/>
                <a:gd name="connsiteX14-5021" fmla="*/ 886518 w 1432618"/>
                <a:gd name="connsiteY14-5022" fmla="*/ 0 h 3588041"/>
                <a:gd name="connsiteX15-5023" fmla="*/ 857943 w 1432618"/>
                <a:gd name="connsiteY15-5024" fmla="*/ 679450 h 3588041"/>
                <a:gd name="connsiteX16-5025" fmla="*/ 921443 w 1432618"/>
                <a:gd name="connsiteY16-5026" fmla="*/ 1047750 h 3588041"/>
                <a:gd name="connsiteX17-5027" fmla="*/ 930968 w 1432618"/>
                <a:gd name="connsiteY17-5028" fmla="*/ 1295400 h 3588041"/>
                <a:gd name="connsiteX18-5029" fmla="*/ 1086543 w 1432618"/>
                <a:gd name="connsiteY18-5030" fmla="*/ 1187450 h 3588041"/>
                <a:gd name="connsiteX19-5031" fmla="*/ 1375468 w 1432618"/>
                <a:gd name="connsiteY19-5032" fmla="*/ 1171575 h 3588041"/>
                <a:gd name="connsiteX20-5033" fmla="*/ 1108768 w 1432618"/>
                <a:gd name="connsiteY20-5034" fmla="*/ 1254125 h 3588041"/>
                <a:gd name="connsiteX21-5035" fmla="*/ 889693 w 1432618"/>
                <a:gd name="connsiteY21-5036" fmla="*/ 1527175 h 3588041"/>
                <a:gd name="connsiteX22-5037" fmla="*/ 835718 w 1432618"/>
                <a:gd name="connsiteY22-5038" fmla="*/ 1895475 h 3588041"/>
                <a:gd name="connsiteX23-5039" fmla="*/ 1003993 w 1432618"/>
                <a:gd name="connsiteY23-5040" fmla="*/ 2308225 h 3588041"/>
                <a:gd name="connsiteX24-5041" fmla="*/ 896043 w 1432618"/>
                <a:gd name="connsiteY24-5042" fmla="*/ 2578100 h 3588041"/>
                <a:gd name="connsiteX25-5043" fmla="*/ 1213543 w 1432618"/>
                <a:gd name="connsiteY25-5044" fmla="*/ 2533650 h 3588041"/>
                <a:gd name="connsiteX26-5045" fmla="*/ 1432618 w 1432618"/>
                <a:gd name="connsiteY26-5046" fmla="*/ 2626519 h 3588041"/>
                <a:gd name="connsiteX27-5047" fmla="*/ 1188143 w 1432618"/>
                <a:gd name="connsiteY27-5048" fmla="*/ 2590800 h 3588041"/>
                <a:gd name="connsiteX28-5049" fmla="*/ 832543 w 1432618"/>
                <a:gd name="connsiteY28-5050" fmla="*/ 2733675 h 3588041"/>
                <a:gd name="connsiteX29-5051" fmla="*/ 689668 w 1432618"/>
                <a:gd name="connsiteY29-5052" fmla="*/ 3086100 h 3588041"/>
                <a:gd name="connsiteX30-5053" fmla="*/ 918268 w 1432618"/>
                <a:gd name="connsiteY30-5054" fmla="*/ 3419475 h 3588041"/>
                <a:gd name="connsiteX31-5055" fmla="*/ 1016693 w 1432618"/>
                <a:gd name="connsiteY31-5056" fmla="*/ 3581400 h 3588041"/>
                <a:gd name="connsiteX0-5057" fmla="*/ 1016693 w 1432618"/>
                <a:gd name="connsiteY0-5058" fmla="*/ 3581400 h 3588041"/>
                <a:gd name="connsiteX1-5059" fmla="*/ 591243 w 1432618"/>
                <a:gd name="connsiteY1-5060" fmla="*/ 3587750 h 3588041"/>
                <a:gd name="connsiteX2-5061" fmla="*/ 394393 w 1432618"/>
                <a:gd name="connsiteY2-5062" fmla="*/ 3076575 h 3588041"/>
                <a:gd name="connsiteX3-5063" fmla="*/ 746818 w 1432618"/>
                <a:gd name="connsiteY3-5064" fmla="*/ 2381250 h 3588041"/>
                <a:gd name="connsiteX4-5065" fmla="*/ 560128 w 1432618"/>
                <a:gd name="connsiteY4-5066" fmla="*/ 1922145 h 3588041"/>
                <a:gd name="connsiteX5-5067" fmla="*/ 58 w 1432618"/>
                <a:gd name="connsiteY5-5068" fmla="*/ 1870710 h 3588041"/>
                <a:gd name="connsiteX6-5069" fmla="*/ 394393 w 1432618"/>
                <a:gd name="connsiteY6-5070" fmla="*/ 1743075 h 3588041"/>
                <a:gd name="connsiteX7-5071" fmla="*/ 642043 w 1432618"/>
                <a:gd name="connsiteY7-5072" fmla="*/ 1876425 h 3588041"/>
                <a:gd name="connsiteX8-5073" fmla="*/ 689668 w 1432618"/>
                <a:gd name="connsiteY8-5074" fmla="*/ 1647825 h 3588041"/>
                <a:gd name="connsiteX9-5075" fmla="*/ 823018 w 1432618"/>
                <a:gd name="connsiteY9-5076" fmla="*/ 1333500 h 3588041"/>
                <a:gd name="connsiteX10-5077" fmla="*/ 763487 w 1432618"/>
                <a:gd name="connsiteY10-5078" fmla="*/ 823913 h 3588041"/>
                <a:gd name="connsiteX11-5079" fmla="*/ 388043 w 1432618"/>
                <a:gd name="connsiteY11-5080" fmla="*/ 695325 h 3588041"/>
                <a:gd name="connsiteX12-5081" fmla="*/ 781744 w 1432618"/>
                <a:gd name="connsiteY12-5082" fmla="*/ 724693 h 3588041"/>
                <a:gd name="connsiteX13-5083" fmla="*/ 799206 w 1432618"/>
                <a:gd name="connsiteY13-5084" fmla="*/ 441325 h 3588041"/>
                <a:gd name="connsiteX14-5085" fmla="*/ 886518 w 1432618"/>
                <a:gd name="connsiteY14-5086" fmla="*/ 0 h 3588041"/>
                <a:gd name="connsiteX15-5087" fmla="*/ 857943 w 1432618"/>
                <a:gd name="connsiteY15-5088" fmla="*/ 679450 h 3588041"/>
                <a:gd name="connsiteX16-5089" fmla="*/ 921443 w 1432618"/>
                <a:gd name="connsiteY16-5090" fmla="*/ 1047750 h 3588041"/>
                <a:gd name="connsiteX17-5091" fmla="*/ 930968 w 1432618"/>
                <a:gd name="connsiteY17-5092" fmla="*/ 1295400 h 3588041"/>
                <a:gd name="connsiteX18-5093" fmla="*/ 1086543 w 1432618"/>
                <a:gd name="connsiteY18-5094" fmla="*/ 1187450 h 3588041"/>
                <a:gd name="connsiteX19-5095" fmla="*/ 1375468 w 1432618"/>
                <a:gd name="connsiteY19-5096" fmla="*/ 1171575 h 3588041"/>
                <a:gd name="connsiteX20-5097" fmla="*/ 1108768 w 1432618"/>
                <a:gd name="connsiteY20-5098" fmla="*/ 1254125 h 3588041"/>
                <a:gd name="connsiteX21-5099" fmla="*/ 889693 w 1432618"/>
                <a:gd name="connsiteY21-5100" fmla="*/ 1527175 h 3588041"/>
                <a:gd name="connsiteX22-5101" fmla="*/ 835718 w 1432618"/>
                <a:gd name="connsiteY22-5102" fmla="*/ 1895475 h 3588041"/>
                <a:gd name="connsiteX23-5103" fmla="*/ 1003993 w 1432618"/>
                <a:gd name="connsiteY23-5104" fmla="*/ 2308225 h 3588041"/>
                <a:gd name="connsiteX24-5105" fmla="*/ 896043 w 1432618"/>
                <a:gd name="connsiteY24-5106" fmla="*/ 2578100 h 3588041"/>
                <a:gd name="connsiteX25-5107" fmla="*/ 1213543 w 1432618"/>
                <a:gd name="connsiteY25-5108" fmla="*/ 2533650 h 3588041"/>
                <a:gd name="connsiteX26-5109" fmla="*/ 1432618 w 1432618"/>
                <a:gd name="connsiteY26-5110" fmla="*/ 2626519 h 3588041"/>
                <a:gd name="connsiteX27-5111" fmla="*/ 1188143 w 1432618"/>
                <a:gd name="connsiteY27-5112" fmla="*/ 2590800 h 3588041"/>
                <a:gd name="connsiteX28-5113" fmla="*/ 832543 w 1432618"/>
                <a:gd name="connsiteY28-5114" fmla="*/ 2733675 h 3588041"/>
                <a:gd name="connsiteX29-5115" fmla="*/ 689668 w 1432618"/>
                <a:gd name="connsiteY29-5116" fmla="*/ 3086100 h 3588041"/>
                <a:gd name="connsiteX30-5117" fmla="*/ 918268 w 1432618"/>
                <a:gd name="connsiteY30-5118" fmla="*/ 3419475 h 3588041"/>
                <a:gd name="connsiteX31-5119" fmla="*/ 1016693 w 1432618"/>
                <a:gd name="connsiteY31-5120" fmla="*/ 3581400 h 3588041"/>
                <a:gd name="connsiteX0-5121" fmla="*/ 1016693 w 1432618"/>
                <a:gd name="connsiteY0-5122" fmla="*/ 3581400 h 3588041"/>
                <a:gd name="connsiteX1-5123" fmla="*/ 591243 w 1432618"/>
                <a:gd name="connsiteY1-5124" fmla="*/ 3587750 h 3588041"/>
                <a:gd name="connsiteX2-5125" fmla="*/ 394393 w 1432618"/>
                <a:gd name="connsiteY2-5126" fmla="*/ 3076575 h 3588041"/>
                <a:gd name="connsiteX3-5127" fmla="*/ 746818 w 1432618"/>
                <a:gd name="connsiteY3-5128" fmla="*/ 2381250 h 3588041"/>
                <a:gd name="connsiteX4-5129" fmla="*/ 560128 w 1432618"/>
                <a:gd name="connsiteY4-5130" fmla="*/ 1922145 h 3588041"/>
                <a:gd name="connsiteX5-5131" fmla="*/ 58 w 1432618"/>
                <a:gd name="connsiteY5-5132" fmla="*/ 1870710 h 3588041"/>
                <a:gd name="connsiteX6-5133" fmla="*/ 394393 w 1432618"/>
                <a:gd name="connsiteY6-5134" fmla="*/ 1743075 h 3588041"/>
                <a:gd name="connsiteX7-5135" fmla="*/ 642043 w 1432618"/>
                <a:gd name="connsiteY7-5136" fmla="*/ 1876425 h 3588041"/>
                <a:gd name="connsiteX8-5137" fmla="*/ 689668 w 1432618"/>
                <a:gd name="connsiteY8-5138" fmla="*/ 1647825 h 3588041"/>
                <a:gd name="connsiteX9-5139" fmla="*/ 823018 w 1432618"/>
                <a:gd name="connsiteY9-5140" fmla="*/ 1333500 h 3588041"/>
                <a:gd name="connsiteX10-5141" fmla="*/ 763487 w 1432618"/>
                <a:gd name="connsiteY10-5142" fmla="*/ 823913 h 3588041"/>
                <a:gd name="connsiteX11-5143" fmla="*/ 388043 w 1432618"/>
                <a:gd name="connsiteY11-5144" fmla="*/ 695325 h 3588041"/>
                <a:gd name="connsiteX12-5145" fmla="*/ 781744 w 1432618"/>
                <a:gd name="connsiteY12-5146" fmla="*/ 724693 h 3588041"/>
                <a:gd name="connsiteX13-5147" fmla="*/ 799206 w 1432618"/>
                <a:gd name="connsiteY13-5148" fmla="*/ 441325 h 3588041"/>
                <a:gd name="connsiteX14-5149" fmla="*/ 886518 w 1432618"/>
                <a:gd name="connsiteY14-5150" fmla="*/ 0 h 3588041"/>
                <a:gd name="connsiteX15-5151" fmla="*/ 857943 w 1432618"/>
                <a:gd name="connsiteY15-5152" fmla="*/ 679450 h 3588041"/>
                <a:gd name="connsiteX16-5153" fmla="*/ 921443 w 1432618"/>
                <a:gd name="connsiteY16-5154" fmla="*/ 1047750 h 3588041"/>
                <a:gd name="connsiteX17-5155" fmla="*/ 930968 w 1432618"/>
                <a:gd name="connsiteY17-5156" fmla="*/ 1295400 h 3588041"/>
                <a:gd name="connsiteX18-5157" fmla="*/ 1086543 w 1432618"/>
                <a:gd name="connsiteY18-5158" fmla="*/ 1187450 h 3588041"/>
                <a:gd name="connsiteX19-5159" fmla="*/ 1375468 w 1432618"/>
                <a:gd name="connsiteY19-5160" fmla="*/ 1171575 h 3588041"/>
                <a:gd name="connsiteX20-5161" fmla="*/ 1108768 w 1432618"/>
                <a:gd name="connsiteY20-5162" fmla="*/ 1254125 h 3588041"/>
                <a:gd name="connsiteX21-5163" fmla="*/ 889693 w 1432618"/>
                <a:gd name="connsiteY21-5164" fmla="*/ 1527175 h 3588041"/>
                <a:gd name="connsiteX22-5165" fmla="*/ 835718 w 1432618"/>
                <a:gd name="connsiteY22-5166" fmla="*/ 1895475 h 3588041"/>
                <a:gd name="connsiteX23-5167" fmla="*/ 1003993 w 1432618"/>
                <a:gd name="connsiteY23-5168" fmla="*/ 2308225 h 3588041"/>
                <a:gd name="connsiteX24-5169" fmla="*/ 896043 w 1432618"/>
                <a:gd name="connsiteY24-5170" fmla="*/ 2578100 h 3588041"/>
                <a:gd name="connsiteX25-5171" fmla="*/ 1213543 w 1432618"/>
                <a:gd name="connsiteY25-5172" fmla="*/ 2533650 h 3588041"/>
                <a:gd name="connsiteX26-5173" fmla="*/ 1432618 w 1432618"/>
                <a:gd name="connsiteY26-5174" fmla="*/ 2626519 h 3588041"/>
                <a:gd name="connsiteX27-5175" fmla="*/ 1188143 w 1432618"/>
                <a:gd name="connsiteY27-5176" fmla="*/ 2590800 h 3588041"/>
                <a:gd name="connsiteX28-5177" fmla="*/ 832543 w 1432618"/>
                <a:gd name="connsiteY28-5178" fmla="*/ 2733675 h 3588041"/>
                <a:gd name="connsiteX29-5179" fmla="*/ 689668 w 1432618"/>
                <a:gd name="connsiteY29-5180" fmla="*/ 3086100 h 3588041"/>
                <a:gd name="connsiteX30-5181" fmla="*/ 918268 w 1432618"/>
                <a:gd name="connsiteY30-5182" fmla="*/ 3419475 h 3588041"/>
                <a:gd name="connsiteX31-5183" fmla="*/ 1016693 w 1432618"/>
                <a:gd name="connsiteY31-5184" fmla="*/ 3581400 h 3588041"/>
                <a:gd name="connsiteX0-5185" fmla="*/ 1016693 w 1432618"/>
                <a:gd name="connsiteY0-5186" fmla="*/ 3581400 h 3588041"/>
                <a:gd name="connsiteX1-5187" fmla="*/ 591243 w 1432618"/>
                <a:gd name="connsiteY1-5188" fmla="*/ 3587750 h 3588041"/>
                <a:gd name="connsiteX2-5189" fmla="*/ 394393 w 1432618"/>
                <a:gd name="connsiteY2-5190" fmla="*/ 3076575 h 3588041"/>
                <a:gd name="connsiteX3-5191" fmla="*/ 746818 w 1432618"/>
                <a:gd name="connsiteY3-5192" fmla="*/ 2381250 h 3588041"/>
                <a:gd name="connsiteX4-5193" fmla="*/ 560128 w 1432618"/>
                <a:gd name="connsiteY4-5194" fmla="*/ 1922145 h 3588041"/>
                <a:gd name="connsiteX5-5195" fmla="*/ 58 w 1432618"/>
                <a:gd name="connsiteY5-5196" fmla="*/ 1870710 h 3588041"/>
                <a:gd name="connsiteX6-5197" fmla="*/ 394393 w 1432618"/>
                <a:gd name="connsiteY6-5198" fmla="*/ 1743075 h 3588041"/>
                <a:gd name="connsiteX7-5199" fmla="*/ 642043 w 1432618"/>
                <a:gd name="connsiteY7-5200" fmla="*/ 1876425 h 3588041"/>
                <a:gd name="connsiteX8-5201" fmla="*/ 689668 w 1432618"/>
                <a:gd name="connsiteY8-5202" fmla="*/ 1647825 h 3588041"/>
                <a:gd name="connsiteX9-5203" fmla="*/ 823018 w 1432618"/>
                <a:gd name="connsiteY9-5204" fmla="*/ 1333500 h 3588041"/>
                <a:gd name="connsiteX10-5205" fmla="*/ 763487 w 1432618"/>
                <a:gd name="connsiteY10-5206" fmla="*/ 823913 h 3588041"/>
                <a:gd name="connsiteX11-5207" fmla="*/ 388043 w 1432618"/>
                <a:gd name="connsiteY11-5208" fmla="*/ 695325 h 3588041"/>
                <a:gd name="connsiteX12-5209" fmla="*/ 781744 w 1432618"/>
                <a:gd name="connsiteY12-5210" fmla="*/ 724693 h 3588041"/>
                <a:gd name="connsiteX13-5211" fmla="*/ 799206 w 1432618"/>
                <a:gd name="connsiteY13-5212" fmla="*/ 441325 h 3588041"/>
                <a:gd name="connsiteX14-5213" fmla="*/ 886518 w 1432618"/>
                <a:gd name="connsiteY14-5214" fmla="*/ 0 h 3588041"/>
                <a:gd name="connsiteX15-5215" fmla="*/ 857943 w 1432618"/>
                <a:gd name="connsiteY15-5216" fmla="*/ 679450 h 3588041"/>
                <a:gd name="connsiteX16-5217" fmla="*/ 921443 w 1432618"/>
                <a:gd name="connsiteY16-5218" fmla="*/ 1047750 h 3588041"/>
                <a:gd name="connsiteX17-5219" fmla="*/ 930968 w 1432618"/>
                <a:gd name="connsiteY17-5220" fmla="*/ 1295400 h 3588041"/>
                <a:gd name="connsiteX18-5221" fmla="*/ 1099243 w 1432618"/>
                <a:gd name="connsiteY18-5222" fmla="*/ 1190625 h 3588041"/>
                <a:gd name="connsiteX19-5223" fmla="*/ 1375468 w 1432618"/>
                <a:gd name="connsiteY19-5224" fmla="*/ 1171575 h 3588041"/>
                <a:gd name="connsiteX20-5225" fmla="*/ 1108768 w 1432618"/>
                <a:gd name="connsiteY20-5226" fmla="*/ 1254125 h 3588041"/>
                <a:gd name="connsiteX21-5227" fmla="*/ 889693 w 1432618"/>
                <a:gd name="connsiteY21-5228" fmla="*/ 1527175 h 3588041"/>
                <a:gd name="connsiteX22-5229" fmla="*/ 835718 w 1432618"/>
                <a:gd name="connsiteY22-5230" fmla="*/ 1895475 h 3588041"/>
                <a:gd name="connsiteX23-5231" fmla="*/ 1003993 w 1432618"/>
                <a:gd name="connsiteY23-5232" fmla="*/ 2308225 h 3588041"/>
                <a:gd name="connsiteX24-5233" fmla="*/ 896043 w 1432618"/>
                <a:gd name="connsiteY24-5234" fmla="*/ 2578100 h 3588041"/>
                <a:gd name="connsiteX25-5235" fmla="*/ 1213543 w 1432618"/>
                <a:gd name="connsiteY25-5236" fmla="*/ 2533650 h 3588041"/>
                <a:gd name="connsiteX26-5237" fmla="*/ 1432618 w 1432618"/>
                <a:gd name="connsiteY26-5238" fmla="*/ 2626519 h 3588041"/>
                <a:gd name="connsiteX27-5239" fmla="*/ 1188143 w 1432618"/>
                <a:gd name="connsiteY27-5240" fmla="*/ 2590800 h 3588041"/>
                <a:gd name="connsiteX28-5241" fmla="*/ 832543 w 1432618"/>
                <a:gd name="connsiteY28-5242" fmla="*/ 2733675 h 3588041"/>
                <a:gd name="connsiteX29-5243" fmla="*/ 689668 w 1432618"/>
                <a:gd name="connsiteY29-5244" fmla="*/ 3086100 h 3588041"/>
                <a:gd name="connsiteX30-5245" fmla="*/ 918268 w 1432618"/>
                <a:gd name="connsiteY30-5246" fmla="*/ 3419475 h 3588041"/>
                <a:gd name="connsiteX31-5247" fmla="*/ 1016693 w 1432618"/>
                <a:gd name="connsiteY31-5248" fmla="*/ 3581400 h 3588041"/>
                <a:gd name="connsiteX0-5249" fmla="*/ 1016693 w 1432618"/>
                <a:gd name="connsiteY0-5250" fmla="*/ 3581400 h 3588041"/>
                <a:gd name="connsiteX1-5251" fmla="*/ 591243 w 1432618"/>
                <a:gd name="connsiteY1-5252" fmla="*/ 3587750 h 3588041"/>
                <a:gd name="connsiteX2-5253" fmla="*/ 394393 w 1432618"/>
                <a:gd name="connsiteY2-5254" fmla="*/ 3076575 h 3588041"/>
                <a:gd name="connsiteX3-5255" fmla="*/ 746818 w 1432618"/>
                <a:gd name="connsiteY3-5256" fmla="*/ 2381250 h 3588041"/>
                <a:gd name="connsiteX4-5257" fmla="*/ 560128 w 1432618"/>
                <a:gd name="connsiteY4-5258" fmla="*/ 1922145 h 3588041"/>
                <a:gd name="connsiteX5-5259" fmla="*/ 58 w 1432618"/>
                <a:gd name="connsiteY5-5260" fmla="*/ 1870710 h 3588041"/>
                <a:gd name="connsiteX6-5261" fmla="*/ 394393 w 1432618"/>
                <a:gd name="connsiteY6-5262" fmla="*/ 1743075 h 3588041"/>
                <a:gd name="connsiteX7-5263" fmla="*/ 642043 w 1432618"/>
                <a:gd name="connsiteY7-5264" fmla="*/ 1876425 h 3588041"/>
                <a:gd name="connsiteX8-5265" fmla="*/ 689668 w 1432618"/>
                <a:gd name="connsiteY8-5266" fmla="*/ 1647825 h 3588041"/>
                <a:gd name="connsiteX9-5267" fmla="*/ 823018 w 1432618"/>
                <a:gd name="connsiteY9-5268" fmla="*/ 1333500 h 3588041"/>
                <a:gd name="connsiteX10-5269" fmla="*/ 763487 w 1432618"/>
                <a:gd name="connsiteY10-5270" fmla="*/ 823913 h 3588041"/>
                <a:gd name="connsiteX11-5271" fmla="*/ 388043 w 1432618"/>
                <a:gd name="connsiteY11-5272" fmla="*/ 695325 h 3588041"/>
                <a:gd name="connsiteX12-5273" fmla="*/ 781744 w 1432618"/>
                <a:gd name="connsiteY12-5274" fmla="*/ 724693 h 3588041"/>
                <a:gd name="connsiteX13-5275" fmla="*/ 799206 w 1432618"/>
                <a:gd name="connsiteY13-5276" fmla="*/ 441325 h 3588041"/>
                <a:gd name="connsiteX14-5277" fmla="*/ 886518 w 1432618"/>
                <a:gd name="connsiteY14-5278" fmla="*/ 0 h 3588041"/>
                <a:gd name="connsiteX15-5279" fmla="*/ 857943 w 1432618"/>
                <a:gd name="connsiteY15-5280" fmla="*/ 679450 h 3588041"/>
                <a:gd name="connsiteX16-5281" fmla="*/ 921443 w 1432618"/>
                <a:gd name="connsiteY16-5282" fmla="*/ 1047750 h 3588041"/>
                <a:gd name="connsiteX17-5283" fmla="*/ 930968 w 1432618"/>
                <a:gd name="connsiteY17-5284" fmla="*/ 1295400 h 3588041"/>
                <a:gd name="connsiteX18-5285" fmla="*/ 1099243 w 1432618"/>
                <a:gd name="connsiteY18-5286" fmla="*/ 1190625 h 3588041"/>
                <a:gd name="connsiteX19-5287" fmla="*/ 1375468 w 1432618"/>
                <a:gd name="connsiteY19-5288" fmla="*/ 1171575 h 3588041"/>
                <a:gd name="connsiteX20-5289" fmla="*/ 1108768 w 1432618"/>
                <a:gd name="connsiteY20-5290" fmla="*/ 1254125 h 3588041"/>
                <a:gd name="connsiteX21-5291" fmla="*/ 889693 w 1432618"/>
                <a:gd name="connsiteY21-5292" fmla="*/ 1527175 h 3588041"/>
                <a:gd name="connsiteX22-5293" fmla="*/ 835718 w 1432618"/>
                <a:gd name="connsiteY22-5294" fmla="*/ 1895475 h 3588041"/>
                <a:gd name="connsiteX23-5295" fmla="*/ 1003993 w 1432618"/>
                <a:gd name="connsiteY23-5296" fmla="*/ 2308225 h 3588041"/>
                <a:gd name="connsiteX24-5297" fmla="*/ 896043 w 1432618"/>
                <a:gd name="connsiteY24-5298" fmla="*/ 2578100 h 3588041"/>
                <a:gd name="connsiteX25-5299" fmla="*/ 1213543 w 1432618"/>
                <a:gd name="connsiteY25-5300" fmla="*/ 2533650 h 3588041"/>
                <a:gd name="connsiteX26-5301" fmla="*/ 1432618 w 1432618"/>
                <a:gd name="connsiteY26-5302" fmla="*/ 2626519 h 3588041"/>
                <a:gd name="connsiteX27-5303" fmla="*/ 1188143 w 1432618"/>
                <a:gd name="connsiteY27-5304" fmla="*/ 2590800 h 3588041"/>
                <a:gd name="connsiteX28-5305" fmla="*/ 832543 w 1432618"/>
                <a:gd name="connsiteY28-5306" fmla="*/ 2733675 h 3588041"/>
                <a:gd name="connsiteX29-5307" fmla="*/ 689668 w 1432618"/>
                <a:gd name="connsiteY29-5308" fmla="*/ 3086100 h 3588041"/>
                <a:gd name="connsiteX30-5309" fmla="*/ 918268 w 1432618"/>
                <a:gd name="connsiteY30-5310" fmla="*/ 3419475 h 3588041"/>
                <a:gd name="connsiteX31-5311" fmla="*/ 1016693 w 1432618"/>
                <a:gd name="connsiteY31-5312" fmla="*/ 3581400 h 3588041"/>
                <a:gd name="connsiteX0-5313" fmla="*/ 1016693 w 1432618"/>
                <a:gd name="connsiteY0-5314" fmla="*/ 3581400 h 3588041"/>
                <a:gd name="connsiteX1-5315" fmla="*/ 591243 w 1432618"/>
                <a:gd name="connsiteY1-5316" fmla="*/ 3587750 h 3588041"/>
                <a:gd name="connsiteX2-5317" fmla="*/ 394393 w 1432618"/>
                <a:gd name="connsiteY2-5318" fmla="*/ 3076575 h 3588041"/>
                <a:gd name="connsiteX3-5319" fmla="*/ 746818 w 1432618"/>
                <a:gd name="connsiteY3-5320" fmla="*/ 2381250 h 3588041"/>
                <a:gd name="connsiteX4-5321" fmla="*/ 560128 w 1432618"/>
                <a:gd name="connsiteY4-5322" fmla="*/ 1922145 h 3588041"/>
                <a:gd name="connsiteX5-5323" fmla="*/ 58 w 1432618"/>
                <a:gd name="connsiteY5-5324" fmla="*/ 1870710 h 3588041"/>
                <a:gd name="connsiteX6-5325" fmla="*/ 394393 w 1432618"/>
                <a:gd name="connsiteY6-5326" fmla="*/ 1743075 h 3588041"/>
                <a:gd name="connsiteX7-5327" fmla="*/ 642043 w 1432618"/>
                <a:gd name="connsiteY7-5328" fmla="*/ 1876425 h 3588041"/>
                <a:gd name="connsiteX8-5329" fmla="*/ 689668 w 1432618"/>
                <a:gd name="connsiteY8-5330" fmla="*/ 1647825 h 3588041"/>
                <a:gd name="connsiteX9-5331" fmla="*/ 823018 w 1432618"/>
                <a:gd name="connsiteY9-5332" fmla="*/ 1333500 h 3588041"/>
                <a:gd name="connsiteX10-5333" fmla="*/ 763487 w 1432618"/>
                <a:gd name="connsiteY10-5334" fmla="*/ 823913 h 3588041"/>
                <a:gd name="connsiteX11-5335" fmla="*/ 388043 w 1432618"/>
                <a:gd name="connsiteY11-5336" fmla="*/ 695325 h 3588041"/>
                <a:gd name="connsiteX12-5337" fmla="*/ 781744 w 1432618"/>
                <a:gd name="connsiteY12-5338" fmla="*/ 724693 h 3588041"/>
                <a:gd name="connsiteX13-5339" fmla="*/ 799206 w 1432618"/>
                <a:gd name="connsiteY13-5340" fmla="*/ 441325 h 3588041"/>
                <a:gd name="connsiteX14-5341" fmla="*/ 886518 w 1432618"/>
                <a:gd name="connsiteY14-5342" fmla="*/ 0 h 3588041"/>
                <a:gd name="connsiteX15-5343" fmla="*/ 857943 w 1432618"/>
                <a:gd name="connsiteY15-5344" fmla="*/ 679450 h 3588041"/>
                <a:gd name="connsiteX16-5345" fmla="*/ 921443 w 1432618"/>
                <a:gd name="connsiteY16-5346" fmla="*/ 1047750 h 3588041"/>
                <a:gd name="connsiteX17-5347" fmla="*/ 930968 w 1432618"/>
                <a:gd name="connsiteY17-5348" fmla="*/ 1295400 h 3588041"/>
                <a:gd name="connsiteX18-5349" fmla="*/ 1099243 w 1432618"/>
                <a:gd name="connsiteY18-5350" fmla="*/ 1190625 h 3588041"/>
                <a:gd name="connsiteX19-5351" fmla="*/ 1375468 w 1432618"/>
                <a:gd name="connsiteY19-5352" fmla="*/ 1171575 h 3588041"/>
                <a:gd name="connsiteX20-5353" fmla="*/ 1108768 w 1432618"/>
                <a:gd name="connsiteY20-5354" fmla="*/ 1254125 h 3588041"/>
                <a:gd name="connsiteX21-5355" fmla="*/ 889693 w 1432618"/>
                <a:gd name="connsiteY21-5356" fmla="*/ 1527175 h 3588041"/>
                <a:gd name="connsiteX22-5357" fmla="*/ 835718 w 1432618"/>
                <a:gd name="connsiteY22-5358" fmla="*/ 1895475 h 3588041"/>
                <a:gd name="connsiteX23-5359" fmla="*/ 1003993 w 1432618"/>
                <a:gd name="connsiteY23-5360" fmla="*/ 2308225 h 3588041"/>
                <a:gd name="connsiteX24-5361" fmla="*/ 896043 w 1432618"/>
                <a:gd name="connsiteY24-5362" fmla="*/ 2578100 h 3588041"/>
                <a:gd name="connsiteX25-5363" fmla="*/ 1213543 w 1432618"/>
                <a:gd name="connsiteY25-5364" fmla="*/ 2533650 h 3588041"/>
                <a:gd name="connsiteX26-5365" fmla="*/ 1432618 w 1432618"/>
                <a:gd name="connsiteY26-5366" fmla="*/ 2626519 h 3588041"/>
                <a:gd name="connsiteX27-5367" fmla="*/ 1188143 w 1432618"/>
                <a:gd name="connsiteY27-5368" fmla="*/ 2590800 h 3588041"/>
                <a:gd name="connsiteX28-5369" fmla="*/ 832543 w 1432618"/>
                <a:gd name="connsiteY28-5370" fmla="*/ 2733675 h 3588041"/>
                <a:gd name="connsiteX29-5371" fmla="*/ 689668 w 1432618"/>
                <a:gd name="connsiteY29-5372" fmla="*/ 3086100 h 3588041"/>
                <a:gd name="connsiteX30-5373" fmla="*/ 918268 w 1432618"/>
                <a:gd name="connsiteY30-5374" fmla="*/ 3419475 h 3588041"/>
                <a:gd name="connsiteX31-5375" fmla="*/ 1016693 w 1432618"/>
                <a:gd name="connsiteY31-5376" fmla="*/ 3581400 h 3588041"/>
                <a:gd name="connsiteX0-5377" fmla="*/ 1016693 w 1432618"/>
                <a:gd name="connsiteY0-5378" fmla="*/ 3581400 h 3588041"/>
                <a:gd name="connsiteX1-5379" fmla="*/ 591243 w 1432618"/>
                <a:gd name="connsiteY1-5380" fmla="*/ 3587750 h 3588041"/>
                <a:gd name="connsiteX2-5381" fmla="*/ 394393 w 1432618"/>
                <a:gd name="connsiteY2-5382" fmla="*/ 3076575 h 3588041"/>
                <a:gd name="connsiteX3-5383" fmla="*/ 746818 w 1432618"/>
                <a:gd name="connsiteY3-5384" fmla="*/ 2381250 h 3588041"/>
                <a:gd name="connsiteX4-5385" fmla="*/ 560128 w 1432618"/>
                <a:gd name="connsiteY4-5386" fmla="*/ 1922145 h 3588041"/>
                <a:gd name="connsiteX5-5387" fmla="*/ 58 w 1432618"/>
                <a:gd name="connsiteY5-5388" fmla="*/ 1870710 h 3588041"/>
                <a:gd name="connsiteX6-5389" fmla="*/ 394393 w 1432618"/>
                <a:gd name="connsiteY6-5390" fmla="*/ 1743075 h 3588041"/>
                <a:gd name="connsiteX7-5391" fmla="*/ 642043 w 1432618"/>
                <a:gd name="connsiteY7-5392" fmla="*/ 1876425 h 3588041"/>
                <a:gd name="connsiteX8-5393" fmla="*/ 689668 w 1432618"/>
                <a:gd name="connsiteY8-5394" fmla="*/ 1647825 h 3588041"/>
                <a:gd name="connsiteX9-5395" fmla="*/ 823018 w 1432618"/>
                <a:gd name="connsiteY9-5396" fmla="*/ 1333500 h 3588041"/>
                <a:gd name="connsiteX10-5397" fmla="*/ 763487 w 1432618"/>
                <a:gd name="connsiteY10-5398" fmla="*/ 823913 h 3588041"/>
                <a:gd name="connsiteX11-5399" fmla="*/ 388043 w 1432618"/>
                <a:gd name="connsiteY11-5400" fmla="*/ 695325 h 3588041"/>
                <a:gd name="connsiteX12-5401" fmla="*/ 781744 w 1432618"/>
                <a:gd name="connsiteY12-5402" fmla="*/ 724693 h 3588041"/>
                <a:gd name="connsiteX13-5403" fmla="*/ 799206 w 1432618"/>
                <a:gd name="connsiteY13-5404" fmla="*/ 441325 h 3588041"/>
                <a:gd name="connsiteX14-5405" fmla="*/ 886518 w 1432618"/>
                <a:gd name="connsiteY14-5406" fmla="*/ 0 h 3588041"/>
                <a:gd name="connsiteX15-5407" fmla="*/ 857943 w 1432618"/>
                <a:gd name="connsiteY15-5408" fmla="*/ 679450 h 3588041"/>
                <a:gd name="connsiteX16-5409" fmla="*/ 921443 w 1432618"/>
                <a:gd name="connsiteY16-5410" fmla="*/ 1047750 h 3588041"/>
                <a:gd name="connsiteX17-5411" fmla="*/ 930968 w 1432618"/>
                <a:gd name="connsiteY17-5412" fmla="*/ 1295400 h 3588041"/>
                <a:gd name="connsiteX18-5413" fmla="*/ 1102418 w 1432618"/>
                <a:gd name="connsiteY18-5414" fmla="*/ 1187450 h 3588041"/>
                <a:gd name="connsiteX19-5415" fmla="*/ 1375468 w 1432618"/>
                <a:gd name="connsiteY19-5416" fmla="*/ 1171575 h 3588041"/>
                <a:gd name="connsiteX20-5417" fmla="*/ 1108768 w 1432618"/>
                <a:gd name="connsiteY20-5418" fmla="*/ 1254125 h 3588041"/>
                <a:gd name="connsiteX21-5419" fmla="*/ 889693 w 1432618"/>
                <a:gd name="connsiteY21-5420" fmla="*/ 1527175 h 3588041"/>
                <a:gd name="connsiteX22-5421" fmla="*/ 835718 w 1432618"/>
                <a:gd name="connsiteY22-5422" fmla="*/ 1895475 h 3588041"/>
                <a:gd name="connsiteX23-5423" fmla="*/ 1003993 w 1432618"/>
                <a:gd name="connsiteY23-5424" fmla="*/ 2308225 h 3588041"/>
                <a:gd name="connsiteX24-5425" fmla="*/ 896043 w 1432618"/>
                <a:gd name="connsiteY24-5426" fmla="*/ 2578100 h 3588041"/>
                <a:gd name="connsiteX25-5427" fmla="*/ 1213543 w 1432618"/>
                <a:gd name="connsiteY25-5428" fmla="*/ 2533650 h 3588041"/>
                <a:gd name="connsiteX26-5429" fmla="*/ 1432618 w 1432618"/>
                <a:gd name="connsiteY26-5430" fmla="*/ 2626519 h 3588041"/>
                <a:gd name="connsiteX27-5431" fmla="*/ 1188143 w 1432618"/>
                <a:gd name="connsiteY27-5432" fmla="*/ 2590800 h 3588041"/>
                <a:gd name="connsiteX28-5433" fmla="*/ 832543 w 1432618"/>
                <a:gd name="connsiteY28-5434" fmla="*/ 2733675 h 3588041"/>
                <a:gd name="connsiteX29-5435" fmla="*/ 689668 w 1432618"/>
                <a:gd name="connsiteY29-5436" fmla="*/ 3086100 h 3588041"/>
                <a:gd name="connsiteX30-5437" fmla="*/ 918268 w 1432618"/>
                <a:gd name="connsiteY30-5438" fmla="*/ 3419475 h 3588041"/>
                <a:gd name="connsiteX31-5439" fmla="*/ 1016693 w 1432618"/>
                <a:gd name="connsiteY31-5440" fmla="*/ 3581400 h 3588041"/>
                <a:gd name="connsiteX0-5441" fmla="*/ 1016693 w 1432618"/>
                <a:gd name="connsiteY0-5442" fmla="*/ 3581400 h 3588041"/>
                <a:gd name="connsiteX1-5443" fmla="*/ 591243 w 1432618"/>
                <a:gd name="connsiteY1-5444" fmla="*/ 3587750 h 3588041"/>
                <a:gd name="connsiteX2-5445" fmla="*/ 394393 w 1432618"/>
                <a:gd name="connsiteY2-5446" fmla="*/ 3076575 h 3588041"/>
                <a:gd name="connsiteX3-5447" fmla="*/ 746818 w 1432618"/>
                <a:gd name="connsiteY3-5448" fmla="*/ 2381250 h 3588041"/>
                <a:gd name="connsiteX4-5449" fmla="*/ 560128 w 1432618"/>
                <a:gd name="connsiteY4-5450" fmla="*/ 1922145 h 3588041"/>
                <a:gd name="connsiteX5-5451" fmla="*/ 58 w 1432618"/>
                <a:gd name="connsiteY5-5452" fmla="*/ 1870710 h 3588041"/>
                <a:gd name="connsiteX6-5453" fmla="*/ 394393 w 1432618"/>
                <a:gd name="connsiteY6-5454" fmla="*/ 1743075 h 3588041"/>
                <a:gd name="connsiteX7-5455" fmla="*/ 642043 w 1432618"/>
                <a:gd name="connsiteY7-5456" fmla="*/ 1876425 h 3588041"/>
                <a:gd name="connsiteX8-5457" fmla="*/ 689668 w 1432618"/>
                <a:gd name="connsiteY8-5458" fmla="*/ 1647825 h 3588041"/>
                <a:gd name="connsiteX9-5459" fmla="*/ 823018 w 1432618"/>
                <a:gd name="connsiteY9-5460" fmla="*/ 1333500 h 3588041"/>
                <a:gd name="connsiteX10-5461" fmla="*/ 763487 w 1432618"/>
                <a:gd name="connsiteY10-5462" fmla="*/ 823913 h 3588041"/>
                <a:gd name="connsiteX11-5463" fmla="*/ 388043 w 1432618"/>
                <a:gd name="connsiteY11-5464" fmla="*/ 695325 h 3588041"/>
                <a:gd name="connsiteX12-5465" fmla="*/ 781744 w 1432618"/>
                <a:gd name="connsiteY12-5466" fmla="*/ 724693 h 3588041"/>
                <a:gd name="connsiteX13-5467" fmla="*/ 799206 w 1432618"/>
                <a:gd name="connsiteY13-5468" fmla="*/ 441325 h 3588041"/>
                <a:gd name="connsiteX14-5469" fmla="*/ 886518 w 1432618"/>
                <a:gd name="connsiteY14-5470" fmla="*/ 0 h 3588041"/>
                <a:gd name="connsiteX15-5471" fmla="*/ 857943 w 1432618"/>
                <a:gd name="connsiteY15-5472" fmla="*/ 679450 h 3588041"/>
                <a:gd name="connsiteX16-5473" fmla="*/ 921443 w 1432618"/>
                <a:gd name="connsiteY16-5474" fmla="*/ 1047750 h 3588041"/>
                <a:gd name="connsiteX17-5475" fmla="*/ 930968 w 1432618"/>
                <a:gd name="connsiteY17-5476" fmla="*/ 1295400 h 3588041"/>
                <a:gd name="connsiteX18-5477" fmla="*/ 1102418 w 1432618"/>
                <a:gd name="connsiteY18-5478" fmla="*/ 1187450 h 3588041"/>
                <a:gd name="connsiteX19-5479" fmla="*/ 1375468 w 1432618"/>
                <a:gd name="connsiteY19-5480" fmla="*/ 1171575 h 3588041"/>
                <a:gd name="connsiteX20-5481" fmla="*/ 1108768 w 1432618"/>
                <a:gd name="connsiteY20-5482" fmla="*/ 1254125 h 3588041"/>
                <a:gd name="connsiteX21-5483" fmla="*/ 889693 w 1432618"/>
                <a:gd name="connsiteY21-5484" fmla="*/ 1527175 h 3588041"/>
                <a:gd name="connsiteX22-5485" fmla="*/ 835718 w 1432618"/>
                <a:gd name="connsiteY22-5486" fmla="*/ 1895475 h 3588041"/>
                <a:gd name="connsiteX23-5487" fmla="*/ 1003993 w 1432618"/>
                <a:gd name="connsiteY23-5488" fmla="*/ 2308225 h 3588041"/>
                <a:gd name="connsiteX24-5489" fmla="*/ 896043 w 1432618"/>
                <a:gd name="connsiteY24-5490" fmla="*/ 2578100 h 3588041"/>
                <a:gd name="connsiteX25-5491" fmla="*/ 1213543 w 1432618"/>
                <a:gd name="connsiteY25-5492" fmla="*/ 2533650 h 3588041"/>
                <a:gd name="connsiteX26-5493" fmla="*/ 1432618 w 1432618"/>
                <a:gd name="connsiteY26-5494" fmla="*/ 2626519 h 3588041"/>
                <a:gd name="connsiteX27-5495" fmla="*/ 1188143 w 1432618"/>
                <a:gd name="connsiteY27-5496" fmla="*/ 2590800 h 3588041"/>
                <a:gd name="connsiteX28-5497" fmla="*/ 832543 w 1432618"/>
                <a:gd name="connsiteY28-5498" fmla="*/ 2733675 h 3588041"/>
                <a:gd name="connsiteX29-5499" fmla="*/ 689668 w 1432618"/>
                <a:gd name="connsiteY29-5500" fmla="*/ 3086100 h 3588041"/>
                <a:gd name="connsiteX30-5501" fmla="*/ 918268 w 1432618"/>
                <a:gd name="connsiteY30-5502" fmla="*/ 3419475 h 3588041"/>
                <a:gd name="connsiteX31-5503" fmla="*/ 1016693 w 1432618"/>
                <a:gd name="connsiteY31-5504" fmla="*/ 3581400 h 3588041"/>
                <a:gd name="connsiteX0-5505" fmla="*/ 1016693 w 1432618"/>
                <a:gd name="connsiteY0-5506" fmla="*/ 3581400 h 3588041"/>
                <a:gd name="connsiteX1-5507" fmla="*/ 591243 w 1432618"/>
                <a:gd name="connsiteY1-5508" fmla="*/ 3587750 h 3588041"/>
                <a:gd name="connsiteX2-5509" fmla="*/ 394393 w 1432618"/>
                <a:gd name="connsiteY2-5510" fmla="*/ 3076575 h 3588041"/>
                <a:gd name="connsiteX3-5511" fmla="*/ 746818 w 1432618"/>
                <a:gd name="connsiteY3-5512" fmla="*/ 2381250 h 3588041"/>
                <a:gd name="connsiteX4-5513" fmla="*/ 560128 w 1432618"/>
                <a:gd name="connsiteY4-5514" fmla="*/ 1922145 h 3588041"/>
                <a:gd name="connsiteX5-5515" fmla="*/ 58 w 1432618"/>
                <a:gd name="connsiteY5-5516" fmla="*/ 1870710 h 3588041"/>
                <a:gd name="connsiteX6-5517" fmla="*/ 394393 w 1432618"/>
                <a:gd name="connsiteY6-5518" fmla="*/ 1743075 h 3588041"/>
                <a:gd name="connsiteX7-5519" fmla="*/ 642043 w 1432618"/>
                <a:gd name="connsiteY7-5520" fmla="*/ 1876425 h 3588041"/>
                <a:gd name="connsiteX8-5521" fmla="*/ 705543 w 1432618"/>
                <a:gd name="connsiteY8-5522" fmla="*/ 1647825 h 3588041"/>
                <a:gd name="connsiteX9-5523" fmla="*/ 823018 w 1432618"/>
                <a:gd name="connsiteY9-5524" fmla="*/ 1333500 h 3588041"/>
                <a:gd name="connsiteX10-5525" fmla="*/ 763487 w 1432618"/>
                <a:gd name="connsiteY10-5526" fmla="*/ 823913 h 3588041"/>
                <a:gd name="connsiteX11-5527" fmla="*/ 388043 w 1432618"/>
                <a:gd name="connsiteY11-5528" fmla="*/ 695325 h 3588041"/>
                <a:gd name="connsiteX12-5529" fmla="*/ 781744 w 1432618"/>
                <a:gd name="connsiteY12-5530" fmla="*/ 724693 h 3588041"/>
                <a:gd name="connsiteX13-5531" fmla="*/ 799206 w 1432618"/>
                <a:gd name="connsiteY13-5532" fmla="*/ 441325 h 3588041"/>
                <a:gd name="connsiteX14-5533" fmla="*/ 886518 w 1432618"/>
                <a:gd name="connsiteY14-5534" fmla="*/ 0 h 3588041"/>
                <a:gd name="connsiteX15-5535" fmla="*/ 857943 w 1432618"/>
                <a:gd name="connsiteY15-5536" fmla="*/ 679450 h 3588041"/>
                <a:gd name="connsiteX16-5537" fmla="*/ 921443 w 1432618"/>
                <a:gd name="connsiteY16-5538" fmla="*/ 1047750 h 3588041"/>
                <a:gd name="connsiteX17-5539" fmla="*/ 930968 w 1432618"/>
                <a:gd name="connsiteY17-5540" fmla="*/ 1295400 h 3588041"/>
                <a:gd name="connsiteX18-5541" fmla="*/ 1102418 w 1432618"/>
                <a:gd name="connsiteY18-5542" fmla="*/ 1187450 h 3588041"/>
                <a:gd name="connsiteX19-5543" fmla="*/ 1375468 w 1432618"/>
                <a:gd name="connsiteY19-5544" fmla="*/ 1171575 h 3588041"/>
                <a:gd name="connsiteX20-5545" fmla="*/ 1108768 w 1432618"/>
                <a:gd name="connsiteY20-5546" fmla="*/ 1254125 h 3588041"/>
                <a:gd name="connsiteX21-5547" fmla="*/ 889693 w 1432618"/>
                <a:gd name="connsiteY21-5548" fmla="*/ 1527175 h 3588041"/>
                <a:gd name="connsiteX22-5549" fmla="*/ 835718 w 1432618"/>
                <a:gd name="connsiteY22-5550" fmla="*/ 1895475 h 3588041"/>
                <a:gd name="connsiteX23-5551" fmla="*/ 1003993 w 1432618"/>
                <a:gd name="connsiteY23-5552" fmla="*/ 2308225 h 3588041"/>
                <a:gd name="connsiteX24-5553" fmla="*/ 896043 w 1432618"/>
                <a:gd name="connsiteY24-5554" fmla="*/ 2578100 h 3588041"/>
                <a:gd name="connsiteX25-5555" fmla="*/ 1213543 w 1432618"/>
                <a:gd name="connsiteY25-5556" fmla="*/ 2533650 h 3588041"/>
                <a:gd name="connsiteX26-5557" fmla="*/ 1432618 w 1432618"/>
                <a:gd name="connsiteY26-5558" fmla="*/ 2626519 h 3588041"/>
                <a:gd name="connsiteX27-5559" fmla="*/ 1188143 w 1432618"/>
                <a:gd name="connsiteY27-5560" fmla="*/ 2590800 h 3588041"/>
                <a:gd name="connsiteX28-5561" fmla="*/ 832543 w 1432618"/>
                <a:gd name="connsiteY28-5562" fmla="*/ 2733675 h 3588041"/>
                <a:gd name="connsiteX29-5563" fmla="*/ 689668 w 1432618"/>
                <a:gd name="connsiteY29-5564" fmla="*/ 3086100 h 3588041"/>
                <a:gd name="connsiteX30-5565" fmla="*/ 918268 w 1432618"/>
                <a:gd name="connsiteY30-5566" fmla="*/ 3419475 h 3588041"/>
                <a:gd name="connsiteX31-5567" fmla="*/ 1016693 w 1432618"/>
                <a:gd name="connsiteY31-5568" fmla="*/ 3581400 h 3588041"/>
                <a:gd name="connsiteX0-5569" fmla="*/ 1016693 w 1432618"/>
                <a:gd name="connsiteY0-5570" fmla="*/ 3581400 h 3588041"/>
                <a:gd name="connsiteX1-5571" fmla="*/ 591243 w 1432618"/>
                <a:gd name="connsiteY1-5572" fmla="*/ 3587750 h 3588041"/>
                <a:gd name="connsiteX2-5573" fmla="*/ 394393 w 1432618"/>
                <a:gd name="connsiteY2-5574" fmla="*/ 3076575 h 3588041"/>
                <a:gd name="connsiteX3-5575" fmla="*/ 746818 w 1432618"/>
                <a:gd name="connsiteY3-5576" fmla="*/ 2381250 h 3588041"/>
                <a:gd name="connsiteX4-5577" fmla="*/ 560128 w 1432618"/>
                <a:gd name="connsiteY4-5578" fmla="*/ 1922145 h 3588041"/>
                <a:gd name="connsiteX5-5579" fmla="*/ 58 w 1432618"/>
                <a:gd name="connsiteY5-5580" fmla="*/ 1870710 h 3588041"/>
                <a:gd name="connsiteX6-5581" fmla="*/ 394393 w 1432618"/>
                <a:gd name="connsiteY6-5582" fmla="*/ 1743075 h 3588041"/>
                <a:gd name="connsiteX7-5583" fmla="*/ 642043 w 1432618"/>
                <a:gd name="connsiteY7-5584" fmla="*/ 1876425 h 3588041"/>
                <a:gd name="connsiteX8-5585" fmla="*/ 705543 w 1432618"/>
                <a:gd name="connsiteY8-5586" fmla="*/ 1647825 h 3588041"/>
                <a:gd name="connsiteX9-5587" fmla="*/ 823018 w 1432618"/>
                <a:gd name="connsiteY9-5588" fmla="*/ 1333500 h 3588041"/>
                <a:gd name="connsiteX10-5589" fmla="*/ 763487 w 1432618"/>
                <a:gd name="connsiteY10-5590" fmla="*/ 823913 h 3588041"/>
                <a:gd name="connsiteX11-5591" fmla="*/ 388043 w 1432618"/>
                <a:gd name="connsiteY11-5592" fmla="*/ 695325 h 3588041"/>
                <a:gd name="connsiteX12-5593" fmla="*/ 781744 w 1432618"/>
                <a:gd name="connsiteY12-5594" fmla="*/ 724693 h 3588041"/>
                <a:gd name="connsiteX13-5595" fmla="*/ 799206 w 1432618"/>
                <a:gd name="connsiteY13-5596" fmla="*/ 441325 h 3588041"/>
                <a:gd name="connsiteX14-5597" fmla="*/ 886518 w 1432618"/>
                <a:gd name="connsiteY14-5598" fmla="*/ 0 h 3588041"/>
                <a:gd name="connsiteX15-5599" fmla="*/ 857943 w 1432618"/>
                <a:gd name="connsiteY15-5600" fmla="*/ 679450 h 3588041"/>
                <a:gd name="connsiteX16-5601" fmla="*/ 921443 w 1432618"/>
                <a:gd name="connsiteY16-5602" fmla="*/ 1047750 h 3588041"/>
                <a:gd name="connsiteX17-5603" fmla="*/ 930968 w 1432618"/>
                <a:gd name="connsiteY17-5604" fmla="*/ 1295400 h 3588041"/>
                <a:gd name="connsiteX18-5605" fmla="*/ 1102418 w 1432618"/>
                <a:gd name="connsiteY18-5606" fmla="*/ 1187450 h 3588041"/>
                <a:gd name="connsiteX19-5607" fmla="*/ 1375468 w 1432618"/>
                <a:gd name="connsiteY19-5608" fmla="*/ 1171575 h 3588041"/>
                <a:gd name="connsiteX20-5609" fmla="*/ 1108768 w 1432618"/>
                <a:gd name="connsiteY20-5610" fmla="*/ 1254125 h 3588041"/>
                <a:gd name="connsiteX21-5611" fmla="*/ 889693 w 1432618"/>
                <a:gd name="connsiteY21-5612" fmla="*/ 1527175 h 3588041"/>
                <a:gd name="connsiteX22-5613" fmla="*/ 835718 w 1432618"/>
                <a:gd name="connsiteY22-5614" fmla="*/ 1895475 h 3588041"/>
                <a:gd name="connsiteX23-5615" fmla="*/ 1003993 w 1432618"/>
                <a:gd name="connsiteY23-5616" fmla="*/ 2308225 h 3588041"/>
                <a:gd name="connsiteX24-5617" fmla="*/ 896043 w 1432618"/>
                <a:gd name="connsiteY24-5618" fmla="*/ 2578100 h 3588041"/>
                <a:gd name="connsiteX25-5619" fmla="*/ 1213543 w 1432618"/>
                <a:gd name="connsiteY25-5620" fmla="*/ 2533650 h 3588041"/>
                <a:gd name="connsiteX26-5621" fmla="*/ 1432618 w 1432618"/>
                <a:gd name="connsiteY26-5622" fmla="*/ 2626519 h 3588041"/>
                <a:gd name="connsiteX27-5623" fmla="*/ 1188143 w 1432618"/>
                <a:gd name="connsiteY27-5624" fmla="*/ 2590800 h 3588041"/>
                <a:gd name="connsiteX28-5625" fmla="*/ 832543 w 1432618"/>
                <a:gd name="connsiteY28-5626" fmla="*/ 2733675 h 3588041"/>
                <a:gd name="connsiteX29-5627" fmla="*/ 689668 w 1432618"/>
                <a:gd name="connsiteY29-5628" fmla="*/ 3086100 h 3588041"/>
                <a:gd name="connsiteX30-5629" fmla="*/ 918268 w 1432618"/>
                <a:gd name="connsiteY30-5630" fmla="*/ 3419475 h 3588041"/>
                <a:gd name="connsiteX31-5631" fmla="*/ 1016693 w 1432618"/>
                <a:gd name="connsiteY31-5632" fmla="*/ 3581400 h 3588041"/>
                <a:gd name="connsiteX0-5633" fmla="*/ 1016693 w 1432618"/>
                <a:gd name="connsiteY0-5634" fmla="*/ 3581400 h 3588041"/>
                <a:gd name="connsiteX1-5635" fmla="*/ 591243 w 1432618"/>
                <a:gd name="connsiteY1-5636" fmla="*/ 3587750 h 3588041"/>
                <a:gd name="connsiteX2-5637" fmla="*/ 394393 w 1432618"/>
                <a:gd name="connsiteY2-5638" fmla="*/ 3076575 h 3588041"/>
                <a:gd name="connsiteX3-5639" fmla="*/ 746818 w 1432618"/>
                <a:gd name="connsiteY3-5640" fmla="*/ 2381250 h 3588041"/>
                <a:gd name="connsiteX4-5641" fmla="*/ 560128 w 1432618"/>
                <a:gd name="connsiteY4-5642" fmla="*/ 1922145 h 3588041"/>
                <a:gd name="connsiteX5-5643" fmla="*/ 58 w 1432618"/>
                <a:gd name="connsiteY5-5644" fmla="*/ 1870710 h 3588041"/>
                <a:gd name="connsiteX6-5645" fmla="*/ 394393 w 1432618"/>
                <a:gd name="connsiteY6-5646" fmla="*/ 1743075 h 3588041"/>
                <a:gd name="connsiteX7-5647" fmla="*/ 642043 w 1432618"/>
                <a:gd name="connsiteY7-5648" fmla="*/ 1876425 h 3588041"/>
                <a:gd name="connsiteX8-5649" fmla="*/ 705543 w 1432618"/>
                <a:gd name="connsiteY8-5650" fmla="*/ 1647825 h 3588041"/>
                <a:gd name="connsiteX9-5651" fmla="*/ 823018 w 1432618"/>
                <a:gd name="connsiteY9-5652" fmla="*/ 1333500 h 3588041"/>
                <a:gd name="connsiteX10-5653" fmla="*/ 763487 w 1432618"/>
                <a:gd name="connsiteY10-5654" fmla="*/ 823913 h 3588041"/>
                <a:gd name="connsiteX11-5655" fmla="*/ 388043 w 1432618"/>
                <a:gd name="connsiteY11-5656" fmla="*/ 695325 h 3588041"/>
                <a:gd name="connsiteX12-5657" fmla="*/ 781744 w 1432618"/>
                <a:gd name="connsiteY12-5658" fmla="*/ 724693 h 3588041"/>
                <a:gd name="connsiteX13-5659" fmla="*/ 799206 w 1432618"/>
                <a:gd name="connsiteY13-5660" fmla="*/ 441325 h 3588041"/>
                <a:gd name="connsiteX14-5661" fmla="*/ 886518 w 1432618"/>
                <a:gd name="connsiteY14-5662" fmla="*/ 0 h 3588041"/>
                <a:gd name="connsiteX15-5663" fmla="*/ 857943 w 1432618"/>
                <a:gd name="connsiteY15-5664" fmla="*/ 679450 h 3588041"/>
                <a:gd name="connsiteX16-5665" fmla="*/ 921443 w 1432618"/>
                <a:gd name="connsiteY16-5666" fmla="*/ 1047750 h 3588041"/>
                <a:gd name="connsiteX17-5667" fmla="*/ 930968 w 1432618"/>
                <a:gd name="connsiteY17-5668" fmla="*/ 1295400 h 3588041"/>
                <a:gd name="connsiteX18-5669" fmla="*/ 1102418 w 1432618"/>
                <a:gd name="connsiteY18-5670" fmla="*/ 1187450 h 3588041"/>
                <a:gd name="connsiteX19-5671" fmla="*/ 1375468 w 1432618"/>
                <a:gd name="connsiteY19-5672" fmla="*/ 1171575 h 3588041"/>
                <a:gd name="connsiteX20-5673" fmla="*/ 1108768 w 1432618"/>
                <a:gd name="connsiteY20-5674" fmla="*/ 1254125 h 3588041"/>
                <a:gd name="connsiteX21-5675" fmla="*/ 889693 w 1432618"/>
                <a:gd name="connsiteY21-5676" fmla="*/ 1527175 h 3588041"/>
                <a:gd name="connsiteX22-5677" fmla="*/ 835718 w 1432618"/>
                <a:gd name="connsiteY22-5678" fmla="*/ 1895475 h 3588041"/>
                <a:gd name="connsiteX23-5679" fmla="*/ 1003993 w 1432618"/>
                <a:gd name="connsiteY23-5680" fmla="*/ 2308225 h 3588041"/>
                <a:gd name="connsiteX24-5681" fmla="*/ 896043 w 1432618"/>
                <a:gd name="connsiteY24-5682" fmla="*/ 2578100 h 3588041"/>
                <a:gd name="connsiteX25-5683" fmla="*/ 1213543 w 1432618"/>
                <a:gd name="connsiteY25-5684" fmla="*/ 2533650 h 3588041"/>
                <a:gd name="connsiteX26-5685" fmla="*/ 1432618 w 1432618"/>
                <a:gd name="connsiteY26-5686" fmla="*/ 2626519 h 3588041"/>
                <a:gd name="connsiteX27-5687" fmla="*/ 1188143 w 1432618"/>
                <a:gd name="connsiteY27-5688" fmla="*/ 2590800 h 3588041"/>
                <a:gd name="connsiteX28-5689" fmla="*/ 832543 w 1432618"/>
                <a:gd name="connsiteY28-5690" fmla="*/ 2733675 h 3588041"/>
                <a:gd name="connsiteX29-5691" fmla="*/ 689668 w 1432618"/>
                <a:gd name="connsiteY29-5692" fmla="*/ 3086100 h 3588041"/>
                <a:gd name="connsiteX30-5693" fmla="*/ 918268 w 1432618"/>
                <a:gd name="connsiteY30-5694" fmla="*/ 3419475 h 3588041"/>
                <a:gd name="connsiteX31-5695" fmla="*/ 1016693 w 1432618"/>
                <a:gd name="connsiteY31-5696" fmla="*/ 3581400 h 3588041"/>
                <a:gd name="connsiteX0-5697" fmla="*/ 1016693 w 1432618"/>
                <a:gd name="connsiteY0-5698" fmla="*/ 3581400 h 3588041"/>
                <a:gd name="connsiteX1-5699" fmla="*/ 591243 w 1432618"/>
                <a:gd name="connsiteY1-5700" fmla="*/ 3587750 h 3588041"/>
                <a:gd name="connsiteX2-5701" fmla="*/ 394393 w 1432618"/>
                <a:gd name="connsiteY2-5702" fmla="*/ 3076575 h 3588041"/>
                <a:gd name="connsiteX3-5703" fmla="*/ 746818 w 1432618"/>
                <a:gd name="connsiteY3-5704" fmla="*/ 2381250 h 3588041"/>
                <a:gd name="connsiteX4-5705" fmla="*/ 560128 w 1432618"/>
                <a:gd name="connsiteY4-5706" fmla="*/ 1922145 h 3588041"/>
                <a:gd name="connsiteX5-5707" fmla="*/ 58 w 1432618"/>
                <a:gd name="connsiteY5-5708" fmla="*/ 1870710 h 3588041"/>
                <a:gd name="connsiteX6-5709" fmla="*/ 394393 w 1432618"/>
                <a:gd name="connsiteY6-5710" fmla="*/ 1743075 h 3588041"/>
                <a:gd name="connsiteX7-5711" fmla="*/ 642043 w 1432618"/>
                <a:gd name="connsiteY7-5712" fmla="*/ 1876425 h 3588041"/>
                <a:gd name="connsiteX8-5713" fmla="*/ 823018 w 1432618"/>
                <a:gd name="connsiteY8-5714" fmla="*/ 1333500 h 3588041"/>
                <a:gd name="connsiteX9-5715" fmla="*/ 763487 w 1432618"/>
                <a:gd name="connsiteY9-5716" fmla="*/ 823913 h 3588041"/>
                <a:gd name="connsiteX10-5717" fmla="*/ 388043 w 1432618"/>
                <a:gd name="connsiteY10-5718" fmla="*/ 695325 h 3588041"/>
                <a:gd name="connsiteX11-5719" fmla="*/ 781744 w 1432618"/>
                <a:gd name="connsiteY11-5720" fmla="*/ 724693 h 3588041"/>
                <a:gd name="connsiteX12-5721" fmla="*/ 799206 w 1432618"/>
                <a:gd name="connsiteY12-5722" fmla="*/ 441325 h 3588041"/>
                <a:gd name="connsiteX13-5723" fmla="*/ 886518 w 1432618"/>
                <a:gd name="connsiteY13-5724" fmla="*/ 0 h 3588041"/>
                <a:gd name="connsiteX14-5725" fmla="*/ 857943 w 1432618"/>
                <a:gd name="connsiteY14-5726" fmla="*/ 679450 h 3588041"/>
                <a:gd name="connsiteX15-5727" fmla="*/ 921443 w 1432618"/>
                <a:gd name="connsiteY15-5728" fmla="*/ 1047750 h 3588041"/>
                <a:gd name="connsiteX16-5729" fmla="*/ 930968 w 1432618"/>
                <a:gd name="connsiteY16-5730" fmla="*/ 1295400 h 3588041"/>
                <a:gd name="connsiteX17-5731" fmla="*/ 1102418 w 1432618"/>
                <a:gd name="connsiteY17-5732" fmla="*/ 1187450 h 3588041"/>
                <a:gd name="connsiteX18-5733" fmla="*/ 1375468 w 1432618"/>
                <a:gd name="connsiteY18-5734" fmla="*/ 1171575 h 3588041"/>
                <a:gd name="connsiteX19-5735" fmla="*/ 1108768 w 1432618"/>
                <a:gd name="connsiteY19-5736" fmla="*/ 1254125 h 3588041"/>
                <a:gd name="connsiteX20-5737" fmla="*/ 889693 w 1432618"/>
                <a:gd name="connsiteY20-5738" fmla="*/ 1527175 h 3588041"/>
                <a:gd name="connsiteX21-5739" fmla="*/ 835718 w 1432618"/>
                <a:gd name="connsiteY21-5740" fmla="*/ 1895475 h 3588041"/>
                <a:gd name="connsiteX22-5741" fmla="*/ 1003993 w 1432618"/>
                <a:gd name="connsiteY22-5742" fmla="*/ 2308225 h 3588041"/>
                <a:gd name="connsiteX23-5743" fmla="*/ 896043 w 1432618"/>
                <a:gd name="connsiteY23-5744" fmla="*/ 2578100 h 3588041"/>
                <a:gd name="connsiteX24-5745" fmla="*/ 1213543 w 1432618"/>
                <a:gd name="connsiteY24-5746" fmla="*/ 2533650 h 3588041"/>
                <a:gd name="connsiteX25-5747" fmla="*/ 1432618 w 1432618"/>
                <a:gd name="connsiteY25-5748" fmla="*/ 2626519 h 3588041"/>
                <a:gd name="connsiteX26-5749" fmla="*/ 1188143 w 1432618"/>
                <a:gd name="connsiteY26-5750" fmla="*/ 2590800 h 3588041"/>
                <a:gd name="connsiteX27-5751" fmla="*/ 832543 w 1432618"/>
                <a:gd name="connsiteY27-5752" fmla="*/ 2733675 h 3588041"/>
                <a:gd name="connsiteX28-5753" fmla="*/ 689668 w 1432618"/>
                <a:gd name="connsiteY28-5754" fmla="*/ 3086100 h 3588041"/>
                <a:gd name="connsiteX29-5755" fmla="*/ 918268 w 1432618"/>
                <a:gd name="connsiteY29-5756" fmla="*/ 3419475 h 3588041"/>
                <a:gd name="connsiteX30-5757" fmla="*/ 1016693 w 1432618"/>
                <a:gd name="connsiteY30-5758" fmla="*/ 3581400 h 3588041"/>
                <a:gd name="connsiteX0-5759" fmla="*/ 1016693 w 1432618"/>
                <a:gd name="connsiteY0-5760" fmla="*/ 3581400 h 3588041"/>
                <a:gd name="connsiteX1-5761" fmla="*/ 591243 w 1432618"/>
                <a:gd name="connsiteY1-5762" fmla="*/ 3587750 h 3588041"/>
                <a:gd name="connsiteX2-5763" fmla="*/ 394393 w 1432618"/>
                <a:gd name="connsiteY2-5764" fmla="*/ 3076575 h 3588041"/>
                <a:gd name="connsiteX3-5765" fmla="*/ 746818 w 1432618"/>
                <a:gd name="connsiteY3-5766" fmla="*/ 2381250 h 3588041"/>
                <a:gd name="connsiteX4-5767" fmla="*/ 560128 w 1432618"/>
                <a:gd name="connsiteY4-5768" fmla="*/ 1922145 h 3588041"/>
                <a:gd name="connsiteX5-5769" fmla="*/ 58 w 1432618"/>
                <a:gd name="connsiteY5-5770" fmla="*/ 1870710 h 3588041"/>
                <a:gd name="connsiteX6-5771" fmla="*/ 394393 w 1432618"/>
                <a:gd name="connsiteY6-5772" fmla="*/ 1743075 h 3588041"/>
                <a:gd name="connsiteX7-5773" fmla="*/ 642043 w 1432618"/>
                <a:gd name="connsiteY7-5774" fmla="*/ 1876425 h 3588041"/>
                <a:gd name="connsiteX8-5775" fmla="*/ 823018 w 1432618"/>
                <a:gd name="connsiteY8-5776" fmla="*/ 1333500 h 3588041"/>
                <a:gd name="connsiteX9-5777" fmla="*/ 763487 w 1432618"/>
                <a:gd name="connsiteY9-5778" fmla="*/ 823913 h 3588041"/>
                <a:gd name="connsiteX10-5779" fmla="*/ 388043 w 1432618"/>
                <a:gd name="connsiteY10-5780" fmla="*/ 695325 h 3588041"/>
                <a:gd name="connsiteX11-5781" fmla="*/ 781744 w 1432618"/>
                <a:gd name="connsiteY11-5782" fmla="*/ 724693 h 3588041"/>
                <a:gd name="connsiteX12-5783" fmla="*/ 799206 w 1432618"/>
                <a:gd name="connsiteY12-5784" fmla="*/ 441325 h 3588041"/>
                <a:gd name="connsiteX13-5785" fmla="*/ 886518 w 1432618"/>
                <a:gd name="connsiteY13-5786" fmla="*/ 0 h 3588041"/>
                <a:gd name="connsiteX14-5787" fmla="*/ 857943 w 1432618"/>
                <a:gd name="connsiteY14-5788" fmla="*/ 679450 h 3588041"/>
                <a:gd name="connsiteX15-5789" fmla="*/ 921443 w 1432618"/>
                <a:gd name="connsiteY15-5790" fmla="*/ 1047750 h 3588041"/>
                <a:gd name="connsiteX16-5791" fmla="*/ 930968 w 1432618"/>
                <a:gd name="connsiteY16-5792" fmla="*/ 1295400 h 3588041"/>
                <a:gd name="connsiteX17-5793" fmla="*/ 1102418 w 1432618"/>
                <a:gd name="connsiteY17-5794" fmla="*/ 1187450 h 3588041"/>
                <a:gd name="connsiteX18-5795" fmla="*/ 1375468 w 1432618"/>
                <a:gd name="connsiteY18-5796" fmla="*/ 1171575 h 3588041"/>
                <a:gd name="connsiteX19-5797" fmla="*/ 1108768 w 1432618"/>
                <a:gd name="connsiteY19-5798" fmla="*/ 1254125 h 3588041"/>
                <a:gd name="connsiteX20-5799" fmla="*/ 889693 w 1432618"/>
                <a:gd name="connsiteY20-5800" fmla="*/ 1527175 h 3588041"/>
                <a:gd name="connsiteX21-5801" fmla="*/ 835718 w 1432618"/>
                <a:gd name="connsiteY21-5802" fmla="*/ 1895475 h 3588041"/>
                <a:gd name="connsiteX22-5803" fmla="*/ 1003993 w 1432618"/>
                <a:gd name="connsiteY22-5804" fmla="*/ 2308225 h 3588041"/>
                <a:gd name="connsiteX23-5805" fmla="*/ 896043 w 1432618"/>
                <a:gd name="connsiteY23-5806" fmla="*/ 2578100 h 3588041"/>
                <a:gd name="connsiteX24-5807" fmla="*/ 1213543 w 1432618"/>
                <a:gd name="connsiteY24-5808" fmla="*/ 2533650 h 3588041"/>
                <a:gd name="connsiteX25-5809" fmla="*/ 1432618 w 1432618"/>
                <a:gd name="connsiteY25-5810" fmla="*/ 2626519 h 3588041"/>
                <a:gd name="connsiteX26-5811" fmla="*/ 1188143 w 1432618"/>
                <a:gd name="connsiteY26-5812" fmla="*/ 2590800 h 3588041"/>
                <a:gd name="connsiteX27-5813" fmla="*/ 832543 w 1432618"/>
                <a:gd name="connsiteY27-5814" fmla="*/ 2733675 h 3588041"/>
                <a:gd name="connsiteX28-5815" fmla="*/ 689668 w 1432618"/>
                <a:gd name="connsiteY28-5816" fmla="*/ 3086100 h 3588041"/>
                <a:gd name="connsiteX29-5817" fmla="*/ 918268 w 1432618"/>
                <a:gd name="connsiteY29-5818" fmla="*/ 3419475 h 3588041"/>
                <a:gd name="connsiteX30-5819" fmla="*/ 1016693 w 1432618"/>
                <a:gd name="connsiteY30-5820" fmla="*/ 3581400 h 3588041"/>
                <a:gd name="connsiteX0-5821" fmla="*/ 1016693 w 1432618"/>
                <a:gd name="connsiteY0-5822" fmla="*/ 3581400 h 3588041"/>
                <a:gd name="connsiteX1-5823" fmla="*/ 591243 w 1432618"/>
                <a:gd name="connsiteY1-5824" fmla="*/ 3587750 h 3588041"/>
                <a:gd name="connsiteX2-5825" fmla="*/ 394393 w 1432618"/>
                <a:gd name="connsiteY2-5826" fmla="*/ 3076575 h 3588041"/>
                <a:gd name="connsiteX3-5827" fmla="*/ 746818 w 1432618"/>
                <a:gd name="connsiteY3-5828" fmla="*/ 2381250 h 3588041"/>
                <a:gd name="connsiteX4-5829" fmla="*/ 560128 w 1432618"/>
                <a:gd name="connsiteY4-5830" fmla="*/ 1922145 h 3588041"/>
                <a:gd name="connsiteX5-5831" fmla="*/ 58 w 1432618"/>
                <a:gd name="connsiteY5-5832" fmla="*/ 1870710 h 3588041"/>
                <a:gd name="connsiteX6-5833" fmla="*/ 394393 w 1432618"/>
                <a:gd name="connsiteY6-5834" fmla="*/ 1743075 h 3588041"/>
                <a:gd name="connsiteX7-5835" fmla="*/ 642043 w 1432618"/>
                <a:gd name="connsiteY7-5836" fmla="*/ 1876425 h 3588041"/>
                <a:gd name="connsiteX8-5837" fmla="*/ 823018 w 1432618"/>
                <a:gd name="connsiteY8-5838" fmla="*/ 1333500 h 3588041"/>
                <a:gd name="connsiteX9-5839" fmla="*/ 763487 w 1432618"/>
                <a:gd name="connsiteY9-5840" fmla="*/ 823913 h 3588041"/>
                <a:gd name="connsiteX10-5841" fmla="*/ 388043 w 1432618"/>
                <a:gd name="connsiteY10-5842" fmla="*/ 695325 h 3588041"/>
                <a:gd name="connsiteX11-5843" fmla="*/ 781744 w 1432618"/>
                <a:gd name="connsiteY11-5844" fmla="*/ 724693 h 3588041"/>
                <a:gd name="connsiteX12-5845" fmla="*/ 799206 w 1432618"/>
                <a:gd name="connsiteY12-5846" fmla="*/ 441325 h 3588041"/>
                <a:gd name="connsiteX13-5847" fmla="*/ 886518 w 1432618"/>
                <a:gd name="connsiteY13-5848" fmla="*/ 0 h 3588041"/>
                <a:gd name="connsiteX14-5849" fmla="*/ 857943 w 1432618"/>
                <a:gd name="connsiteY14-5850" fmla="*/ 679450 h 3588041"/>
                <a:gd name="connsiteX15-5851" fmla="*/ 921443 w 1432618"/>
                <a:gd name="connsiteY15-5852" fmla="*/ 1047750 h 3588041"/>
                <a:gd name="connsiteX16-5853" fmla="*/ 930968 w 1432618"/>
                <a:gd name="connsiteY16-5854" fmla="*/ 1295400 h 3588041"/>
                <a:gd name="connsiteX17-5855" fmla="*/ 1102418 w 1432618"/>
                <a:gd name="connsiteY17-5856" fmla="*/ 1187450 h 3588041"/>
                <a:gd name="connsiteX18-5857" fmla="*/ 1375468 w 1432618"/>
                <a:gd name="connsiteY18-5858" fmla="*/ 1171575 h 3588041"/>
                <a:gd name="connsiteX19-5859" fmla="*/ 1108768 w 1432618"/>
                <a:gd name="connsiteY19-5860" fmla="*/ 1254125 h 3588041"/>
                <a:gd name="connsiteX20-5861" fmla="*/ 889693 w 1432618"/>
                <a:gd name="connsiteY20-5862" fmla="*/ 1527175 h 3588041"/>
                <a:gd name="connsiteX21-5863" fmla="*/ 835718 w 1432618"/>
                <a:gd name="connsiteY21-5864" fmla="*/ 1895475 h 3588041"/>
                <a:gd name="connsiteX22-5865" fmla="*/ 1003993 w 1432618"/>
                <a:gd name="connsiteY22-5866" fmla="*/ 2308225 h 3588041"/>
                <a:gd name="connsiteX23-5867" fmla="*/ 896043 w 1432618"/>
                <a:gd name="connsiteY23-5868" fmla="*/ 2578100 h 3588041"/>
                <a:gd name="connsiteX24-5869" fmla="*/ 1213543 w 1432618"/>
                <a:gd name="connsiteY24-5870" fmla="*/ 2533650 h 3588041"/>
                <a:gd name="connsiteX25-5871" fmla="*/ 1432618 w 1432618"/>
                <a:gd name="connsiteY25-5872" fmla="*/ 2626519 h 3588041"/>
                <a:gd name="connsiteX26-5873" fmla="*/ 1188143 w 1432618"/>
                <a:gd name="connsiteY26-5874" fmla="*/ 2590800 h 3588041"/>
                <a:gd name="connsiteX27-5875" fmla="*/ 832543 w 1432618"/>
                <a:gd name="connsiteY27-5876" fmla="*/ 2733675 h 3588041"/>
                <a:gd name="connsiteX28-5877" fmla="*/ 689668 w 1432618"/>
                <a:gd name="connsiteY28-5878" fmla="*/ 3086100 h 3588041"/>
                <a:gd name="connsiteX29-5879" fmla="*/ 918268 w 1432618"/>
                <a:gd name="connsiteY29-5880" fmla="*/ 3419475 h 3588041"/>
                <a:gd name="connsiteX30-5881" fmla="*/ 1016693 w 1432618"/>
                <a:gd name="connsiteY30-5882" fmla="*/ 3581400 h 3588041"/>
                <a:gd name="connsiteX0-5883" fmla="*/ 1016693 w 1432618"/>
                <a:gd name="connsiteY0-5884" fmla="*/ 3581400 h 3588041"/>
                <a:gd name="connsiteX1-5885" fmla="*/ 591243 w 1432618"/>
                <a:gd name="connsiteY1-5886" fmla="*/ 3587750 h 3588041"/>
                <a:gd name="connsiteX2-5887" fmla="*/ 394393 w 1432618"/>
                <a:gd name="connsiteY2-5888" fmla="*/ 3076575 h 3588041"/>
                <a:gd name="connsiteX3-5889" fmla="*/ 746818 w 1432618"/>
                <a:gd name="connsiteY3-5890" fmla="*/ 2381250 h 3588041"/>
                <a:gd name="connsiteX4-5891" fmla="*/ 560128 w 1432618"/>
                <a:gd name="connsiteY4-5892" fmla="*/ 1922145 h 3588041"/>
                <a:gd name="connsiteX5-5893" fmla="*/ 58 w 1432618"/>
                <a:gd name="connsiteY5-5894" fmla="*/ 1870710 h 3588041"/>
                <a:gd name="connsiteX6-5895" fmla="*/ 394393 w 1432618"/>
                <a:gd name="connsiteY6-5896" fmla="*/ 1743075 h 3588041"/>
                <a:gd name="connsiteX7-5897" fmla="*/ 642043 w 1432618"/>
                <a:gd name="connsiteY7-5898" fmla="*/ 1876425 h 3588041"/>
                <a:gd name="connsiteX8-5899" fmla="*/ 823018 w 1432618"/>
                <a:gd name="connsiteY8-5900" fmla="*/ 1333500 h 3588041"/>
                <a:gd name="connsiteX9-5901" fmla="*/ 763487 w 1432618"/>
                <a:gd name="connsiteY9-5902" fmla="*/ 823913 h 3588041"/>
                <a:gd name="connsiteX10-5903" fmla="*/ 388043 w 1432618"/>
                <a:gd name="connsiteY10-5904" fmla="*/ 695325 h 3588041"/>
                <a:gd name="connsiteX11-5905" fmla="*/ 781744 w 1432618"/>
                <a:gd name="connsiteY11-5906" fmla="*/ 724693 h 3588041"/>
                <a:gd name="connsiteX12-5907" fmla="*/ 799206 w 1432618"/>
                <a:gd name="connsiteY12-5908" fmla="*/ 441325 h 3588041"/>
                <a:gd name="connsiteX13-5909" fmla="*/ 886518 w 1432618"/>
                <a:gd name="connsiteY13-5910" fmla="*/ 0 h 3588041"/>
                <a:gd name="connsiteX14-5911" fmla="*/ 857943 w 1432618"/>
                <a:gd name="connsiteY14-5912" fmla="*/ 679450 h 3588041"/>
                <a:gd name="connsiteX15-5913" fmla="*/ 921443 w 1432618"/>
                <a:gd name="connsiteY15-5914" fmla="*/ 1047750 h 3588041"/>
                <a:gd name="connsiteX16-5915" fmla="*/ 930968 w 1432618"/>
                <a:gd name="connsiteY16-5916" fmla="*/ 1295400 h 3588041"/>
                <a:gd name="connsiteX17-5917" fmla="*/ 1102418 w 1432618"/>
                <a:gd name="connsiteY17-5918" fmla="*/ 1187450 h 3588041"/>
                <a:gd name="connsiteX18-5919" fmla="*/ 1375468 w 1432618"/>
                <a:gd name="connsiteY18-5920" fmla="*/ 1171575 h 3588041"/>
                <a:gd name="connsiteX19-5921" fmla="*/ 1108768 w 1432618"/>
                <a:gd name="connsiteY19-5922" fmla="*/ 1254125 h 3588041"/>
                <a:gd name="connsiteX20-5923" fmla="*/ 889693 w 1432618"/>
                <a:gd name="connsiteY20-5924" fmla="*/ 1527175 h 3588041"/>
                <a:gd name="connsiteX21-5925" fmla="*/ 835718 w 1432618"/>
                <a:gd name="connsiteY21-5926" fmla="*/ 1895475 h 3588041"/>
                <a:gd name="connsiteX22-5927" fmla="*/ 1003993 w 1432618"/>
                <a:gd name="connsiteY22-5928" fmla="*/ 2308225 h 3588041"/>
                <a:gd name="connsiteX23-5929" fmla="*/ 896043 w 1432618"/>
                <a:gd name="connsiteY23-5930" fmla="*/ 2578100 h 3588041"/>
                <a:gd name="connsiteX24-5931" fmla="*/ 1213543 w 1432618"/>
                <a:gd name="connsiteY24-5932" fmla="*/ 2533650 h 3588041"/>
                <a:gd name="connsiteX25-5933" fmla="*/ 1432618 w 1432618"/>
                <a:gd name="connsiteY25-5934" fmla="*/ 2626519 h 3588041"/>
                <a:gd name="connsiteX26-5935" fmla="*/ 1188143 w 1432618"/>
                <a:gd name="connsiteY26-5936" fmla="*/ 2590800 h 3588041"/>
                <a:gd name="connsiteX27-5937" fmla="*/ 832543 w 1432618"/>
                <a:gd name="connsiteY27-5938" fmla="*/ 2733675 h 3588041"/>
                <a:gd name="connsiteX28-5939" fmla="*/ 689668 w 1432618"/>
                <a:gd name="connsiteY28-5940" fmla="*/ 3086100 h 3588041"/>
                <a:gd name="connsiteX29-5941" fmla="*/ 918268 w 1432618"/>
                <a:gd name="connsiteY29-5942" fmla="*/ 3419475 h 3588041"/>
                <a:gd name="connsiteX30-5943" fmla="*/ 1016693 w 1432618"/>
                <a:gd name="connsiteY30-5944" fmla="*/ 3581400 h 3588041"/>
                <a:gd name="connsiteX0-5945" fmla="*/ 1016635 w 1432560"/>
                <a:gd name="connsiteY0-5946" fmla="*/ 3581400 h 3588041"/>
                <a:gd name="connsiteX1-5947" fmla="*/ 591185 w 1432560"/>
                <a:gd name="connsiteY1-5948" fmla="*/ 3587750 h 3588041"/>
                <a:gd name="connsiteX2-5949" fmla="*/ 394335 w 1432560"/>
                <a:gd name="connsiteY2-5950" fmla="*/ 3076575 h 3588041"/>
                <a:gd name="connsiteX3-5951" fmla="*/ 746760 w 1432560"/>
                <a:gd name="connsiteY3-5952" fmla="*/ 2381250 h 3588041"/>
                <a:gd name="connsiteX4-5953" fmla="*/ 560070 w 1432560"/>
                <a:gd name="connsiteY4-5954" fmla="*/ 1922145 h 3588041"/>
                <a:gd name="connsiteX5-5955" fmla="*/ 0 w 1432560"/>
                <a:gd name="connsiteY5-5956" fmla="*/ 1870710 h 3588041"/>
                <a:gd name="connsiteX6-5957" fmla="*/ 394335 w 1432560"/>
                <a:gd name="connsiteY6-5958" fmla="*/ 1743075 h 3588041"/>
                <a:gd name="connsiteX7-5959" fmla="*/ 641985 w 1432560"/>
                <a:gd name="connsiteY7-5960" fmla="*/ 1876425 h 3588041"/>
                <a:gd name="connsiteX8-5961" fmla="*/ 822960 w 1432560"/>
                <a:gd name="connsiteY8-5962" fmla="*/ 1333500 h 3588041"/>
                <a:gd name="connsiteX9-5963" fmla="*/ 763429 w 1432560"/>
                <a:gd name="connsiteY9-5964" fmla="*/ 823913 h 3588041"/>
                <a:gd name="connsiteX10-5965" fmla="*/ 387985 w 1432560"/>
                <a:gd name="connsiteY10-5966" fmla="*/ 695325 h 3588041"/>
                <a:gd name="connsiteX11-5967" fmla="*/ 781686 w 1432560"/>
                <a:gd name="connsiteY11-5968" fmla="*/ 724693 h 3588041"/>
                <a:gd name="connsiteX12-5969" fmla="*/ 799148 w 1432560"/>
                <a:gd name="connsiteY12-5970" fmla="*/ 441325 h 3588041"/>
                <a:gd name="connsiteX13-5971" fmla="*/ 886460 w 1432560"/>
                <a:gd name="connsiteY13-5972" fmla="*/ 0 h 3588041"/>
                <a:gd name="connsiteX14-5973" fmla="*/ 857885 w 1432560"/>
                <a:gd name="connsiteY14-5974" fmla="*/ 679450 h 3588041"/>
                <a:gd name="connsiteX15-5975" fmla="*/ 921385 w 1432560"/>
                <a:gd name="connsiteY15-5976" fmla="*/ 1047750 h 3588041"/>
                <a:gd name="connsiteX16-5977" fmla="*/ 930910 w 1432560"/>
                <a:gd name="connsiteY16-5978" fmla="*/ 1295400 h 3588041"/>
                <a:gd name="connsiteX17-5979" fmla="*/ 1102360 w 1432560"/>
                <a:gd name="connsiteY17-5980" fmla="*/ 1187450 h 3588041"/>
                <a:gd name="connsiteX18-5981" fmla="*/ 1375410 w 1432560"/>
                <a:gd name="connsiteY18-5982" fmla="*/ 1171575 h 3588041"/>
                <a:gd name="connsiteX19-5983" fmla="*/ 1108710 w 1432560"/>
                <a:gd name="connsiteY19-5984" fmla="*/ 1254125 h 3588041"/>
                <a:gd name="connsiteX20-5985" fmla="*/ 889635 w 1432560"/>
                <a:gd name="connsiteY20-5986" fmla="*/ 1527175 h 3588041"/>
                <a:gd name="connsiteX21-5987" fmla="*/ 835660 w 1432560"/>
                <a:gd name="connsiteY21-5988" fmla="*/ 1895475 h 3588041"/>
                <a:gd name="connsiteX22-5989" fmla="*/ 1003935 w 1432560"/>
                <a:gd name="connsiteY22-5990" fmla="*/ 2308225 h 3588041"/>
                <a:gd name="connsiteX23-5991" fmla="*/ 895985 w 1432560"/>
                <a:gd name="connsiteY23-5992" fmla="*/ 2578100 h 3588041"/>
                <a:gd name="connsiteX24-5993" fmla="*/ 1213485 w 1432560"/>
                <a:gd name="connsiteY24-5994" fmla="*/ 2533650 h 3588041"/>
                <a:gd name="connsiteX25-5995" fmla="*/ 1432560 w 1432560"/>
                <a:gd name="connsiteY25-5996" fmla="*/ 2626519 h 3588041"/>
                <a:gd name="connsiteX26-5997" fmla="*/ 1188085 w 1432560"/>
                <a:gd name="connsiteY26-5998" fmla="*/ 2590800 h 3588041"/>
                <a:gd name="connsiteX27-5999" fmla="*/ 832485 w 1432560"/>
                <a:gd name="connsiteY27-6000" fmla="*/ 2733675 h 3588041"/>
                <a:gd name="connsiteX28-6001" fmla="*/ 689610 w 1432560"/>
                <a:gd name="connsiteY28-6002" fmla="*/ 3086100 h 3588041"/>
                <a:gd name="connsiteX29-6003" fmla="*/ 918210 w 1432560"/>
                <a:gd name="connsiteY29-6004" fmla="*/ 3419475 h 3588041"/>
                <a:gd name="connsiteX30-6005" fmla="*/ 1016635 w 1432560"/>
                <a:gd name="connsiteY30-6006" fmla="*/ 3581400 h 3588041"/>
                <a:gd name="connsiteX0-6007" fmla="*/ 1016635 w 1432560"/>
                <a:gd name="connsiteY0-6008" fmla="*/ 3581400 h 3588041"/>
                <a:gd name="connsiteX1-6009" fmla="*/ 591185 w 1432560"/>
                <a:gd name="connsiteY1-6010" fmla="*/ 3587750 h 3588041"/>
                <a:gd name="connsiteX2-6011" fmla="*/ 394335 w 1432560"/>
                <a:gd name="connsiteY2-6012" fmla="*/ 3076575 h 3588041"/>
                <a:gd name="connsiteX3-6013" fmla="*/ 746760 w 1432560"/>
                <a:gd name="connsiteY3-6014" fmla="*/ 2381250 h 3588041"/>
                <a:gd name="connsiteX4-6015" fmla="*/ 560070 w 1432560"/>
                <a:gd name="connsiteY4-6016" fmla="*/ 1922145 h 3588041"/>
                <a:gd name="connsiteX5-6017" fmla="*/ 0 w 1432560"/>
                <a:gd name="connsiteY5-6018" fmla="*/ 1870710 h 3588041"/>
                <a:gd name="connsiteX6-6019" fmla="*/ 394335 w 1432560"/>
                <a:gd name="connsiteY6-6020" fmla="*/ 1743075 h 3588041"/>
                <a:gd name="connsiteX7-6021" fmla="*/ 641985 w 1432560"/>
                <a:gd name="connsiteY7-6022" fmla="*/ 1876425 h 3588041"/>
                <a:gd name="connsiteX8-6023" fmla="*/ 822960 w 1432560"/>
                <a:gd name="connsiteY8-6024" fmla="*/ 1333500 h 3588041"/>
                <a:gd name="connsiteX9-6025" fmla="*/ 763429 w 1432560"/>
                <a:gd name="connsiteY9-6026" fmla="*/ 823913 h 3588041"/>
                <a:gd name="connsiteX10-6027" fmla="*/ 387985 w 1432560"/>
                <a:gd name="connsiteY10-6028" fmla="*/ 695325 h 3588041"/>
                <a:gd name="connsiteX11-6029" fmla="*/ 781686 w 1432560"/>
                <a:gd name="connsiteY11-6030" fmla="*/ 724693 h 3588041"/>
                <a:gd name="connsiteX12-6031" fmla="*/ 799148 w 1432560"/>
                <a:gd name="connsiteY12-6032" fmla="*/ 441325 h 3588041"/>
                <a:gd name="connsiteX13-6033" fmla="*/ 886460 w 1432560"/>
                <a:gd name="connsiteY13-6034" fmla="*/ 0 h 3588041"/>
                <a:gd name="connsiteX14-6035" fmla="*/ 857885 w 1432560"/>
                <a:gd name="connsiteY14-6036" fmla="*/ 679450 h 3588041"/>
                <a:gd name="connsiteX15-6037" fmla="*/ 921385 w 1432560"/>
                <a:gd name="connsiteY15-6038" fmla="*/ 1047750 h 3588041"/>
                <a:gd name="connsiteX16-6039" fmla="*/ 930910 w 1432560"/>
                <a:gd name="connsiteY16-6040" fmla="*/ 1295400 h 3588041"/>
                <a:gd name="connsiteX17-6041" fmla="*/ 1102360 w 1432560"/>
                <a:gd name="connsiteY17-6042" fmla="*/ 1187450 h 3588041"/>
                <a:gd name="connsiteX18-6043" fmla="*/ 1375410 w 1432560"/>
                <a:gd name="connsiteY18-6044" fmla="*/ 1171575 h 3588041"/>
                <a:gd name="connsiteX19-6045" fmla="*/ 1108710 w 1432560"/>
                <a:gd name="connsiteY19-6046" fmla="*/ 1254125 h 3588041"/>
                <a:gd name="connsiteX20-6047" fmla="*/ 889635 w 1432560"/>
                <a:gd name="connsiteY20-6048" fmla="*/ 1527175 h 3588041"/>
                <a:gd name="connsiteX21-6049" fmla="*/ 835660 w 1432560"/>
                <a:gd name="connsiteY21-6050" fmla="*/ 1895475 h 3588041"/>
                <a:gd name="connsiteX22-6051" fmla="*/ 1003935 w 1432560"/>
                <a:gd name="connsiteY22-6052" fmla="*/ 2308225 h 3588041"/>
                <a:gd name="connsiteX23-6053" fmla="*/ 895985 w 1432560"/>
                <a:gd name="connsiteY23-6054" fmla="*/ 2578100 h 3588041"/>
                <a:gd name="connsiteX24-6055" fmla="*/ 1213485 w 1432560"/>
                <a:gd name="connsiteY24-6056" fmla="*/ 2533650 h 3588041"/>
                <a:gd name="connsiteX25-6057" fmla="*/ 1432560 w 1432560"/>
                <a:gd name="connsiteY25-6058" fmla="*/ 2626519 h 3588041"/>
                <a:gd name="connsiteX26-6059" fmla="*/ 1188085 w 1432560"/>
                <a:gd name="connsiteY26-6060" fmla="*/ 2590800 h 3588041"/>
                <a:gd name="connsiteX27-6061" fmla="*/ 832485 w 1432560"/>
                <a:gd name="connsiteY27-6062" fmla="*/ 2733675 h 3588041"/>
                <a:gd name="connsiteX28-6063" fmla="*/ 689610 w 1432560"/>
                <a:gd name="connsiteY28-6064" fmla="*/ 3086100 h 3588041"/>
                <a:gd name="connsiteX29-6065" fmla="*/ 918210 w 1432560"/>
                <a:gd name="connsiteY29-6066" fmla="*/ 3419475 h 3588041"/>
                <a:gd name="connsiteX30-6067" fmla="*/ 1016635 w 1432560"/>
                <a:gd name="connsiteY30-6068" fmla="*/ 3581400 h 3588041"/>
                <a:gd name="connsiteX0-6069" fmla="*/ 1016635 w 1432560"/>
                <a:gd name="connsiteY0-6070" fmla="*/ 3581400 h 3588041"/>
                <a:gd name="connsiteX1-6071" fmla="*/ 591185 w 1432560"/>
                <a:gd name="connsiteY1-6072" fmla="*/ 3587750 h 3588041"/>
                <a:gd name="connsiteX2-6073" fmla="*/ 394335 w 1432560"/>
                <a:gd name="connsiteY2-6074" fmla="*/ 3076575 h 3588041"/>
                <a:gd name="connsiteX3-6075" fmla="*/ 746760 w 1432560"/>
                <a:gd name="connsiteY3-6076" fmla="*/ 2381250 h 3588041"/>
                <a:gd name="connsiteX4-6077" fmla="*/ 560070 w 1432560"/>
                <a:gd name="connsiteY4-6078" fmla="*/ 1922145 h 3588041"/>
                <a:gd name="connsiteX5-6079" fmla="*/ 0 w 1432560"/>
                <a:gd name="connsiteY5-6080" fmla="*/ 1870710 h 3588041"/>
                <a:gd name="connsiteX6-6081" fmla="*/ 394335 w 1432560"/>
                <a:gd name="connsiteY6-6082" fmla="*/ 1743075 h 3588041"/>
                <a:gd name="connsiteX7-6083" fmla="*/ 641985 w 1432560"/>
                <a:gd name="connsiteY7-6084" fmla="*/ 1876425 h 3588041"/>
                <a:gd name="connsiteX8-6085" fmla="*/ 822960 w 1432560"/>
                <a:gd name="connsiteY8-6086" fmla="*/ 1333500 h 3588041"/>
                <a:gd name="connsiteX9-6087" fmla="*/ 763429 w 1432560"/>
                <a:gd name="connsiteY9-6088" fmla="*/ 823913 h 3588041"/>
                <a:gd name="connsiteX10-6089" fmla="*/ 387985 w 1432560"/>
                <a:gd name="connsiteY10-6090" fmla="*/ 695325 h 3588041"/>
                <a:gd name="connsiteX11-6091" fmla="*/ 781686 w 1432560"/>
                <a:gd name="connsiteY11-6092" fmla="*/ 724693 h 3588041"/>
                <a:gd name="connsiteX12-6093" fmla="*/ 799148 w 1432560"/>
                <a:gd name="connsiteY12-6094" fmla="*/ 441325 h 3588041"/>
                <a:gd name="connsiteX13-6095" fmla="*/ 886460 w 1432560"/>
                <a:gd name="connsiteY13-6096" fmla="*/ 0 h 3588041"/>
                <a:gd name="connsiteX14-6097" fmla="*/ 857885 w 1432560"/>
                <a:gd name="connsiteY14-6098" fmla="*/ 679450 h 3588041"/>
                <a:gd name="connsiteX15-6099" fmla="*/ 921385 w 1432560"/>
                <a:gd name="connsiteY15-6100" fmla="*/ 1047750 h 3588041"/>
                <a:gd name="connsiteX16-6101" fmla="*/ 930910 w 1432560"/>
                <a:gd name="connsiteY16-6102" fmla="*/ 1295400 h 3588041"/>
                <a:gd name="connsiteX17-6103" fmla="*/ 1102360 w 1432560"/>
                <a:gd name="connsiteY17-6104" fmla="*/ 1187450 h 3588041"/>
                <a:gd name="connsiteX18-6105" fmla="*/ 1375410 w 1432560"/>
                <a:gd name="connsiteY18-6106" fmla="*/ 1171575 h 3588041"/>
                <a:gd name="connsiteX19-6107" fmla="*/ 1108710 w 1432560"/>
                <a:gd name="connsiteY19-6108" fmla="*/ 1254125 h 3588041"/>
                <a:gd name="connsiteX20-6109" fmla="*/ 889635 w 1432560"/>
                <a:gd name="connsiteY20-6110" fmla="*/ 1527175 h 3588041"/>
                <a:gd name="connsiteX21-6111" fmla="*/ 835660 w 1432560"/>
                <a:gd name="connsiteY21-6112" fmla="*/ 1895475 h 3588041"/>
                <a:gd name="connsiteX22-6113" fmla="*/ 1003935 w 1432560"/>
                <a:gd name="connsiteY22-6114" fmla="*/ 2308225 h 3588041"/>
                <a:gd name="connsiteX23-6115" fmla="*/ 895985 w 1432560"/>
                <a:gd name="connsiteY23-6116" fmla="*/ 2578100 h 3588041"/>
                <a:gd name="connsiteX24-6117" fmla="*/ 1213485 w 1432560"/>
                <a:gd name="connsiteY24-6118" fmla="*/ 2533650 h 3588041"/>
                <a:gd name="connsiteX25-6119" fmla="*/ 1432560 w 1432560"/>
                <a:gd name="connsiteY25-6120" fmla="*/ 2626519 h 3588041"/>
                <a:gd name="connsiteX26-6121" fmla="*/ 1188085 w 1432560"/>
                <a:gd name="connsiteY26-6122" fmla="*/ 2590800 h 3588041"/>
                <a:gd name="connsiteX27-6123" fmla="*/ 832485 w 1432560"/>
                <a:gd name="connsiteY27-6124" fmla="*/ 2733675 h 3588041"/>
                <a:gd name="connsiteX28-6125" fmla="*/ 689610 w 1432560"/>
                <a:gd name="connsiteY28-6126" fmla="*/ 3086100 h 3588041"/>
                <a:gd name="connsiteX29-6127" fmla="*/ 918210 w 1432560"/>
                <a:gd name="connsiteY29-6128" fmla="*/ 3419475 h 3588041"/>
                <a:gd name="connsiteX30-6129" fmla="*/ 1016635 w 1432560"/>
                <a:gd name="connsiteY30-6130" fmla="*/ 3581400 h 3588041"/>
                <a:gd name="connsiteX0-6131" fmla="*/ 1016635 w 1432560"/>
                <a:gd name="connsiteY0-6132" fmla="*/ 3581400 h 3588041"/>
                <a:gd name="connsiteX1-6133" fmla="*/ 591185 w 1432560"/>
                <a:gd name="connsiteY1-6134" fmla="*/ 3587750 h 3588041"/>
                <a:gd name="connsiteX2-6135" fmla="*/ 394335 w 1432560"/>
                <a:gd name="connsiteY2-6136" fmla="*/ 3076575 h 3588041"/>
                <a:gd name="connsiteX3-6137" fmla="*/ 746760 w 1432560"/>
                <a:gd name="connsiteY3-6138" fmla="*/ 2381250 h 3588041"/>
                <a:gd name="connsiteX4-6139" fmla="*/ 560070 w 1432560"/>
                <a:gd name="connsiteY4-6140" fmla="*/ 1922145 h 3588041"/>
                <a:gd name="connsiteX5-6141" fmla="*/ 0 w 1432560"/>
                <a:gd name="connsiteY5-6142" fmla="*/ 1870710 h 3588041"/>
                <a:gd name="connsiteX6-6143" fmla="*/ 394335 w 1432560"/>
                <a:gd name="connsiteY6-6144" fmla="*/ 1743075 h 3588041"/>
                <a:gd name="connsiteX7-6145" fmla="*/ 641985 w 1432560"/>
                <a:gd name="connsiteY7-6146" fmla="*/ 1876425 h 3588041"/>
                <a:gd name="connsiteX8-6147" fmla="*/ 822960 w 1432560"/>
                <a:gd name="connsiteY8-6148" fmla="*/ 1333500 h 3588041"/>
                <a:gd name="connsiteX9-6149" fmla="*/ 763429 w 1432560"/>
                <a:gd name="connsiteY9-6150" fmla="*/ 823913 h 3588041"/>
                <a:gd name="connsiteX10-6151" fmla="*/ 387985 w 1432560"/>
                <a:gd name="connsiteY10-6152" fmla="*/ 695325 h 3588041"/>
                <a:gd name="connsiteX11-6153" fmla="*/ 781686 w 1432560"/>
                <a:gd name="connsiteY11-6154" fmla="*/ 724693 h 3588041"/>
                <a:gd name="connsiteX12-6155" fmla="*/ 799148 w 1432560"/>
                <a:gd name="connsiteY12-6156" fmla="*/ 441325 h 3588041"/>
                <a:gd name="connsiteX13-6157" fmla="*/ 886460 w 1432560"/>
                <a:gd name="connsiteY13-6158" fmla="*/ 0 h 3588041"/>
                <a:gd name="connsiteX14-6159" fmla="*/ 857885 w 1432560"/>
                <a:gd name="connsiteY14-6160" fmla="*/ 679450 h 3588041"/>
                <a:gd name="connsiteX15-6161" fmla="*/ 921385 w 1432560"/>
                <a:gd name="connsiteY15-6162" fmla="*/ 1047750 h 3588041"/>
                <a:gd name="connsiteX16-6163" fmla="*/ 930910 w 1432560"/>
                <a:gd name="connsiteY16-6164" fmla="*/ 1295400 h 3588041"/>
                <a:gd name="connsiteX17-6165" fmla="*/ 1102360 w 1432560"/>
                <a:gd name="connsiteY17-6166" fmla="*/ 1187450 h 3588041"/>
                <a:gd name="connsiteX18-6167" fmla="*/ 1375410 w 1432560"/>
                <a:gd name="connsiteY18-6168" fmla="*/ 1171575 h 3588041"/>
                <a:gd name="connsiteX19-6169" fmla="*/ 1108710 w 1432560"/>
                <a:gd name="connsiteY19-6170" fmla="*/ 1254125 h 3588041"/>
                <a:gd name="connsiteX20-6171" fmla="*/ 889635 w 1432560"/>
                <a:gd name="connsiteY20-6172" fmla="*/ 1527175 h 3588041"/>
                <a:gd name="connsiteX21-6173" fmla="*/ 835660 w 1432560"/>
                <a:gd name="connsiteY21-6174" fmla="*/ 1895475 h 3588041"/>
                <a:gd name="connsiteX22-6175" fmla="*/ 1003935 w 1432560"/>
                <a:gd name="connsiteY22-6176" fmla="*/ 2308225 h 3588041"/>
                <a:gd name="connsiteX23-6177" fmla="*/ 895985 w 1432560"/>
                <a:gd name="connsiteY23-6178" fmla="*/ 2578100 h 3588041"/>
                <a:gd name="connsiteX24-6179" fmla="*/ 1213485 w 1432560"/>
                <a:gd name="connsiteY24-6180" fmla="*/ 2533650 h 3588041"/>
                <a:gd name="connsiteX25-6181" fmla="*/ 1432560 w 1432560"/>
                <a:gd name="connsiteY25-6182" fmla="*/ 2626519 h 3588041"/>
                <a:gd name="connsiteX26-6183" fmla="*/ 1188085 w 1432560"/>
                <a:gd name="connsiteY26-6184" fmla="*/ 2590800 h 3588041"/>
                <a:gd name="connsiteX27-6185" fmla="*/ 832485 w 1432560"/>
                <a:gd name="connsiteY27-6186" fmla="*/ 2733675 h 3588041"/>
                <a:gd name="connsiteX28-6187" fmla="*/ 689610 w 1432560"/>
                <a:gd name="connsiteY28-6188" fmla="*/ 3086100 h 3588041"/>
                <a:gd name="connsiteX29-6189" fmla="*/ 918210 w 1432560"/>
                <a:gd name="connsiteY29-6190" fmla="*/ 3419475 h 3588041"/>
                <a:gd name="connsiteX30-6191" fmla="*/ 1016635 w 1432560"/>
                <a:gd name="connsiteY30-6192" fmla="*/ 3581400 h 3588041"/>
                <a:gd name="connsiteX0-6193" fmla="*/ 1016635 w 1432560"/>
                <a:gd name="connsiteY0-6194" fmla="*/ 3581400 h 3588041"/>
                <a:gd name="connsiteX1-6195" fmla="*/ 591185 w 1432560"/>
                <a:gd name="connsiteY1-6196" fmla="*/ 3587750 h 3588041"/>
                <a:gd name="connsiteX2-6197" fmla="*/ 394335 w 1432560"/>
                <a:gd name="connsiteY2-6198" fmla="*/ 3076575 h 3588041"/>
                <a:gd name="connsiteX3-6199" fmla="*/ 746760 w 1432560"/>
                <a:gd name="connsiteY3-6200" fmla="*/ 2381250 h 3588041"/>
                <a:gd name="connsiteX4-6201" fmla="*/ 560070 w 1432560"/>
                <a:gd name="connsiteY4-6202" fmla="*/ 1922145 h 3588041"/>
                <a:gd name="connsiteX5-6203" fmla="*/ 0 w 1432560"/>
                <a:gd name="connsiteY5-6204" fmla="*/ 1870710 h 3588041"/>
                <a:gd name="connsiteX6-6205" fmla="*/ 394335 w 1432560"/>
                <a:gd name="connsiteY6-6206" fmla="*/ 1743075 h 3588041"/>
                <a:gd name="connsiteX7-6207" fmla="*/ 641985 w 1432560"/>
                <a:gd name="connsiteY7-6208" fmla="*/ 1876425 h 3588041"/>
                <a:gd name="connsiteX8-6209" fmla="*/ 822960 w 1432560"/>
                <a:gd name="connsiteY8-6210" fmla="*/ 1333500 h 3588041"/>
                <a:gd name="connsiteX9-6211" fmla="*/ 763429 w 1432560"/>
                <a:gd name="connsiteY9-6212" fmla="*/ 823913 h 3588041"/>
                <a:gd name="connsiteX10-6213" fmla="*/ 387985 w 1432560"/>
                <a:gd name="connsiteY10-6214" fmla="*/ 695325 h 3588041"/>
                <a:gd name="connsiteX11-6215" fmla="*/ 781686 w 1432560"/>
                <a:gd name="connsiteY11-6216" fmla="*/ 724693 h 3588041"/>
                <a:gd name="connsiteX12-6217" fmla="*/ 799148 w 1432560"/>
                <a:gd name="connsiteY12-6218" fmla="*/ 441325 h 3588041"/>
                <a:gd name="connsiteX13-6219" fmla="*/ 886460 w 1432560"/>
                <a:gd name="connsiteY13-6220" fmla="*/ 0 h 3588041"/>
                <a:gd name="connsiteX14-6221" fmla="*/ 857885 w 1432560"/>
                <a:gd name="connsiteY14-6222" fmla="*/ 679450 h 3588041"/>
                <a:gd name="connsiteX15-6223" fmla="*/ 921385 w 1432560"/>
                <a:gd name="connsiteY15-6224" fmla="*/ 1047750 h 3588041"/>
                <a:gd name="connsiteX16-6225" fmla="*/ 930910 w 1432560"/>
                <a:gd name="connsiteY16-6226" fmla="*/ 1295400 h 3588041"/>
                <a:gd name="connsiteX17-6227" fmla="*/ 1102360 w 1432560"/>
                <a:gd name="connsiteY17-6228" fmla="*/ 1187450 h 3588041"/>
                <a:gd name="connsiteX18-6229" fmla="*/ 1375410 w 1432560"/>
                <a:gd name="connsiteY18-6230" fmla="*/ 1171575 h 3588041"/>
                <a:gd name="connsiteX19-6231" fmla="*/ 1108710 w 1432560"/>
                <a:gd name="connsiteY19-6232" fmla="*/ 1254125 h 3588041"/>
                <a:gd name="connsiteX20-6233" fmla="*/ 889635 w 1432560"/>
                <a:gd name="connsiteY20-6234" fmla="*/ 1527175 h 3588041"/>
                <a:gd name="connsiteX21-6235" fmla="*/ 835660 w 1432560"/>
                <a:gd name="connsiteY21-6236" fmla="*/ 1895475 h 3588041"/>
                <a:gd name="connsiteX22-6237" fmla="*/ 1003935 w 1432560"/>
                <a:gd name="connsiteY22-6238" fmla="*/ 2308225 h 3588041"/>
                <a:gd name="connsiteX23-6239" fmla="*/ 895985 w 1432560"/>
                <a:gd name="connsiteY23-6240" fmla="*/ 2578100 h 3588041"/>
                <a:gd name="connsiteX24-6241" fmla="*/ 1213485 w 1432560"/>
                <a:gd name="connsiteY24-6242" fmla="*/ 2533650 h 3588041"/>
                <a:gd name="connsiteX25-6243" fmla="*/ 1432560 w 1432560"/>
                <a:gd name="connsiteY25-6244" fmla="*/ 2626519 h 3588041"/>
                <a:gd name="connsiteX26-6245" fmla="*/ 1188085 w 1432560"/>
                <a:gd name="connsiteY26-6246" fmla="*/ 2590800 h 3588041"/>
                <a:gd name="connsiteX27-6247" fmla="*/ 832485 w 1432560"/>
                <a:gd name="connsiteY27-6248" fmla="*/ 2733675 h 3588041"/>
                <a:gd name="connsiteX28-6249" fmla="*/ 689610 w 1432560"/>
                <a:gd name="connsiteY28-6250" fmla="*/ 3086100 h 3588041"/>
                <a:gd name="connsiteX29-6251" fmla="*/ 918210 w 1432560"/>
                <a:gd name="connsiteY29-6252" fmla="*/ 3419475 h 3588041"/>
                <a:gd name="connsiteX30-6253" fmla="*/ 1016635 w 1432560"/>
                <a:gd name="connsiteY30-6254" fmla="*/ 3581400 h 3588041"/>
                <a:gd name="connsiteX0-6255" fmla="*/ 1016635 w 1432560"/>
                <a:gd name="connsiteY0-6256" fmla="*/ 3581400 h 3588041"/>
                <a:gd name="connsiteX1-6257" fmla="*/ 591185 w 1432560"/>
                <a:gd name="connsiteY1-6258" fmla="*/ 3587750 h 3588041"/>
                <a:gd name="connsiteX2-6259" fmla="*/ 394335 w 1432560"/>
                <a:gd name="connsiteY2-6260" fmla="*/ 3076575 h 3588041"/>
                <a:gd name="connsiteX3-6261" fmla="*/ 746760 w 1432560"/>
                <a:gd name="connsiteY3-6262" fmla="*/ 2381250 h 3588041"/>
                <a:gd name="connsiteX4-6263" fmla="*/ 560070 w 1432560"/>
                <a:gd name="connsiteY4-6264" fmla="*/ 1922145 h 3588041"/>
                <a:gd name="connsiteX5-6265" fmla="*/ 0 w 1432560"/>
                <a:gd name="connsiteY5-6266" fmla="*/ 1870710 h 3588041"/>
                <a:gd name="connsiteX6-6267" fmla="*/ 400685 w 1432560"/>
                <a:gd name="connsiteY6-6268" fmla="*/ 1771650 h 3588041"/>
                <a:gd name="connsiteX7-6269" fmla="*/ 641985 w 1432560"/>
                <a:gd name="connsiteY7-6270" fmla="*/ 1876425 h 3588041"/>
                <a:gd name="connsiteX8-6271" fmla="*/ 822960 w 1432560"/>
                <a:gd name="connsiteY8-6272" fmla="*/ 1333500 h 3588041"/>
                <a:gd name="connsiteX9-6273" fmla="*/ 763429 w 1432560"/>
                <a:gd name="connsiteY9-6274" fmla="*/ 823913 h 3588041"/>
                <a:gd name="connsiteX10-6275" fmla="*/ 387985 w 1432560"/>
                <a:gd name="connsiteY10-6276" fmla="*/ 695325 h 3588041"/>
                <a:gd name="connsiteX11-6277" fmla="*/ 781686 w 1432560"/>
                <a:gd name="connsiteY11-6278" fmla="*/ 724693 h 3588041"/>
                <a:gd name="connsiteX12-6279" fmla="*/ 799148 w 1432560"/>
                <a:gd name="connsiteY12-6280" fmla="*/ 441325 h 3588041"/>
                <a:gd name="connsiteX13-6281" fmla="*/ 886460 w 1432560"/>
                <a:gd name="connsiteY13-6282" fmla="*/ 0 h 3588041"/>
                <a:gd name="connsiteX14-6283" fmla="*/ 857885 w 1432560"/>
                <a:gd name="connsiteY14-6284" fmla="*/ 679450 h 3588041"/>
                <a:gd name="connsiteX15-6285" fmla="*/ 921385 w 1432560"/>
                <a:gd name="connsiteY15-6286" fmla="*/ 1047750 h 3588041"/>
                <a:gd name="connsiteX16-6287" fmla="*/ 930910 w 1432560"/>
                <a:gd name="connsiteY16-6288" fmla="*/ 1295400 h 3588041"/>
                <a:gd name="connsiteX17-6289" fmla="*/ 1102360 w 1432560"/>
                <a:gd name="connsiteY17-6290" fmla="*/ 1187450 h 3588041"/>
                <a:gd name="connsiteX18-6291" fmla="*/ 1375410 w 1432560"/>
                <a:gd name="connsiteY18-6292" fmla="*/ 1171575 h 3588041"/>
                <a:gd name="connsiteX19-6293" fmla="*/ 1108710 w 1432560"/>
                <a:gd name="connsiteY19-6294" fmla="*/ 1254125 h 3588041"/>
                <a:gd name="connsiteX20-6295" fmla="*/ 889635 w 1432560"/>
                <a:gd name="connsiteY20-6296" fmla="*/ 1527175 h 3588041"/>
                <a:gd name="connsiteX21-6297" fmla="*/ 835660 w 1432560"/>
                <a:gd name="connsiteY21-6298" fmla="*/ 1895475 h 3588041"/>
                <a:gd name="connsiteX22-6299" fmla="*/ 1003935 w 1432560"/>
                <a:gd name="connsiteY22-6300" fmla="*/ 2308225 h 3588041"/>
                <a:gd name="connsiteX23-6301" fmla="*/ 895985 w 1432560"/>
                <a:gd name="connsiteY23-6302" fmla="*/ 2578100 h 3588041"/>
                <a:gd name="connsiteX24-6303" fmla="*/ 1213485 w 1432560"/>
                <a:gd name="connsiteY24-6304" fmla="*/ 2533650 h 3588041"/>
                <a:gd name="connsiteX25-6305" fmla="*/ 1432560 w 1432560"/>
                <a:gd name="connsiteY25-6306" fmla="*/ 2626519 h 3588041"/>
                <a:gd name="connsiteX26-6307" fmla="*/ 1188085 w 1432560"/>
                <a:gd name="connsiteY26-6308" fmla="*/ 2590800 h 3588041"/>
                <a:gd name="connsiteX27-6309" fmla="*/ 832485 w 1432560"/>
                <a:gd name="connsiteY27-6310" fmla="*/ 2733675 h 3588041"/>
                <a:gd name="connsiteX28-6311" fmla="*/ 689610 w 1432560"/>
                <a:gd name="connsiteY28-6312" fmla="*/ 3086100 h 3588041"/>
                <a:gd name="connsiteX29-6313" fmla="*/ 918210 w 1432560"/>
                <a:gd name="connsiteY29-6314" fmla="*/ 3419475 h 3588041"/>
                <a:gd name="connsiteX30-6315" fmla="*/ 1016635 w 1432560"/>
                <a:gd name="connsiteY30-6316" fmla="*/ 3581400 h 3588041"/>
                <a:gd name="connsiteX0-6317" fmla="*/ 1016635 w 1432560"/>
                <a:gd name="connsiteY0-6318" fmla="*/ 3581400 h 3588041"/>
                <a:gd name="connsiteX1-6319" fmla="*/ 591185 w 1432560"/>
                <a:gd name="connsiteY1-6320" fmla="*/ 3587750 h 3588041"/>
                <a:gd name="connsiteX2-6321" fmla="*/ 394335 w 1432560"/>
                <a:gd name="connsiteY2-6322" fmla="*/ 3076575 h 3588041"/>
                <a:gd name="connsiteX3-6323" fmla="*/ 746760 w 1432560"/>
                <a:gd name="connsiteY3-6324" fmla="*/ 2381250 h 3588041"/>
                <a:gd name="connsiteX4-6325" fmla="*/ 560070 w 1432560"/>
                <a:gd name="connsiteY4-6326" fmla="*/ 1922145 h 3588041"/>
                <a:gd name="connsiteX5-6327" fmla="*/ 0 w 1432560"/>
                <a:gd name="connsiteY5-6328" fmla="*/ 1870710 h 3588041"/>
                <a:gd name="connsiteX6-6329" fmla="*/ 400685 w 1432560"/>
                <a:gd name="connsiteY6-6330" fmla="*/ 1771650 h 3588041"/>
                <a:gd name="connsiteX7-6331" fmla="*/ 641985 w 1432560"/>
                <a:gd name="connsiteY7-6332" fmla="*/ 1876425 h 3588041"/>
                <a:gd name="connsiteX8-6333" fmla="*/ 822960 w 1432560"/>
                <a:gd name="connsiteY8-6334" fmla="*/ 1333500 h 3588041"/>
                <a:gd name="connsiteX9-6335" fmla="*/ 763429 w 1432560"/>
                <a:gd name="connsiteY9-6336" fmla="*/ 823913 h 3588041"/>
                <a:gd name="connsiteX10-6337" fmla="*/ 387985 w 1432560"/>
                <a:gd name="connsiteY10-6338" fmla="*/ 695325 h 3588041"/>
                <a:gd name="connsiteX11-6339" fmla="*/ 781686 w 1432560"/>
                <a:gd name="connsiteY11-6340" fmla="*/ 724693 h 3588041"/>
                <a:gd name="connsiteX12-6341" fmla="*/ 799148 w 1432560"/>
                <a:gd name="connsiteY12-6342" fmla="*/ 441325 h 3588041"/>
                <a:gd name="connsiteX13-6343" fmla="*/ 886460 w 1432560"/>
                <a:gd name="connsiteY13-6344" fmla="*/ 0 h 3588041"/>
                <a:gd name="connsiteX14-6345" fmla="*/ 857885 w 1432560"/>
                <a:gd name="connsiteY14-6346" fmla="*/ 679450 h 3588041"/>
                <a:gd name="connsiteX15-6347" fmla="*/ 921385 w 1432560"/>
                <a:gd name="connsiteY15-6348" fmla="*/ 1047750 h 3588041"/>
                <a:gd name="connsiteX16-6349" fmla="*/ 930910 w 1432560"/>
                <a:gd name="connsiteY16-6350" fmla="*/ 1295400 h 3588041"/>
                <a:gd name="connsiteX17-6351" fmla="*/ 1102360 w 1432560"/>
                <a:gd name="connsiteY17-6352" fmla="*/ 1187450 h 3588041"/>
                <a:gd name="connsiteX18-6353" fmla="*/ 1375410 w 1432560"/>
                <a:gd name="connsiteY18-6354" fmla="*/ 1171575 h 3588041"/>
                <a:gd name="connsiteX19-6355" fmla="*/ 1108710 w 1432560"/>
                <a:gd name="connsiteY19-6356" fmla="*/ 1254125 h 3588041"/>
                <a:gd name="connsiteX20-6357" fmla="*/ 889635 w 1432560"/>
                <a:gd name="connsiteY20-6358" fmla="*/ 1527175 h 3588041"/>
                <a:gd name="connsiteX21-6359" fmla="*/ 835660 w 1432560"/>
                <a:gd name="connsiteY21-6360" fmla="*/ 1895475 h 3588041"/>
                <a:gd name="connsiteX22-6361" fmla="*/ 1003935 w 1432560"/>
                <a:gd name="connsiteY22-6362" fmla="*/ 2308225 h 3588041"/>
                <a:gd name="connsiteX23-6363" fmla="*/ 895985 w 1432560"/>
                <a:gd name="connsiteY23-6364" fmla="*/ 2578100 h 3588041"/>
                <a:gd name="connsiteX24-6365" fmla="*/ 1213485 w 1432560"/>
                <a:gd name="connsiteY24-6366" fmla="*/ 2533650 h 3588041"/>
                <a:gd name="connsiteX25-6367" fmla="*/ 1432560 w 1432560"/>
                <a:gd name="connsiteY25-6368" fmla="*/ 2626519 h 3588041"/>
                <a:gd name="connsiteX26-6369" fmla="*/ 1188085 w 1432560"/>
                <a:gd name="connsiteY26-6370" fmla="*/ 2590800 h 3588041"/>
                <a:gd name="connsiteX27-6371" fmla="*/ 832485 w 1432560"/>
                <a:gd name="connsiteY27-6372" fmla="*/ 2733675 h 3588041"/>
                <a:gd name="connsiteX28-6373" fmla="*/ 689610 w 1432560"/>
                <a:gd name="connsiteY28-6374" fmla="*/ 3086100 h 3588041"/>
                <a:gd name="connsiteX29-6375" fmla="*/ 918210 w 1432560"/>
                <a:gd name="connsiteY29-6376" fmla="*/ 3419475 h 3588041"/>
                <a:gd name="connsiteX30-6377" fmla="*/ 1016635 w 1432560"/>
                <a:gd name="connsiteY30-6378" fmla="*/ 3581400 h 3588041"/>
                <a:gd name="connsiteX0-6379" fmla="*/ 1016635 w 1432560"/>
                <a:gd name="connsiteY0-6380" fmla="*/ 3581400 h 3588041"/>
                <a:gd name="connsiteX1-6381" fmla="*/ 591185 w 1432560"/>
                <a:gd name="connsiteY1-6382" fmla="*/ 3587750 h 3588041"/>
                <a:gd name="connsiteX2-6383" fmla="*/ 394335 w 1432560"/>
                <a:gd name="connsiteY2-6384" fmla="*/ 3076575 h 3588041"/>
                <a:gd name="connsiteX3-6385" fmla="*/ 746760 w 1432560"/>
                <a:gd name="connsiteY3-6386" fmla="*/ 2381250 h 3588041"/>
                <a:gd name="connsiteX4-6387" fmla="*/ 560070 w 1432560"/>
                <a:gd name="connsiteY4-6388" fmla="*/ 1922145 h 3588041"/>
                <a:gd name="connsiteX5-6389" fmla="*/ 0 w 1432560"/>
                <a:gd name="connsiteY5-6390" fmla="*/ 1870710 h 3588041"/>
                <a:gd name="connsiteX6-6391" fmla="*/ 422910 w 1432560"/>
                <a:gd name="connsiteY6-6392" fmla="*/ 1787525 h 3588041"/>
                <a:gd name="connsiteX7-6393" fmla="*/ 641985 w 1432560"/>
                <a:gd name="connsiteY7-6394" fmla="*/ 1876425 h 3588041"/>
                <a:gd name="connsiteX8-6395" fmla="*/ 822960 w 1432560"/>
                <a:gd name="connsiteY8-6396" fmla="*/ 1333500 h 3588041"/>
                <a:gd name="connsiteX9-6397" fmla="*/ 763429 w 1432560"/>
                <a:gd name="connsiteY9-6398" fmla="*/ 823913 h 3588041"/>
                <a:gd name="connsiteX10-6399" fmla="*/ 387985 w 1432560"/>
                <a:gd name="connsiteY10-6400" fmla="*/ 695325 h 3588041"/>
                <a:gd name="connsiteX11-6401" fmla="*/ 781686 w 1432560"/>
                <a:gd name="connsiteY11-6402" fmla="*/ 724693 h 3588041"/>
                <a:gd name="connsiteX12-6403" fmla="*/ 799148 w 1432560"/>
                <a:gd name="connsiteY12-6404" fmla="*/ 441325 h 3588041"/>
                <a:gd name="connsiteX13-6405" fmla="*/ 886460 w 1432560"/>
                <a:gd name="connsiteY13-6406" fmla="*/ 0 h 3588041"/>
                <a:gd name="connsiteX14-6407" fmla="*/ 857885 w 1432560"/>
                <a:gd name="connsiteY14-6408" fmla="*/ 679450 h 3588041"/>
                <a:gd name="connsiteX15-6409" fmla="*/ 921385 w 1432560"/>
                <a:gd name="connsiteY15-6410" fmla="*/ 1047750 h 3588041"/>
                <a:gd name="connsiteX16-6411" fmla="*/ 930910 w 1432560"/>
                <a:gd name="connsiteY16-6412" fmla="*/ 1295400 h 3588041"/>
                <a:gd name="connsiteX17-6413" fmla="*/ 1102360 w 1432560"/>
                <a:gd name="connsiteY17-6414" fmla="*/ 1187450 h 3588041"/>
                <a:gd name="connsiteX18-6415" fmla="*/ 1375410 w 1432560"/>
                <a:gd name="connsiteY18-6416" fmla="*/ 1171575 h 3588041"/>
                <a:gd name="connsiteX19-6417" fmla="*/ 1108710 w 1432560"/>
                <a:gd name="connsiteY19-6418" fmla="*/ 1254125 h 3588041"/>
                <a:gd name="connsiteX20-6419" fmla="*/ 889635 w 1432560"/>
                <a:gd name="connsiteY20-6420" fmla="*/ 1527175 h 3588041"/>
                <a:gd name="connsiteX21-6421" fmla="*/ 835660 w 1432560"/>
                <a:gd name="connsiteY21-6422" fmla="*/ 1895475 h 3588041"/>
                <a:gd name="connsiteX22-6423" fmla="*/ 1003935 w 1432560"/>
                <a:gd name="connsiteY22-6424" fmla="*/ 2308225 h 3588041"/>
                <a:gd name="connsiteX23-6425" fmla="*/ 895985 w 1432560"/>
                <a:gd name="connsiteY23-6426" fmla="*/ 2578100 h 3588041"/>
                <a:gd name="connsiteX24-6427" fmla="*/ 1213485 w 1432560"/>
                <a:gd name="connsiteY24-6428" fmla="*/ 2533650 h 3588041"/>
                <a:gd name="connsiteX25-6429" fmla="*/ 1432560 w 1432560"/>
                <a:gd name="connsiteY25-6430" fmla="*/ 2626519 h 3588041"/>
                <a:gd name="connsiteX26-6431" fmla="*/ 1188085 w 1432560"/>
                <a:gd name="connsiteY26-6432" fmla="*/ 2590800 h 3588041"/>
                <a:gd name="connsiteX27-6433" fmla="*/ 832485 w 1432560"/>
                <a:gd name="connsiteY27-6434" fmla="*/ 2733675 h 3588041"/>
                <a:gd name="connsiteX28-6435" fmla="*/ 689610 w 1432560"/>
                <a:gd name="connsiteY28-6436" fmla="*/ 3086100 h 3588041"/>
                <a:gd name="connsiteX29-6437" fmla="*/ 918210 w 1432560"/>
                <a:gd name="connsiteY29-6438" fmla="*/ 3419475 h 3588041"/>
                <a:gd name="connsiteX30-6439" fmla="*/ 1016635 w 1432560"/>
                <a:gd name="connsiteY30-6440" fmla="*/ 3581400 h 3588041"/>
                <a:gd name="connsiteX0-6441" fmla="*/ 1016635 w 1432560"/>
                <a:gd name="connsiteY0-6442" fmla="*/ 3581400 h 3588041"/>
                <a:gd name="connsiteX1-6443" fmla="*/ 591185 w 1432560"/>
                <a:gd name="connsiteY1-6444" fmla="*/ 3587750 h 3588041"/>
                <a:gd name="connsiteX2-6445" fmla="*/ 394335 w 1432560"/>
                <a:gd name="connsiteY2-6446" fmla="*/ 3076575 h 3588041"/>
                <a:gd name="connsiteX3-6447" fmla="*/ 746760 w 1432560"/>
                <a:gd name="connsiteY3-6448" fmla="*/ 2381250 h 3588041"/>
                <a:gd name="connsiteX4-6449" fmla="*/ 569595 w 1432560"/>
                <a:gd name="connsiteY4-6450" fmla="*/ 1925320 h 3588041"/>
                <a:gd name="connsiteX5-6451" fmla="*/ 0 w 1432560"/>
                <a:gd name="connsiteY5-6452" fmla="*/ 1870710 h 3588041"/>
                <a:gd name="connsiteX6-6453" fmla="*/ 422910 w 1432560"/>
                <a:gd name="connsiteY6-6454" fmla="*/ 1787525 h 3588041"/>
                <a:gd name="connsiteX7-6455" fmla="*/ 641985 w 1432560"/>
                <a:gd name="connsiteY7-6456" fmla="*/ 1876425 h 3588041"/>
                <a:gd name="connsiteX8-6457" fmla="*/ 822960 w 1432560"/>
                <a:gd name="connsiteY8-6458" fmla="*/ 1333500 h 3588041"/>
                <a:gd name="connsiteX9-6459" fmla="*/ 763429 w 1432560"/>
                <a:gd name="connsiteY9-6460" fmla="*/ 823913 h 3588041"/>
                <a:gd name="connsiteX10-6461" fmla="*/ 387985 w 1432560"/>
                <a:gd name="connsiteY10-6462" fmla="*/ 695325 h 3588041"/>
                <a:gd name="connsiteX11-6463" fmla="*/ 781686 w 1432560"/>
                <a:gd name="connsiteY11-6464" fmla="*/ 724693 h 3588041"/>
                <a:gd name="connsiteX12-6465" fmla="*/ 799148 w 1432560"/>
                <a:gd name="connsiteY12-6466" fmla="*/ 441325 h 3588041"/>
                <a:gd name="connsiteX13-6467" fmla="*/ 886460 w 1432560"/>
                <a:gd name="connsiteY13-6468" fmla="*/ 0 h 3588041"/>
                <a:gd name="connsiteX14-6469" fmla="*/ 857885 w 1432560"/>
                <a:gd name="connsiteY14-6470" fmla="*/ 679450 h 3588041"/>
                <a:gd name="connsiteX15-6471" fmla="*/ 921385 w 1432560"/>
                <a:gd name="connsiteY15-6472" fmla="*/ 1047750 h 3588041"/>
                <a:gd name="connsiteX16-6473" fmla="*/ 930910 w 1432560"/>
                <a:gd name="connsiteY16-6474" fmla="*/ 1295400 h 3588041"/>
                <a:gd name="connsiteX17-6475" fmla="*/ 1102360 w 1432560"/>
                <a:gd name="connsiteY17-6476" fmla="*/ 1187450 h 3588041"/>
                <a:gd name="connsiteX18-6477" fmla="*/ 1375410 w 1432560"/>
                <a:gd name="connsiteY18-6478" fmla="*/ 1171575 h 3588041"/>
                <a:gd name="connsiteX19-6479" fmla="*/ 1108710 w 1432560"/>
                <a:gd name="connsiteY19-6480" fmla="*/ 1254125 h 3588041"/>
                <a:gd name="connsiteX20-6481" fmla="*/ 889635 w 1432560"/>
                <a:gd name="connsiteY20-6482" fmla="*/ 1527175 h 3588041"/>
                <a:gd name="connsiteX21-6483" fmla="*/ 835660 w 1432560"/>
                <a:gd name="connsiteY21-6484" fmla="*/ 1895475 h 3588041"/>
                <a:gd name="connsiteX22-6485" fmla="*/ 1003935 w 1432560"/>
                <a:gd name="connsiteY22-6486" fmla="*/ 2308225 h 3588041"/>
                <a:gd name="connsiteX23-6487" fmla="*/ 895985 w 1432560"/>
                <a:gd name="connsiteY23-6488" fmla="*/ 2578100 h 3588041"/>
                <a:gd name="connsiteX24-6489" fmla="*/ 1213485 w 1432560"/>
                <a:gd name="connsiteY24-6490" fmla="*/ 2533650 h 3588041"/>
                <a:gd name="connsiteX25-6491" fmla="*/ 1432560 w 1432560"/>
                <a:gd name="connsiteY25-6492" fmla="*/ 2626519 h 3588041"/>
                <a:gd name="connsiteX26-6493" fmla="*/ 1188085 w 1432560"/>
                <a:gd name="connsiteY26-6494" fmla="*/ 2590800 h 3588041"/>
                <a:gd name="connsiteX27-6495" fmla="*/ 832485 w 1432560"/>
                <a:gd name="connsiteY27-6496" fmla="*/ 2733675 h 3588041"/>
                <a:gd name="connsiteX28-6497" fmla="*/ 689610 w 1432560"/>
                <a:gd name="connsiteY28-6498" fmla="*/ 3086100 h 3588041"/>
                <a:gd name="connsiteX29-6499" fmla="*/ 918210 w 1432560"/>
                <a:gd name="connsiteY29-6500" fmla="*/ 3419475 h 3588041"/>
                <a:gd name="connsiteX30-6501" fmla="*/ 1016635 w 1432560"/>
                <a:gd name="connsiteY30-6502" fmla="*/ 3581400 h 3588041"/>
                <a:gd name="connsiteX0-6503" fmla="*/ 1016635 w 1432560"/>
                <a:gd name="connsiteY0-6504" fmla="*/ 3581400 h 3588041"/>
                <a:gd name="connsiteX1-6505" fmla="*/ 591185 w 1432560"/>
                <a:gd name="connsiteY1-6506" fmla="*/ 3587750 h 3588041"/>
                <a:gd name="connsiteX2-6507" fmla="*/ 394335 w 1432560"/>
                <a:gd name="connsiteY2-6508" fmla="*/ 3076575 h 3588041"/>
                <a:gd name="connsiteX3-6509" fmla="*/ 746760 w 1432560"/>
                <a:gd name="connsiteY3-6510" fmla="*/ 2381250 h 3588041"/>
                <a:gd name="connsiteX4-6511" fmla="*/ 582295 w 1432560"/>
                <a:gd name="connsiteY4-6512" fmla="*/ 1953895 h 3588041"/>
                <a:gd name="connsiteX5-6513" fmla="*/ 0 w 1432560"/>
                <a:gd name="connsiteY5-6514" fmla="*/ 1870710 h 3588041"/>
                <a:gd name="connsiteX6-6515" fmla="*/ 422910 w 1432560"/>
                <a:gd name="connsiteY6-6516" fmla="*/ 1787525 h 3588041"/>
                <a:gd name="connsiteX7-6517" fmla="*/ 641985 w 1432560"/>
                <a:gd name="connsiteY7-6518" fmla="*/ 1876425 h 3588041"/>
                <a:gd name="connsiteX8-6519" fmla="*/ 822960 w 1432560"/>
                <a:gd name="connsiteY8-6520" fmla="*/ 1333500 h 3588041"/>
                <a:gd name="connsiteX9-6521" fmla="*/ 763429 w 1432560"/>
                <a:gd name="connsiteY9-6522" fmla="*/ 823913 h 3588041"/>
                <a:gd name="connsiteX10-6523" fmla="*/ 387985 w 1432560"/>
                <a:gd name="connsiteY10-6524" fmla="*/ 695325 h 3588041"/>
                <a:gd name="connsiteX11-6525" fmla="*/ 781686 w 1432560"/>
                <a:gd name="connsiteY11-6526" fmla="*/ 724693 h 3588041"/>
                <a:gd name="connsiteX12-6527" fmla="*/ 799148 w 1432560"/>
                <a:gd name="connsiteY12-6528" fmla="*/ 441325 h 3588041"/>
                <a:gd name="connsiteX13-6529" fmla="*/ 886460 w 1432560"/>
                <a:gd name="connsiteY13-6530" fmla="*/ 0 h 3588041"/>
                <a:gd name="connsiteX14-6531" fmla="*/ 857885 w 1432560"/>
                <a:gd name="connsiteY14-6532" fmla="*/ 679450 h 3588041"/>
                <a:gd name="connsiteX15-6533" fmla="*/ 921385 w 1432560"/>
                <a:gd name="connsiteY15-6534" fmla="*/ 1047750 h 3588041"/>
                <a:gd name="connsiteX16-6535" fmla="*/ 930910 w 1432560"/>
                <a:gd name="connsiteY16-6536" fmla="*/ 1295400 h 3588041"/>
                <a:gd name="connsiteX17-6537" fmla="*/ 1102360 w 1432560"/>
                <a:gd name="connsiteY17-6538" fmla="*/ 1187450 h 3588041"/>
                <a:gd name="connsiteX18-6539" fmla="*/ 1375410 w 1432560"/>
                <a:gd name="connsiteY18-6540" fmla="*/ 1171575 h 3588041"/>
                <a:gd name="connsiteX19-6541" fmla="*/ 1108710 w 1432560"/>
                <a:gd name="connsiteY19-6542" fmla="*/ 1254125 h 3588041"/>
                <a:gd name="connsiteX20-6543" fmla="*/ 889635 w 1432560"/>
                <a:gd name="connsiteY20-6544" fmla="*/ 1527175 h 3588041"/>
                <a:gd name="connsiteX21-6545" fmla="*/ 835660 w 1432560"/>
                <a:gd name="connsiteY21-6546" fmla="*/ 1895475 h 3588041"/>
                <a:gd name="connsiteX22-6547" fmla="*/ 1003935 w 1432560"/>
                <a:gd name="connsiteY22-6548" fmla="*/ 2308225 h 3588041"/>
                <a:gd name="connsiteX23-6549" fmla="*/ 895985 w 1432560"/>
                <a:gd name="connsiteY23-6550" fmla="*/ 2578100 h 3588041"/>
                <a:gd name="connsiteX24-6551" fmla="*/ 1213485 w 1432560"/>
                <a:gd name="connsiteY24-6552" fmla="*/ 2533650 h 3588041"/>
                <a:gd name="connsiteX25-6553" fmla="*/ 1432560 w 1432560"/>
                <a:gd name="connsiteY25-6554" fmla="*/ 2626519 h 3588041"/>
                <a:gd name="connsiteX26-6555" fmla="*/ 1188085 w 1432560"/>
                <a:gd name="connsiteY26-6556" fmla="*/ 2590800 h 3588041"/>
                <a:gd name="connsiteX27-6557" fmla="*/ 832485 w 1432560"/>
                <a:gd name="connsiteY27-6558" fmla="*/ 2733675 h 3588041"/>
                <a:gd name="connsiteX28-6559" fmla="*/ 689610 w 1432560"/>
                <a:gd name="connsiteY28-6560" fmla="*/ 3086100 h 3588041"/>
                <a:gd name="connsiteX29-6561" fmla="*/ 918210 w 1432560"/>
                <a:gd name="connsiteY29-6562" fmla="*/ 3419475 h 3588041"/>
                <a:gd name="connsiteX30-6563" fmla="*/ 1016635 w 1432560"/>
                <a:gd name="connsiteY30-6564" fmla="*/ 3581400 h 3588041"/>
                <a:gd name="connsiteX0-6565" fmla="*/ 1016635 w 1432560"/>
                <a:gd name="connsiteY0-6566" fmla="*/ 3581400 h 3588041"/>
                <a:gd name="connsiteX1-6567" fmla="*/ 591185 w 1432560"/>
                <a:gd name="connsiteY1-6568" fmla="*/ 3587750 h 3588041"/>
                <a:gd name="connsiteX2-6569" fmla="*/ 394335 w 1432560"/>
                <a:gd name="connsiteY2-6570" fmla="*/ 3076575 h 3588041"/>
                <a:gd name="connsiteX3-6571" fmla="*/ 746760 w 1432560"/>
                <a:gd name="connsiteY3-6572" fmla="*/ 2381250 h 3588041"/>
                <a:gd name="connsiteX4-6573" fmla="*/ 582295 w 1432560"/>
                <a:gd name="connsiteY4-6574" fmla="*/ 1953895 h 3588041"/>
                <a:gd name="connsiteX5-6575" fmla="*/ 0 w 1432560"/>
                <a:gd name="connsiteY5-6576" fmla="*/ 1870710 h 3588041"/>
                <a:gd name="connsiteX6-6577" fmla="*/ 422910 w 1432560"/>
                <a:gd name="connsiteY6-6578" fmla="*/ 1787525 h 3588041"/>
                <a:gd name="connsiteX7-6579" fmla="*/ 641985 w 1432560"/>
                <a:gd name="connsiteY7-6580" fmla="*/ 1876425 h 3588041"/>
                <a:gd name="connsiteX8-6581" fmla="*/ 822960 w 1432560"/>
                <a:gd name="connsiteY8-6582" fmla="*/ 1333500 h 3588041"/>
                <a:gd name="connsiteX9-6583" fmla="*/ 763429 w 1432560"/>
                <a:gd name="connsiteY9-6584" fmla="*/ 823913 h 3588041"/>
                <a:gd name="connsiteX10-6585" fmla="*/ 387985 w 1432560"/>
                <a:gd name="connsiteY10-6586" fmla="*/ 695325 h 3588041"/>
                <a:gd name="connsiteX11-6587" fmla="*/ 781686 w 1432560"/>
                <a:gd name="connsiteY11-6588" fmla="*/ 724693 h 3588041"/>
                <a:gd name="connsiteX12-6589" fmla="*/ 799148 w 1432560"/>
                <a:gd name="connsiteY12-6590" fmla="*/ 441325 h 3588041"/>
                <a:gd name="connsiteX13-6591" fmla="*/ 886460 w 1432560"/>
                <a:gd name="connsiteY13-6592" fmla="*/ 0 h 3588041"/>
                <a:gd name="connsiteX14-6593" fmla="*/ 857885 w 1432560"/>
                <a:gd name="connsiteY14-6594" fmla="*/ 679450 h 3588041"/>
                <a:gd name="connsiteX15-6595" fmla="*/ 921385 w 1432560"/>
                <a:gd name="connsiteY15-6596" fmla="*/ 1047750 h 3588041"/>
                <a:gd name="connsiteX16-6597" fmla="*/ 930910 w 1432560"/>
                <a:gd name="connsiteY16-6598" fmla="*/ 1295400 h 3588041"/>
                <a:gd name="connsiteX17-6599" fmla="*/ 1102360 w 1432560"/>
                <a:gd name="connsiteY17-6600" fmla="*/ 1187450 h 3588041"/>
                <a:gd name="connsiteX18-6601" fmla="*/ 1375410 w 1432560"/>
                <a:gd name="connsiteY18-6602" fmla="*/ 1171575 h 3588041"/>
                <a:gd name="connsiteX19-6603" fmla="*/ 1108710 w 1432560"/>
                <a:gd name="connsiteY19-6604" fmla="*/ 1254125 h 3588041"/>
                <a:gd name="connsiteX20-6605" fmla="*/ 889635 w 1432560"/>
                <a:gd name="connsiteY20-6606" fmla="*/ 1527175 h 3588041"/>
                <a:gd name="connsiteX21-6607" fmla="*/ 835660 w 1432560"/>
                <a:gd name="connsiteY21-6608" fmla="*/ 1895475 h 3588041"/>
                <a:gd name="connsiteX22-6609" fmla="*/ 1003935 w 1432560"/>
                <a:gd name="connsiteY22-6610" fmla="*/ 2308225 h 3588041"/>
                <a:gd name="connsiteX23-6611" fmla="*/ 895985 w 1432560"/>
                <a:gd name="connsiteY23-6612" fmla="*/ 2578100 h 3588041"/>
                <a:gd name="connsiteX24-6613" fmla="*/ 1165860 w 1432560"/>
                <a:gd name="connsiteY24-6614" fmla="*/ 2524125 h 3588041"/>
                <a:gd name="connsiteX25-6615" fmla="*/ 1432560 w 1432560"/>
                <a:gd name="connsiteY25-6616" fmla="*/ 2626519 h 3588041"/>
                <a:gd name="connsiteX26-6617" fmla="*/ 1188085 w 1432560"/>
                <a:gd name="connsiteY26-6618" fmla="*/ 2590800 h 3588041"/>
                <a:gd name="connsiteX27-6619" fmla="*/ 832485 w 1432560"/>
                <a:gd name="connsiteY27-6620" fmla="*/ 2733675 h 3588041"/>
                <a:gd name="connsiteX28-6621" fmla="*/ 689610 w 1432560"/>
                <a:gd name="connsiteY28-6622" fmla="*/ 3086100 h 3588041"/>
                <a:gd name="connsiteX29-6623" fmla="*/ 918210 w 1432560"/>
                <a:gd name="connsiteY29-6624" fmla="*/ 3419475 h 3588041"/>
                <a:gd name="connsiteX30-6625" fmla="*/ 1016635 w 1432560"/>
                <a:gd name="connsiteY30-6626" fmla="*/ 3581400 h 3588041"/>
                <a:gd name="connsiteX0-6627" fmla="*/ 1016635 w 1432560"/>
                <a:gd name="connsiteY0-6628" fmla="*/ 3581400 h 3588041"/>
                <a:gd name="connsiteX1-6629" fmla="*/ 591185 w 1432560"/>
                <a:gd name="connsiteY1-6630" fmla="*/ 3587750 h 3588041"/>
                <a:gd name="connsiteX2-6631" fmla="*/ 394335 w 1432560"/>
                <a:gd name="connsiteY2-6632" fmla="*/ 3076575 h 3588041"/>
                <a:gd name="connsiteX3-6633" fmla="*/ 746760 w 1432560"/>
                <a:gd name="connsiteY3-6634" fmla="*/ 2381250 h 3588041"/>
                <a:gd name="connsiteX4-6635" fmla="*/ 582295 w 1432560"/>
                <a:gd name="connsiteY4-6636" fmla="*/ 1953895 h 3588041"/>
                <a:gd name="connsiteX5-6637" fmla="*/ 0 w 1432560"/>
                <a:gd name="connsiteY5-6638" fmla="*/ 1870710 h 3588041"/>
                <a:gd name="connsiteX6-6639" fmla="*/ 422910 w 1432560"/>
                <a:gd name="connsiteY6-6640" fmla="*/ 1787525 h 3588041"/>
                <a:gd name="connsiteX7-6641" fmla="*/ 641985 w 1432560"/>
                <a:gd name="connsiteY7-6642" fmla="*/ 1876425 h 3588041"/>
                <a:gd name="connsiteX8-6643" fmla="*/ 822960 w 1432560"/>
                <a:gd name="connsiteY8-6644" fmla="*/ 1333500 h 3588041"/>
                <a:gd name="connsiteX9-6645" fmla="*/ 763429 w 1432560"/>
                <a:gd name="connsiteY9-6646" fmla="*/ 823913 h 3588041"/>
                <a:gd name="connsiteX10-6647" fmla="*/ 387985 w 1432560"/>
                <a:gd name="connsiteY10-6648" fmla="*/ 695325 h 3588041"/>
                <a:gd name="connsiteX11-6649" fmla="*/ 781686 w 1432560"/>
                <a:gd name="connsiteY11-6650" fmla="*/ 724693 h 3588041"/>
                <a:gd name="connsiteX12-6651" fmla="*/ 799148 w 1432560"/>
                <a:gd name="connsiteY12-6652" fmla="*/ 441325 h 3588041"/>
                <a:gd name="connsiteX13-6653" fmla="*/ 886460 w 1432560"/>
                <a:gd name="connsiteY13-6654" fmla="*/ 0 h 3588041"/>
                <a:gd name="connsiteX14-6655" fmla="*/ 857885 w 1432560"/>
                <a:gd name="connsiteY14-6656" fmla="*/ 679450 h 3588041"/>
                <a:gd name="connsiteX15-6657" fmla="*/ 921385 w 1432560"/>
                <a:gd name="connsiteY15-6658" fmla="*/ 1047750 h 3588041"/>
                <a:gd name="connsiteX16-6659" fmla="*/ 930910 w 1432560"/>
                <a:gd name="connsiteY16-6660" fmla="*/ 1295400 h 3588041"/>
                <a:gd name="connsiteX17-6661" fmla="*/ 1102360 w 1432560"/>
                <a:gd name="connsiteY17-6662" fmla="*/ 1187450 h 3588041"/>
                <a:gd name="connsiteX18-6663" fmla="*/ 1375410 w 1432560"/>
                <a:gd name="connsiteY18-6664" fmla="*/ 1171575 h 3588041"/>
                <a:gd name="connsiteX19-6665" fmla="*/ 1108710 w 1432560"/>
                <a:gd name="connsiteY19-6666" fmla="*/ 1254125 h 3588041"/>
                <a:gd name="connsiteX20-6667" fmla="*/ 889635 w 1432560"/>
                <a:gd name="connsiteY20-6668" fmla="*/ 1527175 h 3588041"/>
                <a:gd name="connsiteX21-6669" fmla="*/ 835660 w 1432560"/>
                <a:gd name="connsiteY21-6670" fmla="*/ 1895475 h 3588041"/>
                <a:gd name="connsiteX22-6671" fmla="*/ 1003935 w 1432560"/>
                <a:gd name="connsiteY22-6672" fmla="*/ 2308225 h 3588041"/>
                <a:gd name="connsiteX23-6673" fmla="*/ 895985 w 1432560"/>
                <a:gd name="connsiteY23-6674" fmla="*/ 2578100 h 3588041"/>
                <a:gd name="connsiteX24-6675" fmla="*/ 1165860 w 1432560"/>
                <a:gd name="connsiteY24-6676" fmla="*/ 2524125 h 3588041"/>
                <a:gd name="connsiteX25-6677" fmla="*/ 1432560 w 1432560"/>
                <a:gd name="connsiteY25-6678" fmla="*/ 2626519 h 3588041"/>
                <a:gd name="connsiteX26-6679" fmla="*/ 1188085 w 1432560"/>
                <a:gd name="connsiteY26-6680" fmla="*/ 2590800 h 3588041"/>
                <a:gd name="connsiteX27-6681" fmla="*/ 832485 w 1432560"/>
                <a:gd name="connsiteY27-6682" fmla="*/ 2733675 h 3588041"/>
                <a:gd name="connsiteX28-6683" fmla="*/ 689610 w 1432560"/>
                <a:gd name="connsiteY28-6684" fmla="*/ 3086100 h 3588041"/>
                <a:gd name="connsiteX29-6685" fmla="*/ 918210 w 1432560"/>
                <a:gd name="connsiteY29-6686" fmla="*/ 3419475 h 3588041"/>
                <a:gd name="connsiteX30-6687" fmla="*/ 1016635 w 1432560"/>
                <a:gd name="connsiteY30-6688" fmla="*/ 3581400 h 3588041"/>
                <a:gd name="connsiteX0-6689" fmla="*/ 1016635 w 1432560"/>
                <a:gd name="connsiteY0-6690" fmla="*/ 3581400 h 3588041"/>
                <a:gd name="connsiteX1-6691" fmla="*/ 591185 w 1432560"/>
                <a:gd name="connsiteY1-6692" fmla="*/ 3587750 h 3588041"/>
                <a:gd name="connsiteX2-6693" fmla="*/ 394335 w 1432560"/>
                <a:gd name="connsiteY2-6694" fmla="*/ 3076575 h 3588041"/>
                <a:gd name="connsiteX3-6695" fmla="*/ 746760 w 1432560"/>
                <a:gd name="connsiteY3-6696" fmla="*/ 2381250 h 3588041"/>
                <a:gd name="connsiteX4-6697" fmla="*/ 582295 w 1432560"/>
                <a:gd name="connsiteY4-6698" fmla="*/ 1953895 h 3588041"/>
                <a:gd name="connsiteX5-6699" fmla="*/ 0 w 1432560"/>
                <a:gd name="connsiteY5-6700" fmla="*/ 1870710 h 3588041"/>
                <a:gd name="connsiteX6-6701" fmla="*/ 422910 w 1432560"/>
                <a:gd name="connsiteY6-6702" fmla="*/ 1787525 h 3588041"/>
                <a:gd name="connsiteX7-6703" fmla="*/ 641985 w 1432560"/>
                <a:gd name="connsiteY7-6704" fmla="*/ 1876425 h 3588041"/>
                <a:gd name="connsiteX8-6705" fmla="*/ 822960 w 1432560"/>
                <a:gd name="connsiteY8-6706" fmla="*/ 1333500 h 3588041"/>
                <a:gd name="connsiteX9-6707" fmla="*/ 763429 w 1432560"/>
                <a:gd name="connsiteY9-6708" fmla="*/ 823913 h 3588041"/>
                <a:gd name="connsiteX10-6709" fmla="*/ 387985 w 1432560"/>
                <a:gd name="connsiteY10-6710" fmla="*/ 695325 h 3588041"/>
                <a:gd name="connsiteX11-6711" fmla="*/ 781686 w 1432560"/>
                <a:gd name="connsiteY11-6712" fmla="*/ 724693 h 3588041"/>
                <a:gd name="connsiteX12-6713" fmla="*/ 799148 w 1432560"/>
                <a:gd name="connsiteY12-6714" fmla="*/ 441325 h 3588041"/>
                <a:gd name="connsiteX13-6715" fmla="*/ 886460 w 1432560"/>
                <a:gd name="connsiteY13-6716" fmla="*/ 0 h 3588041"/>
                <a:gd name="connsiteX14-6717" fmla="*/ 857885 w 1432560"/>
                <a:gd name="connsiteY14-6718" fmla="*/ 679450 h 3588041"/>
                <a:gd name="connsiteX15-6719" fmla="*/ 921385 w 1432560"/>
                <a:gd name="connsiteY15-6720" fmla="*/ 1047750 h 3588041"/>
                <a:gd name="connsiteX16-6721" fmla="*/ 930910 w 1432560"/>
                <a:gd name="connsiteY16-6722" fmla="*/ 1295400 h 3588041"/>
                <a:gd name="connsiteX17-6723" fmla="*/ 1102360 w 1432560"/>
                <a:gd name="connsiteY17-6724" fmla="*/ 1187450 h 3588041"/>
                <a:gd name="connsiteX18-6725" fmla="*/ 1375410 w 1432560"/>
                <a:gd name="connsiteY18-6726" fmla="*/ 1171575 h 3588041"/>
                <a:gd name="connsiteX19-6727" fmla="*/ 1108710 w 1432560"/>
                <a:gd name="connsiteY19-6728" fmla="*/ 1254125 h 3588041"/>
                <a:gd name="connsiteX20-6729" fmla="*/ 889635 w 1432560"/>
                <a:gd name="connsiteY20-6730" fmla="*/ 1527175 h 3588041"/>
                <a:gd name="connsiteX21-6731" fmla="*/ 835660 w 1432560"/>
                <a:gd name="connsiteY21-6732" fmla="*/ 1895475 h 3588041"/>
                <a:gd name="connsiteX22-6733" fmla="*/ 1003935 w 1432560"/>
                <a:gd name="connsiteY22-6734" fmla="*/ 2308225 h 3588041"/>
                <a:gd name="connsiteX23-6735" fmla="*/ 895985 w 1432560"/>
                <a:gd name="connsiteY23-6736" fmla="*/ 2578100 h 3588041"/>
                <a:gd name="connsiteX24-6737" fmla="*/ 1165860 w 1432560"/>
                <a:gd name="connsiteY24-6738" fmla="*/ 2524125 h 3588041"/>
                <a:gd name="connsiteX25-6739" fmla="*/ 1432560 w 1432560"/>
                <a:gd name="connsiteY25-6740" fmla="*/ 2626519 h 3588041"/>
                <a:gd name="connsiteX26-6741" fmla="*/ 1188085 w 1432560"/>
                <a:gd name="connsiteY26-6742" fmla="*/ 2590800 h 3588041"/>
                <a:gd name="connsiteX27-6743" fmla="*/ 832485 w 1432560"/>
                <a:gd name="connsiteY27-6744" fmla="*/ 2733675 h 3588041"/>
                <a:gd name="connsiteX28-6745" fmla="*/ 689610 w 1432560"/>
                <a:gd name="connsiteY28-6746" fmla="*/ 3086100 h 3588041"/>
                <a:gd name="connsiteX29-6747" fmla="*/ 918210 w 1432560"/>
                <a:gd name="connsiteY29-6748" fmla="*/ 3419475 h 3588041"/>
                <a:gd name="connsiteX30-6749" fmla="*/ 1016635 w 1432560"/>
                <a:gd name="connsiteY30-6750" fmla="*/ 3581400 h 3588041"/>
                <a:gd name="connsiteX0-6751" fmla="*/ 1016635 w 1432560"/>
                <a:gd name="connsiteY0-6752" fmla="*/ 3581400 h 3588041"/>
                <a:gd name="connsiteX1-6753" fmla="*/ 591185 w 1432560"/>
                <a:gd name="connsiteY1-6754" fmla="*/ 3587750 h 3588041"/>
                <a:gd name="connsiteX2-6755" fmla="*/ 394335 w 1432560"/>
                <a:gd name="connsiteY2-6756" fmla="*/ 3076575 h 3588041"/>
                <a:gd name="connsiteX3-6757" fmla="*/ 746760 w 1432560"/>
                <a:gd name="connsiteY3-6758" fmla="*/ 2381250 h 3588041"/>
                <a:gd name="connsiteX4-6759" fmla="*/ 582295 w 1432560"/>
                <a:gd name="connsiteY4-6760" fmla="*/ 1953895 h 3588041"/>
                <a:gd name="connsiteX5-6761" fmla="*/ 0 w 1432560"/>
                <a:gd name="connsiteY5-6762" fmla="*/ 1870710 h 3588041"/>
                <a:gd name="connsiteX6-6763" fmla="*/ 422910 w 1432560"/>
                <a:gd name="connsiteY6-6764" fmla="*/ 1787525 h 3588041"/>
                <a:gd name="connsiteX7-6765" fmla="*/ 641985 w 1432560"/>
                <a:gd name="connsiteY7-6766" fmla="*/ 1876425 h 3588041"/>
                <a:gd name="connsiteX8-6767" fmla="*/ 822960 w 1432560"/>
                <a:gd name="connsiteY8-6768" fmla="*/ 1333500 h 3588041"/>
                <a:gd name="connsiteX9-6769" fmla="*/ 763429 w 1432560"/>
                <a:gd name="connsiteY9-6770" fmla="*/ 823913 h 3588041"/>
                <a:gd name="connsiteX10-6771" fmla="*/ 387985 w 1432560"/>
                <a:gd name="connsiteY10-6772" fmla="*/ 695325 h 3588041"/>
                <a:gd name="connsiteX11-6773" fmla="*/ 781686 w 1432560"/>
                <a:gd name="connsiteY11-6774" fmla="*/ 724693 h 3588041"/>
                <a:gd name="connsiteX12-6775" fmla="*/ 799148 w 1432560"/>
                <a:gd name="connsiteY12-6776" fmla="*/ 441325 h 3588041"/>
                <a:gd name="connsiteX13-6777" fmla="*/ 886460 w 1432560"/>
                <a:gd name="connsiteY13-6778" fmla="*/ 0 h 3588041"/>
                <a:gd name="connsiteX14-6779" fmla="*/ 857885 w 1432560"/>
                <a:gd name="connsiteY14-6780" fmla="*/ 679450 h 3588041"/>
                <a:gd name="connsiteX15-6781" fmla="*/ 921385 w 1432560"/>
                <a:gd name="connsiteY15-6782" fmla="*/ 1047750 h 3588041"/>
                <a:gd name="connsiteX16-6783" fmla="*/ 930910 w 1432560"/>
                <a:gd name="connsiteY16-6784" fmla="*/ 1295400 h 3588041"/>
                <a:gd name="connsiteX17-6785" fmla="*/ 1102360 w 1432560"/>
                <a:gd name="connsiteY17-6786" fmla="*/ 1187450 h 3588041"/>
                <a:gd name="connsiteX18-6787" fmla="*/ 1375410 w 1432560"/>
                <a:gd name="connsiteY18-6788" fmla="*/ 1171575 h 3588041"/>
                <a:gd name="connsiteX19-6789" fmla="*/ 1108710 w 1432560"/>
                <a:gd name="connsiteY19-6790" fmla="*/ 1254125 h 3588041"/>
                <a:gd name="connsiteX20-6791" fmla="*/ 889635 w 1432560"/>
                <a:gd name="connsiteY20-6792" fmla="*/ 1527175 h 3588041"/>
                <a:gd name="connsiteX21-6793" fmla="*/ 835660 w 1432560"/>
                <a:gd name="connsiteY21-6794" fmla="*/ 1895475 h 3588041"/>
                <a:gd name="connsiteX22-6795" fmla="*/ 1003935 w 1432560"/>
                <a:gd name="connsiteY22-6796" fmla="*/ 2308225 h 3588041"/>
                <a:gd name="connsiteX23-6797" fmla="*/ 895985 w 1432560"/>
                <a:gd name="connsiteY23-6798" fmla="*/ 2578100 h 3588041"/>
                <a:gd name="connsiteX24-6799" fmla="*/ 1165860 w 1432560"/>
                <a:gd name="connsiteY24-6800" fmla="*/ 2524125 h 3588041"/>
                <a:gd name="connsiteX25-6801" fmla="*/ 1432560 w 1432560"/>
                <a:gd name="connsiteY25-6802" fmla="*/ 2626519 h 3588041"/>
                <a:gd name="connsiteX26-6803" fmla="*/ 1188085 w 1432560"/>
                <a:gd name="connsiteY26-6804" fmla="*/ 2590800 h 3588041"/>
                <a:gd name="connsiteX27-6805" fmla="*/ 832485 w 1432560"/>
                <a:gd name="connsiteY27-6806" fmla="*/ 2733675 h 3588041"/>
                <a:gd name="connsiteX28-6807" fmla="*/ 689610 w 1432560"/>
                <a:gd name="connsiteY28-6808" fmla="*/ 3086100 h 3588041"/>
                <a:gd name="connsiteX29-6809" fmla="*/ 918210 w 1432560"/>
                <a:gd name="connsiteY29-6810" fmla="*/ 3419475 h 3588041"/>
                <a:gd name="connsiteX30-6811" fmla="*/ 1016635 w 1432560"/>
                <a:gd name="connsiteY30-6812" fmla="*/ 3581400 h 3588041"/>
                <a:gd name="connsiteX0-6813" fmla="*/ 1016635 w 1432560"/>
                <a:gd name="connsiteY0-6814" fmla="*/ 3581400 h 3588041"/>
                <a:gd name="connsiteX1-6815" fmla="*/ 591185 w 1432560"/>
                <a:gd name="connsiteY1-6816" fmla="*/ 3587750 h 3588041"/>
                <a:gd name="connsiteX2-6817" fmla="*/ 394335 w 1432560"/>
                <a:gd name="connsiteY2-6818" fmla="*/ 3076575 h 3588041"/>
                <a:gd name="connsiteX3-6819" fmla="*/ 746760 w 1432560"/>
                <a:gd name="connsiteY3-6820" fmla="*/ 2381250 h 3588041"/>
                <a:gd name="connsiteX4-6821" fmla="*/ 582295 w 1432560"/>
                <a:gd name="connsiteY4-6822" fmla="*/ 1953895 h 3588041"/>
                <a:gd name="connsiteX5-6823" fmla="*/ 0 w 1432560"/>
                <a:gd name="connsiteY5-6824" fmla="*/ 1870710 h 3588041"/>
                <a:gd name="connsiteX6-6825" fmla="*/ 422910 w 1432560"/>
                <a:gd name="connsiteY6-6826" fmla="*/ 1787525 h 3588041"/>
                <a:gd name="connsiteX7-6827" fmla="*/ 641985 w 1432560"/>
                <a:gd name="connsiteY7-6828" fmla="*/ 1876425 h 3588041"/>
                <a:gd name="connsiteX8-6829" fmla="*/ 822960 w 1432560"/>
                <a:gd name="connsiteY8-6830" fmla="*/ 1333500 h 3588041"/>
                <a:gd name="connsiteX9-6831" fmla="*/ 763429 w 1432560"/>
                <a:gd name="connsiteY9-6832" fmla="*/ 823913 h 3588041"/>
                <a:gd name="connsiteX10-6833" fmla="*/ 387985 w 1432560"/>
                <a:gd name="connsiteY10-6834" fmla="*/ 695325 h 3588041"/>
                <a:gd name="connsiteX11-6835" fmla="*/ 781686 w 1432560"/>
                <a:gd name="connsiteY11-6836" fmla="*/ 724693 h 3588041"/>
                <a:gd name="connsiteX12-6837" fmla="*/ 799148 w 1432560"/>
                <a:gd name="connsiteY12-6838" fmla="*/ 441325 h 3588041"/>
                <a:gd name="connsiteX13-6839" fmla="*/ 886460 w 1432560"/>
                <a:gd name="connsiteY13-6840" fmla="*/ 0 h 3588041"/>
                <a:gd name="connsiteX14-6841" fmla="*/ 857885 w 1432560"/>
                <a:gd name="connsiteY14-6842" fmla="*/ 679450 h 3588041"/>
                <a:gd name="connsiteX15-6843" fmla="*/ 921385 w 1432560"/>
                <a:gd name="connsiteY15-6844" fmla="*/ 1047750 h 3588041"/>
                <a:gd name="connsiteX16-6845" fmla="*/ 930910 w 1432560"/>
                <a:gd name="connsiteY16-6846" fmla="*/ 1295400 h 3588041"/>
                <a:gd name="connsiteX17-6847" fmla="*/ 1102360 w 1432560"/>
                <a:gd name="connsiteY17-6848" fmla="*/ 1187450 h 3588041"/>
                <a:gd name="connsiteX18-6849" fmla="*/ 1375410 w 1432560"/>
                <a:gd name="connsiteY18-6850" fmla="*/ 1171575 h 3588041"/>
                <a:gd name="connsiteX19-6851" fmla="*/ 1108710 w 1432560"/>
                <a:gd name="connsiteY19-6852" fmla="*/ 1254125 h 3588041"/>
                <a:gd name="connsiteX20-6853" fmla="*/ 889635 w 1432560"/>
                <a:gd name="connsiteY20-6854" fmla="*/ 1527175 h 3588041"/>
                <a:gd name="connsiteX21-6855" fmla="*/ 835660 w 1432560"/>
                <a:gd name="connsiteY21-6856" fmla="*/ 1895475 h 3588041"/>
                <a:gd name="connsiteX22-6857" fmla="*/ 1003935 w 1432560"/>
                <a:gd name="connsiteY22-6858" fmla="*/ 2308225 h 3588041"/>
                <a:gd name="connsiteX23-6859" fmla="*/ 895985 w 1432560"/>
                <a:gd name="connsiteY23-6860" fmla="*/ 2578100 h 3588041"/>
                <a:gd name="connsiteX24-6861" fmla="*/ 1165860 w 1432560"/>
                <a:gd name="connsiteY24-6862" fmla="*/ 2524125 h 3588041"/>
                <a:gd name="connsiteX25-6863" fmla="*/ 1432560 w 1432560"/>
                <a:gd name="connsiteY25-6864" fmla="*/ 2626519 h 3588041"/>
                <a:gd name="connsiteX26-6865" fmla="*/ 1188085 w 1432560"/>
                <a:gd name="connsiteY26-6866" fmla="*/ 2590800 h 3588041"/>
                <a:gd name="connsiteX27-6867" fmla="*/ 832485 w 1432560"/>
                <a:gd name="connsiteY27-6868" fmla="*/ 2733675 h 3588041"/>
                <a:gd name="connsiteX28-6869" fmla="*/ 689610 w 1432560"/>
                <a:gd name="connsiteY28-6870" fmla="*/ 3086100 h 3588041"/>
                <a:gd name="connsiteX29-6871" fmla="*/ 918210 w 1432560"/>
                <a:gd name="connsiteY29-6872" fmla="*/ 3419475 h 3588041"/>
                <a:gd name="connsiteX30-6873" fmla="*/ 1016635 w 1432560"/>
                <a:gd name="connsiteY30-6874" fmla="*/ 3581400 h 3588041"/>
                <a:gd name="connsiteX0-6875" fmla="*/ 1016635 w 1432560"/>
                <a:gd name="connsiteY0-6876" fmla="*/ 3581400 h 3588041"/>
                <a:gd name="connsiteX1-6877" fmla="*/ 591185 w 1432560"/>
                <a:gd name="connsiteY1-6878" fmla="*/ 3587750 h 3588041"/>
                <a:gd name="connsiteX2-6879" fmla="*/ 394335 w 1432560"/>
                <a:gd name="connsiteY2-6880" fmla="*/ 3076575 h 3588041"/>
                <a:gd name="connsiteX3-6881" fmla="*/ 746760 w 1432560"/>
                <a:gd name="connsiteY3-6882" fmla="*/ 2381250 h 3588041"/>
                <a:gd name="connsiteX4-6883" fmla="*/ 582295 w 1432560"/>
                <a:gd name="connsiteY4-6884" fmla="*/ 1953895 h 3588041"/>
                <a:gd name="connsiteX5-6885" fmla="*/ 0 w 1432560"/>
                <a:gd name="connsiteY5-6886" fmla="*/ 1870710 h 3588041"/>
                <a:gd name="connsiteX6-6887" fmla="*/ 422910 w 1432560"/>
                <a:gd name="connsiteY6-6888" fmla="*/ 1787525 h 3588041"/>
                <a:gd name="connsiteX7-6889" fmla="*/ 641985 w 1432560"/>
                <a:gd name="connsiteY7-6890" fmla="*/ 1876425 h 3588041"/>
                <a:gd name="connsiteX8-6891" fmla="*/ 822960 w 1432560"/>
                <a:gd name="connsiteY8-6892" fmla="*/ 1333500 h 3588041"/>
                <a:gd name="connsiteX9-6893" fmla="*/ 763429 w 1432560"/>
                <a:gd name="connsiteY9-6894" fmla="*/ 823913 h 3588041"/>
                <a:gd name="connsiteX10-6895" fmla="*/ 387985 w 1432560"/>
                <a:gd name="connsiteY10-6896" fmla="*/ 695325 h 3588041"/>
                <a:gd name="connsiteX11-6897" fmla="*/ 781686 w 1432560"/>
                <a:gd name="connsiteY11-6898" fmla="*/ 724693 h 3588041"/>
                <a:gd name="connsiteX12-6899" fmla="*/ 799148 w 1432560"/>
                <a:gd name="connsiteY12-6900" fmla="*/ 441325 h 3588041"/>
                <a:gd name="connsiteX13-6901" fmla="*/ 886460 w 1432560"/>
                <a:gd name="connsiteY13-6902" fmla="*/ 0 h 3588041"/>
                <a:gd name="connsiteX14-6903" fmla="*/ 857885 w 1432560"/>
                <a:gd name="connsiteY14-6904" fmla="*/ 679450 h 3588041"/>
                <a:gd name="connsiteX15-6905" fmla="*/ 921385 w 1432560"/>
                <a:gd name="connsiteY15-6906" fmla="*/ 1047750 h 3588041"/>
                <a:gd name="connsiteX16-6907" fmla="*/ 930910 w 1432560"/>
                <a:gd name="connsiteY16-6908" fmla="*/ 1295400 h 3588041"/>
                <a:gd name="connsiteX17-6909" fmla="*/ 1102360 w 1432560"/>
                <a:gd name="connsiteY17-6910" fmla="*/ 1187450 h 3588041"/>
                <a:gd name="connsiteX18-6911" fmla="*/ 1375410 w 1432560"/>
                <a:gd name="connsiteY18-6912" fmla="*/ 1171575 h 3588041"/>
                <a:gd name="connsiteX19-6913" fmla="*/ 1108710 w 1432560"/>
                <a:gd name="connsiteY19-6914" fmla="*/ 1254125 h 3588041"/>
                <a:gd name="connsiteX20-6915" fmla="*/ 889635 w 1432560"/>
                <a:gd name="connsiteY20-6916" fmla="*/ 1527175 h 3588041"/>
                <a:gd name="connsiteX21-6917" fmla="*/ 835660 w 1432560"/>
                <a:gd name="connsiteY21-6918" fmla="*/ 1895475 h 3588041"/>
                <a:gd name="connsiteX22-6919" fmla="*/ 1003935 w 1432560"/>
                <a:gd name="connsiteY22-6920" fmla="*/ 2308225 h 3588041"/>
                <a:gd name="connsiteX23-6921" fmla="*/ 895985 w 1432560"/>
                <a:gd name="connsiteY23-6922" fmla="*/ 2578100 h 3588041"/>
                <a:gd name="connsiteX24-6923" fmla="*/ 1165860 w 1432560"/>
                <a:gd name="connsiteY24-6924" fmla="*/ 2524125 h 3588041"/>
                <a:gd name="connsiteX25-6925" fmla="*/ 1432560 w 1432560"/>
                <a:gd name="connsiteY25-6926" fmla="*/ 2626519 h 3588041"/>
                <a:gd name="connsiteX26-6927" fmla="*/ 1188085 w 1432560"/>
                <a:gd name="connsiteY26-6928" fmla="*/ 2590800 h 3588041"/>
                <a:gd name="connsiteX27-6929" fmla="*/ 832485 w 1432560"/>
                <a:gd name="connsiteY27-6930" fmla="*/ 2733675 h 3588041"/>
                <a:gd name="connsiteX28-6931" fmla="*/ 689610 w 1432560"/>
                <a:gd name="connsiteY28-6932" fmla="*/ 3086100 h 3588041"/>
                <a:gd name="connsiteX29-6933" fmla="*/ 918210 w 1432560"/>
                <a:gd name="connsiteY29-6934" fmla="*/ 3419475 h 3588041"/>
                <a:gd name="connsiteX30-6935" fmla="*/ 1016635 w 1432560"/>
                <a:gd name="connsiteY30-6936" fmla="*/ 3581400 h 3588041"/>
                <a:gd name="connsiteX0-6937" fmla="*/ 1016635 w 1432560"/>
                <a:gd name="connsiteY0-6938" fmla="*/ 3581400 h 3588041"/>
                <a:gd name="connsiteX1-6939" fmla="*/ 591185 w 1432560"/>
                <a:gd name="connsiteY1-6940" fmla="*/ 3587750 h 3588041"/>
                <a:gd name="connsiteX2-6941" fmla="*/ 394335 w 1432560"/>
                <a:gd name="connsiteY2-6942" fmla="*/ 3076575 h 3588041"/>
                <a:gd name="connsiteX3-6943" fmla="*/ 746760 w 1432560"/>
                <a:gd name="connsiteY3-6944" fmla="*/ 2381250 h 3588041"/>
                <a:gd name="connsiteX4-6945" fmla="*/ 582295 w 1432560"/>
                <a:gd name="connsiteY4-6946" fmla="*/ 1953895 h 3588041"/>
                <a:gd name="connsiteX5-6947" fmla="*/ 0 w 1432560"/>
                <a:gd name="connsiteY5-6948" fmla="*/ 1870710 h 3588041"/>
                <a:gd name="connsiteX6-6949" fmla="*/ 422910 w 1432560"/>
                <a:gd name="connsiteY6-6950" fmla="*/ 1787525 h 3588041"/>
                <a:gd name="connsiteX7-6951" fmla="*/ 641985 w 1432560"/>
                <a:gd name="connsiteY7-6952" fmla="*/ 1876425 h 3588041"/>
                <a:gd name="connsiteX8-6953" fmla="*/ 822960 w 1432560"/>
                <a:gd name="connsiteY8-6954" fmla="*/ 1333500 h 3588041"/>
                <a:gd name="connsiteX9-6955" fmla="*/ 763429 w 1432560"/>
                <a:gd name="connsiteY9-6956" fmla="*/ 823913 h 3588041"/>
                <a:gd name="connsiteX10-6957" fmla="*/ 387985 w 1432560"/>
                <a:gd name="connsiteY10-6958" fmla="*/ 695325 h 3588041"/>
                <a:gd name="connsiteX11-6959" fmla="*/ 784067 w 1432560"/>
                <a:gd name="connsiteY11-6960" fmla="*/ 734218 h 3588041"/>
                <a:gd name="connsiteX12-6961" fmla="*/ 799148 w 1432560"/>
                <a:gd name="connsiteY12-6962" fmla="*/ 441325 h 3588041"/>
                <a:gd name="connsiteX13-6963" fmla="*/ 886460 w 1432560"/>
                <a:gd name="connsiteY13-6964" fmla="*/ 0 h 3588041"/>
                <a:gd name="connsiteX14-6965" fmla="*/ 857885 w 1432560"/>
                <a:gd name="connsiteY14-6966" fmla="*/ 679450 h 3588041"/>
                <a:gd name="connsiteX15-6967" fmla="*/ 921385 w 1432560"/>
                <a:gd name="connsiteY15-6968" fmla="*/ 1047750 h 3588041"/>
                <a:gd name="connsiteX16-6969" fmla="*/ 930910 w 1432560"/>
                <a:gd name="connsiteY16-6970" fmla="*/ 1295400 h 3588041"/>
                <a:gd name="connsiteX17-6971" fmla="*/ 1102360 w 1432560"/>
                <a:gd name="connsiteY17-6972" fmla="*/ 1187450 h 3588041"/>
                <a:gd name="connsiteX18-6973" fmla="*/ 1375410 w 1432560"/>
                <a:gd name="connsiteY18-6974" fmla="*/ 1171575 h 3588041"/>
                <a:gd name="connsiteX19-6975" fmla="*/ 1108710 w 1432560"/>
                <a:gd name="connsiteY19-6976" fmla="*/ 1254125 h 3588041"/>
                <a:gd name="connsiteX20-6977" fmla="*/ 889635 w 1432560"/>
                <a:gd name="connsiteY20-6978" fmla="*/ 1527175 h 3588041"/>
                <a:gd name="connsiteX21-6979" fmla="*/ 835660 w 1432560"/>
                <a:gd name="connsiteY21-6980" fmla="*/ 1895475 h 3588041"/>
                <a:gd name="connsiteX22-6981" fmla="*/ 1003935 w 1432560"/>
                <a:gd name="connsiteY22-6982" fmla="*/ 2308225 h 3588041"/>
                <a:gd name="connsiteX23-6983" fmla="*/ 895985 w 1432560"/>
                <a:gd name="connsiteY23-6984" fmla="*/ 2578100 h 3588041"/>
                <a:gd name="connsiteX24-6985" fmla="*/ 1165860 w 1432560"/>
                <a:gd name="connsiteY24-6986" fmla="*/ 2524125 h 3588041"/>
                <a:gd name="connsiteX25-6987" fmla="*/ 1432560 w 1432560"/>
                <a:gd name="connsiteY25-6988" fmla="*/ 2626519 h 3588041"/>
                <a:gd name="connsiteX26-6989" fmla="*/ 1188085 w 1432560"/>
                <a:gd name="connsiteY26-6990" fmla="*/ 2590800 h 3588041"/>
                <a:gd name="connsiteX27-6991" fmla="*/ 832485 w 1432560"/>
                <a:gd name="connsiteY27-6992" fmla="*/ 2733675 h 3588041"/>
                <a:gd name="connsiteX28-6993" fmla="*/ 689610 w 1432560"/>
                <a:gd name="connsiteY28-6994" fmla="*/ 3086100 h 3588041"/>
                <a:gd name="connsiteX29-6995" fmla="*/ 918210 w 1432560"/>
                <a:gd name="connsiteY29-6996" fmla="*/ 3419475 h 3588041"/>
                <a:gd name="connsiteX30-6997" fmla="*/ 1016635 w 1432560"/>
                <a:gd name="connsiteY30-6998" fmla="*/ 3581400 h 3588041"/>
                <a:gd name="connsiteX0-6999" fmla="*/ 1016635 w 1432560"/>
                <a:gd name="connsiteY0-7000" fmla="*/ 3581400 h 3588041"/>
                <a:gd name="connsiteX1-7001" fmla="*/ 591185 w 1432560"/>
                <a:gd name="connsiteY1-7002" fmla="*/ 3587750 h 3588041"/>
                <a:gd name="connsiteX2-7003" fmla="*/ 394335 w 1432560"/>
                <a:gd name="connsiteY2-7004" fmla="*/ 3076575 h 3588041"/>
                <a:gd name="connsiteX3-7005" fmla="*/ 746760 w 1432560"/>
                <a:gd name="connsiteY3-7006" fmla="*/ 2381250 h 3588041"/>
                <a:gd name="connsiteX4-7007" fmla="*/ 582295 w 1432560"/>
                <a:gd name="connsiteY4-7008" fmla="*/ 1953895 h 3588041"/>
                <a:gd name="connsiteX5-7009" fmla="*/ 0 w 1432560"/>
                <a:gd name="connsiteY5-7010" fmla="*/ 1870710 h 3588041"/>
                <a:gd name="connsiteX6-7011" fmla="*/ 422910 w 1432560"/>
                <a:gd name="connsiteY6-7012" fmla="*/ 1787525 h 3588041"/>
                <a:gd name="connsiteX7-7013" fmla="*/ 641985 w 1432560"/>
                <a:gd name="connsiteY7-7014" fmla="*/ 1876425 h 3588041"/>
                <a:gd name="connsiteX8-7015" fmla="*/ 822960 w 1432560"/>
                <a:gd name="connsiteY8-7016" fmla="*/ 1333500 h 3588041"/>
                <a:gd name="connsiteX9-7017" fmla="*/ 763429 w 1432560"/>
                <a:gd name="connsiteY9-7018" fmla="*/ 823913 h 3588041"/>
                <a:gd name="connsiteX10-7019" fmla="*/ 387985 w 1432560"/>
                <a:gd name="connsiteY10-7020" fmla="*/ 695325 h 3588041"/>
                <a:gd name="connsiteX11-7021" fmla="*/ 784067 w 1432560"/>
                <a:gd name="connsiteY11-7022" fmla="*/ 734218 h 3588041"/>
                <a:gd name="connsiteX12-7023" fmla="*/ 799148 w 1432560"/>
                <a:gd name="connsiteY12-7024" fmla="*/ 441325 h 3588041"/>
                <a:gd name="connsiteX13-7025" fmla="*/ 886460 w 1432560"/>
                <a:gd name="connsiteY13-7026" fmla="*/ 0 h 3588041"/>
                <a:gd name="connsiteX14-7027" fmla="*/ 857885 w 1432560"/>
                <a:gd name="connsiteY14-7028" fmla="*/ 679450 h 3588041"/>
                <a:gd name="connsiteX15-7029" fmla="*/ 921385 w 1432560"/>
                <a:gd name="connsiteY15-7030" fmla="*/ 1047750 h 3588041"/>
                <a:gd name="connsiteX16-7031" fmla="*/ 930910 w 1432560"/>
                <a:gd name="connsiteY16-7032" fmla="*/ 1295400 h 3588041"/>
                <a:gd name="connsiteX17-7033" fmla="*/ 1102360 w 1432560"/>
                <a:gd name="connsiteY17-7034" fmla="*/ 1187450 h 3588041"/>
                <a:gd name="connsiteX18-7035" fmla="*/ 1375410 w 1432560"/>
                <a:gd name="connsiteY18-7036" fmla="*/ 1171575 h 3588041"/>
                <a:gd name="connsiteX19-7037" fmla="*/ 1108710 w 1432560"/>
                <a:gd name="connsiteY19-7038" fmla="*/ 1254125 h 3588041"/>
                <a:gd name="connsiteX20-7039" fmla="*/ 889635 w 1432560"/>
                <a:gd name="connsiteY20-7040" fmla="*/ 1527175 h 3588041"/>
                <a:gd name="connsiteX21-7041" fmla="*/ 835660 w 1432560"/>
                <a:gd name="connsiteY21-7042" fmla="*/ 1895475 h 3588041"/>
                <a:gd name="connsiteX22-7043" fmla="*/ 1003935 w 1432560"/>
                <a:gd name="connsiteY22-7044" fmla="*/ 2308225 h 3588041"/>
                <a:gd name="connsiteX23-7045" fmla="*/ 895985 w 1432560"/>
                <a:gd name="connsiteY23-7046" fmla="*/ 2578100 h 3588041"/>
                <a:gd name="connsiteX24-7047" fmla="*/ 1165860 w 1432560"/>
                <a:gd name="connsiteY24-7048" fmla="*/ 2524125 h 3588041"/>
                <a:gd name="connsiteX25-7049" fmla="*/ 1432560 w 1432560"/>
                <a:gd name="connsiteY25-7050" fmla="*/ 2626519 h 3588041"/>
                <a:gd name="connsiteX26-7051" fmla="*/ 1188085 w 1432560"/>
                <a:gd name="connsiteY26-7052" fmla="*/ 2590800 h 3588041"/>
                <a:gd name="connsiteX27-7053" fmla="*/ 832485 w 1432560"/>
                <a:gd name="connsiteY27-7054" fmla="*/ 2733675 h 3588041"/>
                <a:gd name="connsiteX28-7055" fmla="*/ 689610 w 1432560"/>
                <a:gd name="connsiteY28-7056" fmla="*/ 3086100 h 3588041"/>
                <a:gd name="connsiteX29-7057" fmla="*/ 918210 w 1432560"/>
                <a:gd name="connsiteY29-7058" fmla="*/ 3419475 h 3588041"/>
                <a:gd name="connsiteX30-7059" fmla="*/ 1016635 w 1432560"/>
                <a:gd name="connsiteY30-7060" fmla="*/ 3581400 h 3588041"/>
                <a:gd name="connsiteX0-7061" fmla="*/ 1016635 w 1432560"/>
                <a:gd name="connsiteY0-7062" fmla="*/ 3581400 h 3588041"/>
                <a:gd name="connsiteX1-7063" fmla="*/ 591185 w 1432560"/>
                <a:gd name="connsiteY1-7064" fmla="*/ 3587750 h 3588041"/>
                <a:gd name="connsiteX2-7065" fmla="*/ 394335 w 1432560"/>
                <a:gd name="connsiteY2-7066" fmla="*/ 3076575 h 3588041"/>
                <a:gd name="connsiteX3-7067" fmla="*/ 746760 w 1432560"/>
                <a:gd name="connsiteY3-7068" fmla="*/ 2381250 h 3588041"/>
                <a:gd name="connsiteX4-7069" fmla="*/ 582295 w 1432560"/>
                <a:gd name="connsiteY4-7070" fmla="*/ 1953895 h 3588041"/>
                <a:gd name="connsiteX5-7071" fmla="*/ 0 w 1432560"/>
                <a:gd name="connsiteY5-7072" fmla="*/ 1870710 h 3588041"/>
                <a:gd name="connsiteX6-7073" fmla="*/ 422910 w 1432560"/>
                <a:gd name="connsiteY6-7074" fmla="*/ 1787525 h 3588041"/>
                <a:gd name="connsiteX7-7075" fmla="*/ 641985 w 1432560"/>
                <a:gd name="connsiteY7-7076" fmla="*/ 1876425 h 3588041"/>
                <a:gd name="connsiteX8-7077" fmla="*/ 822960 w 1432560"/>
                <a:gd name="connsiteY8-7078" fmla="*/ 1333500 h 3588041"/>
                <a:gd name="connsiteX9-7079" fmla="*/ 763429 w 1432560"/>
                <a:gd name="connsiteY9-7080" fmla="*/ 823913 h 3588041"/>
                <a:gd name="connsiteX10-7081" fmla="*/ 387985 w 1432560"/>
                <a:gd name="connsiteY10-7082" fmla="*/ 695325 h 3588041"/>
                <a:gd name="connsiteX11-7083" fmla="*/ 784067 w 1432560"/>
                <a:gd name="connsiteY11-7084" fmla="*/ 734218 h 3588041"/>
                <a:gd name="connsiteX12-7085" fmla="*/ 799148 w 1432560"/>
                <a:gd name="connsiteY12-7086" fmla="*/ 441325 h 3588041"/>
                <a:gd name="connsiteX13-7087" fmla="*/ 886460 w 1432560"/>
                <a:gd name="connsiteY13-7088" fmla="*/ 0 h 3588041"/>
                <a:gd name="connsiteX14-7089" fmla="*/ 857885 w 1432560"/>
                <a:gd name="connsiteY14-7090" fmla="*/ 679450 h 3588041"/>
                <a:gd name="connsiteX15-7091" fmla="*/ 921385 w 1432560"/>
                <a:gd name="connsiteY15-7092" fmla="*/ 1047750 h 3588041"/>
                <a:gd name="connsiteX16-7093" fmla="*/ 930910 w 1432560"/>
                <a:gd name="connsiteY16-7094" fmla="*/ 1295400 h 3588041"/>
                <a:gd name="connsiteX17-7095" fmla="*/ 1102360 w 1432560"/>
                <a:gd name="connsiteY17-7096" fmla="*/ 1187450 h 3588041"/>
                <a:gd name="connsiteX18-7097" fmla="*/ 1375410 w 1432560"/>
                <a:gd name="connsiteY18-7098" fmla="*/ 1171575 h 3588041"/>
                <a:gd name="connsiteX19-7099" fmla="*/ 1108710 w 1432560"/>
                <a:gd name="connsiteY19-7100" fmla="*/ 1254125 h 3588041"/>
                <a:gd name="connsiteX20-7101" fmla="*/ 889635 w 1432560"/>
                <a:gd name="connsiteY20-7102" fmla="*/ 1527175 h 3588041"/>
                <a:gd name="connsiteX21-7103" fmla="*/ 835660 w 1432560"/>
                <a:gd name="connsiteY21-7104" fmla="*/ 1895475 h 3588041"/>
                <a:gd name="connsiteX22-7105" fmla="*/ 1003935 w 1432560"/>
                <a:gd name="connsiteY22-7106" fmla="*/ 2308225 h 3588041"/>
                <a:gd name="connsiteX23-7107" fmla="*/ 895985 w 1432560"/>
                <a:gd name="connsiteY23-7108" fmla="*/ 2578100 h 3588041"/>
                <a:gd name="connsiteX24-7109" fmla="*/ 1165860 w 1432560"/>
                <a:gd name="connsiteY24-7110" fmla="*/ 2524125 h 3588041"/>
                <a:gd name="connsiteX25-7111" fmla="*/ 1432560 w 1432560"/>
                <a:gd name="connsiteY25-7112" fmla="*/ 2626519 h 3588041"/>
                <a:gd name="connsiteX26-7113" fmla="*/ 1188085 w 1432560"/>
                <a:gd name="connsiteY26-7114" fmla="*/ 2590800 h 3588041"/>
                <a:gd name="connsiteX27-7115" fmla="*/ 832485 w 1432560"/>
                <a:gd name="connsiteY27-7116" fmla="*/ 2733675 h 3588041"/>
                <a:gd name="connsiteX28-7117" fmla="*/ 689610 w 1432560"/>
                <a:gd name="connsiteY28-7118" fmla="*/ 3086100 h 3588041"/>
                <a:gd name="connsiteX29-7119" fmla="*/ 918210 w 1432560"/>
                <a:gd name="connsiteY29-7120" fmla="*/ 3419475 h 3588041"/>
                <a:gd name="connsiteX30-7121" fmla="*/ 1016635 w 1432560"/>
                <a:gd name="connsiteY30-7122" fmla="*/ 3581400 h 3588041"/>
                <a:gd name="connsiteX0-7123" fmla="*/ 1003935 w 1419860"/>
                <a:gd name="connsiteY0-7124" fmla="*/ 3581400 h 3588041"/>
                <a:gd name="connsiteX1-7125" fmla="*/ 578485 w 1419860"/>
                <a:gd name="connsiteY1-7126" fmla="*/ 3587750 h 3588041"/>
                <a:gd name="connsiteX2-7127" fmla="*/ 381635 w 1419860"/>
                <a:gd name="connsiteY2-7128" fmla="*/ 3076575 h 3588041"/>
                <a:gd name="connsiteX3-7129" fmla="*/ 734060 w 1419860"/>
                <a:gd name="connsiteY3-7130" fmla="*/ 2381250 h 3588041"/>
                <a:gd name="connsiteX4-7131" fmla="*/ 569595 w 1419860"/>
                <a:gd name="connsiteY4-7132" fmla="*/ 1953895 h 3588041"/>
                <a:gd name="connsiteX5-7133" fmla="*/ 0 w 1419860"/>
                <a:gd name="connsiteY5-7134" fmla="*/ 1902460 h 3588041"/>
                <a:gd name="connsiteX6-7135" fmla="*/ 410210 w 1419860"/>
                <a:gd name="connsiteY6-7136" fmla="*/ 1787525 h 3588041"/>
                <a:gd name="connsiteX7-7137" fmla="*/ 629285 w 1419860"/>
                <a:gd name="connsiteY7-7138" fmla="*/ 1876425 h 3588041"/>
                <a:gd name="connsiteX8-7139" fmla="*/ 810260 w 1419860"/>
                <a:gd name="connsiteY8-7140" fmla="*/ 1333500 h 3588041"/>
                <a:gd name="connsiteX9-7141" fmla="*/ 750729 w 1419860"/>
                <a:gd name="connsiteY9-7142" fmla="*/ 823913 h 3588041"/>
                <a:gd name="connsiteX10-7143" fmla="*/ 375285 w 1419860"/>
                <a:gd name="connsiteY10-7144" fmla="*/ 695325 h 3588041"/>
                <a:gd name="connsiteX11-7145" fmla="*/ 771367 w 1419860"/>
                <a:gd name="connsiteY11-7146" fmla="*/ 734218 h 3588041"/>
                <a:gd name="connsiteX12-7147" fmla="*/ 786448 w 1419860"/>
                <a:gd name="connsiteY12-7148" fmla="*/ 441325 h 3588041"/>
                <a:gd name="connsiteX13-7149" fmla="*/ 873760 w 1419860"/>
                <a:gd name="connsiteY13-7150" fmla="*/ 0 h 3588041"/>
                <a:gd name="connsiteX14-7151" fmla="*/ 845185 w 1419860"/>
                <a:gd name="connsiteY14-7152" fmla="*/ 679450 h 3588041"/>
                <a:gd name="connsiteX15-7153" fmla="*/ 908685 w 1419860"/>
                <a:gd name="connsiteY15-7154" fmla="*/ 1047750 h 3588041"/>
                <a:gd name="connsiteX16-7155" fmla="*/ 918210 w 1419860"/>
                <a:gd name="connsiteY16-7156" fmla="*/ 1295400 h 3588041"/>
                <a:gd name="connsiteX17-7157" fmla="*/ 1089660 w 1419860"/>
                <a:gd name="connsiteY17-7158" fmla="*/ 1187450 h 3588041"/>
                <a:gd name="connsiteX18-7159" fmla="*/ 1362710 w 1419860"/>
                <a:gd name="connsiteY18-7160" fmla="*/ 1171575 h 3588041"/>
                <a:gd name="connsiteX19-7161" fmla="*/ 1096010 w 1419860"/>
                <a:gd name="connsiteY19-7162" fmla="*/ 1254125 h 3588041"/>
                <a:gd name="connsiteX20-7163" fmla="*/ 876935 w 1419860"/>
                <a:gd name="connsiteY20-7164" fmla="*/ 1527175 h 3588041"/>
                <a:gd name="connsiteX21-7165" fmla="*/ 822960 w 1419860"/>
                <a:gd name="connsiteY21-7166" fmla="*/ 1895475 h 3588041"/>
                <a:gd name="connsiteX22-7167" fmla="*/ 991235 w 1419860"/>
                <a:gd name="connsiteY22-7168" fmla="*/ 2308225 h 3588041"/>
                <a:gd name="connsiteX23-7169" fmla="*/ 883285 w 1419860"/>
                <a:gd name="connsiteY23-7170" fmla="*/ 2578100 h 3588041"/>
                <a:gd name="connsiteX24-7171" fmla="*/ 1153160 w 1419860"/>
                <a:gd name="connsiteY24-7172" fmla="*/ 2524125 h 3588041"/>
                <a:gd name="connsiteX25-7173" fmla="*/ 1419860 w 1419860"/>
                <a:gd name="connsiteY25-7174" fmla="*/ 2626519 h 3588041"/>
                <a:gd name="connsiteX26-7175" fmla="*/ 1175385 w 1419860"/>
                <a:gd name="connsiteY26-7176" fmla="*/ 2590800 h 3588041"/>
                <a:gd name="connsiteX27-7177" fmla="*/ 819785 w 1419860"/>
                <a:gd name="connsiteY27-7178" fmla="*/ 2733675 h 3588041"/>
                <a:gd name="connsiteX28-7179" fmla="*/ 676910 w 1419860"/>
                <a:gd name="connsiteY28-7180" fmla="*/ 3086100 h 3588041"/>
                <a:gd name="connsiteX29-7181" fmla="*/ 905510 w 1419860"/>
                <a:gd name="connsiteY29-7182" fmla="*/ 3419475 h 3588041"/>
                <a:gd name="connsiteX30-7183" fmla="*/ 1003935 w 1419860"/>
                <a:gd name="connsiteY30-7184" fmla="*/ 3581400 h 3588041"/>
                <a:gd name="connsiteX0-7185" fmla="*/ 1003935 w 1419860"/>
                <a:gd name="connsiteY0-7186" fmla="*/ 3581400 h 3588041"/>
                <a:gd name="connsiteX1-7187" fmla="*/ 578485 w 1419860"/>
                <a:gd name="connsiteY1-7188" fmla="*/ 3587750 h 3588041"/>
                <a:gd name="connsiteX2-7189" fmla="*/ 381635 w 1419860"/>
                <a:gd name="connsiteY2-7190" fmla="*/ 3076575 h 3588041"/>
                <a:gd name="connsiteX3-7191" fmla="*/ 734060 w 1419860"/>
                <a:gd name="connsiteY3-7192" fmla="*/ 2381250 h 3588041"/>
                <a:gd name="connsiteX4-7193" fmla="*/ 569595 w 1419860"/>
                <a:gd name="connsiteY4-7194" fmla="*/ 1953895 h 3588041"/>
                <a:gd name="connsiteX5-7195" fmla="*/ 0 w 1419860"/>
                <a:gd name="connsiteY5-7196" fmla="*/ 1902460 h 3588041"/>
                <a:gd name="connsiteX6-7197" fmla="*/ 410210 w 1419860"/>
                <a:gd name="connsiteY6-7198" fmla="*/ 1787525 h 3588041"/>
                <a:gd name="connsiteX7-7199" fmla="*/ 629285 w 1419860"/>
                <a:gd name="connsiteY7-7200" fmla="*/ 1876425 h 3588041"/>
                <a:gd name="connsiteX8-7201" fmla="*/ 810260 w 1419860"/>
                <a:gd name="connsiteY8-7202" fmla="*/ 1333500 h 3588041"/>
                <a:gd name="connsiteX9-7203" fmla="*/ 750729 w 1419860"/>
                <a:gd name="connsiteY9-7204" fmla="*/ 823913 h 3588041"/>
                <a:gd name="connsiteX10-7205" fmla="*/ 375285 w 1419860"/>
                <a:gd name="connsiteY10-7206" fmla="*/ 695325 h 3588041"/>
                <a:gd name="connsiteX11-7207" fmla="*/ 771367 w 1419860"/>
                <a:gd name="connsiteY11-7208" fmla="*/ 734218 h 3588041"/>
                <a:gd name="connsiteX12-7209" fmla="*/ 786448 w 1419860"/>
                <a:gd name="connsiteY12-7210" fmla="*/ 441325 h 3588041"/>
                <a:gd name="connsiteX13-7211" fmla="*/ 873760 w 1419860"/>
                <a:gd name="connsiteY13-7212" fmla="*/ 0 h 3588041"/>
                <a:gd name="connsiteX14-7213" fmla="*/ 845185 w 1419860"/>
                <a:gd name="connsiteY14-7214" fmla="*/ 679450 h 3588041"/>
                <a:gd name="connsiteX15-7215" fmla="*/ 908685 w 1419860"/>
                <a:gd name="connsiteY15-7216" fmla="*/ 1047750 h 3588041"/>
                <a:gd name="connsiteX16-7217" fmla="*/ 918210 w 1419860"/>
                <a:gd name="connsiteY16-7218" fmla="*/ 1295400 h 3588041"/>
                <a:gd name="connsiteX17-7219" fmla="*/ 1089660 w 1419860"/>
                <a:gd name="connsiteY17-7220" fmla="*/ 1187450 h 3588041"/>
                <a:gd name="connsiteX18-7221" fmla="*/ 1362710 w 1419860"/>
                <a:gd name="connsiteY18-7222" fmla="*/ 1171575 h 3588041"/>
                <a:gd name="connsiteX19-7223" fmla="*/ 1096010 w 1419860"/>
                <a:gd name="connsiteY19-7224" fmla="*/ 1254125 h 3588041"/>
                <a:gd name="connsiteX20-7225" fmla="*/ 876935 w 1419860"/>
                <a:gd name="connsiteY20-7226" fmla="*/ 1527175 h 3588041"/>
                <a:gd name="connsiteX21-7227" fmla="*/ 822960 w 1419860"/>
                <a:gd name="connsiteY21-7228" fmla="*/ 1895475 h 3588041"/>
                <a:gd name="connsiteX22-7229" fmla="*/ 991235 w 1419860"/>
                <a:gd name="connsiteY22-7230" fmla="*/ 2308225 h 3588041"/>
                <a:gd name="connsiteX23-7231" fmla="*/ 883285 w 1419860"/>
                <a:gd name="connsiteY23-7232" fmla="*/ 2578100 h 3588041"/>
                <a:gd name="connsiteX24-7233" fmla="*/ 1153160 w 1419860"/>
                <a:gd name="connsiteY24-7234" fmla="*/ 2524125 h 3588041"/>
                <a:gd name="connsiteX25-7235" fmla="*/ 1419860 w 1419860"/>
                <a:gd name="connsiteY25-7236" fmla="*/ 2626519 h 3588041"/>
                <a:gd name="connsiteX26-7237" fmla="*/ 1175385 w 1419860"/>
                <a:gd name="connsiteY26-7238" fmla="*/ 2590800 h 3588041"/>
                <a:gd name="connsiteX27-7239" fmla="*/ 819785 w 1419860"/>
                <a:gd name="connsiteY27-7240" fmla="*/ 2733675 h 3588041"/>
                <a:gd name="connsiteX28-7241" fmla="*/ 676910 w 1419860"/>
                <a:gd name="connsiteY28-7242" fmla="*/ 3086100 h 3588041"/>
                <a:gd name="connsiteX29-7243" fmla="*/ 905510 w 1419860"/>
                <a:gd name="connsiteY29-7244" fmla="*/ 3419475 h 3588041"/>
                <a:gd name="connsiteX30-7245" fmla="*/ 1003935 w 1419860"/>
                <a:gd name="connsiteY30-7246" fmla="*/ 3581400 h 3588041"/>
                <a:gd name="connsiteX0-7247" fmla="*/ 1003935 w 1419860"/>
                <a:gd name="connsiteY0-7248" fmla="*/ 3581400 h 3588041"/>
                <a:gd name="connsiteX1-7249" fmla="*/ 578485 w 1419860"/>
                <a:gd name="connsiteY1-7250" fmla="*/ 3587750 h 3588041"/>
                <a:gd name="connsiteX2-7251" fmla="*/ 381635 w 1419860"/>
                <a:gd name="connsiteY2-7252" fmla="*/ 3076575 h 3588041"/>
                <a:gd name="connsiteX3-7253" fmla="*/ 734060 w 1419860"/>
                <a:gd name="connsiteY3-7254" fmla="*/ 2381250 h 3588041"/>
                <a:gd name="connsiteX4-7255" fmla="*/ 569595 w 1419860"/>
                <a:gd name="connsiteY4-7256" fmla="*/ 1953895 h 3588041"/>
                <a:gd name="connsiteX5-7257" fmla="*/ 0 w 1419860"/>
                <a:gd name="connsiteY5-7258" fmla="*/ 1902460 h 3588041"/>
                <a:gd name="connsiteX6-7259" fmla="*/ 410210 w 1419860"/>
                <a:gd name="connsiteY6-7260" fmla="*/ 1787525 h 3588041"/>
                <a:gd name="connsiteX7-7261" fmla="*/ 629285 w 1419860"/>
                <a:gd name="connsiteY7-7262" fmla="*/ 1876425 h 3588041"/>
                <a:gd name="connsiteX8-7263" fmla="*/ 810260 w 1419860"/>
                <a:gd name="connsiteY8-7264" fmla="*/ 1333500 h 3588041"/>
                <a:gd name="connsiteX9-7265" fmla="*/ 750729 w 1419860"/>
                <a:gd name="connsiteY9-7266" fmla="*/ 823913 h 3588041"/>
                <a:gd name="connsiteX10-7267" fmla="*/ 375285 w 1419860"/>
                <a:gd name="connsiteY10-7268" fmla="*/ 695325 h 3588041"/>
                <a:gd name="connsiteX11-7269" fmla="*/ 771367 w 1419860"/>
                <a:gd name="connsiteY11-7270" fmla="*/ 734218 h 3588041"/>
                <a:gd name="connsiteX12-7271" fmla="*/ 786448 w 1419860"/>
                <a:gd name="connsiteY12-7272" fmla="*/ 441325 h 3588041"/>
                <a:gd name="connsiteX13-7273" fmla="*/ 873760 w 1419860"/>
                <a:gd name="connsiteY13-7274" fmla="*/ 0 h 3588041"/>
                <a:gd name="connsiteX14-7275" fmla="*/ 845185 w 1419860"/>
                <a:gd name="connsiteY14-7276" fmla="*/ 679450 h 3588041"/>
                <a:gd name="connsiteX15-7277" fmla="*/ 908685 w 1419860"/>
                <a:gd name="connsiteY15-7278" fmla="*/ 1047750 h 3588041"/>
                <a:gd name="connsiteX16-7279" fmla="*/ 918210 w 1419860"/>
                <a:gd name="connsiteY16-7280" fmla="*/ 1295400 h 3588041"/>
                <a:gd name="connsiteX17-7281" fmla="*/ 1089660 w 1419860"/>
                <a:gd name="connsiteY17-7282" fmla="*/ 1187450 h 3588041"/>
                <a:gd name="connsiteX18-7283" fmla="*/ 1362710 w 1419860"/>
                <a:gd name="connsiteY18-7284" fmla="*/ 1171575 h 3588041"/>
                <a:gd name="connsiteX19-7285" fmla="*/ 1096010 w 1419860"/>
                <a:gd name="connsiteY19-7286" fmla="*/ 1254125 h 3588041"/>
                <a:gd name="connsiteX20-7287" fmla="*/ 876935 w 1419860"/>
                <a:gd name="connsiteY20-7288" fmla="*/ 1527175 h 3588041"/>
                <a:gd name="connsiteX21-7289" fmla="*/ 822960 w 1419860"/>
                <a:gd name="connsiteY21-7290" fmla="*/ 1895475 h 3588041"/>
                <a:gd name="connsiteX22-7291" fmla="*/ 991235 w 1419860"/>
                <a:gd name="connsiteY22-7292" fmla="*/ 2308225 h 3588041"/>
                <a:gd name="connsiteX23-7293" fmla="*/ 883285 w 1419860"/>
                <a:gd name="connsiteY23-7294" fmla="*/ 2578100 h 3588041"/>
                <a:gd name="connsiteX24-7295" fmla="*/ 1153160 w 1419860"/>
                <a:gd name="connsiteY24-7296" fmla="*/ 2524125 h 3588041"/>
                <a:gd name="connsiteX25-7297" fmla="*/ 1419860 w 1419860"/>
                <a:gd name="connsiteY25-7298" fmla="*/ 2626519 h 3588041"/>
                <a:gd name="connsiteX26-7299" fmla="*/ 1175385 w 1419860"/>
                <a:gd name="connsiteY26-7300" fmla="*/ 2590800 h 3588041"/>
                <a:gd name="connsiteX27-7301" fmla="*/ 819785 w 1419860"/>
                <a:gd name="connsiteY27-7302" fmla="*/ 2733675 h 3588041"/>
                <a:gd name="connsiteX28-7303" fmla="*/ 676910 w 1419860"/>
                <a:gd name="connsiteY28-7304" fmla="*/ 3086100 h 3588041"/>
                <a:gd name="connsiteX29-7305" fmla="*/ 905510 w 1419860"/>
                <a:gd name="connsiteY29-7306" fmla="*/ 3419475 h 3588041"/>
                <a:gd name="connsiteX30-7307" fmla="*/ 1003935 w 1419860"/>
                <a:gd name="connsiteY30-7308" fmla="*/ 3581400 h 3588041"/>
                <a:gd name="connsiteX0-7309" fmla="*/ 1003935 w 1419860"/>
                <a:gd name="connsiteY0-7310" fmla="*/ 3581400 h 3588041"/>
                <a:gd name="connsiteX1-7311" fmla="*/ 578485 w 1419860"/>
                <a:gd name="connsiteY1-7312" fmla="*/ 3587750 h 3588041"/>
                <a:gd name="connsiteX2-7313" fmla="*/ 381635 w 1419860"/>
                <a:gd name="connsiteY2-7314" fmla="*/ 3076575 h 3588041"/>
                <a:gd name="connsiteX3-7315" fmla="*/ 734060 w 1419860"/>
                <a:gd name="connsiteY3-7316" fmla="*/ 2381250 h 3588041"/>
                <a:gd name="connsiteX4-7317" fmla="*/ 569595 w 1419860"/>
                <a:gd name="connsiteY4-7318" fmla="*/ 1953895 h 3588041"/>
                <a:gd name="connsiteX5-7319" fmla="*/ 0 w 1419860"/>
                <a:gd name="connsiteY5-7320" fmla="*/ 1902460 h 3588041"/>
                <a:gd name="connsiteX6-7321" fmla="*/ 381635 w 1419860"/>
                <a:gd name="connsiteY6-7322" fmla="*/ 1784350 h 3588041"/>
                <a:gd name="connsiteX7-7323" fmla="*/ 629285 w 1419860"/>
                <a:gd name="connsiteY7-7324" fmla="*/ 1876425 h 3588041"/>
                <a:gd name="connsiteX8-7325" fmla="*/ 810260 w 1419860"/>
                <a:gd name="connsiteY8-7326" fmla="*/ 1333500 h 3588041"/>
                <a:gd name="connsiteX9-7327" fmla="*/ 750729 w 1419860"/>
                <a:gd name="connsiteY9-7328" fmla="*/ 823913 h 3588041"/>
                <a:gd name="connsiteX10-7329" fmla="*/ 375285 w 1419860"/>
                <a:gd name="connsiteY10-7330" fmla="*/ 695325 h 3588041"/>
                <a:gd name="connsiteX11-7331" fmla="*/ 771367 w 1419860"/>
                <a:gd name="connsiteY11-7332" fmla="*/ 734218 h 3588041"/>
                <a:gd name="connsiteX12-7333" fmla="*/ 786448 w 1419860"/>
                <a:gd name="connsiteY12-7334" fmla="*/ 441325 h 3588041"/>
                <a:gd name="connsiteX13-7335" fmla="*/ 873760 w 1419860"/>
                <a:gd name="connsiteY13-7336" fmla="*/ 0 h 3588041"/>
                <a:gd name="connsiteX14-7337" fmla="*/ 845185 w 1419860"/>
                <a:gd name="connsiteY14-7338" fmla="*/ 679450 h 3588041"/>
                <a:gd name="connsiteX15-7339" fmla="*/ 908685 w 1419860"/>
                <a:gd name="connsiteY15-7340" fmla="*/ 1047750 h 3588041"/>
                <a:gd name="connsiteX16-7341" fmla="*/ 918210 w 1419860"/>
                <a:gd name="connsiteY16-7342" fmla="*/ 1295400 h 3588041"/>
                <a:gd name="connsiteX17-7343" fmla="*/ 1089660 w 1419860"/>
                <a:gd name="connsiteY17-7344" fmla="*/ 1187450 h 3588041"/>
                <a:gd name="connsiteX18-7345" fmla="*/ 1362710 w 1419860"/>
                <a:gd name="connsiteY18-7346" fmla="*/ 1171575 h 3588041"/>
                <a:gd name="connsiteX19-7347" fmla="*/ 1096010 w 1419860"/>
                <a:gd name="connsiteY19-7348" fmla="*/ 1254125 h 3588041"/>
                <a:gd name="connsiteX20-7349" fmla="*/ 876935 w 1419860"/>
                <a:gd name="connsiteY20-7350" fmla="*/ 1527175 h 3588041"/>
                <a:gd name="connsiteX21-7351" fmla="*/ 822960 w 1419860"/>
                <a:gd name="connsiteY21-7352" fmla="*/ 1895475 h 3588041"/>
                <a:gd name="connsiteX22-7353" fmla="*/ 991235 w 1419860"/>
                <a:gd name="connsiteY22-7354" fmla="*/ 2308225 h 3588041"/>
                <a:gd name="connsiteX23-7355" fmla="*/ 883285 w 1419860"/>
                <a:gd name="connsiteY23-7356" fmla="*/ 2578100 h 3588041"/>
                <a:gd name="connsiteX24-7357" fmla="*/ 1153160 w 1419860"/>
                <a:gd name="connsiteY24-7358" fmla="*/ 2524125 h 3588041"/>
                <a:gd name="connsiteX25-7359" fmla="*/ 1419860 w 1419860"/>
                <a:gd name="connsiteY25-7360" fmla="*/ 2626519 h 3588041"/>
                <a:gd name="connsiteX26-7361" fmla="*/ 1175385 w 1419860"/>
                <a:gd name="connsiteY26-7362" fmla="*/ 2590800 h 3588041"/>
                <a:gd name="connsiteX27-7363" fmla="*/ 819785 w 1419860"/>
                <a:gd name="connsiteY27-7364" fmla="*/ 2733675 h 3588041"/>
                <a:gd name="connsiteX28-7365" fmla="*/ 676910 w 1419860"/>
                <a:gd name="connsiteY28-7366" fmla="*/ 3086100 h 3588041"/>
                <a:gd name="connsiteX29-7367" fmla="*/ 905510 w 1419860"/>
                <a:gd name="connsiteY29-7368" fmla="*/ 3419475 h 3588041"/>
                <a:gd name="connsiteX30-7369" fmla="*/ 1003935 w 1419860"/>
                <a:gd name="connsiteY30-7370" fmla="*/ 3581400 h 3588041"/>
                <a:gd name="connsiteX0-7371" fmla="*/ 1003935 w 1419860"/>
                <a:gd name="connsiteY0-7372" fmla="*/ 3581400 h 3588041"/>
                <a:gd name="connsiteX1-7373" fmla="*/ 578485 w 1419860"/>
                <a:gd name="connsiteY1-7374" fmla="*/ 3587750 h 3588041"/>
                <a:gd name="connsiteX2-7375" fmla="*/ 381635 w 1419860"/>
                <a:gd name="connsiteY2-7376" fmla="*/ 3076575 h 3588041"/>
                <a:gd name="connsiteX3-7377" fmla="*/ 734060 w 1419860"/>
                <a:gd name="connsiteY3-7378" fmla="*/ 2381250 h 3588041"/>
                <a:gd name="connsiteX4-7379" fmla="*/ 569595 w 1419860"/>
                <a:gd name="connsiteY4-7380" fmla="*/ 1953895 h 3588041"/>
                <a:gd name="connsiteX5-7381" fmla="*/ 0 w 1419860"/>
                <a:gd name="connsiteY5-7382" fmla="*/ 1902460 h 3588041"/>
                <a:gd name="connsiteX6-7383" fmla="*/ 381635 w 1419860"/>
                <a:gd name="connsiteY6-7384" fmla="*/ 1784350 h 3588041"/>
                <a:gd name="connsiteX7-7385" fmla="*/ 629285 w 1419860"/>
                <a:gd name="connsiteY7-7386" fmla="*/ 1876425 h 3588041"/>
                <a:gd name="connsiteX8-7387" fmla="*/ 810260 w 1419860"/>
                <a:gd name="connsiteY8-7388" fmla="*/ 1333500 h 3588041"/>
                <a:gd name="connsiteX9-7389" fmla="*/ 750729 w 1419860"/>
                <a:gd name="connsiteY9-7390" fmla="*/ 823913 h 3588041"/>
                <a:gd name="connsiteX10-7391" fmla="*/ 375285 w 1419860"/>
                <a:gd name="connsiteY10-7392" fmla="*/ 695325 h 3588041"/>
                <a:gd name="connsiteX11-7393" fmla="*/ 771367 w 1419860"/>
                <a:gd name="connsiteY11-7394" fmla="*/ 734218 h 3588041"/>
                <a:gd name="connsiteX12-7395" fmla="*/ 786448 w 1419860"/>
                <a:gd name="connsiteY12-7396" fmla="*/ 441325 h 3588041"/>
                <a:gd name="connsiteX13-7397" fmla="*/ 873760 w 1419860"/>
                <a:gd name="connsiteY13-7398" fmla="*/ 0 h 3588041"/>
                <a:gd name="connsiteX14-7399" fmla="*/ 845185 w 1419860"/>
                <a:gd name="connsiteY14-7400" fmla="*/ 679450 h 3588041"/>
                <a:gd name="connsiteX15-7401" fmla="*/ 908685 w 1419860"/>
                <a:gd name="connsiteY15-7402" fmla="*/ 1047750 h 3588041"/>
                <a:gd name="connsiteX16-7403" fmla="*/ 918210 w 1419860"/>
                <a:gd name="connsiteY16-7404" fmla="*/ 1295400 h 3588041"/>
                <a:gd name="connsiteX17-7405" fmla="*/ 1089660 w 1419860"/>
                <a:gd name="connsiteY17-7406" fmla="*/ 1187450 h 3588041"/>
                <a:gd name="connsiteX18-7407" fmla="*/ 1362710 w 1419860"/>
                <a:gd name="connsiteY18-7408" fmla="*/ 1171575 h 3588041"/>
                <a:gd name="connsiteX19-7409" fmla="*/ 1096010 w 1419860"/>
                <a:gd name="connsiteY19-7410" fmla="*/ 1254125 h 3588041"/>
                <a:gd name="connsiteX20-7411" fmla="*/ 876935 w 1419860"/>
                <a:gd name="connsiteY20-7412" fmla="*/ 1527175 h 3588041"/>
                <a:gd name="connsiteX21-7413" fmla="*/ 822960 w 1419860"/>
                <a:gd name="connsiteY21-7414" fmla="*/ 1895475 h 3588041"/>
                <a:gd name="connsiteX22-7415" fmla="*/ 991235 w 1419860"/>
                <a:gd name="connsiteY22-7416" fmla="*/ 2308225 h 3588041"/>
                <a:gd name="connsiteX23-7417" fmla="*/ 883285 w 1419860"/>
                <a:gd name="connsiteY23-7418" fmla="*/ 2578100 h 3588041"/>
                <a:gd name="connsiteX24-7419" fmla="*/ 1153160 w 1419860"/>
                <a:gd name="connsiteY24-7420" fmla="*/ 2524125 h 3588041"/>
                <a:gd name="connsiteX25-7421" fmla="*/ 1419860 w 1419860"/>
                <a:gd name="connsiteY25-7422" fmla="*/ 2626519 h 3588041"/>
                <a:gd name="connsiteX26-7423" fmla="*/ 1175385 w 1419860"/>
                <a:gd name="connsiteY26-7424" fmla="*/ 2590800 h 3588041"/>
                <a:gd name="connsiteX27-7425" fmla="*/ 819785 w 1419860"/>
                <a:gd name="connsiteY27-7426" fmla="*/ 2733675 h 3588041"/>
                <a:gd name="connsiteX28-7427" fmla="*/ 676910 w 1419860"/>
                <a:gd name="connsiteY28-7428" fmla="*/ 3086100 h 3588041"/>
                <a:gd name="connsiteX29-7429" fmla="*/ 905510 w 1419860"/>
                <a:gd name="connsiteY29-7430" fmla="*/ 3419475 h 3588041"/>
                <a:gd name="connsiteX30-7431" fmla="*/ 1003935 w 1419860"/>
                <a:gd name="connsiteY30-7432" fmla="*/ 3581400 h 3588041"/>
                <a:gd name="connsiteX0-7433" fmla="*/ 1003935 w 1419860"/>
                <a:gd name="connsiteY0-7434" fmla="*/ 3581400 h 3588041"/>
                <a:gd name="connsiteX1-7435" fmla="*/ 578485 w 1419860"/>
                <a:gd name="connsiteY1-7436" fmla="*/ 3587750 h 3588041"/>
                <a:gd name="connsiteX2-7437" fmla="*/ 381635 w 1419860"/>
                <a:gd name="connsiteY2-7438" fmla="*/ 3076575 h 3588041"/>
                <a:gd name="connsiteX3-7439" fmla="*/ 734060 w 1419860"/>
                <a:gd name="connsiteY3-7440" fmla="*/ 2381250 h 3588041"/>
                <a:gd name="connsiteX4-7441" fmla="*/ 569595 w 1419860"/>
                <a:gd name="connsiteY4-7442" fmla="*/ 1953895 h 3588041"/>
                <a:gd name="connsiteX5-7443" fmla="*/ 0 w 1419860"/>
                <a:gd name="connsiteY5-7444" fmla="*/ 1902460 h 3588041"/>
                <a:gd name="connsiteX6-7445" fmla="*/ 359410 w 1419860"/>
                <a:gd name="connsiteY6-7446" fmla="*/ 1806575 h 3588041"/>
                <a:gd name="connsiteX7-7447" fmla="*/ 629285 w 1419860"/>
                <a:gd name="connsiteY7-7448" fmla="*/ 1876425 h 3588041"/>
                <a:gd name="connsiteX8-7449" fmla="*/ 810260 w 1419860"/>
                <a:gd name="connsiteY8-7450" fmla="*/ 1333500 h 3588041"/>
                <a:gd name="connsiteX9-7451" fmla="*/ 750729 w 1419860"/>
                <a:gd name="connsiteY9-7452" fmla="*/ 823913 h 3588041"/>
                <a:gd name="connsiteX10-7453" fmla="*/ 375285 w 1419860"/>
                <a:gd name="connsiteY10-7454" fmla="*/ 695325 h 3588041"/>
                <a:gd name="connsiteX11-7455" fmla="*/ 771367 w 1419860"/>
                <a:gd name="connsiteY11-7456" fmla="*/ 734218 h 3588041"/>
                <a:gd name="connsiteX12-7457" fmla="*/ 786448 w 1419860"/>
                <a:gd name="connsiteY12-7458" fmla="*/ 441325 h 3588041"/>
                <a:gd name="connsiteX13-7459" fmla="*/ 873760 w 1419860"/>
                <a:gd name="connsiteY13-7460" fmla="*/ 0 h 3588041"/>
                <a:gd name="connsiteX14-7461" fmla="*/ 845185 w 1419860"/>
                <a:gd name="connsiteY14-7462" fmla="*/ 679450 h 3588041"/>
                <a:gd name="connsiteX15-7463" fmla="*/ 908685 w 1419860"/>
                <a:gd name="connsiteY15-7464" fmla="*/ 1047750 h 3588041"/>
                <a:gd name="connsiteX16-7465" fmla="*/ 918210 w 1419860"/>
                <a:gd name="connsiteY16-7466" fmla="*/ 1295400 h 3588041"/>
                <a:gd name="connsiteX17-7467" fmla="*/ 1089660 w 1419860"/>
                <a:gd name="connsiteY17-7468" fmla="*/ 1187450 h 3588041"/>
                <a:gd name="connsiteX18-7469" fmla="*/ 1362710 w 1419860"/>
                <a:gd name="connsiteY18-7470" fmla="*/ 1171575 h 3588041"/>
                <a:gd name="connsiteX19-7471" fmla="*/ 1096010 w 1419860"/>
                <a:gd name="connsiteY19-7472" fmla="*/ 1254125 h 3588041"/>
                <a:gd name="connsiteX20-7473" fmla="*/ 876935 w 1419860"/>
                <a:gd name="connsiteY20-7474" fmla="*/ 1527175 h 3588041"/>
                <a:gd name="connsiteX21-7475" fmla="*/ 822960 w 1419860"/>
                <a:gd name="connsiteY21-7476" fmla="*/ 1895475 h 3588041"/>
                <a:gd name="connsiteX22-7477" fmla="*/ 991235 w 1419860"/>
                <a:gd name="connsiteY22-7478" fmla="*/ 2308225 h 3588041"/>
                <a:gd name="connsiteX23-7479" fmla="*/ 883285 w 1419860"/>
                <a:gd name="connsiteY23-7480" fmla="*/ 2578100 h 3588041"/>
                <a:gd name="connsiteX24-7481" fmla="*/ 1153160 w 1419860"/>
                <a:gd name="connsiteY24-7482" fmla="*/ 2524125 h 3588041"/>
                <a:gd name="connsiteX25-7483" fmla="*/ 1419860 w 1419860"/>
                <a:gd name="connsiteY25-7484" fmla="*/ 2626519 h 3588041"/>
                <a:gd name="connsiteX26-7485" fmla="*/ 1175385 w 1419860"/>
                <a:gd name="connsiteY26-7486" fmla="*/ 2590800 h 3588041"/>
                <a:gd name="connsiteX27-7487" fmla="*/ 819785 w 1419860"/>
                <a:gd name="connsiteY27-7488" fmla="*/ 2733675 h 3588041"/>
                <a:gd name="connsiteX28-7489" fmla="*/ 676910 w 1419860"/>
                <a:gd name="connsiteY28-7490" fmla="*/ 3086100 h 3588041"/>
                <a:gd name="connsiteX29-7491" fmla="*/ 905510 w 1419860"/>
                <a:gd name="connsiteY29-7492" fmla="*/ 3419475 h 3588041"/>
                <a:gd name="connsiteX30-7493" fmla="*/ 1003935 w 1419860"/>
                <a:gd name="connsiteY30-7494" fmla="*/ 3581400 h 3588041"/>
                <a:gd name="connsiteX0-7495" fmla="*/ 1003935 w 1419860"/>
                <a:gd name="connsiteY0-7496" fmla="*/ 3581400 h 3588041"/>
                <a:gd name="connsiteX1-7497" fmla="*/ 578485 w 1419860"/>
                <a:gd name="connsiteY1-7498" fmla="*/ 3587750 h 3588041"/>
                <a:gd name="connsiteX2-7499" fmla="*/ 381635 w 1419860"/>
                <a:gd name="connsiteY2-7500" fmla="*/ 3076575 h 3588041"/>
                <a:gd name="connsiteX3-7501" fmla="*/ 734060 w 1419860"/>
                <a:gd name="connsiteY3-7502" fmla="*/ 2381250 h 3588041"/>
                <a:gd name="connsiteX4-7503" fmla="*/ 569595 w 1419860"/>
                <a:gd name="connsiteY4-7504" fmla="*/ 1953895 h 3588041"/>
                <a:gd name="connsiteX5-7505" fmla="*/ 0 w 1419860"/>
                <a:gd name="connsiteY5-7506" fmla="*/ 1902460 h 3588041"/>
                <a:gd name="connsiteX6-7507" fmla="*/ 359410 w 1419860"/>
                <a:gd name="connsiteY6-7508" fmla="*/ 1806575 h 3588041"/>
                <a:gd name="connsiteX7-7509" fmla="*/ 629285 w 1419860"/>
                <a:gd name="connsiteY7-7510" fmla="*/ 1876425 h 3588041"/>
                <a:gd name="connsiteX8-7511" fmla="*/ 810260 w 1419860"/>
                <a:gd name="connsiteY8-7512" fmla="*/ 1333500 h 3588041"/>
                <a:gd name="connsiteX9-7513" fmla="*/ 750729 w 1419860"/>
                <a:gd name="connsiteY9-7514" fmla="*/ 823913 h 3588041"/>
                <a:gd name="connsiteX10-7515" fmla="*/ 375285 w 1419860"/>
                <a:gd name="connsiteY10-7516" fmla="*/ 695325 h 3588041"/>
                <a:gd name="connsiteX11-7517" fmla="*/ 771367 w 1419860"/>
                <a:gd name="connsiteY11-7518" fmla="*/ 734218 h 3588041"/>
                <a:gd name="connsiteX12-7519" fmla="*/ 786448 w 1419860"/>
                <a:gd name="connsiteY12-7520" fmla="*/ 441325 h 3588041"/>
                <a:gd name="connsiteX13-7521" fmla="*/ 873760 w 1419860"/>
                <a:gd name="connsiteY13-7522" fmla="*/ 0 h 3588041"/>
                <a:gd name="connsiteX14-7523" fmla="*/ 845185 w 1419860"/>
                <a:gd name="connsiteY14-7524" fmla="*/ 679450 h 3588041"/>
                <a:gd name="connsiteX15-7525" fmla="*/ 908685 w 1419860"/>
                <a:gd name="connsiteY15-7526" fmla="*/ 1047750 h 3588041"/>
                <a:gd name="connsiteX16-7527" fmla="*/ 918210 w 1419860"/>
                <a:gd name="connsiteY16-7528" fmla="*/ 1295400 h 3588041"/>
                <a:gd name="connsiteX17-7529" fmla="*/ 1089660 w 1419860"/>
                <a:gd name="connsiteY17-7530" fmla="*/ 1187450 h 3588041"/>
                <a:gd name="connsiteX18-7531" fmla="*/ 1362710 w 1419860"/>
                <a:gd name="connsiteY18-7532" fmla="*/ 1171575 h 3588041"/>
                <a:gd name="connsiteX19-7533" fmla="*/ 1096010 w 1419860"/>
                <a:gd name="connsiteY19-7534" fmla="*/ 1254125 h 3588041"/>
                <a:gd name="connsiteX20-7535" fmla="*/ 876935 w 1419860"/>
                <a:gd name="connsiteY20-7536" fmla="*/ 1527175 h 3588041"/>
                <a:gd name="connsiteX21-7537" fmla="*/ 822960 w 1419860"/>
                <a:gd name="connsiteY21-7538" fmla="*/ 1895475 h 3588041"/>
                <a:gd name="connsiteX22-7539" fmla="*/ 991235 w 1419860"/>
                <a:gd name="connsiteY22-7540" fmla="*/ 2308225 h 3588041"/>
                <a:gd name="connsiteX23-7541" fmla="*/ 883285 w 1419860"/>
                <a:gd name="connsiteY23-7542" fmla="*/ 2578100 h 3588041"/>
                <a:gd name="connsiteX24-7543" fmla="*/ 1153160 w 1419860"/>
                <a:gd name="connsiteY24-7544" fmla="*/ 2524125 h 3588041"/>
                <a:gd name="connsiteX25-7545" fmla="*/ 1419860 w 1419860"/>
                <a:gd name="connsiteY25-7546" fmla="*/ 2626519 h 3588041"/>
                <a:gd name="connsiteX26-7547" fmla="*/ 1175385 w 1419860"/>
                <a:gd name="connsiteY26-7548" fmla="*/ 2590800 h 3588041"/>
                <a:gd name="connsiteX27-7549" fmla="*/ 819785 w 1419860"/>
                <a:gd name="connsiteY27-7550" fmla="*/ 2733675 h 3588041"/>
                <a:gd name="connsiteX28-7551" fmla="*/ 676910 w 1419860"/>
                <a:gd name="connsiteY28-7552" fmla="*/ 3086100 h 3588041"/>
                <a:gd name="connsiteX29-7553" fmla="*/ 905510 w 1419860"/>
                <a:gd name="connsiteY29-7554" fmla="*/ 3419475 h 3588041"/>
                <a:gd name="connsiteX30-7555" fmla="*/ 1003935 w 1419860"/>
                <a:gd name="connsiteY30-7556" fmla="*/ 3581400 h 3588041"/>
                <a:gd name="connsiteX0-7557" fmla="*/ 1003935 w 1419860"/>
                <a:gd name="connsiteY0-7558" fmla="*/ 3581400 h 3588041"/>
                <a:gd name="connsiteX1-7559" fmla="*/ 578485 w 1419860"/>
                <a:gd name="connsiteY1-7560" fmla="*/ 3587750 h 3588041"/>
                <a:gd name="connsiteX2-7561" fmla="*/ 381635 w 1419860"/>
                <a:gd name="connsiteY2-7562" fmla="*/ 3076575 h 3588041"/>
                <a:gd name="connsiteX3-7563" fmla="*/ 734060 w 1419860"/>
                <a:gd name="connsiteY3-7564" fmla="*/ 2381250 h 3588041"/>
                <a:gd name="connsiteX4-7565" fmla="*/ 569595 w 1419860"/>
                <a:gd name="connsiteY4-7566" fmla="*/ 1953895 h 3588041"/>
                <a:gd name="connsiteX5-7567" fmla="*/ 0 w 1419860"/>
                <a:gd name="connsiteY5-7568" fmla="*/ 1902460 h 3588041"/>
                <a:gd name="connsiteX6-7569" fmla="*/ 359410 w 1419860"/>
                <a:gd name="connsiteY6-7570" fmla="*/ 1806575 h 3588041"/>
                <a:gd name="connsiteX7-7571" fmla="*/ 622935 w 1419860"/>
                <a:gd name="connsiteY7-7572" fmla="*/ 1879600 h 3588041"/>
                <a:gd name="connsiteX8-7573" fmla="*/ 810260 w 1419860"/>
                <a:gd name="connsiteY8-7574" fmla="*/ 1333500 h 3588041"/>
                <a:gd name="connsiteX9-7575" fmla="*/ 750729 w 1419860"/>
                <a:gd name="connsiteY9-7576" fmla="*/ 823913 h 3588041"/>
                <a:gd name="connsiteX10-7577" fmla="*/ 375285 w 1419860"/>
                <a:gd name="connsiteY10-7578" fmla="*/ 695325 h 3588041"/>
                <a:gd name="connsiteX11-7579" fmla="*/ 771367 w 1419860"/>
                <a:gd name="connsiteY11-7580" fmla="*/ 734218 h 3588041"/>
                <a:gd name="connsiteX12-7581" fmla="*/ 786448 w 1419860"/>
                <a:gd name="connsiteY12-7582" fmla="*/ 441325 h 3588041"/>
                <a:gd name="connsiteX13-7583" fmla="*/ 873760 w 1419860"/>
                <a:gd name="connsiteY13-7584" fmla="*/ 0 h 3588041"/>
                <a:gd name="connsiteX14-7585" fmla="*/ 845185 w 1419860"/>
                <a:gd name="connsiteY14-7586" fmla="*/ 679450 h 3588041"/>
                <a:gd name="connsiteX15-7587" fmla="*/ 908685 w 1419860"/>
                <a:gd name="connsiteY15-7588" fmla="*/ 1047750 h 3588041"/>
                <a:gd name="connsiteX16-7589" fmla="*/ 918210 w 1419860"/>
                <a:gd name="connsiteY16-7590" fmla="*/ 1295400 h 3588041"/>
                <a:gd name="connsiteX17-7591" fmla="*/ 1089660 w 1419860"/>
                <a:gd name="connsiteY17-7592" fmla="*/ 1187450 h 3588041"/>
                <a:gd name="connsiteX18-7593" fmla="*/ 1362710 w 1419860"/>
                <a:gd name="connsiteY18-7594" fmla="*/ 1171575 h 3588041"/>
                <a:gd name="connsiteX19-7595" fmla="*/ 1096010 w 1419860"/>
                <a:gd name="connsiteY19-7596" fmla="*/ 1254125 h 3588041"/>
                <a:gd name="connsiteX20-7597" fmla="*/ 876935 w 1419860"/>
                <a:gd name="connsiteY20-7598" fmla="*/ 1527175 h 3588041"/>
                <a:gd name="connsiteX21-7599" fmla="*/ 822960 w 1419860"/>
                <a:gd name="connsiteY21-7600" fmla="*/ 1895475 h 3588041"/>
                <a:gd name="connsiteX22-7601" fmla="*/ 991235 w 1419860"/>
                <a:gd name="connsiteY22-7602" fmla="*/ 2308225 h 3588041"/>
                <a:gd name="connsiteX23-7603" fmla="*/ 883285 w 1419860"/>
                <a:gd name="connsiteY23-7604" fmla="*/ 2578100 h 3588041"/>
                <a:gd name="connsiteX24-7605" fmla="*/ 1153160 w 1419860"/>
                <a:gd name="connsiteY24-7606" fmla="*/ 2524125 h 3588041"/>
                <a:gd name="connsiteX25-7607" fmla="*/ 1419860 w 1419860"/>
                <a:gd name="connsiteY25-7608" fmla="*/ 2626519 h 3588041"/>
                <a:gd name="connsiteX26-7609" fmla="*/ 1175385 w 1419860"/>
                <a:gd name="connsiteY26-7610" fmla="*/ 2590800 h 3588041"/>
                <a:gd name="connsiteX27-7611" fmla="*/ 819785 w 1419860"/>
                <a:gd name="connsiteY27-7612" fmla="*/ 2733675 h 3588041"/>
                <a:gd name="connsiteX28-7613" fmla="*/ 676910 w 1419860"/>
                <a:gd name="connsiteY28-7614" fmla="*/ 3086100 h 3588041"/>
                <a:gd name="connsiteX29-7615" fmla="*/ 905510 w 1419860"/>
                <a:gd name="connsiteY29-7616" fmla="*/ 3419475 h 3588041"/>
                <a:gd name="connsiteX30-7617" fmla="*/ 1003935 w 1419860"/>
                <a:gd name="connsiteY30-7618" fmla="*/ 3581400 h 3588041"/>
                <a:gd name="connsiteX0-7619" fmla="*/ 1003935 w 1419860"/>
                <a:gd name="connsiteY0-7620" fmla="*/ 3581400 h 3588041"/>
                <a:gd name="connsiteX1-7621" fmla="*/ 578485 w 1419860"/>
                <a:gd name="connsiteY1-7622" fmla="*/ 3587750 h 3588041"/>
                <a:gd name="connsiteX2-7623" fmla="*/ 381635 w 1419860"/>
                <a:gd name="connsiteY2-7624" fmla="*/ 3076575 h 3588041"/>
                <a:gd name="connsiteX3-7625" fmla="*/ 734060 w 1419860"/>
                <a:gd name="connsiteY3-7626" fmla="*/ 2381250 h 3588041"/>
                <a:gd name="connsiteX4-7627" fmla="*/ 569595 w 1419860"/>
                <a:gd name="connsiteY4-7628" fmla="*/ 1953895 h 3588041"/>
                <a:gd name="connsiteX5-7629" fmla="*/ 0 w 1419860"/>
                <a:gd name="connsiteY5-7630" fmla="*/ 1902460 h 3588041"/>
                <a:gd name="connsiteX6-7631" fmla="*/ 318135 w 1419860"/>
                <a:gd name="connsiteY6-7632" fmla="*/ 1812925 h 3588041"/>
                <a:gd name="connsiteX7-7633" fmla="*/ 622935 w 1419860"/>
                <a:gd name="connsiteY7-7634" fmla="*/ 1879600 h 3588041"/>
                <a:gd name="connsiteX8-7635" fmla="*/ 810260 w 1419860"/>
                <a:gd name="connsiteY8-7636" fmla="*/ 1333500 h 3588041"/>
                <a:gd name="connsiteX9-7637" fmla="*/ 750729 w 1419860"/>
                <a:gd name="connsiteY9-7638" fmla="*/ 823913 h 3588041"/>
                <a:gd name="connsiteX10-7639" fmla="*/ 375285 w 1419860"/>
                <a:gd name="connsiteY10-7640" fmla="*/ 695325 h 3588041"/>
                <a:gd name="connsiteX11-7641" fmla="*/ 771367 w 1419860"/>
                <a:gd name="connsiteY11-7642" fmla="*/ 734218 h 3588041"/>
                <a:gd name="connsiteX12-7643" fmla="*/ 786448 w 1419860"/>
                <a:gd name="connsiteY12-7644" fmla="*/ 441325 h 3588041"/>
                <a:gd name="connsiteX13-7645" fmla="*/ 873760 w 1419860"/>
                <a:gd name="connsiteY13-7646" fmla="*/ 0 h 3588041"/>
                <a:gd name="connsiteX14-7647" fmla="*/ 845185 w 1419860"/>
                <a:gd name="connsiteY14-7648" fmla="*/ 679450 h 3588041"/>
                <a:gd name="connsiteX15-7649" fmla="*/ 908685 w 1419860"/>
                <a:gd name="connsiteY15-7650" fmla="*/ 1047750 h 3588041"/>
                <a:gd name="connsiteX16-7651" fmla="*/ 918210 w 1419860"/>
                <a:gd name="connsiteY16-7652" fmla="*/ 1295400 h 3588041"/>
                <a:gd name="connsiteX17-7653" fmla="*/ 1089660 w 1419860"/>
                <a:gd name="connsiteY17-7654" fmla="*/ 1187450 h 3588041"/>
                <a:gd name="connsiteX18-7655" fmla="*/ 1362710 w 1419860"/>
                <a:gd name="connsiteY18-7656" fmla="*/ 1171575 h 3588041"/>
                <a:gd name="connsiteX19-7657" fmla="*/ 1096010 w 1419860"/>
                <a:gd name="connsiteY19-7658" fmla="*/ 1254125 h 3588041"/>
                <a:gd name="connsiteX20-7659" fmla="*/ 876935 w 1419860"/>
                <a:gd name="connsiteY20-7660" fmla="*/ 1527175 h 3588041"/>
                <a:gd name="connsiteX21-7661" fmla="*/ 822960 w 1419860"/>
                <a:gd name="connsiteY21-7662" fmla="*/ 1895475 h 3588041"/>
                <a:gd name="connsiteX22-7663" fmla="*/ 991235 w 1419860"/>
                <a:gd name="connsiteY22-7664" fmla="*/ 2308225 h 3588041"/>
                <a:gd name="connsiteX23-7665" fmla="*/ 883285 w 1419860"/>
                <a:gd name="connsiteY23-7666" fmla="*/ 2578100 h 3588041"/>
                <a:gd name="connsiteX24-7667" fmla="*/ 1153160 w 1419860"/>
                <a:gd name="connsiteY24-7668" fmla="*/ 2524125 h 3588041"/>
                <a:gd name="connsiteX25-7669" fmla="*/ 1419860 w 1419860"/>
                <a:gd name="connsiteY25-7670" fmla="*/ 2626519 h 3588041"/>
                <a:gd name="connsiteX26-7671" fmla="*/ 1175385 w 1419860"/>
                <a:gd name="connsiteY26-7672" fmla="*/ 2590800 h 3588041"/>
                <a:gd name="connsiteX27-7673" fmla="*/ 819785 w 1419860"/>
                <a:gd name="connsiteY27-7674" fmla="*/ 2733675 h 3588041"/>
                <a:gd name="connsiteX28-7675" fmla="*/ 676910 w 1419860"/>
                <a:gd name="connsiteY28-7676" fmla="*/ 3086100 h 3588041"/>
                <a:gd name="connsiteX29-7677" fmla="*/ 905510 w 1419860"/>
                <a:gd name="connsiteY29-7678" fmla="*/ 3419475 h 3588041"/>
                <a:gd name="connsiteX30-7679" fmla="*/ 1003935 w 1419860"/>
                <a:gd name="connsiteY30-7680" fmla="*/ 3581400 h 3588041"/>
                <a:gd name="connsiteX0-7681" fmla="*/ 1003935 w 1419860"/>
                <a:gd name="connsiteY0-7682" fmla="*/ 3581400 h 3588041"/>
                <a:gd name="connsiteX1-7683" fmla="*/ 578485 w 1419860"/>
                <a:gd name="connsiteY1-7684" fmla="*/ 3587750 h 3588041"/>
                <a:gd name="connsiteX2-7685" fmla="*/ 381635 w 1419860"/>
                <a:gd name="connsiteY2-7686" fmla="*/ 3076575 h 3588041"/>
                <a:gd name="connsiteX3-7687" fmla="*/ 734060 w 1419860"/>
                <a:gd name="connsiteY3-7688" fmla="*/ 2381250 h 3588041"/>
                <a:gd name="connsiteX4-7689" fmla="*/ 569595 w 1419860"/>
                <a:gd name="connsiteY4-7690" fmla="*/ 1953895 h 3588041"/>
                <a:gd name="connsiteX5-7691" fmla="*/ 0 w 1419860"/>
                <a:gd name="connsiteY5-7692" fmla="*/ 1902460 h 3588041"/>
                <a:gd name="connsiteX6-7693" fmla="*/ 318135 w 1419860"/>
                <a:gd name="connsiteY6-7694" fmla="*/ 1812925 h 3588041"/>
                <a:gd name="connsiteX7-7695" fmla="*/ 622935 w 1419860"/>
                <a:gd name="connsiteY7-7696" fmla="*/ 1879600 h 3588041"/>
                <a:gd name="connsiteX8-7697" fmla="*/ 810260 w 1419860"/>
                <a:gd name="connsiteY8-7698" fmla="*/ 1333500 h 3588041"/>
                <a:gd name="connsiteX9-7699" fmla="*/ 750729 w 1419860"/>
                <a:gd name="connsiteY9-7700" fmla="*/ 823913 h 3588041"/>
                <a:gd name="connsiteX10-7701" fmla="*/ 375285 w 1419860"/>
                <a:gd name="connsiteY10-7702" fmla="*/ 695325 h 3588041"/>
                <a:gd name="connsiteX11-7703" fmla="*/ 771367 w 1419860"/>
                <a:gd name="connsiteY11-7704" fmla="*/ 734218 h 3588041"/>
                <a:gd name="connsiteX12-7705" fmla="*/ 786448 w 1419860"/>
                <a:gd name="connsiteY12-7706" fmla="*/ 441325 h 3588041"/>
                <a:gd name="connsiteX13-7707" fmla="*/ 873760 w 1419860"/>
                <a:gd name="connsiteY13-7708" fmla="*/ 0 h 3588041"/>
                <a:gd name="connsiteX14-7709" fmla="*/ 845185 w 1419860"/>
                <a:gd name="connsiteY14-7710" fmla="*/ 679450 h 3588041"/>
                <a:gd name="connsiteX15-7711" fmla="*/ 908685 w 1419860"/>
                <a:gd name="connsiteY15-7712" fmla="*/ 1047750 h 3588041"/>
                <a:gd name="connsiteX16-7713" fmla="*/ 918210 w 1419860"/>
                <a:gd name="connsiteY16-7714" fmla="*/ 1295400 h 3588041"/>
                <a:gd name="connsiteX17-7715" fmla="*/ 1089660 w 1419860"/>
                <a:gd name="connsiteY17-7716" fmla="*/ 1187450 h 3588041"/>
                <a:gd name="connsiteX18-7717" fmla="*/ 1362710 w 1419860"/>
                <a:gd name="connsiteY18-7718" fmla="*/ 1171575 h 3588041"/>
                <a:gd name="connsiteX19-7719" fmla="*/ 1096010 w 1419860"/>
                <a:gd name="connsiteY19-7720" fmla="*/ 1254125 h 3588041"/>
                <a:gd name="connsiteX20-7721" fmla="*/ 876935 w 1419860"/>
                <a:gd name="connsiteY20-7722" fmla="*/ 1527175 h 3588041"/>
                <a:gd name="connsiteX21-7723" fmla="*/ 822960 w 1419860"/>
                <a:gd name="connsiteY21-7724" fmla="*/ 1895475 h 3588041"/>
                <a:gd name="connsiteX22-7725" fmla="*/ 991235 w 1419860"/>
                <a:gd name="connsiteY22-7726" fmla="*/ 2308225 h 3588041"/>
                <a:gd name="connsiteX23-7727" fmla="*/ 883285 w 1419860"/>
                <a:gd name="connsiteY23-7728" fmla="*/ 2578100 h 3588041"/>
                <a:gd name="connsiteX24-7729" fmla="*/ 1153160 w 1419860"/>
                <a:gd name="connsiteY24-7730" fmla="*/ 2524125 h 3588041"/>
                <a:gd name="connsiteX25-7731" fmla="*/ 1419860 w 1419860"/>
                <a:gd name="connsiteY25-7732" fmla="*/ 2626519 h 3588041"/>
                <a:gd name="connsiteX26-7733" fmla="*/ 1175385 w 1419860"/>
                <a:gd name="connsiteY26-7734" fmla="*/ 2590800 h 3588041"/>
                <a:gd name="connsiteX27-7735" fmla="*/ 819785 w 1419860"/>
                <a:gd name="connsiteY27-7736" fmla="*/ 2733675 h 3588041"/>
                <a:gd name="connsiteX28-7737" fmla="*/ 676910 w 1419860"/>
                <a:gd name="connsiteY28-7738" fmla="*/ 3086100 h 3588041"/>
                <a:gd name="connsiteX29-7739" fmla="*/ 905510 w 1419860"/>
                <a:gd name="connsiteY29-7740" fmla="*/ 3419475 h 3588041"/>
                <a:gd name="connsiteX30-7741" fmla="*/ 1003935 w 1419860"/>
                <a:gd name="connsiteY30-7742" fmla="*/ 3581400 h 3588041"/>
                <a:gd name="connsiteX0-7743" fmla="*/ 1003935 w 1419860"/>
                <a:gd name="connsiteY0-7744" fmla="*/ 3581400 h 3588041"/>
                <a:gd name="connsiteX1-7745" fmla="*/ 578485 w 1419860"/>
                <a:gd name="connsiteY1-7746" fmla="*/ 3587750 h 3588041"/>
                <a:gd name="connsiteX2-7747" fmla="*/ 381635 w 1419860"/>
                <a:gd name="connsiteY2-7748" fmla="*/ 3076575 h 3588041"/>
                <a:gd name="connsiteX3-7749" fmla="*/ 734060 w 1419860"/>
                <a:gd name="connsiteY3-7750" fmla="*/ 2381250 h 3588041"/>
                <a:gd name="connsiteX4-7751" fmla="*/ 569595 w 1419860"/>
                <a:gd name="connsiteY4-7752" fmla="*/ 1953895 h 3588041"/>
                <a:gd name="connsiteX5-7753" fmla="*/ 0 w 1419860"/>
                <a:gd name="connsiteY5-7754" fmla="*/ 1902460 h 3588041"/>
                <a:gd name="connsiteX6-7755" fmla="*/ 318135 w 1419860"/>
                <a:gd name="connsiteY6-7756" fmla="*/ 1812925 h 3588041"/>
                <a:gd name="connsiteX7-7757" fmla="*/ 622935 w 1419860"/>
                <a:gd name="connsiteY7-7758" fmla="*/ 1879600 h 3588041"/>
                <a:gd name="connsiteX8-7759" fmla="*/ 810260 w 1419860"/>
                <a:gd name="connsiteY8-7760" fmla="*/ 1333500 h 3588041"/>
                <a:gd name="connsiteX9-7761" fmla="*/ 750729 w 1419860"/>
                <a:gd name="connsiteY9-7762" fmla="*/ 823913 h 3588041"/>
                <a:gd name="connsiteX10-7763" fmla="*/ 375285 w 1419860"/>
                <a:gd name="connsiteY10-7764" fmla="*/ 695325 h 3588041"/>
                <a:gd name="connsiteX11-7765" fmla="*/ 771367 w 1419860"/>
                <a:gd name="connsiteY11-7766" fmla="*/ 734218 h 3588041"/>
                <a:gd name="connsiteX12-7767" fmla="*/ 786448 w 1419860"/>
                <a:gd name="connsiteY12-7768" fmla="*/ 441325 h 3588041"/>
                <a:gd name="connsiteX13-7769" fmla="*/ 873760 w 1419860"/>
                <a:gd name="connsiteY13-7770" fmla="*/ 0 h 3588041"/>
                <a:gd name="connsiteX14-7771" fmla="*/ 845185 w 1419860"/>
                <a:gd name="connsiteY14-7772" fmla="*/ 679450 h 3588041"/>
                <a:gd name="connsiteX15-7773" fmla="*/ 908685 w 1419860"/>
                <a:gd name="connsiteY15-7774" fmla="*/ 1047750 h 3588041"/>
                <a:gd name="connsiteX16-7775" fmla="*/ 918210 w 1419860"/>
                <a:gd name="connsiteY16-7776" fmla="*/ 1295400 h 3588041"/>
                <a:gd name="connsiteX17-7777" fmla="*/ 1089660 w 1419860"/>
                <a:gd name="connsiteY17-7778" fmla="*/ 1187450 h 3588041"/>
                <a:gd name="connsiteX18-7779" fmla="*/ 1362710 w 1419860"/>
                <a:gd name="connsiteY18-7780" fmla="*/ 1171575 h 3588041"/>
                <a:gd name="connsiteX19-7781" fmla="*/ 1096010 w 1419860"/>
                <a:gd name="connsiteY19-7782" fmla="*/ 1254125 h 3588041"/>
                <a:gd name="connsiteX20-7783" fmla="*/ 876935 w 1419860"/>
                <a:gd name="connsiteY20-7784" fmla="*/ 1527175 h 3588041"/>
                <a:gd name="connsiteX21-7785" fmla="*/ 822960 w 1419860"/>
                <a:gd name="connsiteY21-7786" fmla="*/ 1895475 h 3588041"/>
                <a:gd name="connsiteX22-7787" fmla="*/ 991235 w 1419860"/>
                <a:gd name="connsiteY22-7788" fmla="*/ 2308225 h 3588041"/>
                <a:gd name="connsiteX23-7789" fmla="*/ 883285 w 1419860"/>
                <a:gd name="connsiteY23-7790" fmla="*/ 2578100 h 3588041"/>
                <a:gd name="connsiteX24-7791" fmla="*/ 1153160 w 1419860"/>
                <a:gd name="connsiteY24-7792" fmla="*/ 2524125 h 3588041"/>
                <a:gd name="connsiteX25-7793" fmla="*/ 1419860 w 1419860"/>
                <a:gd name="connsiteY25-7794" fmla="*/ 2626519 h 3588041"/>
                <a:gd name="connsiteX26-7795" fmla="*/ 1175385 w 1419860"/>
                <a:gd name="connsiteY26-7796" fmla="*/ 2590800 h 3588041"/>
                <a:gd name="connsiteX27-7797" fmla="*/ 819785 w 1419860"/>
                <a:gd name="connsiteY27-7798" fmla="*/ 2733675 h 3588041"/>
                <a:gd name="connsiteX28-7799" fmla="*/ 676910 w 1419860"/>
                <a:gd name="connsiteY28-7800" fmla="*/ 3086100 h 3588041"/>
                <a:gd name="connsiteX29-7801" fmla="*/ 905510 w 1419860"/>
                <a:gd name="connsiteY29-7802" fmla="*/ 3419475 h 3588041"/>
                <a:gd name="connsiteX30-7803" fmla="*/ 1003935 w 1419860"/>
                <a:gd name="connsiteY30-7804" fmla="*/ 3581400 h 3588041"/>
                <a:gd name="connsiteX0-7805" fmla="*/ 1003935 w 1419860"/>
                <a:gd name="connsiteY0-7806" fmla="*/ 3581400 h 3588041"/>
                <a:gd name="connsiteX1-7807" fmla="*/ 578485 w 1419860"/>
                <a:gd name="connsiteY1-7808" fmla="*/ 3587750 h 3588041"/>
                <a:gd name="connsiteX2-7809" fmla="*/ 381635 w 1419860"/>
                <a:gd name="connsiteY2-7810" fmla="*/ 3076575 h 3588041"/>
                <a:gd name="connsiteX3-7811" fmla="*/ 734060 w 1419860"/>
                <a:gd name="connsiteY3-7812" fmla="*/ 2381250 h 3588041"/>
                <a:gd name="connsiteX4-7813" fmla="*/ 569595 w 1419860"/>
                <a:gd name="connsiteY4-7814" fmla="*/ 1953895 h 3588041"/>
                <a:gd name="connsiteX5-7815" fmla="*/ 0 w 1419860"/>
                <a:gd name="connsiteY5-7816" fmla="*/ 1902460 h 3588041"/>
                <a:gd name="connsiteX6-7817" fmla="*/ 318135 w 1419860"/>
                <a:gd name="connsiteY6-7818" fmla="*/ 1812925 h 3588041"/>
                <a:gd name="connsiteX7-7819" fmla="*/ 622935 w 1419860"/>
                <a:gd name="connsiteY7-7820" fmla="*/ 1879600 h 3588041"/>
                <a:gd name="connsiteX8-7821" fmla="*/ 810260 w 1419860"/>
                <a:gd name="connsiteY8-7822" fmla="*/ 1333500 h 3588041"/>
                <a:gd name="connsiteX9-7823" fmla="*/ 750729 w 1419860"/>
                <a:gd name="connsiteY9-7824" fmla="*/ 823913 h 3588041"/>
                <a:gd name="connsiteX10-7825" fmla="*/ 375285 w 1419860"/>
                <a:gd name="connsiteY10-7826" fmla="*/ 695325 h 3588041"/>
                <a:gd name="connsiteX11-7827" fmla="*/ 771367 w 1419860"/>
                <a:gd name="connsiteY11-7828" fmla="*/ 734218 h 3588041"/>
                <a:gd name="connsiteX12-7829" fmla="*/ 786448 w 1419860"/>
                <a:gd name="connsiteY12-7830" fmla="*/ 441325 h 3588041"/>
                <a:gd name="connsiteX13-7831" fmla="*/ 873760 w 1419860"/>
                <a:gd name="connsiteY13-7832" fmla="*/ 0 h 3588041"/>
                <a:gd name="connsiteX14-7833" fmla="*/ 845185 w 1419860"/>
                <a:gd name="connsiteY14-7834" fmla="*/ 679450 h 3588041"/>
                <a:gd name="connsiteX15-7835" fmla="*/ 908685 w 1419860"/>
                <a:gd name="connsiteY15-7836" fmla="*/ 1047750 h 3588041"/>
                <a:gd name="connsiteX16-7837" fmla="*/ 918210 w 1419860"/>
                <a:gd name="connsiteY16-7838" fmla="*/ 1295400 h 3588041"/>
                <a:gd name="connsiteX17-7839" fmla="*/ 1089660 w 1419860"/>
                <a:gd name="connsiteY17-7840" fmla="*/ 1187450 h 3588041"/>
                <a:gd name="connsiteX18-7841" fmla="*/ 1362710 w 1419860"/>
                <a:gd name="connsiteY18-7842" fmla="*/ 1171575 h 3588041"/>
                <a:gd name="connsiteX19-7843" fmla="*/ 1096010 w 1419860"/>
                <a:gd name="connsiteY19-7844" fmla="*/ 1254125 h 3588041"/>
                <a:gd name="connsiteX20-7845" fmla="*/ 876935 w 1419860"/>
                <a:gd name="connsiteY20-7846" fmla="*/ 1527175 h 3588041"/>
                <a:gd name="connsiteX21-7847" fmla="*/ 822960 w 1419860"/>
                <a:gd name="connsiteY21-7848" fmla="*/ 1895475 h 3588041"/>
                <a:gd name="connsiteX22-7849" fmla="*/ 991235 w 1419860"/>
                <a:gd name="connsiteY22-7850" fmla="*/ 2308225 h 3588041"/>
                <a:gd name="connsiteX23-7851" fmla="*/ 883285 w 1419860"/>
                <a:gd name="connsiteY23-7852" fmla="*/ 2578100 h 3588041"/>
                <a:gd name="connsiteX24-7853" fmla="*/ 1153160 w 1419860"/>
                <a:gd name="connsiteY24-7854" fmla="*/ 2524125 h 3588041"/>
                <a:gd name="connsiteX25-7855" fmla="*/ 1419860 w 1419860"/>
                <a:gd name="connsiteY25-7856" fmla="*/ 2626519 h 3588041"/>
                <a:gd name="connsiteX26-7857" fmla="*/ 1175385 w 1419860"/>
                <a:gd name="connsiteY26-7858" fmla="*/ 2590800 h 3588041"/>
                <a:gd name="connsiteX27-7859" fmla="*/ 819785 w 1419860"/>
                <a:gd name="connsiteY27-7860" fmla="*/ 2733675 h 3588041"/>
                <a:gd name="connsiteX28-7861" fmla="*/ 676910 w 1419860"/>
                <a:gd name="connsiteY28-7862" fmla="*/ 3086100 h 3588041"/>
                <a:gd name="connsiteX29-7863" fmla="*/ 905510 w 1419860"/>
                <a:gd name="connsiteY29-7864" fmla="*/ 3419475 h 3588041"/>
                <a:gd name="connsiteX30-7865" fmla="*/ 1003935 w 1419860"/>
                <a:gd name="connsiteY30-7866" fmla="*/ 3581400 h 3588041"/>
                <a:gd name="connsiteX0-7867" fmla="*/ 1003935 w 1419860"/>
                <a:gd name="connsiteY0-7868" fmla="*/ 3581400 h 3588041"/>
                <a:gd name="connsiteX1-7869" fmla="*/ 578485 w 1419860"/>
                <a:gd name="connsiteY1-7870" fmla="*/ 3587750 h 3588041"/>
                <a:gd name="connsiteX2-7871" fmla="*/ 381635 w 1419860"/>
                <a:gd name="connsiteY2-7872" fmla="*/ 3076575 h 3588041"/>
                <a:gd name="connsiteX3-7873" fmla="*/ 734060 w 1419860"/>
                <a:gd name="connsiteY3-7874" fmla="*/ 2381250 h 3588041"/>
                <a:gd name="connsiteX4-7875" fmla="*/ 569595 w 1419860"/>
                <a:gd name="connsiteY4-7876" fmla="*/ 1953895 h 3588041"/>
                <a:gd name="connsiteX5-7877" fmla="*/ 0 w 1419860"/>
                <a:gd name="connsiteY5-7878" fmla="*/ 1902460 h 3588041"/>
                <a:gd name="connsiteX6-7879" fmla="*/ 318135 w 1419860"/>
                <a:gd name="connsiteY6-7880" fmla="*/ 1812925 h 3588041"/>
                <a:gd name="connsiteX7-7881" fmla="*/ 622935 w 1419860"/>
                <a:gd name="connsiteY7-7882" fmla="*/ 1879600 h 3588041"/>
                <a:gd name="connsiteX8-7883" fmla="*/ 810260 w 1419860"/>
                <a:gd name="connsiteY8-7884" fmla="*/ 1333500 h 3588041"/>
                <a:gd name="connsiteX9-7885" fmla="*/ 750729 w 1419860"/>
                <a:gd name="connsiteY9-7886" fmla="*/ 823913 h 3588041"/>
                <a:gd name="connsiteX10-7887" fmla="*/ 375285 w 1419860"/>
                <a:gd name="connsiteY10-7888" fmla="*/ 695325 h 3588041"/>
                <a:gd name="connsiteX11-7889" fmla="*/ 771367 w 1419860"/>
                <a:gd name="connsiteY11-7890" fmla="*/ 734218 h 3588041"/>
                <a:gd name="connsiteX12-7891" fmla="*/ 786448 w 1419860"/>
                <a:gd name="connsiteY12-7892" fmla="*/ 441325 h 3588041"/>
                <a:gd name="connsiteX13-7893" fmla="*/ 873760 w 1419860"/>
                <a:gd name="connsiteY13-7894" fmla="*/ 0 h 3588041"/>
                <a:gd name="connsiteX14-7895" fmla="*/ 845185 w 1419860"/>
                <a:gd name="connsiteY14-7896" fmla="*/ 679450 h 3588041"/>
                <a:gd name="connsiteX15-7897" fmla="*/ 908685 w 1419860"/>
                <a:gd name="connsiteY15-7898" fmla="*/ 1047750 h 3588041"/>
                <a:gd name="connsiteX16-7899" fmla="*/ 918210 w 1419860"/>
                <a:gd name="connsiteY16-7900" fmla="*/ 1295400 h 3588041"/>
                <a:gd name="connsiteX17-7901" fmla="*/ 1089660 w 1419860"/>
                <a:gd name="connsiteY17-7902" fmla="*/ 1187450 h 3588041"/>
                <a:gd name="connsiteX18-7903" fmla="*/ 1362710 w 1419860"/>
                <a:gd name="connsiteY18-7904" fmla="*/ 1171575 h 3588041"/>
                <a:gd name="connsiteX19-7905" fmla="*/ 1096010 w 1419860"/>
                <a:gd name="connsiteY19-7906" fmla="*/ 1254125 h 3588041"/>
                <a:gd name="connsiteX20-7907" fmla="*/ 876935 w 1419860"/>
                <a:gd name="connsiteY20-7908" fmla="*/ 1527175 h 3588041"/>
                <a:gd name="connsiteX21-7909" fmla="*/ 822960 w 1419860"/>
                <a:gd name="connsiteY21-7910" fmla="*/ 1895475 h 3588041"/>
                <a:gd name="connsiteX22-7911" fmla="*/ 991235 w 1419860"/>
                <a:gd name="connsiteY22-7912" fmla="*/ 2308225 h 3588041"/>
                <a:gd name="connsiteX23-7913" fmla="*/ 883285 w 1419860"/>
                <a:gd name="connsiteY23-7914" fmla="*/ 2578100 h 3588041"/>
                <a:gd name="connsiteX24-7915" fmla="*/ 1153160 w 1419860"/>
                <a:gd name="connsiteY24-7916" fmla="*/ 2524125 h 3588041"/>
                <a:gd name="connsiteX25-7917" fmla="*/ 1419860 w 1419860"/>
                <a:gd name="connsiteY25-7918" fmla="*/ 2626519 h 3588041"/>
                <a:gd name="connsiteX26-7919" fmla="*/ 1175385 w 1419860"/>
                <a:gd name="connsiteY26-7920" fmla="*/ 2590800 h 3588041"/>
                <a:gd name="connsiteX27-7921" fmla="*/ 819785 w 1419860"/>
                <a:gd name="connsiteY27-7922" fmla="*/ 2733675 h 3588041"/>
                <a:gd name="connsiteX28-7923" fmla="*/ 676910 w 1419860"/>
                <a:gd name="connsiteY28-7924" fmla="*/ 3086100 h 3588041"/>
                <a:gd name="connsiteX29-7925" fmla="*/ 905510 w 1419860"/>
                <a:gd name="connsiteY29-7926" fmla="*/ 3419475 h 3588041"/>
                <a:gd name="connsiteX30-7927" fmla="*/ 1003935 w 1419860"/>
                <a:gd name="connsiteY30-7928" fmla="*/ 3581400 h 3588041"/>
                <a:gd name="connsiteX0-7929" fmla="*/ 1010285 w 1426210"/>
                <a:gd name="connsiteY0-7930" fmla="*/ 3581400 h 3588041"/>
                <a:gd name="connsiteX1-7931" fmla="*/ 584835 w 1426210"/>
                <a:gd name="connsiteY1-7932" fmla="*/ 3587750 h 3588041"/>
                <a:gd name="connsiteX2-7933" fmla="*/ 387985 w 1426210"/>
                <a:gd name="connsiteY2-7934" fmla="*/ 3076575 h 3588041"/>
                <a:gd name="connsiteX3-7935" fmla="*/ 740410 w 1426210"/>
                <a:gd name="connsiteY3-7936" fmla="*/ 2381250 h 3588041"/>
                <a:gd name="connsiteX4-7937" fmla="*/ 575945 w 1426210"/>
                <a:gd name="connsiteY4-7938" fmla="*/ 1953895 h 3588041"/>
                <a:gd name="connsiteX5-7939" fmla="*/ 0 w 1426210"/>
                <a:gd name="connsiteY5-7940" fmla="*/ 1937385 h 3588041"/>
                <a:gd name="connsiteX6-7941" fmla="*/ 324485 w 1426210"/>
                <a:gd name="connsiteY6-7942" fmla="*/ 1812925 h 3588041"/>
                <a:gd name="connsiteX7-7943" fmla="*/ 629285 w 1426210"/>
                <a:gd name="connsiteY7-7944" fmla="*/ 1879600 h 3588041"/>
                <a:gd name="connsiteX8-7945" fmla="*/ 816610 w 1426210"/>
                <a:gd name="connsiteY8-7946" fmla="*/ 1333500 h 3588041"/>
                <a:gd name="connsiteX9-7947" fmla="*/ 757079 w 1426210"/>
                <a:gd name="connsiteY9-7948" fmla="*/ 823913 h 3588041"/>
                <a:gd name="connsiteX10-7949" fmla="*/ 381635 w 1426210"/>
                <a:gd name="connsiteY10-7950" fmla="*/ 695325 h 3588041"/>
                <a:gd name="connsiteX11-7951" fmla="*/ 777717 w 1426210"/>
                <a:gd name="connsiteY11-7952" fmla="*/ 734218 h 3588041"/>
                <a:gd name="connsiteX12-7953" fmla="*/ 792798 w 1426210"/>
                <a:gd name="connsiteY12-7954" fmla="*/ 441325 h 3588041"/>
                <a:gd name="connsiteX13-7955" fmla="*/ 880110 w 1426210"/>
                <a:gd name="connsiteY13-7956" fmla="*/ 0 h 3588041"/>
                <a:gd name="connsiteX14-7957" fmla="*/ 851535 w 1426210"/>
                <a:gd name="connsiteY14-7958" fmla="*/ 679450 h 3588041"/>
                <a:gd name="connsiteX15-7959" fmla="*/ 915035 w 1426210"/>
                <a:gd name="connsiteY15-7960" fmla="*/ 1047750 h 3588041"/>
                <a:gd name="connsiteX16-7961" fmla="*/ 924560 w 1426210"/>
                <a:gd name="connsiteY16-7962" fmla="*/ 1295400 h 3588041"/>
                <a:gd name="connsiteX17-7963" fmla="*/ 1096010 w 1426210"/>
                <a:gd name="connsiteY17-7964" fmla="*/ 1187450 h 3588041"/>
                <a:gd name="connsiteX18-7965" fmla="*/ 1369060 w 1426210"/>
                <a:gd name="connsiteY18-7966" fmla="*/ 1171575 h 3588041"/>
                <a:gd name="connsiteX19-7967" fmla="*/ 1102360 w 1426210"/>
                <a:gd name="connsiteY19-7968" fmla="*/ 1254125 h 3588041"/>
                <a:gd name="connsiteX20-7969" fmla="*/ 883285 w 1426210"/>
                <a:gd name="connsiteY20-7970" fmla="*/ 1527175 h 3588041"/>
                <a:gd name="connsiteX21-7971" fmla="*/ 829310 w 1426210"/>
                <a:gd name="connsiteY21-7972" fmla="*/ 1895475 h 3588041"/>
                <a:gd name="connsiteX22-7973" fmla="*/ 997585 w 1426210"/>
                <a:gd name="connsiteY22-7974" fmla="*/ 2308225 h 3588041"/>
                <a:gd name="connsiteX23-7975" fmla="*/ 889635 w 1426210"/>
                <a:gd name="connsiteY23-7976" fmla="*/ 2578100 h 3588041"/>
                <a:gd name="connsiteX24-7977" fmla="*/ 1159510 w 1426210"/>
                <a:gd name="connsiteY24-7978" fmla="*/ 2524125 h 3588041"/>
                <a:gd name="connsiteX25-7979" fmla="*/ 1426210 w 1426210"/>
                <a:gd name="connsiteY25-7980" fmla="*/ 2626519 h 3588041"/>
                <a:gd name="connsiteX26-7981" fmla="*/ 1181735 w 1426210"/>
                <a:gd name="connsiteY26-7982" fmla="*/ 2590800 h 3588041"/>
                <a:gd name="connsiteX27-7983" fmla="*/ 826135 w 1426210"/>
                <a:gd name="connsiteY27-7984" fmla="*/ 2733675 h 3588041"/>
                <a:gd name="connsiteX28-7985" fmla="*/ 683260 w 1426210"/>
                <a:gd name="connsiteY28-7986" fmla="*/ 3086100 h 3588041"/>
                <a:gd name="connsiteX29-7987" fmla="*/ 911860 w 1426210"/>
                <a:gd name="connsiteY29-7988" fmla="*/ 3419475 h 3588041"/>
                <a:gd name="connsiteX30-7989" fmla="*/ 1010285 w 1426210"/>
                <a:gd name="connsiteY30-7990" fmla="*/ 3581400 h 3588041"/>
                <a:gd name="connsiteX0-7991" fmla="*/ 1010285 w 1426210"/>
                <a:gd name="connsiteY0-7992" fmla="*/ 3581400 h 3588041"/>
                <a:gd name="connsiteX1-7993" fmla="*/ 584835 w 1426210"/>
                <a:gd name="connsiteY1-7994" fmla="*/ 3587750 h 3588041"/>
                <a:gd name="connsiteX2-7995" fmla="*/ 387985 w 1426210"/>
                <a:gd name="connsiteY2-7996" fmla="*/ 3076575 h 3588041"/>
                <a:gd name="connsiteX3-7997" fmla="*/ 740410 w 1426210"/>
                <a:gd name="connsiteY3-7998" fmla="*/ 2381250 h 3588041"/>
                <a:gd name="connsiteX4-7999" fmla="*/ 575945 w 1426210"/>
                <a:gd name="connsiteY4-8000" fmla="*/ 1953895 h 3588041"/>
                <a:gd name="connsiteX5-8001" fmla="*/ 0 w 1426210"/>
                <a:gd name="connsiteY5-8002" fmla="*/ 1937385 h 3588041"/>
                <a:gd name="connsiteX6-8003" fmla="*/ 324485 w 1426210"/>
                <a:gd name="connsiteY6-8004" fmla="*/ 1812925 h 3588041"/>
                <a:gd name="connsiteX7-8005" fmla="*/ 629285 w 1426210"/>
                <a:gd name="connsiteY7-8006" fmla="*/ 1879600 h 3588041"/>
                <a:gd name="connsiteX8-8007" fmla="*/ 816610 w 1426210"/>
                <a:gd name="connsiteY8-8008" fmla="*/ 1333500 h 3588041"/>
                <a:gd name="connsiteX9-8009" fmla="*/ 757079 w 1426210"/>
                <a:gd name="connsiteY9-8010" fmla="*/ 823913 h 3588041"/>
                <a:gd name="connsiteX10-8011" fmla="*/ 381635 w 1426210"/>
                <a:gd name="connsiteY10-8012" fmla="*/ 695325 h 3588041"/>
                <a:gd name="connsiteX11-8013" fmla="*/ 777717 w 1426210"/>
                <a:gd name="connsiteY11-8014" fmla="*/ 734218 h 3588041"/>
                <a:gd name="connsiteX12-8015" fmla="*/ 792798 w 1426210"/>
                <a:gd name="connsiteY12-8016" fmla="*/ 441325 h 3588041"/>
                <a:gd name="connsiteX13-8017" fmla="*/ 880110 w 1426210"/>
                <a:gd name="connsiteY13-8018" fmla="*/ 0 h 3588041"/>
                <a:gd name="connsiteX14-8019" fmla="*/ 851535 w 1426210"/>
                <a:gd name="connsiteY14-8020" fmla="*/ 679450 h 3588041"/>
                <a:gd name="connsiteX15-8021" fmla="*/ 915035 w 1426210"/>
                <a:gd name="connsiteY15-8022" fmla="*/ 1047750 h 3588041"/>
                <a:gd name="connsiteX16-8023" fmla="*/ 924560 w 1426210"/>
                <a:gd name="connsiteY16-8024" fmla="*/ 1295400 h 3588041"/>
                <a:gd name="connsiteX17-8025" fmla="*/ 1096010 w 1426210"/>
                <a:gd name="connsiteY17-8026" fmla="*/ 1187450 h 3588041"/>
                <a:gd name="connsiteX18-8027" fmla="*/ 1369060 w 1426210"/>
                <a:gd name="connsiteY18-8028" fmla="*/ 1171575 h 3588041"/>
                <a:gd name="connsiteX19-8029" fmla="*/ 1102360 w 1426210"/>
                <a:gd name="connsiteY19-8030" fmla="*/ 1254125 h 3588041"/>
                <a:gd name="connsiteX20-8031" fmla="*/ 883285 w 1426210"/>
                <a:gd name="connsiteY20-8032" fmla="*/ 1527175 h 3588041"/>
                <a:gd name="connsiteX21-8033" fmla="*/ 829310 w 1426210"/>
                <a:gd name="connsiteY21-8034" fmla="*/ 1895475 h 3588041"/>
                <a:gd name="connsiteX22-8035" fmla="*/ 997585 w 1426210"/>
                <a:gd name="connsiteY22-8036" fmla="*/ 2308225 h 3588041"/>
                <a:gd name="connsiteX23-8037" fmla="*/ 889635 w 1426210"/>
                <a:gd name="connsiteY23-8038" fmla="*/ 2578100 h 3588041"/>
                <a:gd name="connsiteX24-8039" fmla="*/ 1159510 w 1426210"/>
                <a:gd name="connsiteY24-8040" fmla="*/ 2524125 h 3588041"/>
                <a:gd name="connsiteX25-8041" fmla="*/ 1426210 w 1426210"/>
                <a:gd name="connsiteY25-8042" fmla="*/ 2626519 h 3588041"/>
                <a:gd name="connsiteX26-8043" fmla="*/ 1181735 w 1426210"/>
                <a:gd name="connsiteY26-8044" fmla="*/ 2590800 h 3588041"/>
                <a:gd name="connsiteX27-8045" fmla="*/ 826135 w 1426210"/>
                <a:gd name="connsiteY27-8046" fmla="*/ 2733675 h 3588041"/>
                <a:gd name="connsiteX28-8047" fmla="*/ 683260 w 1426210"/>
                <a:gd name="connsiteY28-8048" fmla="*/ 3086100 h 3588041"/>
                <a:gd name="connsiteX29-8049" fmla="*/ 911860 w 1426210"/>
                <a:gd name="connsiteY29-8050" fmla="*/ 3419475 h 3588041"/>
                <a:gd name="connsiteX30-8051" fmla="*/ 1010285 w 1426210"/>
                <a:gd name="connsiteY30-8052" fmla="*/ 3581400 h 3588041"/>
                <a:gd name="connsiteX0-8053" fmla="*/ 1010285 w 1426210"/>
                <a:gd name="connsiteY0-8054" fmla="*/ 3581400 h 3588041"/>
                <a:gd name="connsiteX1-8055" fmla="*/ 584835 w 1426210"/>
                <a:gd name="connsiteY1-8056" fmla="*/ 3587750 h 3588041"/>
                <a:gd name="connsiteX2-8057" fmla="*/ 387985 w 1426210"/>
                <a:gd name="connsiteY2-8058" fmla="*/ 3076575 h 3588041"/>
                <a:gd name="connsiteX3-8059" fmla="*/ 740410 w 1426210"/>
                <a:gd name="connsiteY3-8060" fmla="*/ 2381250 h 3588041"/>
                <a:gd name="connsiteX4-8061" fmla="*/ 575945 w 1426210"/>
                <a:gd name="connsiteY4-8062" fmla="*/ 1953895 h 3588041"/>
                <a:gd name="connsiteX5-8063" fmla="*/ 0 w 1426210"/>
                <a:gd name="connsiteY5-8064" fmla="*/ 1937385 h 3588041"/>
                <a:gd name="connsiteX6-8065" fmla="*/ 280035 w 1426210"/>
                <a:gd name="connsiteY6-8066" fmla="*/ 1822450 h 3588041"/>
                <a:gd name="connsiteX7-8067" fmla="*/ 629285 w 1426210"/>
                <a:gd name="connsiteY7-8068" fmla="*/ 1879600 h 3588041"/>
                <a:gd name="connsiteX8-8069" fmla="*/ 816610 w 1426210"/>
                <a:gd name="connsiteY8-8070" fmla="*/ 1333500 h 3588041"/>
                <a:gd name="connsiteX9-8071" fmla="*/ 757079 w 1426210"/>
                <a:gd name="connsiteY9-8072" fmla="*/ 823913 h 3588041"/>
                <a:gd name="connsiteX10-8073" fmla="*/ 381635 w 1426210"/>
                <a:gd name="connsiteY10-8074" fmla="*/ 695325 h 3588041"/>
                <a:gd name="connsiteX11-8075" fmla="*/ 777717 w 1426210"/>
                <a:gd name="connsiteY11-8076" fmla="*/ 734218 h 3588041"/>
                <a:gd name="connsiteX12-8077" fmla="*/ 792798 w 1426210"/>
                <a:gd name="connsiteY12-8078" fmla="*/ 441325 h 3588041"/>
                <a:gd name="connsiteX13-8079" fmla="*/ 880110 w 1426210"/>
                <a:gd name="connsiteY13-8080" fmla="*/ 0 h 3588041"/>
                <a:gd name="connsiteX14-8081" fmla="*/ 851535 w 1426210"/>
                <a:gd name="connsiteY14-8082" fmla="*/ 679450 h 3588041"/>
                <a:gd name="connsiteX15-8083" fmla="*/ 915035 w 1426210"/>
                <a:gd name="connsiteY15-8084" fmla="*/ 1047750 h 3588041"/>
                <a:gd name="connsiteX16-8085" fmla="*/ 924560 w 1426210"/>
                <a:gd name="connsiteY16-8086" fmla="*/ 1295400 h 3588041"/>
                <a:gd name="connsiteX17-8087" fmla="*/ 1096010 w 1426210"/>
                <a:gd name="connsiteY17-8088" fmla="*/ 1187450 h 3588041"/>
                <a:gd name="connsiteX18-8089" fmla="*/ 1369060 w 1426210"/>
                <a:gd name="connsiteY18-8090" fmla="*/ 1171575 h 3588041"/>
                <a:gd name="connsiteX19-8091" fmla="*/ 1102360 w 1426210"/>
                <a:gd name="connsiteY19-8092" fmla="*/ 1254125 h 3588041"/>
                <a:gd name="connsiteX20-8093" fmla="*/ 883285 w 1426210"/>
                <a:gd name="connsiteY20-8094" fmla="*/ 1527175 h 3588041"/>
                <a:gd name="connsiteX21-8095" fmla="*/ 829310 w 1426210"/>
                <a:gd name="connsiteY21-8096" fmla="*/ 1895475 h 3588041"/>
                <a:gd name="connsiteX22-8097" fmla="*/ 997585 w 1426210"/>
                <a:gd name="connsiteY22-8098" fmla="*/ 2308225 h 3588041"/>
                <a:gd name="connsiteX23-8099" fmla="*/ 889635 w 1426210"/>
                <a:gd name="connsiteY23-8100" fmla="*/ 2578100 h 3588041"/>
                <a:gd name="connsiteX24-8101" fmla="*/ 1159510 w 1426210"/>
                <a:gd name="connsiteY24-8102" fmla="*/ 2524125 h 3588041"/>
                <a:gd name="connsiteX25-8103" fmla="*/ 1426210 w 1426210"/>
                <a:gd name="connsiteY25-8104" fmla="*/ 2626519 h 3588041"/>
                <a:gd name="connsiteX26-8105" fmla="*/ 1181735 w 1426210"/>
                <a:gd name="connsiteY26-8106" fmla="*/ 2590800 h 3588041"/>
                <a:gd name="connsiteX27-8107" fmla="*/ 826135 w 1426210"/>
                <a:gd name="connsiteY27-8108" fmla="*/ 2733675 h 3588041"/>
                <a:gd name="connsiteX28-8109" fmla="*/ 683260 w 1426210"/>
                <a:gd name="connsiteY28-8110" fmla="*/ 3086100 h 3588041"/>
                <a:gd name="connsiteX29-8111" fmla="*/ 911860 w 1426210"/>
                <a:gd name="connsiteY29-8112" fmla="*/ 3419475 h 3588041"/>
                <a:gd name="connsiteX30-8113" fmla="*/ 1010285 w 1426210"/>
                <a:gd name="connsiteY30-8114" fmla="*/ 3581400 h 3588041"/>
                <a:gd name="connsiteX0-8115" fmla="*/ 1010285 w 1426210"/>
                <a:gd name="connsiteY0-8116" fmla="*/ 3581400 h 3588041"/>
                <a:gd name="connsiteX1-8117" fmla="*/ 584835 w 1426210"/>
                <a:gd name="connsiteY1-8118" fmla="*/ 3587750 h 3588041"/>
                <a:gd name="connsiteX2-8119" fmla="*/ 387985 w 1426210"/>
                <a:gd name="connsiteY2-8120" fmla="*/ 3076575 h 3588041"/>
                <a:gd name="connsiteX3-8121" fmla="*/ 740410 w 1426210"/>
                <a:gd name="connsiteY3-8122" fmla="*/ 2381250 h 3588041"/>
                <a:gd name="connsiteX4-8123" fmla="*/ 575945 w 1426210"/>
                <a:gd name="connsiteY4-8124" fmla="*/ 1953895 h 3588041"/>
                <a:gd name="connsiteX5-8125" fmla="*/ 0 w 1426210"/>
                <a:gd name="connsiteY5-8126" fmla="*/ 1937385 h 3588041"/>
                <a:gd name="connsiteX6-8127" fmla="*/ 308610 w 1426210"/>
                <a:gd name="connsiteY6-8128" fmla="*/ 1828800 h 3588041"/>
                <a:gd name="connsiteX7-8129" fmla="*/ 629285 w 1426210"/>
                <a:gd name="connsiteY7-8130" fmla="*/ 1879600 h 3588041"/>
                <a:gd name="connsiteX8-8131" fmla="*/ 816610 w 1426210"/>
                <a:gd name="connsiteY8-8132" fmla="*/ 1333500 h 3588041"/>
                <a:gd name="connsiteX9-8133" fmla="*/ 757079 w 1426210"/>
                <a:gd name="connsiteY9-8134" fmla="*/ 823913 h 3588041"/>
                <a:gd name="connsiteX10-8135" fmla="*/ 381635 w 1426210"/>
                <a:gd name="connsiteY10-8136" fmla="*/ 695325 h 3588041"/>
                <a:gd name="connsiteX11-8137" fmla="*/ 777717 w 1426210"/>
                <a:gd name="connsiteY11-8138" fmla="*/ 734218 h 3588041"/>
                <a:gd name="connsiteX12-8139" fmla="*/ 792798 w 1426210"/>
                <a:gd name="connsiteY12-8140" fmla="*/ 441325 h 3588041"/>
                <a:gd name="connsiteX13-8141" fmla="*/ 880110 w 1426210"/>
                <a:gd name="connsiteY13-8142" fmla="*/ 0 h 3588041"/>
                <a:gd name="connsiteX14-8143" fmla="*/ 851535 w 1426210"/>
                <a:gd name="connsiteY14-8144" fmla="*/ 679450 h 3588041"/>
                <a:gd name="connsiteX15-8145" fmla="*/ 915035 w 1426210"/>
                <a:gd name="connsiteY15-8146" fmla="*/ 1047750 h 3588041"/>
                <a:gd name="connsiteX16-8147" fmla="*/ 924560 w 1426210"/>
                <a:gd name="connsiteY16-8148" fmla="*/ 1295400 h 3588041"/>
                <a:gd name="connsiteX17-8149" fmla="*/ 1096010 w 1426210"/>
                <a:gd name="connsiteY17-8150" fmla="*/ 1187450 h 3588041"/>
                <a:gd name="connsiteX18-8151" fmla="*/ 1369060 w 1426210"/>
                <a:gd name="connsiteY18-8152" fmla="*/ 1171575 h 3588041"/>
                <a:gd name="connsiteX19-8153" fmla="*/ 1102360 w 1426210"/>
                <a:gd name="connsiteY19-8154" fmla="*/ 1254125 h 3588041"/>
                <a:gd name="connsiteX20-8155" fmla="*/ 883285 w 1426210"/>
                <a:gd name="connsiteY20-8156" fmla="*/ 1527175 h 3588041"/>
                <a:gd name="connsiteX21-8157" fmla="*/ 829310 w 1426210"/>
                <a:gd name="connsiteY21-8158" fmla="*/ 1895475 h 3588041"/>
                <a:gd name="connsiteX22-8159" fmla="*/ 997585 w 1426210"/>
                <a:gd name="connsiteY22-8160" fmla="*/ 2308225 h 3588041"/>
                <a:gd name="connsiteX23-8161" fmla="*/ 889635 w 1426210"/>
                <a:gd name="connsiteY23-8162" fmla="*/ 2578100 h 3588041"/>
                <a:gd name="connsiteX24-8163" fmla="*/ 1159510 w 1426210"/>
                <a:gd name="connsiteY24-8164" fmla="*/ 2524125 h 3588041"/>
                <a:gd name="connsiteX25-8165" fmla="*/ 1426210 w 1426210"/>
                <a:gd name="connsiteY25-8166" fmla="*/ 2626519 h 3588041"/>
                <a:gd name="connsiteX26-8167" fmla="*/ 1181735 w 1426210"/>
                <a:gd name="connsiteY26-8168" fmla="*/ 2590800 h 3588041"/>
                <a:gd name="connsiteX27-8169" fmla="*/ 826135 w 1426210"/>
                <a:gd name="connsiteY27-8170" fmla="*/ 2733675 h 3588041"/>
                <a:gd name="connsiteX28-8171" fmla="*/ 683260 w 1426210"/>
                <a:gd name="connsiteY28-8172" fmla="*/ 3086100 h 3588041"/>
                <a:gd name="connsiteX29-8173" fmla="*/ 911860 w 1426210"/>
                <a:gd name="connsiteY29-8174" fmla="*/ 3419475 h 3588041"/>
                <a:gd name="connsiteX30-8175" fmla="*/ 1010285 w 1426210"/>
                <a:gd name="connsiteY30-8176" fmla="*/ 3581400 h 3588041"/>
                <a:gd name="connsiteX0-8177" fmla="*/ 1010285 w 1426210"/>
                <a:gd name="connsiteY0-8178" fmla="*/ 3581400 h 3588041"/>
                <a:gd name="connsiteX1-8179" fmla="*/ 584835 w 1426210"/>
                <a:gd name="connsiteY1-8180" fmla="*/ 3587750 h 3588041"/>
                <a:gd name="connsiteX2-8181" fmla="*/ 387985 w 1426210"/>
                <a:gd name="connsiteY2-8182" fmla="*/ 3076575 h 3588041"/>
                <a:gd name="connsiteX3-8183" fmla="*/ 740410 w 1426210"/>
                <a:gd name="connsiteY3-8184" fmla="*/ 2381250 h 3588041"/>
                <a:gd name="connsiteX4-8185" fmla="*/ 575945 w 1426210"/>
                <a:gd name="connsiteY4-8186" fmla="*/ 1953895 h 3588041"/>
                <a:gd name="connsiteX5-8187" fmla="*/ 0 w 1426210"/>
                <a:gd name="connsiteY5-8188" fmla="*/ 1937385 h 3588041"/>
                <a:gd name="connsiteX6-8189" fmla="*/ 308610 w 1426210"/>
                <a:gd name="connsiteY6-8190" fmla="*/ 1828800 h 3588041"/>
                <a:gd name="connsiteX7-8191" fmla="*/ 629285 w 1426210"/>
                <a:gd name="connsiteY7-8192" fmla="*/ 1879600 h 3588041"/>
                <a:gd name="connsiteX8-8193" fmla="*/ 816610 w 1426210"/>
                <a:gd name="connsiteY8-8194" fmla="*/ 1333500 h 3588041"/>
                <a:gd name="connsiteX9-8195" fmla="*/ 757079 w 1426210"/>
                <a:gd name="connsiteY9-8196" fmla="*/ 823913 h 3588041"/>
                <a:gd name="connsiteX10-8197" fmla="*/ 381635 w 1426210"/>
                <a:gd name="connsiteY10-8198" fmla="*/ 695325 h 3588041"/>
                <a:gd name="connsiteX11-8199" fmla="*/ 777717 w 1426210"/>
                <a:gd name="connsiteY11-8200" fmla="*/ 734218 h 3588041"/>
                <a:gd name="connsiteX12-8201" fmla="*/ 792798 w 1426210"/>
                <a:gd name="connsiteY12-8202" fmla="*/ 441325 h 3588041"/>
                <a:gd name="connsiteX13-8203" fmla="*/ 880110 w 1426210"/>
                <a:gd name="connsiteY13-8204" fmla="*/ 0 h 3588041"/>
                <a:gd name="connsiteX14-8205" fmla="*/ 851535 w 1426210"/>
                <a:gd name="connsiteY14-8206" fmla="*/ 679450 h 3588041"/>
                <a:gd name="connsiteX15-8207" fmla="*/ 915035 w 1426210"/>
                <a:gd name="connsiteY15-8208" fmla="*/ 1047750 h 3588041"/>
                <a:gd name="connsiteX16-8209" fmla="*/ 924560 w 1426210"/>
                <a:gd name="connsiteY16-8210" fmla="*/ 1295400 h 3588041"/>
                <a:gd name="connsiteX17-8211" fmla="*/ 1096010 w 1426210"/>
                <a:gd name="connsiteY17-8212" fmla="*/ 1187450 h 3588041"/>
                <a:gd name="connsiteX18-8213" fmla="*/ 1369060 w 1426210"/>
                <a:gd name="connsiteY18-8214" fmla="*/ 1171575 h 3588041"/>
                <a:gd name="connsiteX19-8215" fmla="*/ 1102360 w 1426210"/>
                <a:gd name="connsiteY19-8216" fmla="*/ 1254125 h 3588041"/>
                <a:gd name="connsiteX20-8217" fmla="*/ 883285 w 1426210"/>
                <a:gd name="connsiteY20-8218" fmla="*/ 1527175 h 3588041"/>
                <a:gd name="connsiteX21-8219" fmla="*/ 829310 w 1426210"/>
                <a:gd name="connsiteY21-8220" fmla="*/ 1895475 h 3588041"/>
                <a:gd name="connsiteX22-8221" fmla="*/ 997585 w 1426210"/>
                <a:gd name="connsiteY22-8222" fmla="*/ 2308225 h 3588041"/>
                <a:gd name="connsiteX23-8223" fmla="*/ 889635 w 1426210"/>
                <a:gd name="connsiteY23-8224" fmla="*/ 2578100 h 3588041"/>
                <a:gd name="connsiteX24-8225" fmla="*/ 1159510 w 1426210"/>
                <a:gd name="connsiteY24-8226" fmla="*/ 2524125 h 3588041"/>
                <a:gd name="connsiteX25-8227" fmla="*/ 1426210 w 1426210"/>
                <a:gd name="connsiteY25-8228" fmla="*/ 2626519 h 3588041"/>
                <a:gd name="connsiteX26-8229" fmla="*/ 1181735 w 1426210"/>
                <a:gd name="connsiteY26-8230" fmla="*/ 2590800 h 3588041"/>
                <a:gd name="connsiteX27-8231" fmla="*/ 826135 w 1426210"/>
                <a:gd name="connsiteY27-8232" fmla="*/ 2733675 h 3588041"/>
                <a:gd name="connsiteX28-8233" fmla="*/ 683260 w 1426210"/>
                <a:gd name="connsiteY28-8234" fmla="*/ 3086100 h 3588041"/>
                <a:gd name="connsiteX29-8235" fmla="*/ 911860 w 1426210"/>
                <a:gd name="connsiteY29-8236" fmla="*/ 3419475 h 3588041"/>
                <a:gd name="connsiteX30-8237" fmla="*/ 1010285 w 1426210"/>
                <a:gd name="connsiteY30-8238" fmla="*/ 3581400 h 3588041"/>
                <a:gd name="connsiteX0-8239" fmla="*/ 1010285 w 1426210"/>
                <a:gd name="connsiteY0-8240" fmla="*/ 3581400 h 3588041"/>
                <a:gd name="connsiteX1-8241" fmla="*/ 584835 w 1426210"/>
                <a:gd name="connsiteY1-8242" fmla="*/ 3587750 h 3588041"/>
                <a:gd name="connsiteX2-8243" fmla="*/ 387985 w 1426210"/>
                <a:gd name="connsiteY2-8244" fmla="*/ 3076575 h 3588041"/>
                <a:gd name="connsiteX3-8245" fmla="*/ 740410 w 1426210"/>
                <a:gd name="connsiteY3-8246" fmla="*/ 2381250 h 3588041"/>
                <a:gd name="connsiteX4-8247" fmla="*/ 575945 w 1426210"/>
                <a:gd name="connsiteY4-8248" fmla="*/ 1953895 h 3588041"/>
                <a:gd name="connsiteX5-8249" fmla="*/ 0 w 1426210"/>
                <a:gd name="connsiteY5-8250" fmla="*/ 1937385 h 3588041"/>
                <a:gd name="connsiteX6-8251" fmla="*/ 308610 w 1426210"/>
                <a:gd name="connsiteY6-8252" fmla="*/ 1828800 h 3588041"/>
                <a:gd name="connsiteX7-8253" fmla="*/ 629285 w 1426210"/>
                <a:gd name="connsiteY7-8254" fmla="*/ 1879600 h 3588041"/>
                <a:gd name="connsiteX8-8255" fmla="*/ 816610 w 1426210"/>
                <a:gd name="connsiteY8-8256" fmla="*/ 1333500 h 3588041"/>
                <a:gd name="connsiteX9-8257" fmla="*/ 757079 w 1426210"/>
                <a:gd name="connsiteY9-8258" fmla="*/ 823913 h 3588041"/>
                <a:gd name="connsiteX10-8259" fmla="*/ 381635 w 1426210"/>
                <a:gd name="connsiteY10-8260" fmla="*/ 695325 h 3588041"/>
                <a:gd name="connsiteX11-8261" fmla="*/ 777717 w 1426210"/>
                <a:gd name="connsiteY11-8262" fmla="*/ 734218 h 3588041"/>
                <a:gd name="connsiteX12-8263" fmla="*/ 792798 w 1426210"/>
                <a:gd name="connsiteY12-8264" fmla="*/ 441325 h 3588041"/>
                <a:gd name="connsiteX13-8265" fmla="*/ 880110 w 1426210"/>
                <a:gd name="connsiteY13-8266" fmla="*/ 0 h 3588041"/>
                <a:gd name="connsiteX14-8267" fmla="*/ 851535 w 1426210"/>
                <a:gd name="connsiteY14-8268" fmla="*/ 679450 h 3588041"/>
                <a:gd name="connsiteX15-8269" fmla="*/ 915035 w 1426210"/>
                <a:gd name="connsiteY15-8270" fmla="*/ 1047750 h 3588041"/>
                <a:gd name="connsiteX16-8271" fmla="*/ 924560 w 1426210"/>
                <a:gd name="connsiteY16-8272" fmla="*/ 1295400 h 3588041"/>
                <a:gd name="connsiteX17-8273" fmla="*/ 1096010 w 1426210"/>
                <a:gd name="connsiteY17-8274" fmla="*/ 1187450 h 3588041"/>
                <a:gd name="connsiteX18-8275" fmla="*/ 1369060 w 1426210"/>
                <a:gd name="connsiteY18-8276" fmla="*/ 1171575 h 3588041"/>
                <a:gd name="connsiteX19-8277" fmla="*/ 1102360 w 1426210"/>
                <a:gd name="connsiteY19-8278" fmla="*/ 1254125 h 3588041"/>
                <a:gd name="connsiteX20-8279" fmla="*/ 883285 w 1426210"/>
                <a:gd name="connsiteY20-8280" fmla="*/ 1527175 h 3588041"/>
                <a:gd name="connsiteX21-8281" fmla="*/ 829310 w 1426210"/>
                <a:gd name="connsiteY21-8282" fmla="*/ 1895475 h 3588041"/>
                <a:gd name="connsiteX22-8283" fmla="*/ 997585 w 1426210"/>
                <a:gd name="connsiteY22-8284" fmla="*/ 2308225 h 3588041"/>
                <a:gd name="connsiteX23-8285" fmla="*/ 889635 w 1426210"/>
                <a:gd name="connsiteY23-8286" fmla="*/ 2578100 h 3588041"/>
                <a:gd name="connsiteX24-8287" fmla="*/ 1159510 w 1426210"/>
                <a:gd name="connsiteY24-8288" fmla="*/ 2524125 h 3588041"/>
                <a:gd name="connsiteX25-8289" fmla="*/ 1426210 w 1426210"/>
                <a:gd name="connsiteY25-8290" fmla="*/ 2626519 h 3588041"/>
                <a:gd name="connsiteX26-8291" fmla="*/ 1181735 w 1426210"/>
                <a:gd name="connsiteY26-8292" fmla="*/ 2590800 h 3588041"/>
                <a:gd name="connsiteX27-8293" fmla="*/ 826135 w 1426210"/>
                <a:gd name="connsiteY27-8294" fmla="*/ 2733675 h 3588041"/>
                <a:gd name="connsiteX28-8295" fmla="*/ 683260 w 1426210"/>
                <a:gd name="connsiteY28-8296" fmla="*/ 3086100 h 3588041"/>
                <a:gd name="connsiteX29-8297" fmla="*/ 911860 w 1426210"/>
                <a:gd name="connsiteY29-8298" fmla="*/ 3419475 h 3588041"/>
                <a:gd name="connsiteX30-8299" fmla="*/ 1010285 w 1426210"/>
                <a:gd name="connsiteY30-8300" fmla="*/ 3581400 h 358804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Lst>
              <a:rect l="l" t="t" r="r" b="b"/>
              <a:pathLst>
                <a:path w="1426210" h="3588041">
                  <a:moveTo>
                    <a:pt x="1010285" y="3581400"/>
                  </a:moveTo>
                  <a:cubicBezTo>
                    <a:pt x="949431" y="3584046"/>
                    <a:pt x="774277" y="3589337"/>
                    <a:pt x="584835" y="3587750"/>
                  </a:cubicBezTo>
                  <a:cubicBezTo>
                    <a:pt x="395393" y="3586163"/>
                    <a:pt x="346181" y="3245908"/>
                    <a:pt x="387985" y="3076575"/>
                  </a:cubicBezTo>
                  <a:cubicBezTo>
                    <a:pt x="429789" y="2907242"/>
                    <a:pt x="709083" y="2568363"/>
                    <a:pt x="740410" y="2381250"/>
                  </a:cubicBezTo>
                  <a:cubicBezTo>
                    <a:pt x="771737" y="2194137"/>
                    <a:pt x="699347" y="2027873"/>
                    <a:pt x="575945" y="1953895"/>
                  </a:cubicBezTo>
                  <a:cubicBezTo>
                    <a:pt x="452543" y="1879918"/>
                    <a:pt x="246062" y="1906270"/>
                    <a:pt x="0" y="1937385"/>
                  </a:cubicBezTo>
                  <a:cubicBezTo>
                    <a:pt x="176213" y="1860550"/>
                    <a:pt x="191029" y="1847956"/>
                    <a:pt x="308610" y="1828800"/>
                  </a:cubicBezTo>
                  <a:cubicBezTo>
                    <a:pt x="426191" y="1809644"/>
                    <a:pt x="531390" y="1839912"/>
                    <a:pt x="629285" y="1879600"/>
                  </a:cubicBezTo>
                  <a:cubicBezTo>
                    <a:pt x="628492" y="1689101"/>
                    <a:pt x="795311" y="1509448"/>
                    <a:pt x="816610" y="1333500"/>
                  </a:cubicBezTo>
                  <a:cubicBezTo>
                    <a:pt x="837909" y="1157552"/>
                    <a:pt x="829575" y="930275"/>
                    <a:pt x="757079" y="823913"/>
                  </a:cubicBezTo>
                  <a:cubicBezTo>
                    <a:pt x="684583" y="717551"/>
                    <a:pt x="502814" y="711861"/>
                    <a:pt x="381635" y="695325"/>
                  </a:cubicBezTo>
                  <a:cubicBezTo>
                    <a:pt x="496200" y="695457"/>
                    <a:pt x="688553" y="665427"/>
                    <a:pt x="777717" y="734218"/>
                  </a:cubicBezTo>
                  <a:cubicBezTo>
                    <a:pt x="771631" y="617272"/>
                    <a:pt x="775733" y="563695"/>
                    <a:pt x="792798" y="441325"/>
                  </a:cubicBezTo>
                  <a:cubicBezTo>
                    <a:pt x="809864" y="318955"/>
                    <a:pt x="839364" y="250296"/>
                    <a:pt x="880110" y="0"/>
                  </a:cubicBezTo>
                  <a:cubicBezTo>
                    <a:pt x="876406" y="171979"/>
                    <a:pt x="845714" y="504825"/>
                    <a:pt x="851535" y="679450"/>
                  </a:cubicBezTo>
                  <a:cubicBezTo>
                    <a:pt x="857356" y="854075"/>
                    <a:pt x="902864" y="945092"/>
                    <a:pt x="915035" y="1047750"/>
                  </a:cubicBezTo>
                  <a:cubicBezTo>
                    <a:pt x="927206" y="1150408"/>
                    <a:pt x="929852" y="1162579"/>
                    <a:pt x="924560" y="1295400"/>
                  </a:cubicBezTo>
                  <a:cubicBezTo>
                    <a:pt x="989118" y="1225021"/>
                    <a:pt x="1040977" y="1204912"/>
                    <a:pt x="1096010" y="1187450"/>
                  </a:cubicBezTo>
                  <a:cubicBezTo>
                    <a:pt x="1151043" y="1169988"/>
                    <a:pt x="1235710" y="1164167"/>
                    <a:pt x="1369060" y="1171575"/>
                  </a:cubicBezTo>
                  <a:cubicBezTo>
                    <a:pt x="1276985" y="1188508"/>
                    <a:pt x="1183322" y="1194858"/>
                    <a:pt x="1102360" y="1254125"/>
                  </a:cubicBezTo>
                  <a:cubicBezTo>
                    <a:pt x="1021398" y="1313392"/>
                    <a:pt x="928793" y="1420283"/>
                    <a:pt x="883285" y="1527175"/>
                  </a:cubicBezTo>
                  <a:cubicBezTo>
                    <a:pt x="837777" y="1634067"/>
                    <a:pt x="810260" y="1765300"/>
                    <a:pt x="829310" y="1895475"/>
                  </a:cubicBezTo>
                  <a:cubicBezTo>
                    <a:pt x="848360" y="2025650"/>
                    <a:pt x="987531" y="2194454"/>
                    <a:pt x="997585" y="2308225"/>
                  </a:cubicBezTo>
                  <a:cubicBezTo>
                    <a:pt x="1007639" y="2421996"/>
                    <a:pt x="957898" y="2484438"/>
                    <a:pt x="889635" y="2578100"/>
                  </a:cubicBezTo>
                  <a:cubicBezTo>
                    <a:pt x="997584" y="2532062"/>
                    <a:pt x="1072462" y="2520817"/>
                    <a:pt x="1159510" y="2524125"/>
                  </a:cubicBezTo>
                  <a:cubicBezTo>
                    <a:pt x="1246558" y="2527433"/>
                    <a:pt x="1354242" y="2576512"/>
                    <a:pt x="1426210" y="2626519"/>
                  </a:cubicBezTo>
                  <a:cubicBezTo>
                    <a:pt x="1360066" y="2600325"/>
                    <a:pt x="1281747" y="2572941"/>
                    <a:pt x="1181735" y="2590800"/>
                  </a:cubicBezTo>
                  <a:cubicBezTo>
                    <a:pt x="1081723" y="2608659"/>
                    <a:pt x="909214" y="2651125"/>
                    <a:pt x="826135" y="2733675"/>
                  </a:cubicBezTo>
                  <a:cubicBezTo>
                    <a:pt x="743056" y="2816225"/>
                    <a:pt x="688022" y="2917825"/>
                    <a:pt x="683260" y="3086100"/>
                  </a:cubicBezTo>
                  <a:cubicBezTo>
                    <a:pt x="684848" y="3232150"/>
                    <a:pt x="851006" y="3349625"/>
                    <a:pt x="911860" y="3419475"/>
                  </a:cubicBezTo>
                  <a:cubicBezTo>
                    <a:pt x="972714" y="3489325"/>
                    <a:pt x="1071139" y="3578754"/>
                    <a:pt x="1010285" y="3581400"/>
                  </a:cubicBezTo>
                  <a:close/>
                </a:path>
              </a:pathLst>
            </a:custGeom>
            <a:solidFill>
              <a:schemeClr val="accent2"/>
            </a:solidFill>
            <a:ln>
              <a:noFill/>
            </a:ln>
            <a:effectLst>
              <a:outerShdw blurRad="203200" dist="38100" dir="2700000" algn="tl"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9" name="组合 8"/>
            <p:cNvGrpSpPr/>
            <p:nvPr/>
          </p:nvGrpSpPr>
          <p:grpSpPr>
            <a:xfrm>
              <a:off x="7706787" y="4969291"/>
              <a:ext cx="2370017" cy="1038387"/>
              <a:chOff x="3106598" y="5073134"/>
              <a:chExt cx="2370017" cy="1038387"/>
            </a:xfrm>
          </p:grpSpPr>
          <p:sp>
            <p:nvSpPr>
              <p:cNvPr id="10" name="矩形 9"/>
              <p:cNvSpPr/>
              <p:nvPr/>
            </p:nvSpPr>
            <p:spPr>
              <a:xfrm>
                <a:off x="3106598" y="5073134"/>
                <a:ext cx="1569660" cy="369332"/>
              </a:xfrm>
              <a:prstGeom prst="rect">
                <a:avLst/>
              </a:prstGeom>
            </p:spPr>
            <p:txBody>
              <a:bodyPr wrap="none">
                <a:spAutoFit/>
              </a:bodyPr>
              <a:lstStyle/>
              <a:p>
                <a:pPr lvl="0" algn="ctr"/>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sp>
            <p:nvSpPr>
              <p:cNvPr id="11" name="矩形 10"/>
              <p:cNvSpPr/>
              <p:nvPr/>
            </p:nvSpPr>
            <p:spPr>
              <a:xfrm>
                <a:off x="3106598" y="5404404"/>
                <a:ext cx="2370017" cy="707117"/>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rgbClr val="E6E4E4">
                      <a:lumMod val="50000"/>
                    </a:srgbClr>
                  </a:solidFill>
                  <a:latin typeface="等线" panose="02010600030101010101" pitchFamily="2" charset="-122"/>
                </a:endParaRPr>
              </a:p>
            </p:txBody>
          </p:sp>
        </p:grpSp>
        <p:grpSp>
          <p:nvGrpSpPr>
            <p:cNvPr id="12" name="组合 11"/>
            <p:cNvGrpSpPr/>
            <p:nvPr/>
          </p:nvGrpSpPr>
          <p:grpSpPr>
            <a:xfrm>
              <a:off x="2666947" y="2257095"/>
              <a:ext cx="2370017" cy="1038387"/>
              <a:chOff x="1221767" y="2192338"/>
              <a:chExt cx="2370017" cy="1038387"/>
            </a:xfrm>
          </p:grpSpPr>
          <p:sp>
            <p:nvSpPr>
              <p:cNvPr id="13" name="矩形 12"/>
              <p:cNvSpPr/>
              <p:nvPr/>
            </p:nvSpPr>
            <p:spPr>
              <a:xfrm>
                <a:off x="2022124" y="2192338"/>
                <a:ext cx="1569660" cy="369332"/>
              </a:xfrm>
              <a:prstGeom prst="rect">
                <a:avLst/>
              </a:prstGeom>
            </p:spPr>
            <p:txBody>
              <a:bodyPr wrap="none">
                <a:spAutoFit/>
              </a:bodyPr>
              <a:lstStyle/>
              <a:p>
                <a:pPr lvl="0" algn="ctr"/>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sp>
            <p:nvSpPr>
              <p:cNvPr id="14" name="矩形 13"/>
              <p:cNvSpPr/>
              <p:nvPr/>
            </p:nvSpPr>
            <p:spPr>
              <a:xfrm>
                <a:off x="1221767" y="2523608"/>
                <a:ext cx="2370017" cy="707117"/>
              </a:xfrm>
              <a:prstGeom prst="rect">
                <a:avLst/>
              </a:prstGeom>
            </p:spPr>
            <p:txBody>
              <a:bodyPr wrap="square">
                <a:spAutoFit/>
              </a:bodyPr>
              <a:lstStyle/>
              <a:p>
                <a:pPr lvl="0" algn="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rgbClr val="E6E4E4">
                      <a:lumMod val="50000"/>
                    </a:srgbClr>
                  </a:solidFill>
                  <a:latin typeface="等线" panose="02010600030101010101" pitchFamily="2" charset="-122"/>
                </a:endParaRPr>
              </a:p>
            </p:txBody>
          </p:sp>
        </p:grpSp>
        <p:grpSp>
          <p:nvGrpSpPr>
            <p:cNvPr id="15" name="组合 14"/>
            <p:cNvGrpSpPr/>
            <p:nvPr/>
          </p:nvGrpSpPr>
          <p:grpSpPr>
            <a:xfrm>
              <a:off x="7806741" y="3004606"/>
              <a:ext cx="2370017" cy="989376"/>
              <a:chOff x="3106598" y="5122145"/>
              <a:chExt cx="2370017" cy="989376"/>
            </a:xfrm>
          </p:grpSpPr>
          <p:sp>
            <p:nvSpPr>
              <p:cNvPr id="16" name="矩形 15"/>
              <p:cNvSpPr/>
              <p:nvPr/>
            </p:nvSpPr>
            <p:spPr>
              <a:xfrm>
                <a:off x="3106598" y="5122145"/>
                <a:ext cx="1569660" cy="369332"/>
              </a:xfrm>
              <a:prstGeom prst="rect">
                <a:avLst/>
              </a:prstGeom>
            </p:spPr>
            <p:txBody>
              <a:bodyPr wrap="none">
                <a:spAutoFit/>
              </a:bodyPr>
              <a:lstStyle/>
              <a:p>
                <a:pPr lvl="0" algn="ctr"/>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sp>
            <p:nvSpPr>
              <p:cNvPr id="17" name="矩形 16"/>
              <p:cNvSpPr/>
              <p:nvPr/>
            </p:nvSpPr>
            <p:spPr>
              <a:xfrm>
                <a:off x="3106598" y="5404404"/>
                <a:ext cx="2370017" cy="707117"/>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rgbClr val="E6E4E4">
                      <a:lumMod val="50000"/>
                    </a:srgbClr>
                  </a:solidFill>
                  <a:latin typeface="等线" panose="02010600030101010101" pitchFamily="2" charset="-122"/>
                </a:endParaRPr>
              </a:p>
            </p:txBody>
          </p:sp>
        </p:grpSp>
        <p:grpSp>
          <p:nvGrpSpPr>
            <p:cNvPr id="18" name="组合 17"/>
            <p:cNvGrpSpPr/>
            <p:nvPr/>
          </p:nvGrpSpPr>
          <p:grpSpPr>
            <a:xfrm>
              <a:off x="2015243" y="4042191"/>
              <a:ext cx="2370017" cy="1038387"/>
              <a:chOff x="1221767" y="2192338"/>
              <a:chExt cx="2370017" cy="1038387"/>
            </a:xfrm>
          </p:grpSpPr>
          <p:sp>
            <p:nvSpPr>
              <p:cNvPr id="19" name="矩形 18"/>
              <p:cNvSpPr/>
              <p:nvPr/>
            </p:nvSpPr>
            <p:spPr>
              <a:xfrm>
                <a:off x="2022124" y="2192338"/>
                <a:ext cx="1569660" cy="369332"/>
              </a:xfrm>
              <a:prstGeom prst="rect">
                <a:avLst/>
              </a:prstGeom>
            </p:spPr>
            <p:txBody>
              <a:bodyPr wrap="none">
                <a:spAutoFit/>
              </a:bodyPr>
              <a:lstStyle/>
              <a:p>
                <a:pPr lvl="0" algn="ctr"/>
                <a:r>
                  <a:rPr lang="zh-CN" altLang="en-US" dirty="0">
                    <a:solidFill>
                      <a:srgbClr val="E6E4E4">
                        <a:lumMod val="25000"/>
                      </a:srgbClr>
                    </a:solidFill>
                    <a:latin typeface="思源黑体 CN Bold" panose="020B0800000000000000" pitchFamily="34" charset="-122"/>
                    <a:ea typeface="思源黑体 CN Bold" panose="020B0800000000000000" pitchFamily="34" charset="-122"/>
                  </a:rPr>
                  <a:t>输入你的标题</a:t>
                </a:r>
              </a:p>
            </p:txBody>
          </p:sp>
          <p:sp>
            <p:nvSpPr>
              <p:cNvPr id="20" name="矩形 19"/>
              <p:cNvSpPr/>
              <p:nvPr/>
            </p:nvSpPr>
            <p:spPr>
              <a:xfrm>
                <a:off x="1221767" y="2523608"/>
                <a:ext cx="2370017" cy="707117"/>
              </a:xfrm>
              <a:prstGeom prst="rect">
                <a:avLst/>
              </a:prstGeom>
            </p:spPr>
            <p:txBody>
              <a:bodyPr wrap="square">
                <a:spAutoFit/>
              </a:bodyPr>
              <a:lstStyle/>
              <a:p>
                <a:pPr lvl="0" algn="r">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a:t>
                </a:r>
                <a:endParaRPr lang="zh-CN" altLang="en-US" sz="1050" dirty="0">
                  <a:solidFill>
                    <a:srgbClr val="E6E4E4">
                      <a:lumMod val="50000"/>
                    </a:srgbClr>
                  </a:solidFill>
                  <a:latin typeface="等线" panose="02010600030101010101" pitchFamily="2" charset="-122"/>
                </a:endParaRPr>
              </a:p>
            </p:txBody>
          </p:sp>
        </p:grpSp>
        <p:grpSp>
          <p:nvGrpSpPr>
            <p:cNvPr id="21" name="组合 20"/>
            <p:cNvGrpSpPr/>
            <p:nvPr/>
          </p:nvGrpSpPr>
          <p:grpSpPr>
            <a:xfrm>
              <a:off x="4687714" y="4114800"/>
              <a:ext cx="698500" cy="698500"/>
              <a:chOff x="4687714" y="4114800"/>
              <a:chExt cx="698500" cy="698500"/>
            </a:xfrm>
          </p:grpSpPr>
          <p:sp>
            <p:nvSpPr>
              <p:cNvPr id="22" name="椭圆 21"/>
              <p:cNvSpPr/>
              <p:nvPr/>
            </p:nvSpPr>
            <p:spPr>
              <a:xfrm>
                <a:off x="4687714" y="4114800"/>
                <a:ext cx="698500" cy="698500"/>
              </a:xfrm>
              <a:prstGeom prst="ellipse">
                <a:avLst/>
              </a:prstGeom>
              <a:solidFill>
                <a:schemeClr val="accent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172"/>
              <p:cNvSpPr>
                <a:spLocks noChangeAspect="1" noEditPoints="1"/>
              </p:cNvSpPr>
              <p:nvPr/>
            </p:nvSpPr>
            <p:spPr bwMode="auto">
              <a:xfrm>
                <a:off x="4916679" y="4322993"/>
                <a:ext cx="240570" cy="255605"/>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a:p>
            </p:txBody>
          </p:sp>
        </p:grpSp>
        <p:grpSp>
          <p:nvGrpSpPr>
            <p:cNvPr id="24" name="组合 23"/>
            <p:cNvGrpSpPr/>
            <p:nvPr/>
          </p:nvGrpSpPr>
          <p:grpSpPr>
            <a:xfrm>
              <a:off x="6854334" y="5018405"/>
              <a:ext cx="698500" cy="698500"/>
              <a:chOff x="6854334" y="5018405"/>
              <a:chExt cx="698500" cy="698500"/>
            </a:xfrm>
          </p:grpSpPr>
          <p:sp>
            <p:nvSpPr>
              <p:cNvPr id="25" name="椭圆 24"/>
              <p:cNvSpPr/>
              <p:nvPr/>
            </p:nvSpPr>
            <p:spPr>
              <a:xfrm>
                <a:off x="6854334" y="5018405"/>
                <a:ext cx="698500" cy="698500"/>
              </a:xfrm>
              <a:prstGeom prst="ellipse">
                <a:avLst/>
              </a:prstGeom>
              <a:solidFill>
                <a:schemeClr val="accent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a:grpSpLocks noChangeAspect="1"/>
              </p:cNvGrpSpPr>
              <p:nvPr/>
            </p:nvGrpSpPr>
            <p:grpSpPr>
              <a:xfrm>
                <a:off x="7054558" y="5245034"/>
                <a:ext cx="312886" cy="311751"/>
                <a:chOff x="3618897" y="2279040"/>
                <a:chExt cx="706229" cy="703668"/>
              </a:xfrm>
              <a:solidFill>
                <a:schemeClr val="bg1"/>
              </a:solidFill>
            </p:grpSpPr>
            <p:sp>
              <p:nvSpPr>
                <p:cNvPr id="27"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1"/>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30" name="组合 29"/>
            <p:cNvGrpSpPr/>
            <p:nvPr/>
          </p:nvGrpSpPr>
          <p:grpSpPr>
            <a:xfrm>
              <a:off x="6865573" y="3028204"/>
              <a:ext cx="698500" cy="698500"/>
              <a:chOff x="6865573" y="3028204"/>
              <a:chExt cx="698500" cy="698500"/>
            </a:xfrm>
          </p:grpSpPr>
          <p:sp>
            <p:nvSpPr>
              <p:cNvPr id="31" name="椭圆 30"/>
              <p:cNvSpPr/>
              <p:nvPr/>
            </p:nvSpPr>
            <p:spPr>
              <a:xfrm>
                <a:off x="6865573" y="3028204"/>
                <a:ext cx="698500" cy="698500"/>
              </a:xfrm>
              <a:prstGeom prst="ellipse">
                <a:avLst/>
              </a:prstGeom>
              <a:solidFill>
                <a:schemeClr val="accent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a:grpSpLocks noChangeAspect="1"/>
              </p:cNvGrpSpPr>
              <p:nvPr/>
            </p:nvGrpSpPr>
            <p:grpSpPr>
              <a:xfrm>
                <a:off x="7057703" y="3257268"/>
                <a:ext cx="312886" cy="266228"/>
                <a:chOff x="7909299" y="3772690"/>
                <a:chExt cx="667095" cy="567616"/>
              </a:xfrm>
              <a:solidFill>
                <a:schemeClr val="bg1"/>
              </a:solidFill>
            </p:grpSpPr>
            <p:sp>
              <p:nvSpPr>
                <p:cNvPr id="33"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35" name="组合 34"/>
            <p:cNvGrpSpPr/>
            <p:nvPr/>
          </p:nvGrpSpPr>
          <p:grpSpPr>
            <a:xfrm>
              <a:off x="5309728" y="2329704"/>
              <a:ext cx="698500" cy="698500"/>
              <a:chOff x="5309728" y="2329704"/>
              <a:chExt cx="698500" cy="698500"/>
            </a:xfrm>
          </p:grpSpPr>
          <p:sp>
            <p:nvSpPr>
              <p:cNvPr id="36" name="椭圆 35"/>
              <p:cNvSpPr/>
              <p:nvPr/>
            </p:nvSpPr>
            <p:spPr>
              <a:xfrm>
                <a:off x="5309728" y="2329704"/>
                <a:ext cx="698500" cy="698500"/>
              </a:xfrm>
              <a:prstGeom prst="ellipse">
                <a:avLst/>
              </a:prstGeom>
              <a:solidFill>
                <a:schemeClr val="accent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5510169" y="2533542"/>
                <a:ext cx="295624" cy="295912"/>
                <a:chOff x="5240338" y="2657475"/>
                <a:chExt cx="1630363" cy="1631951"/>
              </a:xfrm>
              <a:solidFill>
                <a:schemeClr val="bg1"/>
              </a:solidFill>
            </p:grpSpPr>
            <p:sp>
              <p:nvSpPr>
                <p:cNvPr id="38" name="Freeform 5"/>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6"/>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7"/>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8"/>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grpSp>
        <p:nvGrpSpPr>
          <p:cNvPr id="43" name="组合 42">
            <a:extLst>
              <a:ext uri="{FF2B5EF4-FFF2-40B4-BE49-F238E27FC236}">
                <a16:creationId xmlns:a16="http://schemas.microsoft.com/office/drawing/2014/main" xmlns="" id="{7CA41C44-564E-401A-A242-3B956C342370}"/>
              </a:ext>
            </a:extLst>
          </p:cNvPr>
          <p:cNvGrpSpPr/>
          <p:nvPr/>
        </p:nvGrpSpPr>
        <p:grpSpPr>
          <a:xfrm>
            <a:off x="3995420" y="220978"/>
            <a:ext cx="3997325" cy="368300"/>
            <a:chOff x="6292" y="188"/>
            <a:chExt cx="6295" cy="580"/>
          </a:xfrm>
        </p:grpSpPr>
        <p:sp>
          <p:nvSpPr>
            <p:cNvPr id="44" name="同心圆 11">
              <a:extLst>
                <a:ext uri="{FF2B5EF4-FFF2-40B4-BE49-F238E27FC236}">
                  <a16:creationId xmlns:a16="http://schemas.microsoft.com/office/drawing/2014/main" xmlns="" id="{7C193F8F-BEDC-40DA-A5FD-2B84A466D13E}"/>
                </a:ext>
              </a:extLst>
            </p:cNvPr>
            <p:cNvSpPr/>
            <p:nvPr/>
          </p:nvSpPr>
          <p:spPr>
            <a:xfrm>
              <a:off x="6292"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5" name="同心圆 12">
              <a:extLst>
                <a:ext uri="{FF2B5EF4-FFF2-40B4-BE49-F238E27FC236}">
                  <a16:creationId xmlns:a16="http://schemas.microsoft.com/office/drawing/2014/main" xmlns="" id="{1AF1B2D9-A91B-4C2C-BAE1-45ED00C0E5D4}"/>
                </a:ext>
              </a:extLst>
            </p:cNvPr>
            <p:cNvSpPr/>
            <p:nvPr/>
          </p:nvSpPr>
          <p:spPr>
            <a:xfrm>
              <a:off x="6906"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6" name="同心圆 13">
              <a:extLst>
                <a:ext uri="{FF2B5EF4-FFF2-40B4-BE49-F238E27FC236}">
                  <a16:creationId xmlns:a16="http://schemas.microsoft.com/office/drawing/2014/main" xmlns="" id="{613ED225-C4C0-4AFF-8581-2EB3621788E3}"/>
                </a:ext>
              </a:extLst>
            </p:cNvPr>
            <p:cNvSpPr/>
            <p:nvPr/>
          </p:nvSpPr>
          <p:spPr>
            <a:xfrm>
              <a:off x="11658"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7" name="同心圆 14">
              <a:extLst>
                <a:ext uri="{FF2B5EF4-FFF2-40B4-BE49-F238E27FC236}">
                  <a16:creationId xmlns:a16="http://schemas.microsoft.com/office/drawing/2014/main" xmlns="" id="{0A31C68A-1B25-4A46-8C38-9D658FE2AF0E}"/>
                </a:ext>
              </a:extLst>
            </p:cNvPr>
            <p:cNvSpPr/>
            <p:nvPr/>
          </p:nvSpPr>
          <p:spPr>
            <a:xfrm>
              <a:off x="12269"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8" name="文本框 47">
              <a:extLst>
                <a:ext uri="{FF2B5EF4-FFF2-40B4-BE49-F238E27FC236}">
                  <a16:creationId xmlns:a16="http://schemas.microsoft.com/office/drawing/2014/main" xmlns="" id="{9A416E97-DB43-40DF-B73A-280DB70FF4D6}"/>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0-#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a16="http://schemas.microsoft.com/office/drawing/2014/main" xmlns="" id="{7CA41C44-564E-401A-A242-3B956C342370}"/>
              </a:ext>
            </a:extLst>
          </p:cNvPr>
          <p:cNvGrpSpPr/>
          <p:nvPr/>
        </p:nvGrpSpPr>
        <p:grpSpPr>
          <a:xfrm>
            <a:off x="3995420" y="220978"/>
            <a:ext cx="3997325" cy="368300"/>
            <a:chOff x="6292" y="188"/>
            <a:chExt cx="6295" cy="580"/>
          </a:xfrm>
        </p:grpSpPr>
        <p:sp>
          <p:nvSpPr>
            <p:cNvPr id="44" name="同心圆 11">
              <a:extLst>
                <a:ext uri="{FF2B5EF4-FFF2-40B4-BE49-F238E27FC236}">
                  <a16:creationId xmlns:a16="http://schemas.microsoft.com/office/drawing/2014/main" xmlns="" id="{7C193F8F-BEDC-40DA-A5FD-2B84A466D13E}"/>
                </a:ext>
              </a:extLst>
            </p:cNvPr>
            <p:cNvSpPr/>
            <p:nvPr/>
          </p:nvSpPr>
          <p:spPr>
            <a:xfrm>
              <a:off x="6292"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5" name="同心圆 12">
              <a:extLst>
                <a:ext uri="{FF2B5EF4-FFF2-40B4-BE49-F238E27FC236}">
                  <a16:creationId xmlns:a16="http://schemas.microsoft.com/office/drawing/2014/main" xmlns="" id="{1AF1B2D9-A91B-4C2C-BAE1-45ED00C0E5D4}"/>
                </a:ext>
              </a:extLst>
            </p:cNvPr>
            <p:cNvSpPr/>
            <p:nvPr/>
          </p:nvSpPr>
          <p:spPr>
            <a:xfrm>
              <a:off x="6906"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6" name="同心圆 13">
              <a:extLst>
                <a:ext uri="{FF2B5EF4-FFF2-40B4-BE49-F238E27FC236}">
                  <a16:creationId xmlns:a16="http://schemas.microsoft.com/office/drawing/2014/main" xmlns="" id="{613ED225-C4C0-4AFF-8581-2EB3621788E3}"/>
                </a:ext>
              </a:extLst>
            </p:cNvPr>
            <p:cNvSpPr/>
            <p:nvPr/>
          </p:nvSpPr>
          <p:spPr>
            <a:xfrm>
              <a:off x="11658"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7" name="同心圆 14">
              <a:extLst>
                <a:ext uri="{FF2B5EF4-FFF2-40B4-BE49-F238E27FC236}">
                  <a16:creationId xmlns:a16="http://schemas.microsoft.com/office/drawing/2014/main" xmlns="" id="{0A31C68A-1B25-4A46-8C38-9D658FE2AF0E}"/>
                </a:ext>
              </a:extLst>
            </p:cNvPr>
            <p:cNvSpPr/>
            <p:nvPr/>
          </p:nvSpPr>
          <p:spPr>
            <a:xfrm>
              <a:off x="12269" y="319"/>
              <a:ext cx="318" cy="318"/>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8" name="文本框 47">
              <a:extLst>
                <a:ext uri="{FF2B5EF4-FFF2-40B4-BE49-F238E27FC236}">
                  <a16:creationId xmlns:a16="http://schemas.microsoft.com/office/drawing/2014/main" xmlns="" id="{9A416E97-DB43-40DF-B73A-280DB70FF4D6}"/>
                </a:ext>
              </a:extLst>
            </p:cNvPr>
            <p:cNvSpPr txBox="1"/>
            <p:nvPr/>
          </p:nvSpPr>
          <p:spPr>
            <a:xfrm>
              <a:off x="7634" y="188"/>
              <a:ext cx="3477" cy="580"/>
            </a:xfrm>
            <a:prstGeom prst="rect">
              <a:avLst/>
            </a:prstGeom>
            <a:noFill/>
          </p:spPr>
          <p:txBody>
            <a:bodyPr wrap="square" rtlCol="0">
              <a:spAutoFit/>
            </a:bodyPr>
            <a:lstStyle/>
            <a:p>
              <a:pPr algn="dist"/>
              <a:r>
                <a:rPr lang="zh-CN" altLang="en-US" b="1"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输入您的标题</a:t>
              </a:r>
            </a:p>
          </p:txBody>
        </p:sp>
      </p:grpSp>
      <p:sp>
        <p:nvSpPr>
          <p:cNvPr id="3" name="矩形 2">
            <a:extLst>
              <a:ext uri="{FF2B5EF4-FFF2-40B4-BE49-F238E27FC236}">
                <a16:creationId xmlns:a16="http://schemas.microsoft.com/office/drawing/2014/main" xmlns="" id="{4E2523D9-2297-4C16-A20C-8193AAB6E399}"/>
              </a:ext>
            </a:extLst>
          </p:cNvPr>
          <p:cNvSpPr/>
          <p:nvPr/>
        </p:nvSpPr>
        <p:spPr>
          <a:xfrm>
            <a:off x="1117600" y="0"/>
            <a:ext cx="191008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a:extLst>
              <a:ext uri="{FF2B5EF4-FFF2-40B4-BE49-F238E27FC236}">
                <a16:creationId xmlns:a16="http://schemas.microsoft.com/office/drawing/2014/main" xmlns="" id="{1C28A709-63B1-42A9-A450-072DDED735F7}"/>
              </a:ext>
            </a:extLst>
          </p:cNvPr>
          <p:cNvSpPr txBox="1"/>
          <p:nvPr/>
        </p:nvSpPr>
        <p:spPr>
          <a:xfrm>
            <a:off x="1280160" y="882650"/>
            <a:ext cx="1910080" cy="1323439"/>
          </a:xfrm>
          <a:prstGeom prst="rect">
            <a:avLst/>
          </a:prstGeom>
          <a:noFill/>
        </p:spPr>
        <p:txBody>
          <a:bodyPr wrap="square" rtlCol="0">
            <a:spAutoFit/>
          </a:bodyPr>
          <a:lstStyle/>
          <a:p>
            <a:r>
              <a:rPr lang="en-US" altLang="zh-CN" sz="4000" dirty="0">
                <a:solidFill>
                  <a:schemeClr val="bg1"/>
                </a:solidFill>
                <a:latin typeface="思源黑体 CN Regular" panose="020B0500000000000000" pitchFamily="34" charset="-122"/>
                <a:ea typeface="思源黑体 CN Regular" panose="020B0500000000000000" pitchFamily="34" charset="-122"/>
                <a:sym typeface="+mn-ea"/>
              </a:rPr>
              <a:t>ADD </a:t>
            </a:r>
          </a:p>
          <a:p>
            <a:r>
              <a:rPr lang="en-US" altLang="zh-CN" sz="4000" dirty="0">
                <a:solidFill>
                  <a:schemeClr val="bg1"/>
                </a:solidFill>
                <a:latin typeface="思源黑体 CN Regular" panose="020B0500000000000000" pitchFamily="34" charset="-122"/>
                <a:ea typeface="思源黑体 CN Regular" panose="020B0500000000000000" pitchFamily="34" charset="-122"/>
                <a:sym typeface="+mn-ea"/>
              </a:rPr>
              <a:t>TITILE</a:t>
            </a:r>
            <a:endParaRPr lang="zh-CN" altLang="en-US" sz="3600" b="1" dirty="0">
              <a:solidFill>
                <a:schemeClr val="bg1"/>
              </a:solidFill>
              <a:latin typeface="思源黑体 CN Regular" panose="020B0500000000000000" pitchFamily="34" charset="-122"/>
              <a:ea typeface="思源黑体 CN Regular" panose="020B0500000000000000" pitchFamily="34" charset="-122"/>
            </a:endParaRPr>
          </a:p>
        </p:txBody>
      </p:sp>
      <p:grpSp>
        <p:nvGrpSpPr>
          <p:cNvPr id="118" name="组合 117"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AB5EB0F3-B657-4E18-8D54-778F863BFB4A}"/>
              </a:ext>
            </a:extLst>
          </p:cNvPr>
          <p:cNvGrpSpPr/>
          <p:nvPr/>
        </p:nvGrpSpPr>
        <p:grpSpPr>
          <a:xfrm rot="861329">
            <a:off x="104934" y="2362738"/>
            <a:ext cx="3935413" cy="2734038"/>
            <a:chOff x="2389617" y="1028700"/>
            <a:chExt cx="7412767" cy="5149850"/>
          </a:xfrm>
        </p:grpSpPr>
        <p:sp>
          <p:nvSpPr>
            <p:cNvPr id="119" name="iṧḷïḋê">
              <a:extLst>
                <a:ext uri="{FF2B5EF4-FFF2-40B4-BE49-F238E27FC236}">
                  <a16:creationId xmlns:a16="http://schemas.microsoft.com/office/drawing/2014/main" xmlns="" id="{FFD9D286-CE79-4C93-9378-0EA676E169AD}"/>
                </a:ext>
              </a:extLst>
            </p:cNvPr>
            <p:cNvSpPr/>
            <p:nvPr/>
          </p:nvSpPr>
          <p:spPr bwMode="auto">
            <a:xfrm>
              <a:off x="6366865" y="4080209"/>
              <a:ext cx="41144" cy="78860"/>
            </a:xfrm>
            <a:custGeom>
              <a:avLst/>
              <a:gdLst>
                <a:gd name="T0" fmla="*/ 0 w 6"/>
                <a:gd name="T1" fmla="*/ 0 h 11"/>
                <a:gd name="T2" fmla="*/ 5 w 6"/>
                <a:gd name="T3" fmla="*/ 11 h 11"/>
                <a:gd name="T4" fmla="*/ 6 w 6"/>
                <a:gd name="T5" fmla="*/ 10 h 11"/>
                <a:gd name="T6" fmla="*/ 3 w 6"/>
                <a:gd name="T7" fmla="*/ 0 h 11"/>
                <a:gd name="T8" fmla="*/ 0 w 6"/>
                <a:gd name="T9" fmla="*/ 0 h 11"/>
              </a:gdLst>
              <a:ahLst/>
              <a:cxnLst>
                <a:cxn ang="0">
                  <a:pos x="T0" y="T1"/>
                </a:cxn>
                <a:cxn ang="0">
                  <a:pos x="T2" y="T3"/>
                </a:cxn>
                <a:cxn ang="0">
                  <a:pos x="T4" y="T5"/>
                </a:cxn>
                <a:cxn ang="0">
                  <a:pos x="T6" y="T7"/>
                </a:cxn>
                <a:cxn ang="0">
                  <a:pos x="T8" y="T9"/>
                </a:cxn>
              </a:cxnLst>
              <a:rect l="0" t="0" r="r" b="b"/>
              <a:pathLst>
                <a:path w="6" h="11">
                  <a:moveTo>
                    <a:pt x="0" y="0"/>
                  </a:moveTo>
                  <a:cubicBezTo>
                    <a:pt x="2" y="3"/>
                    <a:pt x="4" y="7"/>
                    <a:pt x="5" y="11"/>
                  </a:cubicBezTo>
                  <a:cubicBezTo>
                    <a:pt x="6" y="10"/>
                    <a:pt x="6" y="10"/>
                    <a:pt x="6" y="10"/>
                  </a:cubicBezTo>
                  <a:cubicBezTo>
                    <a:pt x="5" y="7"/>
                    <a:pt x="4" y="3"/>
                    <a:pt x="3" y="0"/>
                  </a:cubicBezTo>
                  <a:cubicBezTo>
                    <a:pt x="2" y="0"/>
                    <a:pt x="1" y="0"/>
                    <a:pt x="0" y="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0" name="íṧ1îḑè">
              <a:extLst>
                <a:ext uri="{FF2B5EF4-FFF2-40B4-BE49-F238E27FC236}">
                  <a16:creationId xmlns:a16="http://schemas.microsoft.com/office/drawing/2014/main" xmlns="" id="{CFBDB909-FA45-46E0-A3F4-3B284D61B460}"/>
                </a:ext>
              </a:extLst>
            </p:cNvPr>
            <p:cNvSpPr/>
            <p:nvPr/>
          </p:nvSpPr>
          <p:spPr bwMode="auto">
            <a:xfrm>
              <a:off x="6438868" y="4066494"/>
              <a:ext cx="48001" cy="72003"/>
            </a:xfrm>
            <a:custGeom>
              <a:avLst/>
              <a:gdLst>
                <a:gd name="T0" fmla="*/ 7 w 7"/>
                <a:gd name="T1" fmla="*/ 10 h 10"/>
                <a:gd name="T2" fmla="*/ 4 w 7"/>
                <a:gd name="T3" fmla="*/ 5 h 10"/>
                <a:gd name="T4" fmla="*/ 2 w 7"/>
                <a:gd name="T5" fmla="*/ 0 h 10"/>
                <a:gd name="T6" fmla="*/ 0 w 7"/>
                <a:gd name="T7" fmla="*/ 0 h 10"/>
                <a:gd name="T8" fmla="*/ 6 w 7"/>
                <a:gd name="T9" fmla="*/ 10 h 10"/>
                <a:gd name="T10" fmla="*/ 7 w 7"/>
                <a:gd name="T11" fmla="*/ 10 h 10"/>
              </a:gdLst>
              <a:ahLst/>
              <a:cxnLst>
                <a:cxn ang="0">
                  <a:pos x="T0" y="T1"/>
                </a:cxn>
                <a:cxn ang="0">
                  <a:pos x="T2" y="T3"/>
                </a:cxn>
                <a:cxn ang="0">
                  <a:pos x="T4" y="T5"/>
                </a:cxn>
                <a:cxn ang="0">
                  <a:pos x="T6" y="T7"/>
                </a:cxn>
                <a:cxn ang="0">
                  <a:pos x="T8" y="T9"/>
                </a:cxn>
                <a:cxn ang="0">
                  <a:pos x="T10" y="T11"/>
                </a:cxn>
              </a:cxnLst>
              <a:rect l="0" t="0" r="r" b="b"/>
              <a:pathLst>
                <a:path w="7" h="10">
                  <a:moveTo>
                    <a:pt x="7" y="10"/>
                  </a:moveTo>
                  <a:cubicBezTo>
                    <a:pt x="6" y="8"/>
                    <a:pt x="5" y="7"/>
                    <a:pt x="4" y="5"/>
                  </a:cubicBezTo>
                  <a:cubicBezTo>
                    <a:pt x="4" y="3"/>
                    <a:pt x="3" y="2"/>
                    <a:pt x="2" y="0"/>
                  </a:cubicBezTo>
                  <a:cubicBezTo>
                    <a:pt x="2" y="0"/>
                    <a:pt x="1" y="0"/>
                    <a:pt x="0" y="0"/>
                  </a:cubicBezTo>
                  <a:cubicBezTo>
                    <a:pt x="2" y="4"/>
                    <a:pt x="4" y="7"/>
                    <a:pt x="6" y="10"/>
                  </a:cubicBezTo>
                  <a:cubicBezTo>
                    <a:pt x="6" y="10"/>
                    <a:pt x="7" y="10"/>
                    <a:pt x="7" y="1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1" name="iŝḷîďè">
              <a:extLst>
                <a:ext uri="{FF2B5EF4-FFF2-40B4-BE49-F238E27FC236}">
                  <a16:creationId xmlns:a16="http://schemas.microsoft.com/office/drawing/2014/main" xmlns="" id="{81550B8B-87E8-4248-9343-6F7658F9D50E}"/>
                </a:ext>
              </a:extLst>
            </p:cNvPr>
            <p:cNvSpPr/>
            <p:nvPr/>
          </p:nvSpPr>
          <p:spPr bwMode="auto">
            <a:xfrm>
              <a:off x="6408009" y="4073352"/>
              <a:ext cx="37716" cy="72003"/>
            </a:xfrm>
            <a:custGeom>
              <a:avLst/>
              <a:gdLst>
                <a:gd name="T0" fmla="*/ 4 w 5"/>
                <a:gd name="T1" fmla="*/ 10 h 10"/>
                <a:gd name="T2" fmla="*/ 5 w 5"/>
                <a:gd name="T3" fmla="*/ 10 h 10"/>
                <a:gd name="T4" fmla="*/ 1 w 5"/>
                <a:gd name="T5" fmla="*/ 0 h 10"/>
                <a:gd name="T6" fmla="*/ 0 w 5"/>
                <a:gd name="T7" fmla="*/ 0 h 10"/>
                <a:gd name="T8" fmla="*/ 3 w 5"/>
                <a:gd name="T9" fmla="*/ 7 h 10"/>
                <a:gd name="T10" fmla="*/ 4 w 5"/>
                <a:gd name="T11" fmla="*/ 10 h 10"/>
              </a:gdLst>
              <a:ahLst/>
              <a:cxnLst>
                <a:cxn ang="0">
                  <a:pos x="T0" y="T1"/>
                </a:cxn>
                <a:cxn ang="0">
                  <a:pos x="T2" y="T3"/>
                </a:cxn>
                <a:cxn ang="0">
                  <a:pos x="T4" y="T5"/>
                </a:cxn>
                <a:cxn ang="0">
                  <a:pos x="T6" y="T7"/>
                </a:cxn>
                <a:cxn ang="0">
                  <a:pos x="T8" y="T9"/>
                </a:cxn>
                <a:cxn ang="0">
                  <a:pos x="T10" y="T11"/>
                </a:cxn>
              </a:cxnLst>
              <a:rect l="0" t="0" r="r" b="b"/>
              <a:pathLst>
                <a:path w="5" h="10">
                  <a:moveTo>
                    <a:pt x="4" y="10"/>
                  </a:moveTo>
                  <a:cubicBezTo>
                    <a:pt x="5" y="10"/>
                    <a:pt x="5" y="10"/>
                    <a:pt x="5" y="10"/>
                  </a:cubicBezTo>
                  <a:cubicBezTo>
                    <a:pt x="3" y="7"/>
                    <a:pt x="2" y="3"/>
                    <a:pt x="1" y="0"/>
                  </a:cubicBezTo>
                  <a:cubicBezTo>
                    <a:pt x="1" y="0"/>
                    <a:pt x="0" y="0"/>
                    <a:pt x="0" y="0"/>
                  </a:cubicBezTo>
                  <a:cubicBezTo>
                    <a:pt x="1" y="3"/>
                    <a:pt x="2" y="5"/>
                    <a:pt x="3" y="7"/>
                  </a:cubicBezTo>
                  <a:cubicBezTo>
                    <a:pt x="3" y="8"/>
                    <a:pt x="4" y="9"/>
                    <a:pt x="4" y="1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2" name="îs1íḋe">
              <a:extLst>
                <a:ext uri="{FF2B5EF4-FFF2-40B4-BE49-F238E27FC236}">
                  <a16:creationId xmlns:a16="http://schemas.microsoft.com/office/drawing/2014/main" xmlns="" id="{B56543C4-3DE0-4C00-AA0C-8E86B1D076EE}"/>
                </a:ext>
              </a:extLst>
            </p:cNvPr>
            <p:cNvSpPr/>
            <p:nvPr/>
          </p:nvSpPr>
          <p:spPr bwMode="auto">
            <a:xfrm>
              <a:off x="6473154" y="4052780"/>
              <a:ext cx="51431" cy="78860"/>
            </a:xfrm>
            <a:custGeom>
              <a:avLst/>
              <a:gdLst>
                <a:gd name="T0" fmla="*/ 7 w 7"/>
                <a:gd name="T1" fmla="*/ 11 h 11"/>
                <a:gd name="T2" fmla="*/ 2 w 7"/>
                <a:gd name="T3" fmla="*/ 0 h 11"/>
                <a:gd name="T4" fmla="*/ 0 w 7"/>
                <a:gd name="T5" fmla="*/ 1 h 11"/>
                <a:gd name="T6" fmla="*/ 6 w 7"/>
                <a:gd name="T7" fmla="*/ 11 h 11"/>
                <a:gd name="T8" fmla="*/ 7 w 7"/>
                <a:gd name="T9" fmla="*/ 11 h 11"/>
              </a:gdLst>
              <a:ahLst/>
              <a:cxnLst>
                <a:cxn ang="0">
                  <a:pos x="T0" y="T1"/>
                </a:cxn>
                <a:cxn ang="0">
                  <a:pos x="T2" y="T3"/>
                </a:cxn>
                <a:cxn ang="0">
                  <a:pos x="T4" y="T5"/>
                </a:cxn>
                <a:cxn ang="0">
                  <a:pos x="T6" y="T7"/>
                </a:cxn>
                <a:cxn ang="0">
                  <a:pos x="T8" y="T9"/>
                </a:cxn>
              </a:cxnLst>
              <a:rect l="0" t="0" r="r" b="b"/>
              <a:pathLst>
                <a:path w="7" h="11">
                  <a:moveTo>
                    <a:pt x="7" y="11"/>
                  </a:moveTo>
                  <a:cubicBezTo>
                    <a:pt x="4" y="8"/>
                    <a:pt x="3" y="4"/>
                    <a:pt x="2" y="0"/>
                  </a:cubicBezTo>
                  <a:cubicBezTo>
                    <a:pt x="1" y="0"/>
                    <a:pt x="1" y="1"/>
                    <a:pt x="0" y="1"/>
                  </a:cubicBezTo>
                  <a:cubicBezTo>
                    <a:pt x="2" y="5"/>
                    <a:pt x="4" y="8"/>
                    <a:pt x="6" y="11"/>
                  </a:cubicBezTo>
                  <a:cubicBezTo>
                    <a:pt x="7" y="11"/>
                    <a:pt x="7" y="11"/>
                    <a:pt x="7" y="1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3" name="i$1íḑé">
              <a:extLst>
                <a:ext uri="{FF2B5EF4-FFF2-40B4-BE49-F238E27FC236}">
                  <a16:creationId xmlns:a16="http://schemas.microsoft.com/office/drawing/2014/main" xmlns="" id="{255F80C5-E3FA-41C5-A35B-D7ACE1A942F6}"/>
                </a:ext>
              </a:extLst>
            </p:cNvPr>
            <p:cNvSpPr/>
            <p:nvPr/>
          </p:nvSpPr>
          <p:spPr bwMode="auto">
            <a:xfrm>
              <a:off x="6552013" y="4008208"/>
              <a:ext cx="150861" cy="144004"/>
            </a:xfrm>
            <a:custGeom>
              <a:avLst/>
              <a:gdLst>
                <a:gd name="T0" fmla="*/ 0 w 21"/>
                <a:gd name="T1" fmla="*/ 2 h 20"/>
                <a:gd name="T2" fmla="*/ 13 w 21"/>
                <a:gd name="T3" fmla="*/ 16 h 20"/>
                <a:gd name="T4" fmla="*/ 21 w 21"/>
                <a:gd name="T5" fmla="*/ 20 h 20"/>
                <a:gd name="T6" fmla="*/ 4 w 21"/>
                <a:gd name="T7" fmla="*/ 0 h 20"/>
                <a:gd name="T8" fmla="*/ 0 w 21"/>
                <a:gd name="T9" fmla="*/ 2 h 20"/>
              </a:gdLst>
              <a:ahLst/>
              <a:cxnLst>
                <a:cxn ang="0">
                  <a:pos x="T0" y="T1"/>
                </a:cxn>
                <a:cxn ang="0">
                  <a:pos x="T2" y="T3"/>
                </a:cxn>
                <a:cxn ang="0">
                  <a:pos x="T4" y="T5"/>
                </a:cxn>
                <a:cxn ang="0">
                  <a:pos x="T6" y="T7"/>
                </a:cxn>
                <a:cxn ang="0">
                  <a:pos x="T8" y="T9"/>
                </a:cxn>
              </a:cxnLst>
              <a:rect l="0" t="0" r="r" b="b"/>
              <a:pathLst>
                <a:path w="21" h="20">
                  <a:moveTo>
                    <a:pt x="0" y="2"/>
                  </a:moveTo>
                  <a:cubicBezTo>
                    <a:pt x="2" y="8"/>
                    <a:pt x="7" y="13"/>
                    <a:pt x="13" y="16"/>
                  </a:cubicBezTo>
                  <a:cubicBezTo>
                    <a:pt x="15" y="18"/>
                    <a:pt x="18" y="19"/>
                    <a:pt x="21" y="20"/>
                  </a:cubicBezTo>
                  <a:cubicBezTo>
                    <a:pt x="13" y="15"/>
                    <a:pt x="7" y="9"/>
                    <a:pt x="4" y="0"/>
                  </a:cubicBezTo>
                  <a:cubicBezTo>
                    <a:pt x="3" y="1"/>
                    <a:pt x="2" y="1"/>
                    <a:pt x="0" y="2"/>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4" name="íŝ1iḑe">
              <a:extLst>
                <a:ext uri="{FF2B5EF4-FFF2-40B4-BE49-F238E27FC236}">
                  <a16:creationId xmlns:a16="http://schemas.microsoft.com/office/drawing/2014/main" xmlns="" id="{ECA5441B-D132-4867-AAB0-D4F2D09C6D6D}"/>
                </a:ext>
              </a:extLst>
            </p:cNvPr>
            <p:cNvSpPr/>
            <p:nvPr/>
          </p:nvSpPr>
          <p:spPr bwMode="auto">
            <a:xfrm>
              <a:off x="5790850" y="3140756"/>
              <a:ext cx="1004599" cy="805737"/>
            </a:xfrm>
            <a:custGeom>
              <a:avLst/>
              <a:gdLst>
                <a:gd name="T0" fmla="*/ 28 w 141"/>
                <a:gd name="T1" fmla="*/ 24 h 113"/>
                <a:gd name="T2" fmla="*/ 1 w 141"/>
                <a:gd name="T3" fmla="*/ 66 h 113"/>
                <a:gd name="T4" fmla="*/ 8 w 141"/>
                <a:gd name="T5" fmla="*/ 90 h 113"/>
                <a:gd name="T6" fmla="*/ 36 w 141"/>
                <a:gd name="T7" fmla="*/ 28 h 113"/>
                <a:gd name="T8" fmla="*/ 38 w 141"/>
                <a:gd name="T9" fmla="*/ 32 h 113"/>
                <a:gd name="T10" fmla="*/ 20 w 141"/>
                <a:gd name="T11" fmla="*/ 68 h 113"/>
                <a:gd name="T12" fmla="*/ 22 w 141"/>
                <a:gd name="T13" fmla="*/ 86 h 113"/>
                <a:gd name="T14" fmla="*/ 21 w 141"/>
                <a:gd name="T15" fmla="*/ 81 h 113"/>
                <a:gd name="T16" fmla="*/ 31 w 141"/>
                <a:gd name="T17" fmla="*/ 46 h 113"/>
                <a:gd name="T18" fmla="*/ 32 w 141"/>
                <a:gd name="T19" fmla="*/ 47 h 113"/>
                <a:gd name="T20" fmla="*/ 26 w 141"/>
                <a:gd name="T21" fmla="*/ 77 h 113"/>
                <a:gd name="T22" fmla="*/ 28 w 141"/>
                <a:gd name="T23" fmla="*/ 94 h 113"/>
                <a:gd name="T24" fmla="*/ 30 w 141"/>
                <a:gd name="T25" fmla="*/ 98 h 113"/>
                <a:gd name="T26" fmla="*/ 30 w 141"/>
                <a:gd name="T27" fmla="*/ 98 h 113"/>
                <a:gd name="T28" fmla="*/ 31 w 141"/>
                <a:gd name="T29" fmla="*/ 59 h 113"/>
                <a:gd name="T30" fmla="*/ 33 w 141"/>
                <a:gd name="T31" fmla="*/ 59 h 113"/>
                <a:gd name="T32" fmla="*/ 33 w 141"/>
                <a:gd name="T33" fmla="*/ 91 h 113"/>
                <a:gd name="T34" fmla="*/ 41 w 141"/>
                <a:gd name="T35" fmla="*/ 105 h 113"/>
                <a:gd name="T36" fmla="*/ 41 w 141"/>
                <a:gd name="T37" fmla="*/ 105 h 113"/>
                <a:gd name="T38" fmla="*/ 76 w 141"/>
                <a:gd name="T39" fmla="*/ 113 h 113"/>
                <a:gd name="T40" fmla="*/ 117 w 141"/>
                <a:gd name="T41" fmla="*/ 95 h 113"/>
                <a:gd name="T42" fmla="*/ 116 w 141"/>
                <a:gd name="T43" fmla="*/ 19 h 113"/>
                <a:gd name="T44" fmla="*/ 28 w 141"/>
                <a:gd name="T45" fmla="*/ 2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1" h="113">
                  <a:moveTo>
                    <a:pt x="28" y="24"/>
                  </a:moveTo>
                  <a:cubicBezTo>
                    <a:pt x="14" y="33"/>
                    <a:pt x="1" y="48"/>
                    <a:pt x="1" y="66"/>
                  </a:cubicBezTo>
                  <a:cubicBezTo>
                    <a:pt x="2" y="75"/>
                    <a:pt x="4" y="83"/>
                    <a:pt x="8" y="90"/>
                  </a:cubicBezTo>
                  <a:cubicBezTo>
                    <a:pt x="0" y="66"/>
                    <a:pt x="15" y="39"/>
                    <a:pt x="36" y="28"/>
                  </a:cubicBezTo>
                  <a:cubicBezTo>
                    <a:pt x="39" y="27"/>
                    <a:pt x="40" y="30"/>
                    <a:pt x="38" y="32"/>
                  </a:cubicBezTo>
                  <a:cubicBezTo>
                    <a:pt x="25" y="42"/>
                    <a:pt x="20" y="51"/>
                    <a:pt x="20" y="68"/>
                  </a:cubicBezTo>
                  <a:cubicBezTo>
                    <a:pt x="20" y="74"/>
                    <a:pt x="20" y="80"/>
                    <a:pt x="22" y="86"/>
                  </a:cubicBezTo>
                  <a:cubicBezTo>
                    <a:pt x="21" y="84"/>
                    <a:pt x="21" y="83"/>
                    <a:pt x="21" y="81"/>
                  </a:cubicBezTo>
                  <a:cubicBezTo>
                    <a:pt x="21" y="69"/>
                    <a:pt x="23" y="55"/>
                    <a:pt x="31" y="46"/>
                  </a:cubicBezTo>
                  <a:cubicBezTo>
                    <a:pt x="32" y="46"/>
                    <a:pt x="33" y="46"/>
                    <a:pt x="32" y="47"/>
                  </a:cubicBezTo>
                  <a:cubicBezTo>
                    <a:pt x="26" y="56"/>
                    <a:pt x="26" y="66"/>
                    <a:pt x="26" y="77"/>
                  </a:cubicBezTo>
                  <a:cubicBezTo>
                    <a:pt x="26" y="82"/>
                    <a:pt x="26" y="88"/>
                    <a:pt x="28" y="94"/>
                  </a:cubicBezTo>
                  <a:cubicBezTo>
                    <a:pt x="28" y="94"/>
                    <a:pt x="29" y="96"/>
                    <a:pt x="30" y="98"/>
                  </a:cubicBezTo>
                  <a:cubicBezTo>
                    <a:pt x="30" y="98"/>
                    <a:pt x="30" y="98"/>
                    <a:pt x="30" y="98"/>
                  </a:cubicBezTo>
                  <a:cubicBezTo>
                    <a:pt x="25" y="86"/>
                    <a:pt x="26" y="71"/>
                    <a:pt x="31" y="59"/>
                  </a:cubicBezTo>
                  <a:cubicBezTo>
                    <a:pt x="32" y="58"/>
                    <a:pt x="33" y="58"/>
                    <a:pt x="33" y="59"/>
                  </a:cubicBezTo>
                  <a:cubicBezTo>
                    <a:pt x="29" y="70"/>
                    <a:pt x="30" y="80"/>
                    <a:pt x="33" y="91"/>
                  </a:cubicBezTo>
                  <a:cubicBezTo>
                    <a:pt x="34" y="97"/>
                    <a:pt x="36" y="102"/>
                    <a:pt x="41" y="105"/>
                  </a:cubicBezTo>
                  <a:cubicBezTo>
                    <a:pt x="41" y="105"/>
                    <a:pt x="41" y="105"/>
                    <a:pt x="41" y="105"/>
                  </a:cubicBezTo>
                  <a:cubicBezTo>
                    <a:pt x="52" y="110"/>
                    <a:pt x="64" y="110"/>
                    <a:pt x="76" y="113"/>
                  </a:cubicBezTo>
                  <a:cubicBezTo>
                    <a:pt x="91" y="111"/>
                    <a:pt x="105" y="107"/>
                    <a:pt x="117" y="95"/>
                  </a:cubicBezTo>
                  <a:cubicBezTo>
                    <a:pt x="138" y="74"/>
                    <a:pt x="141" y="38"/>
                    <a:pt x="116" y="19"/>
                  </a:cubicBezTo>
                  <a:cubicBezTo>
                    <a:pt x="92" y="0"/>
                    <a:pt x="52" y="8"/>
                    <a:pt x="28" y="24"/>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5" name="íşḷîḍê">
              <a:extLst>
                <a:ext uri="{FF2B5EF4-FFF2-40B4-BE49-F238E27FC236}">
                  <a16:creationId xmlns:a16="http://schemas.microsoft.com/office/drawing/2014/main" xmlns="" id="{C94EBC29-B7DA-4088-AA69-F94F410E0E99}"/>
                </a:ext>
              </a:extLst>
            </p:cNvPr>
            <p:cNvSpPr/>
            <p:nvPr/>
          </p:nvSpPr>
          <p:spPr bwMode="auto">
            <a:xfrm>
              <a:off x="6507441" y="4045922"/>
              <a:ext cx="10287" cy="20572"/>
            </a:xfrm>
            <a:custGeom>
              <a:avLst/>
              <a:gdLst>
                <a:gd name="T0" fmla="*/ 0 w 1"/>
                <a:gd name="T1" fmla="*/ 0 h 3"/>
                <a:gd name="T2" fmla="*/ 1 w 1"/>
                <a:gd name="T3" fmla="*/ 3 h 3"/>
                <a:gd name="T4" fmla="*/ 0 w 1"/>
                <a:gd name="T5" fmla="*/ 0 h 3"/>
                <a:gd name="T6" fmla="*/ 0 w 1"/>
                <a:gd name="T7" fmla="*/ 0 h 3"/>
              </a:gdLst>
              <a:ahLst/>
              <a:cxnLst>
                <a:cxn ang="0">
                  <a:pos x="T0" y="T1"/>
                </a:cxn>
                <a:cxn ang="0">
                  <a:pos x="T2" y="T3"/>
                </a:cxn>
                <a:cxn ang="0">
                  <a:pos x="T4" y="T5"/>
                </a:cxn>
                <a:cxn ang="0">
                  <a:pos x="T6" y="T7"/>
                </a:cxn>
              </a:cxnLst>
              <a:rect l="0" t="0" r="r" b="b"/>
              <a:pathLst>
                <a:path w="1" h="3">
                  <a:moveTo>
                    <a:pt x="0" y="0"/>
                  </a:moveTo>
                  <a:cubicBezTo>
                    <a:pt x="0" y="1"/>
                    <a:pt x="0" y="2"/>
                    <a:pt x="1" y="3"/>
                  </a:cubicBezTo>
                  <a:cubicBezTo>
                    <a:pt x="0" y="2"/>
                    <a:pt x="0" y="1"/>
                    <a:pt x="0" y="0"/>
                  </a:cubicBezTo>
                  <a:cubicBezTo>
                    <a:pt x="0" y="0"/>
                    <a:pt x="0" y="0"/>
                    <a:pt x="0" y="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6" name="íş1îḍê">
              <a:extLst>
                <a:ext uri="{FF2B5EF4-FFF2-40B4-BE49-F238E27FC236}">
                  <a16:creationId xmlns:a16="http://schemas.microsoft.com/office/drawing/2014/main" xmlns="" id="{119D8BD1-172B-4B81-B75D-EE11D2AAA1A7}"/>
                </a:ext>
              </a:extLst>
            </p:cNvPr>
            <p:cNvSpPr/>
            <p:nvPr/>
          </p:nvSpPr>
          <p:spPr bwMode="auto">
            <a:xfrm>
              <a:off x="4775966" y="3332761"/>
              <a:ext cx="918881" cy="884595"/>
            </a:xfrm>
            <a:custGeom>
              <a:avLst/>
              <a:gdLst>
                <a:gd name="T0" fmla="*/ 112 w 129"/>
                <a:gd name="T1" fmla="*/ 102 h 124"/>
                <a:gd name="T2" fmla="*/ 116 w 129"/>
                <a:gd name="T3" fmla="*/ 86 h 124"/>
                <a:gd name="T4" fmla="*/ 109 w 129"/>
                <a:gd name="T5" fmla="*/ 53 h 124"/>
                <a:gd name="T6" fmla="*/ 110 w 129"/>
                <a:gd name="T7" fmla="*/ 52 h 124"/>
                <a:gd name="T8" fmla="*/ 120 w 129"/>
                <a:gd name="T9" fmla="*/ 79 h 124"/>
                <a:gd name="T10" fmla="*/ 121 w 129"/>
                <a:gd name="T11" fmla="*/ 76 h 124"/>
                <a:gd name="T12" fmla="*/ 110 w 129"/>
                <a:gd name="T13" fmla="*/ 39 h 124"/>
                <a:gd name="T14" fmla="*/ 111 w 129"/>
                <a:gd name="T15" fmla="*/ 39 h 124"/>
                <a:gd name="T16" fmla="*/ 124 w 129"/>
                <a:gd name="T17" fmla="*/ 72 h 124"/>
                <a:gd name="T18" fmla="*/ 109 w 129"/>
                <a:gd name="T19" fmla="*/ 29 h 124"/>
                <a:gd name="T20" fmla="*/ 111 w 129"/>
                <a:gd name="T21" fmla="*/ 27 h 124"/>
                <a:gd name="T22" fmla="*/ 127 w 129"/>
                <a:gd name="T23" fmla="*/ 45 h 124"/>
                <a:gd name="T24" fmla="*/ 99 w 129"/>
                <a:gd name="T25" fmla="*/ 16 h 124"/>
                <a:gd name="T26" fmla="*/ 100 w 129"/>
                <a:gd name="T27" fmla="*/ 13 h 124"/>
                <a:gd name="T28" fmla="*/ 129 w 129"/>
                <a:gd name="T29" fmla="*/ 28 h 124"/>
                <a:gd name="T30" fmla="*/ 71 w 129"/>
                <a:gd name="T31" fmla="*/ 1 h 124"/>
                <a:gd name="T32" fmla="*/ 69 w 129"/>
                <a:gd name="T33" fmla="*/ 1 h 124"/>
                <a:gd name="T34" fmla="*/ 49 w 129"/>
                <a:gd name="T35" fmla="*/ 4 h 124"/>
                <a:gd name="T36" fmla="*/ 11 w 129"/>
                <a:gd name="T37" fmla="*/ 79 h 124"/>
                <a:gd name="T38" fmla="*/ 63 w 129"/>
                <a:gd name="T39" fmla="*/ 124 h 124"/>
                <a:gd name="T40" fmla="*/ 93 w 129"/>
                <a:gd name="T41" fmla="*/ 119 h 124"/>
                <a:gd name="T42" fmla="*/ 105 w 129"/>
                <a:gd name="T43" fmla="*/ 112 h 124"/>
                <a:gd name="T44" fmla="*/ 112 w 129"/>
                <a:gd name="T45" fmla="*/ 10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9" h="124">
                  <a:moveTo>
                    <a:pt x="112" y="102"/>
                  </a:moveTo>
                  <a:cubicBezTo>
                    <a:pt x="114" y="97"/>
                    <a:pt x="116" y="91"/>
                    <a:pt x="116" y="86"/>
                  </a:cubicBezTo>
                  <a:cubicBezTo>
                    <a:pt x="117" y="74"/>
                    <a:pt x="115" y="63"/>
                    <a:pt x="109" y="53"/>
                  </a:cubicBezTo>
                  <a:cubicBezTo>
                    <a:pt x="109" y="52"/>
                    <a:pt x="110" y="52"/>
                    <a:pt x="110" y="52"/>
                  </a:cubicBezTo>
                  <a:cubicBezTo>
                    <a:pt x="116" y="60"/>
                    <a:pt x="119" y="70"/>
                    <a:pt x="120" y="79"/>
                  </a:cubicBezTo>
                  <a:cubicBezTo>
                    <a:pt x="121" y="78"/>
                    <a:pt x="121" y="77"/>
                    <a:pt x="121" y="76"/>
                  </a:cubicBezTo>
                  <a:cubicBezTo>
                    <a:pt x="121" y="64"/>
                    <a:pt x="117" y="50"/>
                    <a:pt x="110" y="39"/>
                  </a:cubicBezTo>
                  <a:cubicBezTo>
                    <a:pt x="110" y="39"/>
                    <a:pt x="111" y="39"/>
                    <a:pt x="111" y="39"/>
                  </a:cubicBezTo>
                  <a:cubicBezTo>
                    <a:pt x="118" y="49"/>
                    <a:pt x="123" y="60"/>
                    <a:pt x="124" y="72"/>
                  </a:cubicBezTo>
                  <a:cubicBezTo>
                    <a:pt x="125" y="56"/>
                    <a:pt x="120" y="41"/>
                    <a:pt x="109" y="29"/>
                  </a:cubicBezTo>
                  <a:cubicBezTo>
                    <a:pt x="109" y="28"/>
                    <a:pt x="110" y="26"/>
                    <a:pt x="111" y="27"/>
                  </a:cubicBezTo>
                  <a:cubicBezTo>
                    <a:pt x="117" y="32"/>
                    <a:pt x="123" y="38"/>
                    <a:pt x="127" y="45"/>
                  </a:cubicBezTo>
                  <a:cubicBezTo>
                    <a:pt x="123" y="31"/>
                    <a:pt x="115" y="20"/>
                    <a:pt x="99" y="16"/>
                  </a:cubicBezTo>
                  <a:cubicBezTo>
                    <a:pt x="97" y="16"/>
                    <a:pt x="98" y="13"/>
                    <a:pt x="100" y="13"/>
                  </a:cubicBezTo>
                  <a:cubicBezTo>
                    <a:pt x="111" y="15"/>
                    <a:pt x="122" y="20"/>
                    <a:pt x="129" y="28"/>
                  </a:cubicBezTo>
                  <a:cubicBezTo>
                    <a:pt x="118" y="9"/>
                    <a:pt x="94" y="0"/>
                    <a:pt x="71" y="1"/>
                  </a:cubicBezTo>
                  <a:cubicBezTo>
                    <a:pt x="71" y="1"/>
                    <a:pt x="70" y="1"/>
                    <a:pt x="69" y="1"/>
                  </a:cubicBezTo>
                  <a:cubicBezTo>
                    <a:pt x="63" y="1"/>
                    <a:pt x="56" y="2"/>
                    <a:pt x="49" y="4"/>
                  </a:cubicBezTo>
                  <a:cubicBezTo>
                    <a:pt x="17" y="13"/>
                    <a:pt x="0" y="48"/>
                    <a:pt x="11" y="79"/>
                  </a:cubicBezTo>
                  <a:cubicBezTo>
                    <a:pt x="18" y="101"/>
                    <a:pt x="40" y="119"/>
                    <a:pt x="63" y="124"/>
                  </a:cubicBezTo>
                  <a:cubicBezTo>
                    <a:pt x="74" y="123"/>
                    <a:pt x="83" y="124"/>
                    <a:pt x="93" y="119"/>
                  </a:cubicBezTo>
                  <a:cubicBezTo>
                    <a:pt x="98" y="117"/>
                    <a:pt x="101" y="115"/>
                    <a:pt x="105" y="112"/>
                  </a:cubicBezTo>
                  <a:cubicBezTo>
                    <a:pt x="108" y="109"/>
                    <a:pt x="110" y="106"/>
                    <a:pt x="112" y="102"/>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7" name="ïṡḷîḋè">
              <a:extLst>
                <a:ext uri="{FF2B5EF4-FFF2-40B4-BE49-F238E27FC236}">
                  <a16:creationId xmlns:a16="http://schemas.microsoft.com/office/drawing/2014/main" xmlns="" id="{573335F7-F87E-4E48-8BEE-506044BCBF58}"/>
                </a:ext>
              </a:extLst>
            </p:cNvPr>
            <p:cNvSpPr/>
            <p:nvPr/>
          </p:nvSpPr>
          <p:spPr bwMode="auto">
            <a:xfrm>
              <a:off x="4477673" y="4100781"/>
              <a:ext cx="963455" cy="925739"/>
            </a:xfrm>
            <a:custGeom>
              <a:avLst/>
              <a:gdLst>
                <a:gd name="T0" fmla="*/ 110 w 135"/>
                <a:gd name="T1" fmla="*/ 71 h 130"/>
                <a:gd name="T2" fmla="*/ 112 w 135"/>
                <a:gd name="T3" fmla="*/ 40 h 130"/>
                <a:gd name="T4" fmla="*/ 60 w 135"/>
                <a:gd name="T5" fmla="*/ 1 h 130"/>
                <a:gd name="T6" fmla="*/ 59 w 135"/>
                <a:gd name="T7" fmla="*/ 0 h 130"/>
                <a:gd name="T8" fmla="*/ 11 w 135"/>
                <a:gd name="T9" fmla="*/ 30 h 130"/>
                <a:gd name="T10" fmla="*/ 13 w 135"/>
                <a:gd name="T11" fmla="*/ 95 h 130"/>
                <a:gd name="T12" fmla="*/ 74 w 135"/>
                <a:gd name="T13" fmla="*/ 128 h 130"/>
                <a:gd name="T14" fmla="*/ 135 w 135"/>
                <a:gd name="T15" fmla="*/ 84 h 130"/>
                <a:gd name="T16" fmla="*/ 135 w 135"/>
                <a:gd name="T17" fmla="*/ 83 h 130"/>
                <a:gd name="T18" fmla="*/ 128 w 135"/>
                <a:gd name="T19" fmla="*/ 45 h 130"/>
                <a:gd name="T20" fmla="*/ 126 w 135"/>
                <a:gd name="T21" fmla="*/ 77 h 130"/>
                <a:gd name="T22" fmla="*/ 125 w 135"/>
                <a:gd name="T23" fmla="*/ 77 h 130"/>
                <a:gd name="T24" fmla="*/ 124 w 135"/>
                <a:gd name="T25" fmla="*/ 41 h 130"/>
                <a:gd name="T26" fmla="*/ 122 w 135"/>
                <a:gd name="T27" fmla="*/ 41 h 130"/>
                <a:gd name="T28" fmla="*/ 118 w 135"/>
                <a:gd name="T29" fmla="*/ 50 h 130"/>
                <a:gd name="T30" fmla="*/ 121 w 135"/>
                <a:gd name="T31" fmla="*/ 80 h 130"/>
                <a:gd name="T32" fmla="*/ 119 w 135"/>
                <a:gd name="T33" fmla="*/ 81 h 130"/>
                <a:gd name="T34" fmla="*/ 114 w 135"/>
                <a:gd name="T35" fmla="*/ 49 h 130"/>
                <a:gd name="T36" fmla="*/ 117 w 135"/>
                <a:gd name="T37" fmla="*/ 40 h 130"/>
                <a:gd name="T38" fmla="*/ 116 w 135"/>
                <a:gd name="T39" fmla="*/ 40 h 130"/>
                <a:gd name="T40" fmla="*/ 112 w 135"/>
                <a:gd name="T41" fmla="*/ 70 h 130"/>
                <a:gd name="T42" fmla="*/ 110 w 135"/>
                <a:gd name="T43" fmla="*/ 7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5" h="130">
                  <a:moveTo>
                    <a:pt x="110" y="71"/>
                  </a:moveTo>
                  <a:cubicBezTo>
                    <a:pt x="106" y="61"/>
                    <a:pt x="107" y="49"/>
                    <a:pt x="112" y="40"/>
                  </a:cubicBezTo>
                  <a:cubicBezTo>
                    <a:pt x="90" y="35"/>
                    <a:pt x="67" y="21"/>
                    <a:pt x="60" y="1"/>
                  </a:cubicBezTo>
                  <a:cubicBezTo>
                    <a:pt x="60" y="0"/>
                    <a:pt x="60" y="0"/>
                    <a:pt x="59" y="0"/>
                  </a:cubicBezTo>
                  <a:cubicBezTo>
                    <a:pt x="40" y="4"/>
                    <a:pt x="22" y="12"/>
                    <a:pt x="11" y="30"/>
                  </a:cubicBezTo>
                  <a:cubicBezTo>
                    <a:pt x="0" y="50"/>
                    <a:pt x="0" y="76"/>
                    <a:pt x="13" y="95"/>
                  </a:cubicBezTo>
                  <a:cubicBezTo>
                    <a:pt x="27" y="116"/>
                    <a:pt x="48" y="130"/>
                    <a:pt x="74" y="128"/>
                  </a:cubicBezTo>
                  <a:cubicBezTo>
                    <a:pt x="99" y="127"/>
                    <a:pt x="127" y="109"/>
                    <a:pt x="135" y="84"/>
                  </a:cubicBezTo>
                  <a:cubicBezTo>
                    <a:pt x="135" y="84"/>
                    <a:pt x="135" y="83"/>
                    <a:pt x="135" y="83"/>
                  </a:cubicBezTo>
                  <a:cubicBezTo>
                    <a:pt x="129" y="71"/>
                    <a:pt x="126" y="58"/>
                    <a:pt x="128" y="45"/>
                  </a:cubicBezTo>
                  <a:cubicBezTo>
                    <a:pt x="123" y="55"/>
                    <a:pt x="123" y="66"/>
                    <a:pt x="126" y="77"/>
                  </a:cubicBezTo>
                  <a:cubicBezTo>
                    <a:pt x="126" y="77"/>
                    <a:pt x="125" y="78"/>
                    <a:pt x="125" y="77"/>
                  </a:cubicBezTo>
                  <a:cubicBezTo>
                    <a:pt x="121" y="66"/>
                    <a:pt x="119" y="52"/>
                    <a:pt x="124" y="41"/>
                  </a:cubicBezTo>
                  <a:cubicBezTo>
                    <a:pt x="123" y="41"/>
                    <a:pt x="123" y="41"/>
                    <a:pt x="122" y="41"/>
                  </a:cubicBezTo>
                  <a:cubicBezTo>
                    <a:pt x="120" y="44"/>
                    <a:pt x="118" y="46"/>
                    <a:pt x="118" y="50"/>
                  </a:cubicBezTo>
                  <a:cubicBezTo>
                    <a:pt x="115" y="60"/>
                    <a:pt x="117" y="70"/>
                    <a:pt x="121" y="80"/>
                  </a:cubicBezTo>
                  <a:cubicBezTo>
                    <a:pt x="121" y="81"/>
                    <a:pt x="120" y="82"/>
                    <a:pt x="119" y="81"/>
                  </a:cubicBezTo>
                  <a:cubicBezTo>
                    <a:pt x="114" y="71"/>
                    <a:pt x="111" y="60"/>
                    <a:pt x="114" y="49"/>
                  </a:cubicBezTo>
                  <a:cubicBezTo>
                    <a:pt x="114" y="46"/>
                    <a:pt x="115" y="43"/>
                    <a:pt x="117" y="40"/>
                  </a:cubicBezTo>
                  <a:cubicBezTo>
                    <a:pt x="117" y="40"/>
                    <a:pt x="117" y="40"/>
                    <a:pt x="116" y="40"/>
                  </a:cubicBezTo>
                  <a:cubicBezTo>
                    <a:pt x="111" y="49"/>
                    <a:pt x="108" y="59"/>
                    <a:pt x="112" y="70"/>
                  </a:cubicBezTo>
                  <a:cubicBezTo>
                    <a:pt x="112" y="71"/>
                    <a:pt x="111" y="72"/>
                    <a:pt x="110" y="7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8" name="ïŝľíďe">
              <a:extLst>
                <a:ext uri="{FF2B5EF4-FFF2-40B4-BE49-F238E27FC236}">
                  <a16:creationId xmlns:a16="http://schemas.microsoft.com/office/drawing/2014/main" xmlns="" id="{9EC15956-8B8B-4219-9AFB-81C8C0728982}"/>
                </a:ext>
              </a:extLst>
            </p:cNvPr>
            <p:cNvSpPr/>
            <p:nvPr/>
          </p:nvSpPr>
          <p:spPr bwMode="auto">
            <a:xfrm>
              <a:off x="7014883" y="4676796"/>
              <a:ext cx="13715" cy="24002"/>
            </a:xfrm>
            <a:custGeom>
              <a:avLst/>
              <a:gdLst>
                <a:gd name="T0" fmla="*/ 0 w 2"/>
                <a:gd name="T1" fmla="*/ 1 h 3"/>
                <a:gd name="T2" fmla="*/ 2 w 2"/>
                <a:gd name="T3" fmla="*/ 3 h 3"/>
                <a:gd name="T4" fmla="*/ 2 w 2"/>
                <a:gd name="T5" fmla="*/ 2 h 3"/>
                <a:gd name="T6" fmla="*/ 0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1" y="3"/>
                    <a:pt x="2" y="3"/>
                  </a:cubicBezTo>
                  <a:cubicBezTo>
                    <a:pt x="2" y="3"/>
                    <a:pt x="2" y="2"/>
                    <a:pt x="2" y="2"/>
                  </a:cubicBezTo>
                  <a:cubicBezTo>
                    <a:pt x="1" y="1"/>
                    <a:pt x="0" y="1"/>
                    <a:pt x="0" y="0"/>
                  </a:cubicBezTo>
                  <a:cubicBezTo>
                    <a:pt x="0" y="1"/>
                    <a:pt x="0" y="1"/>
                    <a:pt x="0" y="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9" name="ïSlîḋê">
              <a:extLst>
                <a:ext uri="{FF2B5EF4-FFF2-40B4-BE49-F238E27FC236}">
                  <a16:creationId xmlns:a16="http://schemas.microsoft.com/office/drawing/2014/main" xmlns="" id="{4BDEF801-D8A1-4DD4-88CD-1B91537EE742}"/>
                </a:ext>
              </a:extLst>
            </p:cNvPr>
            <p:cNvSpPr/>
            <p:nvPr/>
          </p:nvSpPr>
          <p:spPr bwMode="auto">
            <a:xfrm>
              <a:off x="8489208" y="4107638"/>
              <a:ext cx="884595" cy="706304"/>
            </a:xfrm>
            <a:custGeom>
              <a:avLst/>
              <a:gdLst>
                <a:gd name="T0" fmla="*/ 47 w 124"/>
                <a:gd name="T1" fmla="*/ 45 h 99"/>
                <a:gd name="T2" fmla="*/ 47 w 124"/>
                <a:gd name="T3" fmla="*/ 46 h 99"/>
                <a:gd name="T4" fmla="*/ 13 w 124"/>
                <a:gd name="T5" fmla="*/ 50 h 99"/>
                <a:gd name="T6" fmla="*/ 24 w 124"/>
                <a:gd name="T7" fmla="*/ 48 h 99"/>
                <a:gd name="T8" fmla="*/ 51 w 124"/>
                <a:gd name="T9" fmla="*/ 53 h 99"/>
                <a:gd name="T10" fmla="*/ 50 w 124"/>
                <a:gd name="T11" fmla="*/ 54 h 99"/>
                <a:gd name="T12" fmla="*/ 15 w 124"/>
                <a:gd name="T13" fmla="*/ 54 h 99"/>
                <a:gd name="T14" fmla="*/ 62 w 124"/>
                <a:gd name="T15" fmla="*/ 64 h 99"/>
                <a:gd name="T16" fmla="*/ 61 w 124"/>
                <a:gd name="T17" fmla="*/ 65 h 99"/>
                <a:gd name="T18" fmla="*/ 31 w 124"/>
                <a:gd name="T19" fmla="*/ 58 h 99"/>
                <a:gd name="T20" fmla="*/ 27 w 124"/>
                <a:gd name="T21" fmla="*/ 58 h 99"/>
                <a:gd name="T22" fmla="*/ 87 w 124"/>
                <a:gd name="T23" fmla="*/ 99 h 99"/>
                <a:gd name="T24" fmla="*/ 88 w 124"/>
                <a:gd name="T25" fmla="*/ 18 h 99"/>
                <a:gd name="T26" fmla="*/ 0 w 124"/>
                <a:gd name="T27" fmla="*/ 45 h 99"/>
                <a:gd name="T28" fmla="*/ 3 w 124"/>
                <a:gd name="T29" fmla="*/ 52 h 99"/>
                <a:gd name="T30" fmla="*/ 47 w 124"/>
                <a:gd name="T31" fmla="*/ 4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99">
                  <a:moveTo>
                    <a:pt x="47" y="45"/>
                  </a:moveTo>
                  <a:cubicBezTo>
                    <a:pt x="48" y="45"/>
                    <a:pt x="47" y="46"/>
                    <a:pt x="47" y="46"/>
                  </a:cubicBezTo>
                  <a:cubicBezTo>
                    <a:pt x="37" y="41"/>
                    <a:pt x="24" y="45"/>
                    <a:pt x="13" y="50"/>
                  </a:cubicBezTo>
                  <a:cubicBezTo>
                    <a:pt x="17" y="49"/>
                    <a:pt x="22" y="48"/>
                    <a:pt x="24" y="48"/>
                  </a:cubicBezTo>
                  <a:cubicBezTo>
                    <a:pt x="34" y="47"/>
                    <a:pt x="42" y="48"/>
                    <a:pt x="51" y="53"/>
                  </a:cubicBezTo>
                  <a:cubicBezTo>
                    <a:pt x="52" y="53"/>
                    <a:pt x="51" y="54"/>
                    <a:pt x="50" y="54"/>
                  </a:cubicBezTo>
                  <a:cubicBezTo>
                    <a:pt x="39" y="50"/>
                    <a:pt x="27" y="51"/>
                    <a:pt x="15" y="54"/>
                  </a:cubicBezTo>
                  <a:cubicBezTo>
                    <a:pt x="31" y="52"/>
                    <a:pt x="49" y="55"/>
                    <a:pt x="62" y="64"/>
                  </a:cubicBezTo>
                  <a:cubicBezTo>
                    <a:pt x="63" y="65"/>
                    <a:pt x="62" y="66"/>
                    <a:pt x="61" y="65"/>
                  </a:cubicBezTo>
                  <a:cubicBezTo>
                    <a:pt x="52" y="60"/>
                    <a:pt x="41" y="58"/>
                    <a:pt x="31" y="58"/>
                  </a:cubicBezTo>
                  <a:cubicBezTo>
                    <a:pt x="30" y="58"/>
                    <a:pt x="29" y="58"/>
                    <a:pt x="27" y="58"/>
                  </a:cubicBezTo>
                  <a:cubicBezTo>
                    <a:pt x="53" y="63"/>
                    <a:pt x="85" y="77"/>
                    <a:pt x="87" y="99"/>
                  </a:cubicBezTo>
                  <a:cubicBezTo>
                    <a:pt x="120" y="82"/>
                    <a:pt x="124" y="37"/>
                    <a:pt x="88" y="18"/>
                  </a:cubicBezTo>
                  <a:cubicBezTo>
                    <a:pt x="55" y="0"/>
                    <a:pt x="20" y="16"/>
                    <a:pt x="0" y="45"/>
                  </a:cubicBezTo>
                  <a:cubicBezTo>
                    <a:pt x="1" y="47"/>
                    <a:pt x="2" y="49"/>
                    <a:pt x="3" y="52"/>
                  </a:cubicBezTo>
                  <a:cubicBezTo>
                    <a:pt x="15" y="44"/>
                    <a:pt x="35" y="36"/>
                    <a:pt x="47" y="45"/>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0" name="iS1îḋe">
              <a:extLst>
                <a:ext uri="{FF2B5EF4-FFF2-40B4-BE49-F238E27FC236}">
                  <a16:creationId xmlns:a16="http://schemas.microsoft.com/office/drawing/2014/main" xmlns="" id="{6FA2BEB1-5DB6-4163-983F-81770BA5CFC2}"/>
                </a:ext>
              </a:extLst>
            </p:cNvPr>
            <p:cNvSpPr/>
            <p:nvPr/>
          </p:nvSpPr>
          <p:spPr bwMode="auto">
            <a:xfrm>
              <a:off x="7635470" y="3517908"/>
              <a:ext cx="785165" cy="648018"/>
            </a:xfrm>
            <a:custGeom>
              <a:avLst/>
              <a:gdLst>
                <a:gd name="T0" fmla="*/ 7 w 110"/>
                <a:gd name="T1" fmla="*/ 62 h 91"/>
                <a:gd name="T2" fmla="*/ 10 w 110"/>
                <a:gd name="T3" fmla="*/ 52 h 91"/>
                <a:gd name="T4" fmla="*/ 6 w 110"/>
                <a:gd name="T5" fmla="*/ 33 h 91"/>
                <a:gd name="T6" fmla="*/ 7 w 110"/>
                <a:gd name="T7" fmla="*/ 32 h 91"/>
                <a:gd name="T8" fmla="*/ 12 w 110"/>
                <a:gd name="T9" fmla="*/ 52 h 91"/>
                <a:gd name="T10" fmla="*/ 10 w 110"/>
                <a:gd name="T11" fmla="*/ 63 h 91"/>
                <a:gd name="T12" fmla="*/ 11 w 110"/>
                <a:gd name="T13" fmla="*/ 64 h 91"/>
                <a:gd name="T14" fmla="*/ 12 w 110"/>
                <a:gd name="T15" fmla="*/ 32 h 91"/>
                <a:gd name="T16" fmla="*/ 13 w 110"/>
                <a:gd name="T17" fmla="*/ 31 h 91"/>
                <a:gd name="T18" fmla="*/ 14 w 110"/>
                <a:gd name="T19" fmla="*/ 65 h 91"/>
                <a:gd name="T20" fmla="*/ 18 w 110"/>
                <a:gd name="T21" fmla="*/ 67 h 91"/>
                <a:gd name="T22" fmla="*/ 18 w 110"/>
                <a:gd name="T23" fmla="*/ 65 h 91"/>
                <a:gd name="T24" fmla="*/ 20 w 110"/>
                <a:gd name="T25" fmla="*/ 56 h 91"/>
                <a:gd name="T26" fmla="*/ 19 w 110"/>
                <a:gd name="T27" fmla="*/ 33 h 91"/>
                <a:gd name="T28" fmla="*/ 20 w 110"/>
                <a:gd name="T29" fmla="*/ 33 h 91"/>
                <a:gd name="T30" fmla="*/ 23 w 110"/>
                <a:gd name="T31" fmla="*/ 60 h 91"/>
                <a:gd name="T32" fmla="*/ 21 w 110"/>
                <a:gd name="T33" fmla="*/ 69 h 91"/>
                <a:gd name="T34" fmla="*/ 22 w 110"/>
                <a:gd name="T35" fmla="*/ 70 h 91"/>
                <a:gd name="T36" fmla="*/ 25 w 110"/>
                <a:gd name="T37" fmla="*/ 39 h 91"/>
                <a:gd name="T38" fmla="*/ 26 w 110"/>
                <a:gd name="T39" fmla="*/ 38 h 91"/>
                <a:gd name="T40" fmla="*/ 26 w 110"/>
                <a:gd name="T41" fmla="*/ 72 h 91"/>
                <a:gd name="T42" fmla="*/ 39 w 110"/>
                <a:gd name="T43" fmla="*/ 87 h 91"/>
                <a:gd name="T44" fmla="*/ 39 w 110"/>
                <a:gd name="T45" fmla="*/ 88 h 91"/>
                <a:gd name="T46" fmla="*/ 85 w 110"/>
                <a:gd name="T47" fmla="*/ 91 h 91"/>
                <a:gd name="T48" fmla="*/ 86 w 110"/>
                <a:gd name="T49" fmla="*/ 90 h 91"/>
                <a:gd name="T50" fmla="*/ 80 w 110"/>
                <a:gd name="T51" fmla="*/ 11 h 91"/>
                <a:gd name="T52" fmla="*/ 31 w 110"/>
                <a:gd name="T53" fmla="*/ 4 h 91"/>
                <a:gd name="T54" fmla="*/ 1 w 110"/>
                <a:gd name="T55" fmla="*/ 30 h 91"/>
                <a:gd name="T56" fmla="*/ 2 w 110"/>
                <a:gd name="T57" fmla="*/ 31 h 91"/>
                <a:gd name="T58" fmla="*/ 0 w 110"/>
                <a:gd name="T59" fmla="*/ 61 h 91"/>
                <a:gd name="T60" fmla="*/ 7 w 110"/>
                <a:gd name="T61" fmla="*/ 6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0" h="91">
                  <a:moveTo>
                    <a:pt x="7" y="62"/>
                  </a:moveTo>
                  <a:cubicBezTo>
                    <a:pt x="8" y="59"/>
                    <a:pt x="9" y="54"/>
                    <a:pt x="10" y="52"/>
                  </a:cubicBezTo>
                  <a:cubicBezTo>
                    <a:pt x="11" y="45"/>
                    <a:pt x="10" y="39"/>
                    <a:pt x="6" y="33"/>
                  </a:cubicBezTo>
                  <a:cubicBezTo>
                    <a:pt x="6" y="32"/>
                    <a:pt x="7" y="31"/>
                    <a:pt x="7" y="32"/>
                  </a:cubicBezTo>
                  <a:cubicBezTo>
                    <a:pt x="12" y="38"/>
                    <a:pt x="13" y="45"/>
                    <a:pt x="12" y="52"/>
                  </a:cubicBezTo>
                  <a:cubicBezTo>
                    <a:pt x="12" y="56"/>
                    <a:pt x="11" y="60"/>
                    <a:pt x="10" y="63"/>
                  </a:cubicBezTo>
                  <a:cubicBezTo>
                    <a:pt x="10" y="64"/>
                    <a:pt x="10" y="64"/>
                    <a:pt x="11" y="64"/>
                  </a:cubicBezTo>
                  <a:cubicBezTo>
                    <a:pt x="14" y="53"/>
                    <a:pt x="16" y="43"/>
                    <a:pt x="12" y="32"/>
                  </a:cubicBezTo>
                  <a:cubicBezTo>
                    <a:pt x="11" y="30"/>
                    <a:pt x="13" y="29"/>
                    <a:pt x="13" y="31"/>
                  </a:cubicBezTo>
                  <a:cubicBezTo>
                    <a:pt x="19" y="42"/>
                    <a:pt x="18" y="54"/>
                    <a:pt x="14" y="65"/>
                  </a:cubicBezTo>
                  <a:cubicBezTo>
                    <a:pt x="16" y="66"/>
                    <a:pt x="17" y="67"/>
                    <a:pt x="18" y="67"/>
                  </a:cubicBezTo>
                  <a:cubicBezTo>
                    <a:pt x="18" y="66"/>
                    <a:pt x="18" y="65"/>
                    <a:pt x="18" y="65"/>
                  </a:cubicBezTo>
                  <a:cubicBezTo>
                    <a:pt x="19" y="62"/>
                    <a:pt x="19" y="59"/>
                    <a:pt x="20" y="56"/>
                  </a:cubicBezTo>
                  <a:cubicBezTo>
                    <a:pt x="21" y="48"/>
                    <a:pt x="21" y="41"/>
                    <a:pt x="19" y="33"/>
                  </a:cubicBezTo>
                  <a:cubicBezTo>
                    <a:pt x="19" y="32"/>
                    <a:pt x="20" y="32"/>
                    <a:pt x="20" y="33"/>
                  </a:cubicBezTo>
                  <a:cubicBezTo>
                    <a:pt x="24" y="41"/>
                    <a:pt x="24" y="51"/>
                    <a:pt x="23" y="60"/>
                  </a:cubicBezTo>
                  <a:cubicBezTo>
                    <a:pt x="23" y="63"/>
                    <a:pt x="22" y="66"/>
                    <a:pt x="21" y="69"/>
                  </a:cubicBezTo>
                  <a:cubicBezTo>
                    <a:pt x="22" y="70"/>
                    <a:pt x="22" y="70"/>
                    <a:pt x="22" y="70"/>
                  </a:cubicBezTo>
                  <a:cubicBezTo>
                    <a:pt x="27" y="61"/>
                    <a:pt x="26" y="48"/>
                    <a:pt x="25" y="39"/>
                  </a:cubicBezTo>
                  <a:cubicBezTo>
                    <a:pt x="25" y="38"/>
                    <a:pt x="26" y="37"/>
                    <a:pt x="26" y="38"/>
                  </a:cubicBezTo>
                  <a:cubicBezTo>
                    <a:pt x="27" y="46"/>
                    <a:pt x="30" y="63"/>
                    <a:pt x="26" y="72"/>
                  </a:cubicBezTo>
                  <a:cubicBezTo>
                    <a:pt x="31" y="76"/>
                    <a:pt x="35" y="81"/>
                    <a:pt x="39" y="87"/>
                  </a:cubicBezTo>
                  <a:cubicBezTo>
                    <a:pt x="39" y="88"/>
                    <a:pt x="39" y="88"/>
                    <a:pt x="39" y="88"/>
                  </a:cubicBezTo>
                  <a:cubicBezTo>
                    <a:pt x="54" y="85"/>
                    <a:pt x="72" y="85"/>
                    <a:pt x="85" y="91"/>
                  </a:cubicBezTo>
                  <a:cubicBezTo>
                    <a:pt x="86" y="90"/>
                    <a:pt x="86" y="90"/>
                    <a:pt x="86" y="90"/>
                  </a:cubicBezTo>
                  <a:cubicBezTo>
                    <a:pt x="110" y="67"/>
                    <a:pt x="109" y="30"/>
                    <a:pt x="80" y="11"/>
                  </a:cubicBezTo>
                  <a:cubicBezTo>
                    <a:pt x="66" y="2"/>
                    <a:pt x="47" y="0"/>
                    <a:pt x="31" y="4"/>
                  </a:cubicBezTo>
                  <a:cubicBezTo>
                    <a:pt x="16" y="8"/>
                    <a:pt x="9" y="19"/>
                    <a:pt x="1" y="30"/>
                  </a:cubicBezTo>
                  <a:cubicBezTo>
                    <a:pt x="1" y="31"/>
                    <a:pt x="2" y="31"/>
                    <a:pt x="2" y="31"/>
                  </a:cubicBezTo>
                  <a:cubicBezTo>
                    <a:pt x="7" y="41"/>
                    <a:pt x="6" y="53"/>
                    <a:pt x="0" y="61"/>
                  </a:cubicBezTo>
                  <a:cubicBezTo>
                    <a:pt x="2" y="61"/>
                    <a:pt x="5" y="62"/>
                    <a:pt x="7" y="62"/>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1" name="îSḷídè">
              <a:extLst>
                <a:ext uri="{FF2B5EF4-FFF2-40B4-BE49-F238E27FC236}">
                  <a16:creationId xmlns:a16="http://schemas.microsoft.com/office/drawing/2014/main" xmlns="" id="{77771D77-5386-4C0C-B859-D570E4FA1ABC}"/>
                </a:ext>
              </a:extLst>
            </p:cNvPr>
            <p:cNvSpPr/>
            <p:nvPr/>
          </p:nvSpPr>
          <p:spPr bwMode="auto">
            <a:xfrm>
              <a:off x="7707473" y="4165927"/>
              <a:ext cx="812594" cy="795450"/>
            </a:xfrm>
            <a:custGeom>
              <a:avLst/>
              <a:gdLst>
                <a:gd name="T0" fmla="*/ 13 w 114"/>
                <a:gd name="T1" fmla="*/ 10 h 112"/>
                <a:gd name="T2" fmla="*/ 13 w 114"/>
                <a:gd name="T3" fmla="*/ 11 h 112"/>
                <a:gd name="T4" fmla="*/ 0 w 114"/>
                <a:gd name="T5" fmla="*/ 72 h 112"/>
                <a:gd name="T6" fmla="*/ 19 w 114"/>
                <a:gd name="T7" fmla="*/ 44 h 112"/>
                <a:gd name="T8" fmla="*/ 20 w 114"/>
                <a:gd name="T9" fmla="*/ 45 h 112"/>
                <a:gd name="T10" fmla="*/ 3 w 114"/>
                <a:gd name="T11" fmla="*/ 76 h 112"/>
                <a:gd name="T12" fmla="*/ 3 w 114"/>
                <a:gd name="T13" fmla="*/ 76 h 112"/>
                <a:gd name="T14" fmla="*/ 20 w 114"/>
                <a:gd name="T15" fmla="*/ 58 h 112"/>
                <a:gd name="T16" fmla="*/ 22 w 114"/>
                <a:gd name="T17" fmla="*/ 58 h 112"/>
                <a:gd name="T18" fmla="*/ 6 w 114"/>
                <a:gd name="T19" fmla="*/ 79 h 112"/>
                <a:gd name="T20" fmla="*/ 0 w 114"/>
                <a:gd name="T21" fmla="*/ 83 h 112"/>
                <a:gd name="T22" fmla="*/ 31 w 114"/>
                <a:gd name="T23" fmla="*/ 104 h 112"/>
                <a:gd name="T24" fmla="*/ 30 w 114"/>
                <a:gd name="T25" fmla="*/ 106 h 112"/>
                <a:gd name="T26" fmla="*/ 10 w 114"/>
                <a:gd name="T27" fmla="*/ 97 h 112"/>
                <a:gd name="T28" fmla="*/ 21 w 114"/>
                <a:gd name="T29" fmla="*/ 106 h 112"/>
                <a:gd name="T30" fmla="*/ 45 w 114"/>
                <a:gd name="T31" fmla="*/ 112 h 112"/>
                <a:gd name="T32" fmla="*/ 99 w 114"/>
                <a:gd name="T33" fmla="*/ 82 h 112"/>
                <a:gd name="T34" fmla="*/ 82 w 114"/>
                <a:gd name="T35" fmla="*/ 14 h 112"/>
                <a:gd name="T36" fmla="*/ 13 w 114"/>
                <a:gd name="T37" fmla="*/ 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112">
                  <a:moveTo>
                    <a:pt x="13" y="10"/>
                  </a:moveTo>
                  <a:cubicBezTo>
                    <a:pt x="13" y="11"/>
                    <a:pt x="13" y="11"/>
                    <a:pt x="13" y="11"/>
                  </a:cubicBezTo>
                  <a:cubicBezTo>
                    <a:pt x="21" y="33"/>
                    <a:pt x="13" y="55"/>
                    <a:pt x="0" y="72"/>
                  </a:cubicBezTo>
                  <a:cubicBezTo>
                    <a:pt x="8" y="65"/>
                    <a:pt x="15" y="55"/>
                    <a:pt x="19" y="44"/>
                  </a:cubicBezTo>
                  <a:cubicBezTo>
                    <a:pt x="19" y="43"/>
                    <a:pt x="21" y="44"/>
                    <a:pt x="20" y="45"/>
                  </a:cubicBezTo>
                  <a:cubicBezTo>
                    <a:pt x="17" y="56"/>
                    <a:pt x="11" y="68"/>
                    <a:pt x="3" y="76"/>
                  </a:cubicBezTo>
                  <a:cubicBezTo>
                    <a:pt x="3" y="76"/>
                    <a:pt x="3" y="76"/>
                    <a:pt x="3" y="76"/>
                  </a:cubicBezTo>
                  <a:cubicBezTo>
                    <a:pt x="10" y="71"/>
                    <a:pt x="16" y="65"/>
                    <a:pt x="20" y="58"/>
                  </a:cubicBezTo>
                  <a:cubicBezTo>
                    <a:pt x="21" y="57"/>
                    <a:pt x="22" y="57"/>
                    <a:pt x="22" y="58"/>
                  </a:cubicBezTo>
                  <a:cubicBezTo>
                    <a:pt x="18" y="66"/>
                    <a:pt x="14" y="73"/>
                    <a:pt x="6" y="79"/>
                  </a:cubicBezTo>
                  <a:cubicBezTo>
                    <a:pt x="5" y="80"/>
                    <a:pt x="2" y="82"/>
                    <a:pt x="0" y="83"/>
                  </a:cubicBezTo>
                  <a:cubicBezTo>
                    <a:pt x="8" y="93"/>
                    <a:pt x="19" y="101"/>
                    <a:pt x="31" y="104"/>
                  </a:cubicBezTo>
                  <a:cubicBezTo>
                    <a:pt x="32" y="105"/>
                    <a:pt x="31" y="106"/>
                    <a:pt x="30" y="106"/>
                  </a:cubicBezTo>
                  <a:cubicBezTo>
                    <a:pt x="23" y="104"/>
                    <a:pt x="16" y="101"/>
                    <a:pt x="10" y="97"/>
                  </a:cubicBezTo>
                  <a:cubicBezTo>
                    <a:pt x="13" y="101"/>
                    <a:pt x="17" y="104"/>
                    <a:pt x="21" y="106"/>
                  </a:cubicBezTo>
                  <a:cubicBezTo>
                    <a:pt x="29" y="110"/>
                    <a:pt x="36" y="112"/>
                    <a:pt x="45" y="112"/>
                  </a:cubicBezTo>
                  <a:cubicBezTo>
                    <a:pt x="65" y="112"/>
                    <a:pt x="88" y="99"/>
                    <a:pt x="99" y="82"/>
                  </a:cubicBezTo>
                  <a:cubicBezTo>
                    <a:pt x="114" y="60"/>
                    <a:pt x="101" y="29"/>
                    <a:pt x="82" y="14"/>
                  </a:cubicBezTo>
                  <a:cubicBezTo>
                    <a:pt x="64" y="0"/>
                    <a:pt x="33" y="2"/>
                    <a:pt x="13" y="1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2" name="iṡḻíḑe">
              <a:extLst>
                <a:ext uri="{FF2B5EF4-FFF2-40B4-BE49-F238E27FC236}">
                  <a16:creationId xmlns:a16="http://schemas.microsoft.com/office/drawing/2014/main" xmlns="" id="{95E1E7E5-86A5-41D1-9A6F-BBD1B0108B39}"/>
                </a:ext>
              </a:extLst>
            </p:cNvPr>
            <p:cNvSpPr/>
            <p:nvPr/>
          </p:nvSpPr>
          <p:spPr bwMode="auto">
            <a:xfrm>
              <a:off x="8225200" y="4608223"/>
              <a:ext cx="864023" cy="894882"/>
            </a:xfrm>
            <a:custGeom>
              <a:avLst/>
              <a:gdLst>
                <a:gd name="T0" fmla="*/ 2 w 121"/>
                <a:gd name="T1" fmla="*/ 53 h 126"/>
                <a:gd name="T2" fmla="*/ 11 w 121"/>
                <a:gd name="T3" fmla="*/ 51 h 126"/>
                <a:gd name="T4" fmla="*/ 32 w 121"/>
                <a:gd name="T5" fmla="*/ 38 h 126"/>
                <a:gd name="T6" fmla="*/ 34 w 121"/>
                <a:gd name="T7" fmla="*/ 40 h 126"/>
                <a:gd name="T8" fmla="*/ 17 w 121"/>
                <a:gd name="T9" fmla="*/ 53 h 126"/>
                <a:gd name="T10" fmla="*/ 0 w 121"/>
                <a:gd name="T11" fmla="*/ 58 h 126"/>
                <a:gd name="T12" fmla="*/ 0 w 121"/>
                <a:gd name="T13" fmla="*/ 61 h 126"/>
                <a:gd name="T14" fmla="*/ 15 w 121"/>
                <a:gd name="T15" fmla="*/ 59 h 126"/>
                <a:gd name="T16" fmla="*/ 33 w 121"/>
                <a:gd name="T17" fmla="*/ 47 h 126"/>
                <a:gd name="T18" fmla="*/ 34 w 121"/>
                <a:gd name="T19" fmla="*/ 47 h 126"/>
                <a:gd name="T20" fmla="*/ 1 w 121"/>
                <a:gd name="T21" fmla="*/ 66 h 126"/>
                <a:gd name="T22" fmla="*/ 34 w 121"/>
                <a:gd name="T23" fmla="*/ 114 h 126"/>
                <a:gd name="T24" fmla="*/ 102 w 121"/>
                <a:gd name="T25" fmla="*/ 107 h 126"/>
                <a:gd name="T26" fmla="*/ 106 w 121"/>
                <a:gd name="T27" fmla="*/ 29 h 126"/>
                <a:gd name="T28" fmla="*/ 43 w 121"/>
                <a:gd name="T29" fmla="*/ 0 h 126"/>
                <a:gd name="T30" fmla="*/ 40 w 121"/>
                <a:gd name="T31" fmla="*/ 15 h 126"/>
                <a:gd name="T32" fmla="*/ 2 w 121"/>
                <a:gd name="T33" fmla="*/ 5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26">
                  <a:moveTo>
                    <a:pt x="2" y="53"/>
                  </a:moveTo>
                  <a:cubicBezTo>
                    <a:pt x="5" y="53"/>
                    <a:pt x="9" y="52"/>
                    <a:pt x="11" y="51"/>
                  </a:cubicBezTo>
                  <a:cubicBezTo>
                    <a:pt x="19" y="49"/>
                    <a:pt x="27" y="44"/>
                    <a:pt x="32" y="38"/>
                  </a:cubicBezTo>
                  <a:cubicBezTo>
                    <a:pt x="33" y="37"/>
                    <a:pt x="34" y="39"/>
                    <a:pt x="34" y="40"/>
                  </a:cubicBezTo>
                  <a:cubicBezTo>
                    <a:pt x="29" y="45"/>
                    <a:pt x="24" y="50"/>
                    <a:pt x="17" y="53"/>
                  </a:cubicBezTo>
                  <a:cubicBezTo>
                    <a:pt x="12" y="56"/>
                    <a:pt x="5" y="56"/>
                    <a:pt x="0" y="58"/>
                  </a:cubicBezTo>
                  <a:cubicBezTo>
                    <a:pt x="0" y="59"/>
                    <a:pt x="0" y="60"/>
                    <a:pt x="0" y="61"/>
                  </a:cubicBezTo>
                  <a:cubicBezTo>
                    <a:pt x="5" y="61"/>
                    <a:pt x="10" y="60"/>
                    <a:pt x="15" y="59"/>
                  </a:cubicBezTo>
                  <a:cubicBezTo>
                    <a:pt x="22" y="56"/>
                    <a:pt x="28" y="52"/>
                    <a:pt x="33" y="47"/>
                  </a:cubicBezTo>
                  <a:cubicBezTo>
                    <a:pt x="34" y="46"/>
                    <a:pt x="35" y="47"/>
                    <a:pt x="34" y="47"/>
                  </a:cubicBezTo>
                  <a:cubicBezTo>
                    <a:pt x="27" y="57"/>
                    <a:pt x="14" y="66"/>
                    <a:pt x="1" y="66"/>
                  </a:cubicBezTo>
                  <a:cubicBezTo>
                    <a:pt x="6" y="85"/>
                    <a:pt x="15" y="103"/>
                    <a:pt x="34" y="114"/>
                  </a:cubicBezTo>
                  <a:cubicBezTo>
                    <a:pt x="56" y="126"/>
                    <a:pt x="84" y="126"/>
                    <a:pt x="102" y="107"/>
                  </a:cubicBezTo>
                  <a:cubicBezTo>
                    <a:pt x="121" y="89"/>
                    <a:pt x="120" y="50"/>
                    <a:pt x="106" y="29"/>
                  </a:cubicBezTo>
                  <a:cubicBezTo>
                    <a:pt x="91" y="8"/>
                    <a:pt x="67" y="1"/>
                    <a:pt x="43" y="0"/>
                  </a:cubicBezTo>
                  <a:cubicBezTo>
                    <a:pt x="43" y="5"/>
                    <a:pt x="42" y="10"/>
                    <a:pt x="40" y="15"/>
                  </a:cubicBezTo>
                  <a:cubicBezTo>
                    <a:pt x="34" y="31"/>
                    <a:pt x="19" y="45"/>
                    <a:pt x="2" y="53"/>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3" name="ïṣľïdê">
              <a:extLst>
                <a:ext uri="{FF2B5EF4-FFF2-40B4-BE49-F238E27FC236}">
                  <a16:creationId xmlns:a16="http://schemas.microsoft.com/office/drawing/2014/main" xmlns="" id="{5509360F-E095-40F9-AD2B-B46B25EB066D}"/>
                </a:ext>
              </a:extLst>
            </p:cNvPr>
            <p:cNvSpPr/>
            <p:nvPr/>
          </p:nvSpPr>
          <p:spPr bwMode="auto">
            <a:xfrm>
              <a:off x="6822878" y="4159069"/>
              <a:ext cx="6857" cy="6857"/>
            </a:xfrm>
            <a:custGeom>
              <a:avLst/>
              <a:gdLst>
                <a:gd name="T0" fmla="*/ 0 w 1"/>
                <a:gd name="T1" fmla="*/ 1 h 1"/>
                <a:gd name="T2" fmla="*/ 1 w 1"/>
                <a:gd name="T3" fmla="*/ 0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1" y="1"/>
                    <a:pt x="1" y="1"/>
                    <a:pt x="1" y="0"/>
                  </a:cubicBezTo>
                  <a:cubicBezTo>
                    <a:pt x="1" y="0"/>
                    <a:pt x="1" y="1"/>
                    <a:pt x="0" y="1"/>
                  </a:cubicBezTo>
                  <a:cubicBezTo>
                    <a:pt x="0" y="1"/>
                    <a:pt x="0" y="1"/>
                    <a:pt x="0" y="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4" name="îş1îḓè">
              <a:extLst>
                <a:ext uri="{FF2B5EF4-FFF2-40B4-BE49-F238E27FC236}">
                  <a16:creationId xmlns:a16="http://schemas.microsoft.com/office/drawing/2014/main" xmlns="" id="{C4776357-7355-4D08-B529-36AB7F23570D}"/>
                </a:ext>
              </a:extLst>
            </p:cNvPr>
            <p:cNvSpPr/>
            <p:nvPr/>
          </p:nvSpPr>
          <p:spPr bwMode="auto">
            <a:xfrm>
              <a:off x="6637730" y="2537311"/>
              <a:ext cx="891452" cy="774878"/>
            </a:xfrm>
            <a:custGeom>
              <a:avLst/>
              <a:gdLst>
                <a:gd name="T0" fmla="*/ 23 w 125"/>
                <a:gd name="T1" fmla="*/ 109 h 109"/>
                <a:gd name="T2" fmla="*/ 27 w 125"/>
                <a:gd name="T3" fmla="*/ 107 h 109"/>
                <a:gd name="T4" fmla="*/ 6 w 125"/>
                <a:gd name="T5" fmla="*/ 90 h 109"/>
                <a:gd name="T6" fmla="*/ 7 w 125"/>
                <a:gd name="T7" fmla="*/ 89 h 109"/>
                <a:gd name="T8" fmla="*/ 30 w 125"/>
                <a:gd name="T9" fmla="*/ 105 h 109"/>
                <a:gd name="T10" fmla="*/ 33 w 125"/>
                <a:gd name="T11" fmla="*/ 104 h 109"/>
                <a:gd name="T12" fmla="*/ 14 w 125"/>
                <a:gd name="T13" fmla="*/ 88 h 109"/>
                <a:gd name="T14" fmla="*/ 14 w 125"/>
                <a:gd name="T15" fmla="*/ 87 h 109"/>
                <a:gd name="T16" fmla="*/ 30 w 125"/>
                <a:gd name="T17" fmla="*/ 96 h 109"/>
                <a:gd name="T18" fmla="*/ 36 w 125"/>
                <a:gd name="T19" fmla="*/ 103 h 109"/>
                <a:gd name="T20" fmla="*/ 39 w 125"/>
                <a:gd name="T21" fmla="*/ 102 h 109"/>
                <a:gd name="T22" fmla="*/ 37 w 125"/>
                <a:gd name="T23" fmla="*/ 100 h 109"/>
                <a:gd name="T24" fmla="*/ 25 w 125"/>
                <a:gd name="T25" fmla="*/ 87 h 109"/>
                <a:gd name="T26" fmla="*/ 26 w 125"/>
                <a:gd name="T27" fmla="*/ 85 h 109"/>
                <a:gd name="T28" fmla="*/ 39 w 125"/>
                <a:gd name="T29" fmla="*/ 97 h 109"/>
                <a:gd name="T30" fmla="*/ 42 w 125"/>
                <a:gd name="T31" fmla="*/ 101 h 109"/>
                <a:gd name="T32" fmla="*/ 90 w 125"/>
                <a:gd name="T33" fmla="*/ 105 h 109"/>
                <a:gd name="T34" fmla="*/ 90 w 125"/>
                <a:gd name="T35" fmla="*/ 105 h 109"/>
                <a:gd name="T36" fmla="*/ 73 w 125"/>
                <a:gd name="T37" fmla="*/ 6 h 109"/>
                <a:gd name="T38" fmla="*/ 15 w 125"/>
                <a:gd name="T39" fmla="*/ 31 h 109"/>
                <a:gd name="T40" fmla="*/ 2 w 125"/>
                <a:gd name="T41" fmla="*/ 94 h 109"/>
                <a:gd name="T42" fmla="*/ 23 w 125"/>
                <a:gd name="T43"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109">
                  <a:moveTo>
                    <a:pt x="23" y="109"/>
                  </a:moveTo>
                  <a:cubicBezTo>
                    <a:pt x="24" y="108"/>
                    <a:pt x="25" y="107"/>
                    <a:pt x="27" y="107"/>
                  </a:cubicBezTo>
                  <a:cubicBezTo>
                    <a:pt x="22" y="99"/>
                    <a:pt x="15" y="93"/>
                    <a:pt x="6" y="90"/>
                  </a:cubicBezTo>
                  <a:cubicBezTo>
                    <a:pt x="6" y="90"/>
                    <a:pt x="6" y="89"/>
                    <a:pt x="7" y="89"/>
                  </a:cubicBezTo>
                  <a:cubicBezTo>
                    <a:pt x="16" y="91"/>
                    <a:pt x="25" y="97"/>
                    <a:pt x="30" y="105"/>
                  </a:cubicBezTo>
                  <a:cubicBezTo>
                    <a:pt x="31" y="104"/>
                    <a:pt x="32" y="104"/>
                    <a:pt x="33" y="104"/>
                  </a:cubicBezTo>
                  <a:cubicBezTo>
                    <a:pt x="28" y="96"/>
                    <a:pt x="22" y="90"/>
                    <a:pt x="14" y="88"/>
                  </a:cubicBezTo>
                  <a:cubicBezTo>
                    <a:pt x="13" y="88"/>
                    <a:pt x="13" y="87"/>
                    <a:pt x="14" y="87"/>
                  </a:cubicBezTo>
                  <a:cubicBezTo>
                    <a:pt x="20" y="88"/>
                    <a:pt x="26" y="92"/>
                    <a:pt x="30" y="96"/>
                  </a:cubicBezTo>
                  <a:cubicBezTo>
                    <a:pt x="32" y="98"/>
                    <a:pt x="34" y="100"/>
                    <a:pt x="36" y="103"/>
                  </a:cubicBezTo>
                  <a:cubicBezTo>
                    <a:pt x="37" y="102"/>
                    <a:pt x="38" y="102"/>
                    <a:pt x="39" y="102"/>
                  </a:cubicBezTo>
                  <a:cubicBezTo>
                    <a:pt x="38" y="101"/>
                    <a:pt x="37" y="100"/>
                    <a:pt x="37" y="100"/>
                  </a:cubicBezTo>
                  <a:cubicBezTo>
                    <a:pt x="33" y="95"/>
                    <a:pt x="30" y="91"/>
                    <a:pt x="25" y="87"/>
                  </a:cubicBezTo>
                  <a:cubicBezTo>
                    <a:pt x="24" y="87"/>
                    <a:pt x="25" y="85"/>
                    <a:pt x="26" y="85"/>
                  </a:cubicBezTo>
                  <a:cubicBezTo>
                    <a:pt x="31" y="89"/>
                    <a:pt x="35" y="93"/>
                    <a:pt x="39" y="97"/>
                  </a:cubicBezTo>
                  <a:cubicBezTo>
                    <a:pt x="40" y="98"/>
                    <a:pt x="41" y="100"/>
                    <a:pt x="42" y="101"/>
                  </a:cubicBezTo>
                  <a:cubicBezTo>
                    <a:pt x="58" y="99"/>
                    <a:pt x="78" y="102"/>
                    <a:pt x="90" y="105"/>
                  </a:cubicBezTo>
                  <a:cubicBezTo>
                    <a:pt x="90" y="105"/>
                    <a:pt x="90" y="105"/>
                    <a:pt x="90" y="105"/>
                  </a:cubicBezTo>
                  <a:cubicBezTo>
                    <a:pt x="125" y="77"/>
                    <a:pt x="120" y="19"/>
                    <a:pt x="73" y="6"/>
                  </a:cubicBezTo>
                  <a:cubicBezTo>
                    <a:pt x="50" y="0"/>
                    <a:pt x="28" y="11"/>
                    <a:pt x="15" y="31"/>
                  </a:cubicBezTo>
                  <a:cubicBezTo>
                    <a:pt x="2" y="51"/>
                    <a:pt x="0" y="71"/>
                    <a:pt x="2" y="94"/>
                  </a:cubicBezTo>
                  <a:cubicBezTo>
                    <a:pt x="11" y="96"/>
                    <a:pt x="18" y="102"/>
                    <a:pt x="23" y="109"/>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5" name="îŝļiḑè">
              <a:extLst>
                <a:ext uri="{FF2B5EF4-FFF2-40B4-BE49-F238E27FC236}">
                  <a16:creationId xmlns:a16="http://schemas.microsoft.com/office/drawing/2014/main" xmlns="" id="{F4801859-B4A8-425D-A250-324F3C0D6C39}"/>
                </a:ext>
              </a:extLst>
            </p:cNvPr>
            <p:cNvSpPr/>
            <p:nvPr/>
          </p:nvSpPr>
          <p:spPr bwMode="auto">
            <a:xfrm>
              <a:off x="6816021" y="3960207"/>
              <a:ext cx="990884" cy="860595"/>
            </a:xfrm>
            <a:custGeom>
              <a:avLst/>
              <a:gdLst>
                <a:gd name="T0" fmla="*/ 63 w 139"/>
                <a:gd name="T1" fmla="*/ 2 h 121"/>
                <a:gd name="T2" fmla="*/ 0 w 139"/>
                <a:gd name="T3" fmla="*/ 49 h 121"/>
                <a:gd name="T4" fmla="*/ 1 w 139"/>
                <a:gd name="T5" fmla="*/ 50 h 121"/>
                <a:gd name="T6" fmla="*/ 2 w 139"/>
                <a:gd name="T7" fmla="*/ 52 h 121"/>
                <a:gd name="T8" fmla="*/ 37 w 139"/>
                <a:gd name="T9" fmla="*/ 19 h 121"/>
                <a:gd name="T10" fmla="*/ 37 w 139"/>
                <a:gd name="T11" fmla="*/ 21 h 121"/>
                <a:gd name="T12" fmla="*/ 16 w 139"/>
                <a:gd name="T13" fmla="*/ 37 h 121"/>
                <a:gd name="T14" fmla="*/ 7 w 139"/>
                <a:gd name="T15" fmla="*/ 50 h 121"/>
                <a:gd name="T16" fmla="*/ 6 w 139"/>
                <a:gd name="T17" fmla="*/ 56 h 121"/>
                <a:gd name="T18" fmla="*/ 6 w 139"/>
                <a:gd name="T19" fmla="*/ 56 h 121"/>
                <a:gd name="T20" fmla="*/ 35 w 139"/>
                <a:gd name="T21" fmla="*/ 29 h 121"/>
                <a:gd name="T22" fmla="*/ 36 w 139"/>
                <a:gd name="T23" fmla="*/ 31 h 121"/>
                <a:gd name="T24" fmla="*/ 18 w 139"/>
                <a:gd name="T25" fmla="*/ 45 h 121"/>
                <a:gd name="T26" fmla="*/ 9 w 139"/>
                <a:gd name="T27" fmla="*/ 61 h 121"/>
                <a:gd name="T28" fmla="*/ 17 w 139"/>
                <a:gd name="T29" fmla="*/ 77 h 121"/>
                <a:gd name="T30" fmla="*/ 12 w 139"/>
                <a:gd name="T31" fmla="*/ 62 h 121"/>
                <a:gd name="T32" fmla="*/ 13 w 139"/>
                <a:gd name="T33" fmla="*/ 61 h 121"/>
                <a:gd name="T34" fmla="*/ 23 w 139"/>
                <a:gd name="T35" fmla="*/ 90 h 121"/>
                <a:gd name="T36" fmla="*/ 24 w 139"/>
                <a:gd name="T37" fmla="*/ 91 h 121"/>
                <a:gd name="T38" fmla="*/ 18 w 139"/>
                <a:gd name="T39" fmla="*/ 64 h 121"/>
                <a:gd name="T40" fmla="*/ 19 w 139"/>
                <a:gd name="T41" fmla="*/ 63 h 121"/>
                <a:gd name="T42" fmla="*/ 27 w 139"/>
                <a:gd name="T43" fmla="*/ 85 h 121"/>
                <a:gd name="T44" fmla="*/ 28 w 139"/>
                <a:gd name="T45" fmla="*/ 96 h 121"/>
                <a:gd name="T46" fmla="*/ 30 w 139"/>
                <a:gd name="T47" fmla="*/ 97 h 121"/>
                <a:gd name="T48" fmla="*/ 23 w 139"/>
                <a:gd name="T49" fmla="*/ 65 h 121"/>
                <a:gd name="T50" fmla="*/ 24 w 139"/>
                <a:gd name="T51" fmla="*/ 64 h 121"/>
                <a:gd name="T52" fmla="*/ 33 w 139"/>
                <a:gd name="T53" fmla="*/ 91 h 121"/>
                <a:gd name="T54" fmla="*/ 35 w 139"/>
                <a:gd name="T55" fmla="*/ 100 h 121"/>
                <a:gd name="T56" fmla="*/ 37 w 139"/>
                <a:gd name="T57" fmla="*/ 101 h 121"/>
                <a:gd name="T58" fmla="*/ 82 w 139"/>
                <a:gd name="T59" fmla="*/ 104 h 121"/>
                <a:gd name="T60" fmla="*/ 83 w 139"/>
                <a:gd name="T61" fmla="*/ 105 h 121"/>
                <a:gd name="T62" fmla="*/ 49 w 139"/>
                <a:gd name="T63" fmla="*/ 109 h 121"/>
                <a:gd name="T64" fmla="*/ 34 w 139"/>
                <a:gd name="T65" fmla="*/ 105 h 121"/>
                <a:gd name="T66" fmla="*/ 34 w 139"/>
                <a:gd name="T67" fmla="*/ 107 h 121"/>
                <a:gd name="T68" fmla="*/ 98 w 139"/>
                <a:gd name="T69" fmla="*/ 109 h 121"/>
                <a:gd name="T70" fmla="*/ 130 w 139"/>
                <a:gd name="T71" fmla="*/ 41 h 121"/>
                <a:gd name="T72" fmla="*/ 63 w 139"/>
                <a:gd name="T73"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21">
                  <a:moveTo>
                    <a:pt x="63" y="2"/>
                  </a:moveTo>
                  <a:cubicBezTo>
                    <a:pt x="32" y="3"/>
                    <a:pt x="9" y="20"/>
                    <a:pt x="0" y="49"/>
                  </a:cubicBezTo>
                  <a:cubicBezTo>
                    <a:pt x="0" y="50"/>
                    <a:pt x="1" y="50"/>
                    <a:pt x="1" y="50"/>
                  </a:cubicBezTo>
                  <a:cubicBezTo>
                    <a:pt x="1" y="51"/>
                    <a:pt x="2" y="51"/>
                    <a:pt x="2" y="52"/>
                  </a:cubicBezTo>
                  <a:cubicBezTo>
                    <a:pt x="6" y="36"/>
                    <a:pt x="21" y="22"/>
                    <a:pt x="37" y="19"/>
                  </a:cubicBezTo>
                  <a:cubicBezTo>
                    <a:pt x="38" y="19"/>
                    <a:pt x="38" y="20"/>
                    <a:pt x="37" y="21"/>
                  </a:cubicBezTo>
                  <a:cubicBezTo>
                    <a:pt x="29" y="23"/>
                    <a:pt x="22" y="30"/>
                    <a:pt x="16" y="37"/>
                  </a:cubicBezTo>
                  <a:cubicBezTo>
                    <a:pt x="12" y="40"/>
                    <a:pt x="9" y="44"/>
                    <a:pt x="7" y="50"/>
                  </a:cubicBezTo>
                  <a:cubicBezTo>
                    <a:pt x="6" y="52"/>
                    <a:pt x="6" y="54"/>
                    <a:pt x="6" y="56"/>
                  </a:cubicBezTo>
                  <a:cubicBezTo>
                    <a:pt x="6" y="56"/>
                    <a:pt x="6" y="56"/>
                    <a:pt x="6" y="56"/>
                  </a:cubicBezTo>
                  <a:cubicBezTo>
                    <a:pt x="10" y="44"/>
                    <a:pt x="24" y="34"/>
                    <a:pt x="35" y="29"/>
                  </a:cubicBezTo>
                  <a:cubicBezTo>
                    <a:pt x="36" y="29"/>
                    <a:pt x="37" y="30"/>
                    <a:pt x="36" y="31"/>
                  </a:cubicBezTo>
                  <a:cubicBezTo>
                    <a:pt x="29" y="34"/>
                    <a:pt x="23" y="39"/>
                    <a:pt x="18" y="45"/>
                  </a:cubicBezTo>
                  <a:cubicBezTo>
                    <a:pt x="13" y="50"/>
                    <a:pt x="11" y="55"/>
                    <a:pt x="9" y="61"/>
                  </a:cubicBezTo>
                  <a:cubicBezTo>
                    <a:pt x="13" y="66"/>
                    <a:pt x="15" y="72"/>
                    <a:pt x="17" y="77"/>
                  </a:cubicBezTo>
                  <a:cubicBezTo>
                    <a:pt x="16" y="72"/>
                    <a:pt x="15" y="67"/>
                    <a:pt x="12" y="62"/>
                  </a:cubicBezTo>
                  <a:cubicBezTo>
                    <a:pt x="12" y="61"/>
                    <a:pt x="13" y="61"/>
                    <a:pt x="13" y="61"/>
                  </a:cubicBezTo>
                  <a:cubicBezTo>
                    <a:pt x="18" y="70"/>
                    <a:pt x="23" y="80"/>
                    <a:pt x="23" y="90"/>
                  </a:cubicBezTo>
                  <a:cubicBezTo>
                    <a:pt x="23" y="90"/>
                    <a:pt x="24" y="90"/>
                    <a:pt x="24" y="91"/>
                  </a:cubicBezTo>
                  <a:cubicBezTo>
                    <a:pt x="24" y="81"/>
                    <a:pt x="23" y="72"/>
                    <a:pt x="18" y="64"/>
                  </a:cubicBezTo>
                  <a:cubicBezTo>
                    <a:pt x="17" y="63"/>
                    <a:pt x="19" y="62"/>
                    <a:pt x="19" y="63"/>
                  </a:cubicBezTo>
                  <a:cubicBezTo>
                    <a:pt x="23" y="69"/>
                    <a:pt x="26" y="77"/>
                    <a:pt x="27" y="85"/>
                  </a:cubicBezTo>
                  <a:cubicBezTo>
                    <a:pt x="27" y="88"/>
                    <a:pt x="28" y="92"/>
                    <a:pt x="28" y="96"/>
                  </a:cubicBezTo>
                  <a:cubicBezTo>
                    <a:pt x="29" y="96"/>
                    <a:pt x="29" y="97"/>
                    <a:pt x="30" y="97"/>
                  </a:cubicBezTo>
                  <a:cubicBezTo>
                    <a:pt x="30" y="86"/>
                    <a:pt x="28" y="74"/>
                    <a:pt x="23" y="65"/>
                  </a:cubicBezTo>
                  <a:cubicBezTo>
                    <a:pt x="23" y="64"/>
                    <a:pt x="24" y="63"/>
                    <a:pt x="24" y="64"/>
                  </a:cubicBezTo>
                  <a:cubicBezTo>
                    <a:pt x="29" y="72"/>
                    <a:pt x="32" y="81"/>
                    <a:pt x="33" y="91"/>
                  </a:cubicBezTo>
                  <a:cubicBezTo>
                    <a:pt x="34" y="94"/>
                    <a:pt x="34" y="97"/>
                    <a:pt x="35" y="100"/>
                  </a:cubicBezTo>
                  <a:cubicBezTo>
                    <a:pt x="35" y="100"/>
                    <a:pt x="36" y="101"/>
                    <a:pt x="37" y="101"/>
                  </a:cubicBezTo>
                  <a:cubicBezTo>
                    <a:pt x="51" y="107"/>
                    <a:pt x="67" y="108"/>
                    <a:pt x="82" y="104"/>
                  </a:cubicBezTo>
                  <a:cubicBezTo>
                    <a:pt x="83" y="104"/>
                    <a:pt x="83" y="105"/>
                    <a:pt x="83" y="105"/>
                  </a:cubicBezTo>
                  <a:cubicBezTo>
                    <a:pt x="72" y="110"/>
                    <a:pt x="60" y="111"/>
                    <a:pt x="49" y="109"/>
                  </a:cubicBezTo>
                  <a:cubicBezTo>
                    <a:pt x="44" y="109"/>
                    <a:pt x="39" y="107"/>
                    <a:pt x="34" y="105"/>
                  </a:cubicBezTo>
                  <a:cubicBezTo>
                    <a:pt x="34" y="106"/>
                    <a:pt x="34" y="106"/>
                    <a:pt x="34" y="107"/>
                  </a:cubicBezTo>
                  <a:cubicBezTo>
                    <a:pt x="53" y="120"/>
                    <a:pt x="78" y="121"/>
                    <a:pt x="98" y="109"/>
                  </a:cubicBezTo>
                  <a:cubicBezTo>
                    <a:pt x="121" y="96"/>
                    <a:pt x="139" y="68"/>
                    <a:pt x="130" y="41"/>
                  </a:cubicBezTo>
                  <a:cubicBezTo>
                    <a:pt x="120" y="14"/>
                    <a:pt x="90" y="0"/>
                    <a:pt x="63" y="2"/>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6" name="îs1îḋè">
              <a:extLst>
                <a:ext uri="{FF2B5EF4-FFF2-40B4-BE49-F238E27FC236}">
                  <a16:creationId xmlns:a16="http://schemas.microsoft.com/office/drawing/2014/main" xmlns="" id="{0A2725F7-389E-4591-BC43-0EABC1B478D0}"/>
                </a:ext>
              </a:extLst>
            </p:cNvPr>
            <p:cNvSpPr/>
            <p:nvPr/>
          </p:nvSpPr>
          <p:spPr bwMode="auto">
            <a:xfrm>
              <a:off x="6730303" y="3284759"/>
              <a:ext cx="898309" cy="788592"/>
            </a:xfrm>
            <a:custGeom>
              <a:avLst/>
              <a:gdLst>
                <a:gd name="T0" fmla="*/ 10 w 126"/>
                <a:gd name="T1" fmla="*/ 26 h 111"/>
                <a:gd name="T2" fmla="*/ 5 w 126"/>
                <a:gd name="T3" fmla="*/ 65 h 111"/>
                <a:gd name="T4" fmla="*/ 5 w 126"/>
                <a:gd name="T5" fmla="*/ 66 h 111"/>
                <a:gd name="T6" fmla="*/ 18 w 126"/>
                <a:gd name="T7" fmla="*/ 111 h 111"/>
                <a:gd name="T8" fmla="*/ 18 w 126"/>
                <a:gd name="T9" fmla="*/ 111 h 111"/>
                <a:gd name="T10" fmla="*/ 12 w 126"/>
                <a:gd name="T11" fmla="*/ 59 h 111"/>
                <a:gd name="T12" fmla="*/ 13 w 126"/>
                <a:gd name="T13" fmla="*/ 60 h 111"/>
                <a:gd name="T14" fmla="*/ 23 w 126"/>
                <a:gd name="T15" fmla="*/ 111 h 111"/>
                <a:gd name="T16" fmla="*/ 25 w 126"/>
                <a:gd name="T17" fmla="*/ 109 h 111"/>
                <a:gd name="T18" fmla="*/ 18 w 126"/>
                <a:gd name="T19" fmla="*/ 68 h 111"/>
                <a:gd name="T20" fmla="*/ 19 w 126"/>
                <a:gd name="T21" fmla="*/ 68 h 111"/>
                <a:gd name="T22" fmla="*/ 28 w 126"/>
                <a:gd name="T23" fmla="*/ 106 h 111"/>
                <a:gd name="T24" fmla="*/ 32 w 126"/>
                <a:gd name="T25" fmla="*/ 103 h 111"/>
                <a:gd name="T26" fmla="*/ 22 w 126"/>
                <a:gd name="T27" fmla="*/ 74 h 111"/>
                <a:gd name="T28" fmla="*/ 23 w 126"/>
                <a:gd name="T29" fmla="*/ 74 h 111"/>
                <a:gd name="T30" fmla="*/ 34 w 126"/>
                <a:gd name="T31" fmla="*/ 102 h 111"/>
                <a:gd name="T32" fmla="*/ 37 w 126"/>
                <a:gd name="T33" fmla="*/ 100 h 111"/>
                <a:gd name="T34" fmla="*/ 27 w 126"/>
                <a:gd name="T35" fmla="*/ 81 h 111"/>
                <a:gd name="T36" fmla="*/ 28 w 126"/>
                <a:gd name="T37" fmla="*/ 81 h 111"/>
                <a:gd name="T38" fmla="*/ 34 w 126"/>
                <a:gd name="T39" fmla="*/ 91 h 111"/>
                <a:gd name="T40" fmla="*/ 40 w 126"/>
                <a:gd name="T41" fmla="*/ 99 h 111"/>
                <a:gd name="T42" fmla="*/ 103 w 126"/>
                <a:gd name="T43" fmla="*/ 94 h 111"/>
                <a:gd name="T44" fmla="*/ 92 w 126"/>
                <a:gd name="T45" fmla="*/ 18 h 111"/>
                <a:gd name="T46" fmla="*/ 10 w 126"/>
                <a:gd name="T47" fmla="*/ 2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6" h="111">
                  <a:moveTo>
                    <a:pt x="10" y="26"/>
                  </a:moveTo>
                  <a:cubicBezTo>
                    <a:pt x="13" y="39"/>
                    <a:pt x="11" y="53"/>
                    <a:pt x="5" y="65"/>
                  </a:cubicBezTo>
                  <a:cubicBezTo>
                    <a:pt x="5" y="66"/>
                    <a:pt x="5" y="66"/>
                    <a:pt x="5" y="66"/>
                  </a:cubicBezTo>
                  <a:cubicBezTo>
                    <a:pt x="0" y="82"/>
                    <a:pt x="3" y="102"/>
                    <a:pt x="18" y="111"/>
                  </a:cubicBezTo>
                  <a:cubicBezTo>
                    <a:pt x="18" y="111"/>
                    <a:pt x="18" y="111"/>
                    <a:pt x="18" y="111"/>
                  </a:cubicBezTo>
                  <a:cubicBezTo>
                    <a:pt x="8" y="96"/>
                    <a:pt x="6" y="77"/>
                    <a:pt x="12" y="59"/>
                  </a:cubicBezTo>
                  <a:cubicBezTo>
                    <a:pt x="12" y="58"/>
                    <a:pt x="14" y="59"/>
                    <a:pt x="13" y="60"/>
                  </a:cubicBezTo>
                  <a:cubicBezTo>
                    <a:pt x="8" y="78"/>
                    <a:pt x="12" y="96"/>
                    <a:pt x="23" y="111"/>
                  </a:cubicBezTo>
                  <a:cubicBezTo>
                    <a:pt x="23" y="110"/>
                    <a:pt x="24" y="109"/>
                    <a:pt x="25" y="109"/>
                  </a:cubicBezTo>
                  <a:cubicBezTo>
                    <a:pt x="16" y="97"/>
                    <a:pt x="13" y="82"/>
                    <a:pt x="18" y="68"/>
                  </a:cubicBezTo>
                  <a:cubicBezTo>
                    <a:pt x="18" y="67"/>
                    <a:pt x="19" y="68"/>
                    <a:pt x="19" y="68"/>
                  </a:cubicBezTo>
                  <a:cubicBezTo>
                    <a:pt x="17" y="83"/>
                    <a:pt x="19" y="95"/>
                    <a:pt x="28" y="106"/>
                  </a:cubicBezTo>
                  <a:cubicBezTo>
                    <a:pt x="29" y="105"/>
                    <a:pt x="30" y="104"/>
                    <a:pt x="32" y="103"/>
                  </a:cubicBezTo>
                  <a:cubicBezTo>
                    <a:pt x="25" y="95"/>
                    <a:pt x="22" y="85"/>
                    <a:pt x="22" y="74"/>
                  </a:cubicBezTo>
                  <a:cubicBezTo>
                    <a:pt x="22" y="73"/>
                    <a:pt x="23" y="73"/>
                    <a:pt x="23" y="74"/>
                  </a:cubicBezTo>
                  <a:cubicBezTo>
                    <a:pt x="23" y="84"/>
                    <a:pt x="28" y="94"/>
                    <a:pt x="34" y="102"/>
                  </a:cubicBezTo>
                  <a:cubicBezTo>
                    <a:pt x="35" y="101"/>
                    <a:pt x="36" y="101"/>
                    <a:pt x="37" y="100"/>
                  </a:cubicBezTo>
                  <a:cubicBezTo>
                    <a:pt x="32" y="95"/>
                    <a:pt x="29" y="88"/>
                    <a:pt x="27" y="81"/>
                  </a:cubicBezTo>
                  <a:cubicBezTo>
                    <a:pt x="27" y="81"/>
                    <a:pt x="28" y="80"/>
                    <a:pt x="28" y="81"/>
                  </a:cubicBezTo>
                  <a:cubicBezTo>
                    <a:pt x="30" y="85"/>
                    <a:pt x="32" y="88"/>
                    <a:pt x="34" y="91"/>
                  </a:cubicBezTo>
                  <a:cubicBezTo>
                    <a:pt x="36" y="94"/>
                    <a:pt x="38" y="96"/>
                    <a:pt x="40" y="99"/>
                  </a:cubicBezTo>
                  <a:cubicBezTo>
                    <a:pt x="58" y="90"/>
                    <a:pt x="82" y="88"/>
                    <a:pt x="103" y="94"/>
                  </a:cubicBezTo>
                  <a:cubicBezTo>
                    <a:pt x="126" y="70"/>
                    <a:pt x="119" y="36"/>
                    <a:pt x="92" y="18"/>
                  </a:cubicBezTo>
                  <a:cubicBezTo>
                    <a:pt x="65" y="0"/>
                    <a:pt x="34" y="7"/>
                    <a:pt x="10" y="26"/>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7" name="îṣļiḋé">
              <a:extLst>
                <a:ext uri="{FF2B5EF4-FFF2-40B4-BE49-F238E27FC236}">
                  <a16:creationId xmlns:a16="http://schemas.microsoft.com/office/drawing/2014/main" xmlns="" id="{386E9A58-B6FC-4D87-943E-4128164D6506}"/>
                </a:ext>
              </a:extLst>
            </p:cNvPr>
            <p:cNvSpPr/>
            <p:nvPr/>
          </p:nvSpPr>
          <p:spPr bwMode="auto">
            <a:xfrm>
              <a:off x="5454841" y="3987636"/>
              <a:ext cx="918881" cy="990884"/>
            </a:xfrm>
            <a:custGeom>
              <a:avLst/>
              <a:gdLst>
                <a:gd name="T0" fmla="*/ 29 w 129"/>
                <a:gd name="T1" fmla="*/ 119 h 139"/>
                <a:gd name="T2" fmla="*/ 115 w 129"/>
                <a:gd name="T3" fmla="*/ 89 h 139"/>
                <a:gd name="T4" fmla="*/ 77 w 129"/>
                <a:gd name="T5" fmla="*/ 1 h 139"/>
                <a:gd name="T6" fmla="*/ 42 w 129"/>
                <a:gd name="T7" fmla="*/ 11 h 139"/>
                <a:gd name="T8" fmla="*/ 51 w 129"/>
                <a:gd name="T9" fmla="*/ 8 h 139"/>
                <a:gd name="T10" fmla="*/ 103 w 129"/>
                <a:gd name="T11" fmla="*/ 16 h 139"/>
                <a:gd name="T12" fmla="*/ 113 w 129"/>
                <a:gd name="T13" fmla="*/ 66 h 139"/>
                <a:gd name="T14" fmla="*/ 109 w 129"/>
                <a:gd name="T15" fmla="*/ 66 h 139"/>
                <a:gd name="T16" fmla="*/ 104 w 129"/>
                <a:gd name="T17" fmla="*/ 36 h 139"/>
                <a:gd name="T18" fmla="*/ 103 w 129"/>
                <a:gd name="T19" fmla="*/ 66 h 139"/>
                <a:gd name="T20" fmla="*/ 102 w 129"/>
                <a:gd name="T21" fmla="*/ 66 h 139"/>
                <a:gd name="T22" fmla="*/ 98 w 129"/>
                <a:gd name="T23" fmla="*/ 31 h 139"/>
                <a:gd name="T24" fmla="*/ 91 w 129"/>
                <a:gd name="T25" fmla="*/ 23 h 139"/>
                <a:gd name="T26" fmla="*/ 89 w 129"/>
                <a:gd name="T27" fmla="*/ 22 h 139"/>
                <a:gd name="T28" fmla="*/ 86 w 129"/>
                <a:gd name="T29" fmla="*/ 21 h 139"/>
                <a:gd name="T30" fmla="*/ 98 w 129"/>
                <a:gd name="T31" fmla="*/ 63 h 139"/>
                <a:gd name="T32" fmla="*/ 97 w 129"/>
                <a:gd name="T33" fmla="*/ 62 h 139"/>
                <a:gd name="T34" fmla="*/ 75 w 129"/>
                <a:gd name="T35" fmla="*/ 23 h 139"/>
                <a:gd name="T36" fmla="*/ 59 w 129"/>
                <a:gd name="T37" fmla="*/ 21 h 139"/>
                <a:gd name="T38" fmla="*/ 49 w 129"/>
                <a:gd name="T39" fmla="*/ 24 h 139"/>
                <a:gd name="T40" fmla="*/ 0 w 129"/>
                <a:gd name="T41" fmla="*/ 74 h 139"/>
                <a:gd name="T42" fmla="*/ 29 w 129"/>
                <a:gd name="T43" fmla="*/ 11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9" h="139">
                  <a:moveTo>
                    <a:pt x="29" y="119"/>
                  </a:moveTo>
                  <a:cubicBezTo>
                    <a:pt x="62" y="139"/>
                    <a:pt x="101" y="122"/>
                    <a:pt x="115" y="89"/>
                  </a:cubicBezTo>
                  <a:cubicBezTo>
                    <a:pt x="129" y="56"/>
                    <a:pt x="123" y="2"/>
                    <a:pt x="77" y="1"/>
                  </a:cubicBezTo>
                  <a:cubicBezTo>
                    <a:pt x="64" y="0"/>
                    <a:pt x="53" y="4"/>
                    <a:pt x="42" y="11"/>
                  </a:cubicBezTo>
                  <a:cubicBezTo>
                    <a:pt x="45" y="10"/>
                    <a:pt x="48" y="9"/>
                    <a:pt x="51" y="8"/>
                  </a:cubicBezTo>
                  <a:cubicBezTo>
                    <a:pt x="68" y="3"/>
                    <a:pt x="89" y="2"/>
                    <a:pt x="103" y="16"/>
                  </a:cubicBezTo>
                  <a:cubicBezTo>
                    <a:pt x="116" y="29"/>
                    <a:pt x="116" y="49"/>
                    <a:pt x="113" y="66"/>
                  </a:cubicBezTo>
                  <a:cubicBezTo>
                    <a:pt x="112" y="68"/>
                    <a:pt x="110" y="67"/>
                    <a:pt x="109" y="66"/>
                  </a:cubicBezTo>
                  <a:cubicBezTo>
                    <a:pt x="109" y="56"/>
                    <a:pt x="109" y="45"/>
                    <a:pt x="104" y="36"/>
                  </a:cubicBezTo>
                  <a:cubicBezTo>
                    <a:pt x="107" y="46"/>
                    <a:pt x="105" y="56"/>
                    <a:pt x="103" y="66"/>
                  </a:cubicBezTo>
                  <a:cubicBezTo>
                    <a:pt x="103" y="67"/>
                    <a:pt x="102" y="67"/>
                    <a:pt x="102" y="66"/>
                  </a:cubicBezTo>
                  <a:cubicBezTo>
                    <a:pt x="103" y="54"/>
                    <a:pt x="104" y="42"/>
                    <a:pt x="98" y="31"/>
                  </a:cubicBezTo>
                  <a:cubicBezTo>
                    <a:pt x="96" y="28"/>
                    <a:pt x="94" y="25"/>
                    <a:pt x="91" y="23"/>
                  </a:cubicBezTo>
                  <a:cubicBezTo>
                    <a:pt x="90" y="22"/>
                    <a:pt x="90" y="22"/>
                    <a:pt x="89" y="22"/>
                  </a:cubicBezTo>
                  <a:cubicBezTo>
                    <a:pt x="88" y="21"/>
                    <a:pt x="87" y="21"/>
                    <a:pt x="86" y="21"/>
                  </a:cubicBezTo>
                  <a:cubicBezTo>
                    <a:pt x="100" y="29"/>
                    <a:pt x="102" y="48"/>
                    <a:pt x="98" y="63"/>
                  </a:cubicBezTo>
                  <a:cubicBezTo>
                    <a:pt x="98" y="64"/>
                    <a:pt x="97" y="63"/>
                    <a:pt x="97" y="62"/>
                  </a:cubicBezTo>
                  <a:cubicBezTo>
                    <a:pt x="99" y="45"/>
                    <a:pt x="94" y="27"/>
                    <a:pt x="75" y="23"/>
                  </a:cubicBezTo>
                  <a:cubicBezTo>
                    <a:pt x="70" y="22"/>
                    <a:pt x="65" y="21"/>
                    <a:pt x="59" y="21"/>
                  </a:cubicBezTo>
                  <a:cubicBezTo>
                    <a:pt x="56" y="22"/>
                    <a:pt x="53" y="23"/>
                    <a:pt x="49" y="24"/>
                  </a:cubicBezTo>
                  <a:cubicBezTo>
                    <a:pt x="25" y="32"/>
                    <a:pt x="2" y="49"/>
                    <a:pt x="0" y="74"/>
                  </a:cubicBezTo>
                  <a:cubicBezTo>
                    <a:pt x="3" y="92"/>
                    <a:pt x="14" y="109"/>
                    <a:pt x="29" y="119"/>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8" name="iṥľiḓé">
              <a:extLst>
                <a:ext uri="{FF2B5EF4-FFF2-40B4-BE49-F238E27FC236}">
                  <a16:creationId xmlns:a16="http://schemas.microsoft.com/office/drawing/2014/main" xmlns="" id="{06BF17EF-A30A-42E7-847F-1565EA1A5429}"/>
                </a:ext>
              </a:extLst>
            </p:cNvPr>
            <p:cNvSpPr/>
            <p:nvPr/>
          </p:nvSpPr>
          <p:spPr bwMode="auto">
            <a:xfrm>
              <a:off x="6980596" y="4649367"/>
              <a:ext cx="6857" cy="13715"/>
            </a:xfrm>
            <a:custGeom>
              <a:avLst/>
              <a:gdLst>
                <a:gd name="T0" fmla="*/ 0 w 1"/>
                <a:gd name="T1" fmla="*/ 1 h 2"/>
                <a:gd name="T2" fmla="*/ 1 w 1"/>
                <a:gd name="T3" fmla="*/ 2 h 2"/>
                <a:gd name="T4" fmla="*/ 1 w 1"/>
                <a:gd name="T5" fmla="*/ 1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1"/>
                    <a:pt x="1" y="2"/>
                  </a:cubicBezTo>
                  <a:cubicBezTo>
                    <a:pt x="1" y="1"/>
                    <a:pt x="1" y="1"/>
                    <a:pt x="1" y="1"/>
                  </a:cubicBezTo>
                  <a:cubicBezTo>
                    <a:pt x="0" y="1"/>
                    <a:pt x="0" y="0"/>
                    <a:pt x="0" y="0"/>
                  </a:cubicBezTo>
                  <a:cubicBezTo>
                    <a:pt x="0" y="0"/>
                    <a:pt x="0" y="0"/>
                    <a:pt x="0" y="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9" name="îṡḻídè">
              <a:extLst>
                <a:ext uri="{FF2B5EF4-FFF2-40B4-BE49-F238E27FC236}">
                  <a16:creationId xmlns:a16="http://schemas.microsoft.com/office/drawing/2014/main" xmlns="" id="{A8B941D0-205E-4074-B9CE-2ADE6EE53D16}"/>
                </a:ext>
              </a:extLst>
            </p:cNvPr>
            <p:cNvSpPr/>
            <p:nvPr/>
          </p:nvSpPr>
          <p:spPr bwMode="auto">
            <a:xfrm>
              <a:off x="5718849" y="4855087"/>
              <a:ext cx="620589" cy="761163"/>
            </a:xfrm>
            <a:custGeom>
              <a:avLst/>
              <a:gdLst>
                <a:gd name="T0" fmla="*/ 73 w 87"/>
                <a:gd name="T1" fmla="*/ 67 h 107"/>
                <a:gd name="T2" fmla="*/ 72 w 87"/>
                <a:gd name="T3" fmla="*/ 66 h 107"/>
                <a:gd name="T4" fmla="*/ 78 w 87"/>
                <a:gd name="T5" fmla="*/ 50 h 107"/>
                <a:gd name="T6" fmla="*/ 77 w 87"/>
                <a:gd name="T7" fmla="*/ 37 h 107"/>
                <a:gd name="T8" fmla="*/ 70 w 87"/>
                <a:gd name="T9" fmla="*/ 62 h 107"/>
                <a:gd name="T10" fmla="*/ 69 w 87"/>
                <a:gd name="T11" fmla="*/ 62 h 107"/>
                <a:gd name="T12" fmla="*/ 73 w 87"/>
                <a:gd name="T13" fmla="*/ 41 h 107"/>
                <a:gd name="T14" fmla="*/ 71 w 87"/>
                <a:gd name="T15" fmla="*/ 27 h 107"/>
                <a:gd name="T16" fmla="*/ 65 w 87"/>
                <a:gd name="T17" fmla="*/ 0 h 107"/>
                <a:gd name="T18" fmla="*/ 28 w 87"/>
                <a:gd name="T19" fmla="*/ 14 h 107"/>
                <a:gd name="T20" fmla="*/ 13 w 87"/>
                <a:gd name="T21" fmla="*/ 62 h 107"/>
                <a:gd name="T22" fmla="*/ 0 w 87"/>
                <a:gd name="T23" fmla="*/ 73 h 107"/>
                <a:gd name="T24" fmla="*/ 87 w 87"/>
                <a:gd name="T25" fmla="*/ 45 h 107"/>
                <a:gd name="T26" fmla="*/ 83 w 87"/>
                <a:gd name="T27" fmla="*/ 42 h 107"/>
                <a:gd name="T28" fmla="*/ 73 w 87"/>
                <a:gd name="T29" fmla="*/ 6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107">
                  <a:moveTo>
                    <a:pt x="73" y="67"/>
                  </a:moveTo>
                  <a:cubicBezTo>
                    <a:pt x="72" y="67"/>
                    <a:pt x="71" y="67"/>
                    <a:pt x="72" y="66"/>
                  </a:cubicBezTo>
                  <a:cubicBezTo>
                    <a:pt x="74" y="61"/>
                    <a:pt x="77" y="56"/>
                    <a:pt x="78" y="50"/>
                  </a:cubicBezTo>
                  <a:cubicBezTo>
                    <a:pt x="79" y="45"/>
                    <a:pt x="78" y="41"/>
                    <a:pt x="77" y="37"/>
                  </a:cubicBezTo>
                  <a:cubicBezTo>
                    <a:pt x="78" y="46"/>
                    <a:pt x="74" y="55"/>
                    <a:pt x="70" y="62"/>
                  </a:cubicBezTo>
                  <a:cubicBezTo>
                    <a:pt x="70" y="63"/>
                    <a:pt x="69" y="62"/>
                    <a:pt x="69" y="62"/>
                  </a:cubicBezTo>
                  <a:cubicBezTo>
                    <a:pt x="72" y="55"/>
                    <a:pt x="73" y="49"/>
                    <a:pt x="73" y="41"/>
                  </a:cubicBezTo>
                  <a:cubicBezTo>
                    <a:pt x="73" y="37"/>
                    <a:pt x="72" y="32"/>
                    <a:pt x="71" y="27"/>
                  </a:cubicBezTo>
                  <a:cubicBezTo>
                    <a:pt x="67" y="19"/>
                    <a:pt x="64" y="10"/>
                    <a:pt x="65" y="0"/>
                  </a:cubicBezTo>
                  <a:cubicBezTo>
                    <a:pt x="54" y="9"/>
                    <a:pt x="41" y="13"/>
                    <a:pt x="28" y="14"/>
                  </a:cubicBezTo>
                  <a:cubicBezTo>
                    <a:pt x="26" y="32"/>
                    <a:pt x="26" y="48"/>
                    <a:pt x="13" y="62"/>
                  </a:cubicBezTo>
                  <a:cubicBezTo>
                    <a:pt x="9" y="66"/>
                    <a:pt x="5" y="70"/>
                    <a:pt x="0" y="73"/>
                  </a:cubicBezTo>
                  <a:cubicBezTo>
                    <a:pt x="31" y="107"/>
                    <a:pt x="83" y="93"/>
                    <a:pt x="87" y="45"/>
                  </a:cubicBezTo>
                  <a:cubicBezTo>
                    <a:pt x="86" y="44"/>
                    <a:pt x="84" y="43"/>
                    <a:pt x="83" y="42"/>
                  </a:cubicBezTo>
                  <a:cubicBezTo>
                    <a:pt x="83" y="51"/>
                    <a:pt x="77" y="61"/>
                    <a:pt x="73" y="67"/>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0" name="ïšľíḓè">
              <a:extLst>
                <a:ext uri="{FF2B5EF4-FFF2-40B4-BE49-F238E27FC236}">
                  <a16:creationId xmlns:a16="http://schemas.microsoft.com/office/drawing/2014/main" xmlns="" id="{657CD1C6-3E4B-4014-B3B1-8888F47D4D62}"/>
                </a:ext>
              </a:extLst>
            </p:cNvPr>
            <p:cNvSpPr/>
            <p:nvPr/>
          </p:nvSpPr>
          <p:spPr bwMode="auto">
            <a:xfrm>
              <a:off x="6380579" y="5119095"/>
              <a:ext cx="685732" cy="812594"/>
            </a:xfrm>
            <a:custGeom>
              <a:avLst/>
              <a:gdLst>
                <a:gd name="T0" fmla="*/ 92 w 96"/>
                <a:gd name="T1" fmla="*/ 50 h 114"/>
                <a:gd name="T2" fmla="*/ 88 w 96"/>
                <a:gd name="T3" fmla="*/ 47 h 114"/>
                <a:gd name="T4" fmla="*/ 89 w 96"/>
                <a:gd name="T5" fmla="*/ 52 h 114"/>
                <a:gd name="T6" fmla="*/ 85 w 96"/>
                <a:gd name="T7" fmla="*/ 77 h 114"/>
                <a:gd name="T8" fmla="*/ 83 w 96"/>
                <a:gd name="T9" fmla="*/ 76 h 114"/>
                <a:gd name="T10" fmla="*/ 83 w 96"/>
                <a:gd name="T11" fmla="*/ 42 h 114"/>
                <a:gd name="T12" fmla="*/ 63 w 96"/>
                <a:gd name="T13" fmla="*/ 0 h 114"/>
                <a:gd name="T14" fmla="*/ 47 w 96"/>
                <a:gd name="T15" fmla="*/ 9 h 114"/>
                <a:gd name="T16" fmla="*/ 36 w 96"/>
                <a:gd name="T17" fmla="*/ 23 h 114"/>
                <a:gd name="T18" fmla="*/ 28 w 96"/>
                <a:gd name="T19" fmla="*/ 50 h 114"/>
                <a:gd name="T20" fmla="*/ 26 w 96"/>
                <a:gd name="T21" fmla="*/ 50 h 114"/>
                <a:gd name="T22" fmla="*/ 38 w 96"/>
                <a:gd name="T23" fmla="*/ 13 h 114"/>
                <a:gd name="T24" fmla="*/ 36 w 96"/>
                <a:gd name="T25" fmla="*/ 13 h 114"/>
                <a:gd name="T26" fmla="*/ 28 w 96"/>
                <a:gd name="T27" fmla="*/ 24 h 114"/>
                <a:gd name="T28" fmla="*/ 23 w 96"/>
                <a:gd name="T29" fmla="*/ 53 h 114"/>
                <a:gd name="T30" fmla="*/ 22 w 96"/>
                <a:gd name="T31" fmla="*/ 54 h 114"/>
                <a:gd name="T32" fmla="*/ 28 w 96"/>
                <a:gd name="T33" fmla="*/ 15 h 114"/>
                <a:gd name="T34" fmla="*/ 24 w 96"/>
                <a:gd name="T35" fmla="*/ 15 h 114"/>
                <a:gd name="T36" fmla="*/ 31 w 96"/>
                <a:gd name="T37" fmla="*/ 103 h 114"/>
                <a:gd name="T38" fmla="*/ 78 w 96"/>
                <a:gd name="T39" fmla="*/ 104 h 114"/>
                <a:gd name="T40" fmla="*/ 92 w 96"/>
                <a:gd name="T41" fmla="*/ 51 h 114"/>
                <a:gd name="T42" fmla="*/ 92 w 96"/>
                <a:gd name="T43" fmla="*/ 5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114">
                  <a:moveTo>
                    <a:pt x="92" y="50"/>
                  </a:moveTo>
                  <a:cubicBezTo>
                    <a:pt x="91" y="49"/>
                    <a:pt x="90" y="48"/>
                    <a:pt x="88" y="47"/>
                  </a:cubicBezTo>
                  <a:cubicBezTo>
                    <a:pt x="89" y="49"/>
                    <a:pt x="89" y="51"/>
                    <a:pt x="89" y="52"/>
                  </a:cubicBezTo>
                  <a:cubicBezTo>
                    <a:pt x="89" y="61"/>
                    <a:pt x="88" y="69"/>
                    <a:pt x="85" y="77"/>
                  </a:cubicBezTo>
                  <a:cubicBezTo>
                    <a:pt x="85" y="78"/>
                    <a:pt x="83" y="77"/>
                    <a:pt x="83" y="76"/>
                  </a:cubicBezTo>
                  <a:cubicBezTo>
                    <a:pt x="86" y="65"/>
                    <a:pt x="86" y="54"/>
                    <a:pt x="83" y="42"/>
                  </a:cubicBezTo>
                  <a:cubicBezTo>
                    <a:pt x="72" y="31"/>
                    <a:pt x="64" y="16"/>
                    <a:pt x="63" y="0"/>
                  </a:cubicBezTo>
                  <a:cubicBezTo>
                    <a:pt x="58" y="4"/>
                    <a:pt x="53" y="7"/>
                    <a:pt x="47" y="9"/>
                  </a:cubicBezTo>
                  <a:cubicBezTo>
                    <a:pt x="43" y="13"/>
                    <a:pt x="39" y="17"/>
                    <a:pt x="36" y="23"/>
                  </a:cubicBezTo>
                  <a:cubicBezTo>
                    <a:pt x="31" y="31"/>
                    <a:pt x="29" y="40"/>
                    <a:pt x="28" y="50"/>
                  </a:cubicBezTo>
                  <a:cubicBezTo>
                    <a:pt x="28" y="50"/>
                    <a:pt x="26" y="50"/>
                    <a:pt x="26" y="50"/>
                  </a:cubicBezTo>
                  <a:cubicBezTo>
                    <a:pt x="27" y="38"/>
                    <a:pt x="30" y="23"/>
                    <a:pt x="38" y="13"/>
                  </a:cubicBezTo>
                  <a:cubicBezTo>
                    <a:pt x="37" y="13"/>
                    <a:pt x="37" y="13"/>
                    <a:pt x="36" y="13"/>
                  </a:cubicBezTo>
                  <a:cubicBezTo>
                    <a:pt x="33" y="16"/>
                    <a:pt x="30" y="19"/>
                    <a:pt x="28" y="24"/>
                  </a:cubicBezTo>
                  <a:cubicBezTo>
                    <a:pt x="24" y="33"/>
                    <a:pt x="22" y="43"/>
                    <a:pt x="23" y="53"/>
                  </a:cubicBezTo>
                  <a:cubicBezTo>
                    <a:pt x="24" y="54"/>
                    <a:pt x="23" y="54"/>
                    <a:pt x="22" y="54"/>
                  </a:cubicBezTo>
                  <a:cubicBezTo>
                    <a:pt x="20" y="44"/>
                    <a:pt x="21" y="25"/>
                    <a:pt x="28" y="15"/>
                  </a:cubicBezTo>
                  <a:cubicBezTo>
                    <a:pt x="27" y="15"/>
                    <a:pt x="25" y="15"/>
                    <a:pt x="24" y="15"/>
                  </a:cubicBezTo>
                  <a:cubicBezTo>
                    <a:pt x="8" y="44"/>
                    <a:pt x="0" y="81"/>
                    <a:pt x="31" y="103"/>
                  </a:cubicBezTo>
                  <a:cubicBezTo>
                    <a:pt x="45" y="112"/>
                    <a:pt x="64" y="114"/>
                    <a:pt x="78" y="104"/>
                  </a:cubicBezTo>
                  <a:cubicBezTo>
                    <a:pt x="96" y="92"/>
                    <a:pt x="96" y="70"/>
                    <a:pt x="92" y="51"/>
                  </a:cubicBezTo>
                  <a:cubicBezTo>
                    <a:pt x="92" y="50"/>
                    <a:pt x="92" y="50"/>
                    <a:pt x="92" y="5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1" name="ïşḻîḓè">
              <a:extLst>
                <a:ext uri="{FF2B5EF4-FFF2-40B4-BE49-F238E27FC236}">
                  <a16:creationId xmlns:a16="http://schemas.microsoft.com/office/drawing/2014/main" xmlns="" id="{42A677CC-989B-4CAA-B7A7-CB96A29537F6}"/>
                </a:ext>
              </a:extLst>
            </p:cNvPr>
            <p:cNvSpPr/>
            <p:nvPr/>
          </p:nvSpPr>
          <p:spPr bwMode="auto">
            <a:xfrm>
              <a:off x="6209146" y="4244785"/>
              <a:ext cx="720019" cy="932596"/>
            </a:xfrm>
            <a:custGeom>
              <a:avLst/>
              <a:gdLst>
                <a:gd name="T0" fmla="*/ 98 w 101"/>
                <a:gd name="T1" fmla="*/ 87 h 131"/>
                <a:gd name="T2" fmla="*/ 88 w 101"/>
                <a:gd name="T3" fmla="*/ 27 h 131"/>
                <a:gd name="T4" fmla="*/ 91 w 101"/>
                <a:gd name="T5" fmla="*/ 33 h 131"/>
                <a:gd name="T6" fmla="*/ 92 w 101"/>
                <a:gd name="T7" fmla="*/ 67 h 131"/>
                <a:gd name="T8" fmla="*/ 91 w 101"/>
                <a:gd name="T9" fmla="*/ 67 h 131"/>
                <a:gd name="T10" fmla="*/ 85 w 101"/>
                <a:gd name="T11" fmla="*/ 29 h 131"/>
                <a:gd name="T12" fmla="*/ 77 w 101"/>
                <a:gd name="T13" fmla="*/ 18 h 131"/>
                <a:gd name="T14" fmla="*/ 82 w 101"/>
                <a:gd name="T15" fmla="*/ 47 h 131"/>
                <a:gd name="T16" fmla="*/ 80 w 101"/>
                <a:gd name="T17" fmla="*/ 47 h 131"/>
                <a:gd name="T18" fmla="*/ 57 w 101"/>
                <a:gd name="T19" fmla="*/ 2 h 131"/>
                <a:gd name="T20" fmla="*/ 56 w 101"/>
                <a:gd name="T21" fmla="*/ 2 h 131"/>
                <a:gd name="T22" fmla="*/ 37 w 101"/>
                <a:gd name="T23" fmla="*/ 1 h 131"/>
                <a:gd name="T24" fmla="*/ 38 w 101"/>
                <a:gd name="T25" fmla="*/ 30 h 131"/>
                <a:gd name="T26" fmla="*/ 37 w 101"/>
                <a:gd name="T27" fmla="*/ 30 h 131"/>
                <a:gd name="T28" fmla="*/ 34 w 101"/>
                <a:gd name="T29" fmla="*/ 1 h 131"/>
                <a:gd name="T30" fmla="*/ 33 w 101"/>
                <a:gd name="T31" fmla="*/ 2 h 131"/>
                <a:gd name="T32" fmla="*/ 27 w 101"/>
                <a:gd name="T33" fmla="*/ 46 h 131"/>
                <a:gd name="T34" fmla="*/ 26 w 101"/>
                <a:gd name="T35" fmla="*/ 46 h 131"/>
                <a:gd name="T36" fmla="*/ 31 w 101"/>
                <a:gd name="T37" fmla="*/ 22 h 131"/>
                <a:gd name="T38" fmla="*/ 28 w 101"/>
                <a:gd name="T39" fmla="*/ 3 h 131"/>
                <a:gd name="T40" fmla="*/ 25 w 101"/>
                <a:gd name="T41" fmla="*/ 5 h 131"/>
                <a:gd name="T42" fmla="*/ 9 w 101"/>
                <a:gd name="T43" fmla="*/ 72 h 131"/>
                <a:gd name="T44" fmla="*/ 0 w 101"/>
                <a:gd name="T45" fmla="*/ 82 h 131"/>
                <a:gd name="T46" fmla="*/ 47 w 101"/>
                <a:gd name="T47" fmla="*/ 129 h 131"/>
                <a:gd name="T48" fmla="*/ 98 w 101"/>
                <a:gd name="T49" fmla="*/ 8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1" h="131">
                  <a:moveTo>
                    <a:pt x="98" y="87"/>
                  </a:moveTo>
                  <a:cubicBezTo>
                    <a:pt x="101" y="66"/>
                    <a:pt x="99" y="45"/>
                    <a:pt x="88" y="27"/>
                  </a:cubicBezTo>
                  <a:cubicBezTo>
                    <a:pt x="89" y="29"/>
                    <a:pt x="90" y="31"/>
                    <a:pt x="91" y="33"/>
                  </a:cubicBezTo>
                  <a:cubicBezTo>
                    <a:pt x="95" y="44"/>
                    <a:pt x="97" y="56"/>
                    <a:pt x="92" y="67"/>
                  </a:cubicBezTo>
                  <a:cubicBezTo>
                    <a:pt x="92" y="68"/>
                    <a:pt x="91" y="68"/>
                    <a:pt x="91" y="67"/>
                  </a:cubicBezTo>
                  <a:cubicBezTo>
                    <a:pt x="96" y="54"/>
                    <a:pt x="91" y="40"/>
                    <a:pt x="85" y="29"/>
                  </a:cubicBezTo>
                  <a:cubicBezTo>
                    <a:pt x="82" y="25"/>
                    <a:pt x="80" y="21"/>
                    <a:pt x="77" y="18"/>
                  </a:cubicBezTo>
                  <a:cubicBezTo>
                    <a:pt x="82" y="27"/>
                    <a:pt x="83" y="38"/>
                    <a:pt x="82" y="47"/>
                  </a:cubicBezTo>
                  <a:cubicBezTo>
                    <a:pt x="82" y="48"/>
                    <a:pt x="80" y="48"/>
                    <a:pt x="80" y="47"/>
                  </a:cubicBezTo>
                  <a:cubicBezTo>
                    <a:pt x="82" y="29"/>
                    <a:pt x="72" y="11"/>
                    <a:pt x="57" y="2"/>
                  </a:cubicBezTo>
                  <a:cubicBezTo>
                    <a:pt x="56" y="2"/>
                    <a:pt x="56" y="2"/>
                    <a:pt x="56" y="2"/>
                  </a:cubicBezTo>
                  <a:cubicBezTo>
                    <a:pt x="50" y="0"/>
                    <a:pt x="44" y="0"/>
                    <a:pt x="37" y="1"/>
                  </a:cubicBezTo>
                  <a:cubicBezTo>
                    <a:pt x="41" y="10"/>
                    <a:pt x="41" y="20"/>
                    <a:pt x="38" y="30"/>
                  </a:cubicBezTo>
                  <a:cubicBezTo>
                    <a:pt x="38" y="31"/>
                    <a:pt x="37" y="31"/>
                    <a:pt x="37" y="30"/>
                  </a:cubicBezTo>
                  <a:cubicBezTo>
                    <a:pt x="40" y="21"/>
                    <a:pt x="38" y="10"/>
                    <a:pt x="34" y="1"/>
                  </a:cubicBezTo>
                  <a:cubicBezTo>
                    <a:pt x="33" y="2"/>
                    <a:pt x="33" y="2"/>
                    <a:pt x="33" y="2"/>
                  </a:cubicBezTo>
                  <a:cubicBezTo>
                    <a:pt x="38" y="15"/>
                    <a:pt x="32" y="35"/>
                    <a:pt x="27" y="46"/>
                  </a:cubicBezTo>
                  <a:cubicBezTo>
                    <a:pt x="27" y="47"/>
                    <a:pt x="26" y="47"/>
                    <a:pt x="26" y="46"/>
                  </a:cubicBezTo>
                  <a:cubicBezTo>
                    <a:pt x="29" y="38"/>
                    <a:pt x="31" y="30"/>
                    <a:pt x="31" y="22"/>
                  </a:cubicBezTo>
                  <a:cubicBezTo>
                    <a:pt x="31" y="15"/>
                    <a:pt x="30" y="9"/>
                    <a:pt x="28" y="3"/>
                  </a:cubicBezTo>
                  <a:cubicBezTo>
                    <a:pt x="27" y="4"/>
                    <a:pt x="26" y="4"/>
                    <a:pt x="25" y="5"/>
                  </a:cubicBezTo>
                  <a:cubicBezTo>
                    <a:pt x="28" y="28"/>
                    <a:pt x="22" y="54"/>
                    <a:pt x="9" y="72"/>
                  </a:cubicBezTo>
                  <a:cubicBezTo>
                    <a:pt x="7" y="76"/>
                    <a:pt x="4" y="79"/>
                    <a:pt x="0" y="82"/>
                  </a:cubicBezTo>
                  <a:cubicBezTo>
                    <a:pt x="6" y="107"/>
                    <a:pt x="18" y="131"/>
                    <a:pt x="47" y="129"/>
                  </a:cubicBezTo>
                  <a:cubicBezTo>
                    <a:pt x="72" y="128"/>
                    <a:pt x="94" y="112"/>
                    <a:pt x="98" y="87"/>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2" name="ï$ľiḋè">
              <a:extLst>
                <a:ext uri="{FF2B5EF4-FFF2-40B4-BE49-F238E27FC236}">
                  <a16:creationId xmlns:a16="http://schemas.microsoft.com/office/drawing/2014/main" xmlns="" id="{969ACC8B-EC1C-42A5-B612-E5F90776C58F}"/>
                </a:ext>
              </a:extLst>
            </p:cNvPr>
            <p:cNvSpPr/>
            <p:nvPr/>
          </p:nvSpPr>
          <p:spPr bwMode="auto">
            <a:xfrm>
              <a:off x="6870879" y="4879088"/>
              <a:ext cx="843451" cy="682305"/>
            </a:xfrm>
            <a:custGeom>
              <a:avLst/>
              <a:gdLst>
                <a:gd name="T0" fmla="*/ 98 w 118"/>
                <a:gd name="T1" fmla="*/ 6 h 96"/>
                <a:gd name="T2" fmla="*/ 67 w 118"/>
                <a:gd name="T3" fmla="*/ 21 h 96"/>
                <a:gd name="T4" fmla="*/ 67 w 118"/>
                <a:gd name="T5" fmla="*/ 20 h 96"/>
                <a:gd name="T6" fmla="*/ 95 w 118"/>
                <a:gd name="T7" fmla="*/ 3 h 96"/>
                <a:gd name="T8" fmla="*/ 93 w 118"/>
                <a:gd name="T9" fmla="*/ 1 h 96"/>
                <a:gd name="T10" fmla="*/ 57 w 118"/>
                <a:gd name="T11" fmla="*/ 16 h 96"/>
                <a:gd name="T12" fmla="*/ 57 w 118"/>
                <a:gd name="T13" fmla="*/ 15 h 96"/>
                <a:gd name="T14" fmla="*/ 80 w 118"/>
                <a:gd name="T15" fmla="*/ 7 h 96"/>
                <a:gd name="T16" fmla="*/ 87 w 118"/>
                <a:gd name="T17" fmla="*/ 0 h 96"/>
                <a:gd name="T18" fmla="*/ 33 w 118"/>
                <a:gd name="T19" fmla="*/ 8 h 96"/>
                <a:gd name="T20" fmla="*/ 17 w 118"/>
                <a:gd name="T21" fmla="*/ 33 h 96"/>
                <a:gd name="T22" fmla="*/ 16 w 118"/>
                <a:gd name="T23" fmla="*/ 32 h 96"/>
                <a:gd name="T24" fmla="*/ 27 w 118"/>
                <a:gd name="T25" fmla="*/ 16 h 96"/>
                <a:gd name="T26" fmla="*/ 28 w 118"/>
                <a:gd name="T27" fmla="*/ 6 h 96"/>
                <a:gd name="T28" fmla="*/ 25 w 118"/>
                <a:gd name="T29" fmla="*/ 4 h 96"/>
                <a:gd name="T30" fmla="*/ 11 w 118"/>
                <a:gd name="T31" fmla="*/ 34 h 96"/>
                <a:gd name="T32" fmla="*/ 10 w 118"/>
                <a:gd name="T33" fmla="*/ 33 h 96"/>
                <a:gd name="T34" fmla="*/ 21 w 118"/>
                <a:gd name="T35" fmla="*/ 3 h 96"/>
                <a:gd name="T36" fmla="*/ 0 w 118"/>
                <a:gd name="T37" fmla="*/ 35 h 96"/>
                <a:gd name="T38" fmla="*/ 74 w 118"/>
                <a:gd name="T39" fmla="*/ 85 h 96"/>
                <a:gd name="T40" fmla="*/ 98 w 118"/>
                <a:gd name="T41" fmla="*/ 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96">
                  <a:moveTo>
                    <a:pt x="98" y="6"/>
                  </a:moveTo>
                  <a:cubicBezTo>
                    <a:pt x="90" y="15"/>
                    <a:pt x="79" y="20"/>
                    <a:pt x="67" y="21"/>
                  </a:cubicBezTo>
                  <a:cubicBezTo>
                    <a:pt x="67" y="21"/>
                    <a:pt x="67" y="20"/>
                    <a:pt x="67" y="20"/>
                  </a:cubicBezTo>
                  <a:cubicBezTo>
                    <a:pt x="79" y="17"/>
                    <a:pt x="88" y="12"/>
                    <a:pt x="95" y="3"/>
                  </a:cubicBezTo>
                  <a:cubicBezTo>
                    <a:pt x="94" y="2"/>
                    <a:pt x="93" y="2"/>
                    <a:pt x="93" y="1"/>
                  </a:cubicBezTo>
                  <a:cubicBezTo>
                    <a:pt x="85" y="11"/>
                    <a:pt x="68" y="18"/>
                    <a:pt x="57" y="16"/>
                  </a:cubicBezTo>
                  <a:cubicBezTo>
                    <a:pt x="57" y="16"/>
                    <a:pt x="57" y="15"/>
                    <a:pt x="57" y="15"/>
                  </a:cubicBezTo>
                  <a:cubicBezTo>
                    <a:pt x="66" y="15"/>
                    <a:pt x="73" y="11"/>
                    <a:pt x="80" y="7"/>
                  </a:cubicBezTo>
                  <a:cubicBezTo>
                    <a:pt x="83" y="5"/>
                    <a:pt x="85" y="3"/>
                    <a:pt x="87" y="0"/>
                  </a:cubicBezTo>
                  <a:cubicBezTo>
                    <a:pt x="72" y="10"/>
                    <a:pt x="49" y="14"/>
                    <a:pt x="33" y="8"/>
                  </a:cubicBezTo>
                  <a:cubicBezTo>
                    <a:pt x="32" y="18"/>
                    <a:pt x="24" y="28"/>
                    <a:pt x="17" y="33"/>
                  </a:cubicBezTo>
                  <a:cubicBezTo>
                    <a:pt x="17" y="33"/>
                    <a:pt x="16" y="32"/>
                    <a:pt x="16" y="32"/>
                  </a:cubicBezTo>
                  <a:cubicBezTo>
                    <a:pt x="22" y="28"/>
                    <a:pt x="25" y="23"/>
                    <a:pt x="27" y="16"/>
                  </a:cubicBezTo>
                  <a:cubicBezTo>
                    <a:pt x="28" y="13"/>
                    <a:pt x="28" y="9"/>
                    <a:pt x="28" y="6"/>
                  </a:cubicBezTo>
                  <a:cubicBezTo>
                    <a:pt x="27" y="6"/>
                    <a:pt x="26" y="5"/>
                    <a:pt x="25" y="4"/>
                  </a:cubicBezTo>
                  <a:cubicBezTo>
                    <a:pt x="25" y="15"/>
                    <a:pt x="19" y="27"/>
                    <a:pt x="11" y="34"/>
                  </a:cubicBezTo>
                  <a:cubicBezTo>
                    <a:pt x="11" y="35"/>
                    <a:pt x="10" y="34"/>
                    <a:pt x="10" y="33"/>
                  </a:cubicBezTo>
                  <a:cubicBezTo>
                    <a:pt x="20" y="25"/>
                    <a:pt x="22" y="14"/>
                    <a:pt x="21" y="3"/>
                  </a:cubicBezTo>
                  <a:cubicBezTo>
                    <a:pt x="19" y="16"/>
                    <a:pt x="14" y="29"/>
                    <a:pt x="0" y="35"/>
                  </a:cubicBezTo>
                  <a:cubicBezTo>
                    <a:pt x="9" y="67"/>
                    <a:pt x="37" y="96"/>
                    <a:pt x="74" y="85"/>
                  </a:cubicBezTo>
                  <a:cubicBezTo>
                    <a:pt x="107" y="75"/>
                    <a:pt x="118" y="31"/>
                    <a:pt x="98" y="6"/>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3" name="íṥļîḍe">
              <a:extLst>
                <a:ext uri="{FF2B5EF4-FFF2-40B4-BE49-F238E27FC236}">
                  <a16:creationId xmlns:a16="http://schemas.microsoft.com/office/drawing/2014/main" xmlns="" id="{0CFA0030-D767-45B9-8D39-E93A46F9AA68}"/>
                </a:ext>
              </a:extLst>
            </p:cNvPr>
            <p:cNvSpPr/>
            <p:nvPr/>
          </p:nvSpPr>
          <p:spPr bwMode="auto">
            <a:xfrm>
              <a:off x="4484530" y="5026520"/>
              <a:ext cx="792022" cy="826309"/>
            </a:xfrm>
            <a:custGeom>
              <a:avLst/>
              <a:gdLst>
                <a:gd name="T0" fmla="*/ 94 w 111"/>
                <a:gd name="T1" fmla="*/ 79 h 116"/>
                <a:gd name="T2" fmla="*/ 93 w 111"/>
                <a:gd name="T3" fmla="*/ 78 h 116"/>
                <a:gd name="T4" fmla="*/ 100 w 111"/>
                <a:gd name="T5" fmla="*/ 62 h 116"/>
                <a:gd name="T6" fmla="*/ 102 w 111"/>
                <a:gd name="T7" fmla="*/ 48 h 116"/>
                <a:gd name="T8" fmla="*/ 101 w 111"/>
                <a:gd name="T9" fmla="*/ 47 h 116"/>
                <a:gd name="T10" fmla="*/ 91 w 111"/>
                <a:gd name="T11" fmla="*/ 71 h 116"/>
                <a:gd name="T12" fmla="*/ 90 w 111"/>
                <a:gd name="T13" fmla="*/ 70 h 116"/>
                <a:gd name="T14" fmla="*/ 95 w 111"/>
                <a:gd name="T15" fmla="*/ 56 h 116"/>
                <a:gd name="T16" fmla="*/ 98 w 111"/>
                <a:gd name="T17" fmla="*/ 44 h 116"/>
                <a:gd name="T18" fmla="*/ 90 w 111"/>
                <a:gd name="T19" fmla="*/ 4 h 116"/>
                <a:gd name="T20" fmla="*/ 78 w 111"/>
                <a:gd name="T21" fmla="*/ 6 h 116"/>
                <a:gd name="T22" fmla="*/ 40 w 111"/>
                <a:gd name="T23" fmla="*/ 0 h 116"/>
                <a:gd name="T24" fmla="*/ 20 w 111"/>
                <a:gd name="T25" fmla="*/ 29 h 116"/>
                <a:gd name="T26" fmla="*/ 17 w 111"/>
                <a:gd name="T27" fmla="*/ 50 h 116"/>
                <a:gd name="T28" fmla="*/ 26 w 111"/>
                <a:gd name="T29" fmla="*/ 80 h 116"/>
                <a:gd name="T30" fmla="*/ 25 w 111"/>
                <a:gd name="T31" fmla="*/ 81 h 116"/>
                <a:gd name="T32" fmla="*/ 15 w 111"/>
                <a:gd name="T33" fmla="*/ 33 h 116"/>
                <a:gd name="T34" fmla="*/ 12 w 111"/>
                <a:gd name="T35" fmla="*/ 34 h 116"/>
                <a:gd name="T36" fmla="*/ 27 w 111"/>
                <a:gd name="T37" fmla="*/ 90 h 116"/>
                <a:gd name="T38" fmla="*/ 26 w 111"/>
                <a:gd name="T39" fmla="*/ 91 h 116"/>
                <a:gd name="T40" fmla="*/ 7 w 111"/>
                <a:gd name="T41" fmla="*/ 36 h 116"/>
                <a:gd name="T42" fmla="*/ 3 w 111"/>
                <a:gd name="T43" fmla="*/ 38 h 116"/>
                <a:gd name="T44" fmla="*/ 3 w 111"/>
                <a:gd name="T45" fmla="*/ 40 h 116"/>
                <a:gd name="T46" fmla="*/ 0 w 111"/>
                <a:gd name="T47" fmla="*/ 51 h 116"/>
                <a:gd name="T48" fmla="*/ 50 w 111"/>
                <a:gd name="T49" fmla="*/ 111 h 116"/>
                <a:gd name="T50" fmla="*/ 111 w 111"/>
                <a:gd name="T51" fmla="*/ 54 h 116"/>
                <a:gd name="T52" fmla="*/ 106 w 111"/>
                <a:gd name="T53" fmla="*/ 51 h 116"/>
                <a:gd name="T54" fmla="*/ 94 w 111"/>
                <a:gd name="T55" fmla="*/ 7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1" h="116">
                  <a:moveTo>
                    <a:pt x="94" y="79"/>
                  </a:moveTo>
                  <a:cubicBezTo>
                    <a:pt x="94" y="80"/>
                    <a:pt x="93" y="79"/>
                    <a:pt x="93" y="78"/>
                  </a:cubicBezTo>
                  <a:cubicBezTo>
                    <a:pt x="97" y="74"/>
                    <a:pt x="99" y="68"/>
                    <a:pt x="100" y="62"/>
                  </a:cubicBezTo>
                  <a:cubicBezTo>
                    <a:pt x="101" y="59"/>
                    <a:pt x="102" y="53"/>
                    <a:pt x="102" y="48"/>
                  </a:cubicBezTo>
                  <a:cubicBezTo>
                    <a:pt x="102" y="48"/>
                    <a:pt x="102" y="48"/>
                    <a:pt x="101" y="47"/>
                  </a:cubicBezTo>
                  <a:cubicBezTo>
                    <a:pt x="100" y="56"/>
                    <a:pt x="95" y="65"/>
                    <a:pt x="91" y="71"/>
                  </a:cubicBezTo>
                  <a:cubicBezTo>
                    <a:pt x="91" y="72"/>
                    <a:pt x="89" y="71"/>
                    <a:pt x="90" y="70"/>
                  </a:cubicBezTo>
                  <a:cubicBezTo>
                    <a:pt x="92" y="66"/>
                    <a:pt x="94" y="61"/>
                    <a:pt x="95" y="56"/>
                  </a:cubicBezTo>
                  <a:cubicBezTo>
                    <a:pt x="96" y="54"/>
                    <a:pt x="98" y="48"/>
                    <a:pt x="98" y="44"/>
                  </a:cubicBezTo>
                  <a:cubicBezTo>
                    <a:pt x="90" y="34"/>
                    <a:pt x="86" y="19"/>
                    <a:pt x="90" y="4"/>
                  </a:cubicBezTo>
                  <a:cubicBezTo>
                    <a:pt x="86" y="5"/>
                    <a:pt x="82" y="5"/>
                    <a:pt x="78" y="6"/>
                  </a:cubicBezTo>
                  <a:cubicBezTo>
                    <a:pt x="65" y="8"/>
                    <a:pt x="52" y="5"/>
                    <a:pt x="40" y="0"/>
                  </a:cubicBezTo>
                  <a:cubicBezTo>
                    <a:pt x="37" y="12"/>
                    <a:pt x="29" y="22"/>
                    <a:pt x="20" y="29"/>
                  </a:cubicBezTo>
                  <a:cubicBezTo>
                    <a:pt x="18" y="36"/>
                    <a:pt x="17" y="43"/>
                    <a:pt x="17" y="50"/>
                  </a:cubicBezTo>
                  <a:cubicBezTo>
                    <a:pt x="18" y="61"/>
                    <a:pt x="21" y="71"/>
                    <a:pt x="26" y="80"/>
                  </a:cubicBezTo>
                  <a:cubicBezTo>
                    <a:pt x="26" y="81"/>
                    <a:pt x="25" y="82"/>
                    <a:pt x="25" y="81"/>
                  </a:cubicBezTo>
                  <a:cubicBezTo>
                    <a:pt x="17" y="67"/>
                    <a:pt x="10" y="49"/>
                    <a:pt x="15" y="33"/>
                  </a:cubicBezTo>
                  <a:cubicBezTo>
                    <a:pt x="14" y="33"/>
                    <a:pt x="13" y="34"/>
                    <a:pt x="12" y="34"/>
                  </a:cubicBezTo>
                  <a:cubicBezTo>
                    <a:pt x="11" y="54"/>
                    <a:pt x="12" y="73"/>
                    <a:pt x="27" y="90"/>
                  </a:cubicBezTo>
                  <a:cubicBezTo>
                    <a:pt x="27" y="90"/>
                    <a:pt x="26" y="91"/>
                    <a:pt x="26" y="91"/>
                  </a:cubicBezTo>
                  <a:cubicBezTo>
                    <a:pt x="13" y="77"/>
                    <a:pt x="3" y="56"/>
                    <a:pt x="7" y="36"/>
                  </a:cubicBezTo>
                  <a:cubicBezTo>
                    <a:pt x="6" y="37"/>
                    <a:pt x="4" y="37"/>
                    <a:pt x="3" y="38"/>
                  </a:cubicBezTo>
                  <a:cubicBezTo>
                    <a:pt x="3" y="38"/>
                    <a:pt x="3" y="39"/>
                    <a:pt x="3" y="40"/>
                  </a:cubicBezTo>
                  <a:cubicBezTo>
                    <a:pt x="2" y="44"/>
                    <a:pt x="1" y="47"/>
                    <a:pt x="0" y="51"/>
                  </a:cubicBezTo>
                  <a:cubicBezTo>
                    <a:pt x="7" y="79"/>
                    <a:pt x="16" y="107"/>
                    <a:pt x="50" y="111"/>
                  </a:cubicBezTo>
                  <a:cubicBezTo>
                    <a:pt x="85" y="116"/>
                    <a:pt x="108" y="86"/>
                    <a:pt x="111" y="54"/>
                  </a:cubicBezTo>
                  <a:cubicBezTo>
                    <a:pt x="109" y="54"/>
                    <a:pt x="108" y="53"/>
                    <a:pt x="106" y="51"/>
                  </a:cubicBezTo>
                  <a:cubicBezTo>
                    <a:pt x="105" y="61"/>
                    <a:pt x="100" y="71"/>
                    <a:pt x="94" y="79"/>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4" name="ïṡḻiḑe">
              <a:extLst>
                <a:ext uri="{FF2B5EF4-FFF2-40B4-BE49-F238E27FC236}">
                  <a16:creationId xmlns:a16="http://schemas.microsoft.com/office/drawing/2014/main" xmlns="" id="{D1C2BE70-8A26-41A1-A22D-E21D90B30CE6}"/>
                </a:ext>
              </a:extLst>
            </p:cNvPr>
            <p:cNvSpPr/>
            <p:nvPr/>
          </p:nvSpPr>
          <p:spPr bwMode="auto">
            <a:xfrm>
              <a:off x="5125689" y="4755656"/>
              <a:ext cx="733734" cy="685732"/>
            </a:xfrm>
            <a:custGeom>
              <a:avLst/>
              <a:gdLst>
                <a:gd name="T0" fmla="*/ 103 w 103"/>
                <a:gd name="T1" fmla="*/ 28 h 96"/>
                <a:gd name="T2" fmla="*/ 99 w 103"/>
                <a:gd name="T3" fmla="*/ 28 h 96"/>
                <a:gd name="T4" fmla="*/ 96 w 103"/>
                <a:gd name="T5" fmla="*/ 44 h 96"/>
                <a:gd name="T6" fmla="*/ 83 w 103"/>
                <a:gd name="T7" fmla="*/ 64 h 96"/>
                <a:gd name="T8" fmla="*/ 83 w 103"/>
                <a:gd name="T9" fmla="*/ 63 h 96"/>
                <a:gd name="T10" fmla="*/ 93 w 103"/>
                <a:gd name="T11" fmla="*/ 44 h 96"/>
                <a:gd name="T12" fmla="*/ 94 w 103"/>
                <a:gd name="T13" fmla="*/ 33 h 96"/>
                <a:gd name="T14" fmla="*/ 94 w 103"/>
                <a:gd name="T15" fmla="*/ 27 h 96"/>
                <a:gd name="T16" fmla="*/ 93 w 103"/>
                <a:gd name="T17" fmla="*/ 27 h 96"/>
                <a:gd name="T18" fmla="*/ 83 w 103"/>
                <a:gd name="T19" fmla="*/ 56 h 96"/>
                <a:gd name="T20" fmla="*/ 82 w 103"/>
                <a:gd name="T21" fmla="*/ 55 h 96"/>
                <a:gd name="T22" fmla="*/ 88 w 103"/>
                <a:gd name="T23" fmla="*/ 26 h 96"/>
                <a:gd name="T24" fmla="*/ 60 w 103"/>
                <a:gd name="T25" fmla="*/ 11 h 96"/>
                <a:gd name="T26" fmla="*/ 50 w 103"/>
                <a:gd name="T27" fmla="*/ 0 h 96"/>
                <a:gd name="T28" fmla="*/ 5 w 103"/>
                <a:gd name="T29" fmla="*/ 40 h 96"/>
                <a:gd name="T30" fmla="*/ 64 w 103"/>
                <a:gd name="T31" fmla="*/ 85 h 96"/>
                <a:gd name="T32" fmla="*/ 103 w 103"/>
                <a:gd name="T33" fmla="*/ 2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 h="96">
                  <a:moveTo>
                    <a:pt x="103" y="28"/>
                  </a:moveTo>
                  <a:cubicBezTo>
                    <a:pt x="102" y="28"/>
                    <a:pt x="100" y="28"/>
                    <a:pt x="99" y="28"/>
                  </a:cubicBezTo>
                  <a:cubicBezTo>
                    <a:pt x="99" y="33"/>
                    <a:pt x="98" y="39"/>
                    <a:pt x="96" y="44"/>
                  </a:cubicBezTo>
                  <a:cubicBezTo>
                    <a:pt x="94" y="51"/>
                    <a:pt x="90" y="60"/>
                    <a:pt x="83" y="64"/>
                  </a:cubicBezTo>
                  <a:cubicBezTo>
                    <a:pt x="83" y="64"/>
                    <a:pt x="82" y="63"/>
                    <a:pt x="83" y="63"/>
                  </a:cubicBezTo>
                  <a:cubicBezTo>
                    <a:pt x="88" y="58"/>
                    <a:pt x="91" y="51"/>
                    <a:pt x="93" y="44"/>
                  </a:cubicBezTo>
                  <a:cubicBezTo>
                    <a:pt x="94" y="41"/>
                    <a:pt x="94" y="37"/>
                    <a:pt x="94" y="33"/>
                  </a:cubicBezTo>
                  <a:cubicBezTo>
                    <a:pt x="94" y="32"/>
                    <a:pt x="94" y="29"/>
                    <a:pt x="94" y="27"/>
                  </a:cubicBezTo>
                  <a:cubicBezTo>
                    <a:pt x="94" y="27"/>
                    <a:pt x="94" y="27"/>
                    <a:pt x="93" y="27"/>
                  </a:cubicBezTo>
                  <a:cubicBezTo>
                    <a:pt x="96" y="37"/>
                    <a:pt x="88" y="49"/>
                    <a:pt x="83" y="56"/>
                  </a:cubicBezTo>
                  <a:cubicBezTo>
                    <a:pt x="83" y="57"/>
                    <a:pt x="82" y="56"/>
                    <a:pt x="82" y="55"/>
                  </a:cubicBezTo>
                  <a:cubicBezTo>
                    <a:pt x="87" y="47"/>
                    <a:pt x="91" y="35"/>
                    <a:pt x="88" y="26"/>
                  </a:cubicBezTo>
                  <a:cubicBezTo>
                    <a:pt x="78" y="23"/>
                    <a:pt x="68" y="18"/>
                    <a:pt x="60" y="11"/>
                  </a:cubicBezTo>
                  <a:cubicBezTo>
                    <a:pt x="56" y="8"/>
                    <a:pt x="53" y="4"/>
                    <a:pt x="50" y="0"/>
                  </a:cubicBezTo>
                  <a:cubicBezTo>
                    <a:pt x="43" y="19"/>
                    <a:pt x="24" y="33"/>
                    <a:pt x="5" y="40"/>
                  </a:cubicBezTo>
                  <a:cubicBezTo>
                    <a:pt x="0" y="77"/>
                    <a:pt x="31" y="96"/>
                    <a:pt x="64" y="85"/>
                  </a:cubicBezTo>
                  <a:cubicBezTo>
                    <a:pt x="92" y="76"/>
                    <a:pt x="100" y="55"/>
                    <a:pt x="103" y="28"/>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5" name="íṡ1ïḓè">
              <a:extLst>
                <a:ext uri="{FF2B5EF4-FFF2-40B4-BE49-F238E27FC236}">
                  <a16:creationId xmlns:a16="http://schemas.microsoft.com/office/drawing/2014/main" xmlns="" id="{33E5C4BA-AAC4-47CB-BE42-681BAB7CF97E}"/>
                </a:ext>
              </a:extLst>
            </p:cNvPr>
            <p:cNvSpPr/>
            <p:nvPr/>
          </p:nvSpPr>
          <p:spPr bwMode="auto">
            <a:xfrm>
              <a:off x="7563469" y="4971661"/>
              <a:ext cx="606874" cy="596587"/>
            </a:xfrm>
            <a:custGeom>
              <a:avLst/>
              <a:gdLst>
                <a:gd name="T0" fmla="*/ 85 w 85"/>
                <a:gd name="T1" fmla="*/ 31 h 84"/>
                <a:gd name="T2" fmla="*/ 69 w 85"/>
                <a:gd name="T3" fmla="*/ 55 h 84"/>
                <a:gd name="T4" fmla="*/ 68 w 85"/>
                <a:gd name="T5" fmla="*/ 54 h 84"/>
                <a:gd name="T6" fmla="*/ 81 w 85"/>
                <a:gd name="T7" fmla="*/ 30 h 84"/>
                <a:gd name="T8" fmla="*/ 67 w 85"/>
                <a:gd name="T9" fmla="*/ 47 h 84"/>
                <a:gd name="T10" fmla="*/ 66 w 85"/>
                <a:gd name="T11" fmla="*/ 46 h 84"/>
                <a:gd name="T12" fmla="*/ 78 w 85"/>
                <a:gd name="T13" fmla="*/ 26 h 84"/>
                <a:gd name="T14" fmla="*/ 81 w 85"/>
                <a:gd name="T15" fmla="*/ 17 h 84"/>
                <a:gd name="T16" fmla="*/ 82 w 85"/>
                <a:gd name="T17" fmla="*/ 10 h 84"/>
                <a:gd name="T18" fmla="*/ 82 w 85"/>
                <a:gd name="T19" fmla="*/ 7 h 84"/>
                <a:gd name="T20" fmla="*/ 75 w 85"/>
                <a:gd name="T21" fmla="*/ 9 h 84"/>
                <a:gd name="T22" fmla="*/ 34 w 85"/>
                <a:gd name="T23" fmla="*/ 1 h 84"/>
                <a:gd name="T24" fmla="*/ 42 w 85"/>
                <a:gd name="T25" fmla="*/ 32 h 84"/>
                <a:gd name="T26" fmla="*/ 37 w 85"/>
                <a:gd name="T27" fmla="*/ 32 h 84"/>
                <a:gd name="T28" fmla="*/ 24 w 85"/>
                <a:gd name="T29" fmla="*/ 2 h 84"/>
                <a:gd name="T30" fmla="*/ 31 w 85"/>
                <a:gd name="T31" fmla="*/ 33 h 84"/>
                <a:gd name="T32" fmla="*/ 28 w 85"/>
                <a:gd name="T33" fmla="*/ 33 h 84"/>
                <a:gd name="T34" fmla="*/ 14 w 85"/>
                <a:gd name="T35" fmla="*/ 0 h 84"/>
                <a:gd name="T36" fmla="*/ 0 w 85"/>
                <a:gd name="T37" fmla="*/ 68 h 84"/>
                <a:gd name="T38" fmla="*/ 53 w 85"/>
                <a:gd name="T39" fmla="*/ 75 h 84"/>
                <a:gd name="T40" fmla="*/ 85 w 85"/>
                <a:gd name="T41" fmla="*/ 3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84">
                  <a:moveTo>
                    <a:pt x="85" y="31"/>
                  </a:moveTo>
                  <a:cubicBezTo>
                    <a:pt x="81" y="40"/>
                    <a:pt x="75" y="48"/>
                    <a:pt x="69" y="55"/>
                  </a:cubicBezTo>
                  <a:cubicBezTo>
                    <a:pt x="68" y="55"/>
                    <a:pt x="68" y="55"/>
                    <a:pt x="68" y="54"/>
                  </a:cubicBezTo>
                  <a:cubicBezTo>
                    <a:pt x="73" y="46"/>
                    <a:pt x="78" y="38"/>
                    <a:pt x="81" y="30"/>
                  </a:cubicBezTo>
                  <a:cubicBezTo>
                    <a:pt x="77" y="37"/>
                    <a:pt x="72" y="43"/>
                    <a:pt x="67" y="47"/>
                  </a:cubicBezTo>
                  <a:cubicBezTo>
                    <a:pt x="67" y="47"/>
                    <a:pt x="66" y="46"/>
                    <a:pt x="66" y="46"/>
                  </a:cubicBezTo>
                  <a:cubicBezTo>
                    <a:pt x="73" y="40"/>
                    <a:pt x="76" y="33"/>
                    <a:pt x="78" y="26"/>
                  </a:cubicBezTo>
                  <a:cubicBezTo>
                    <a:pt x="79" y="23"/>
                    <a:pt x="80" y="20"/>
                    <a:pt x="81" y="17"/>
                  </a:cubicBezTo>
                  <a:cubicBezTo>
                    <a:pt x="81" y="15"/>
                    <a:pt x="82" y="12"/>
                    <a:pt x="82" y="10"/>
                  </a:cubicBezTo>
                  <a:cubicBezTo>
                    <a:pt x="82" y="9"/>
                    <a:pt x="82" y="8"/>
                    <a:pt x="82" y="7"/>
                  </a:cubicBezTo>
                  <a:cubicBezTo>
                    <a:pt x="79" y="8"/>
                    <a:pt x="77" y="9"/>
                    <a:pt x="75" y="9"/>
                  </a:cubicBezTo>
                  <a:cubicBezTo>
                    <a:pt x="60" y="11"/>
                    <a:pt x="46" y="8"/>
                    <a:pt x="34" y="1"/>
                  </a:cubicBezTo>
                  <a:cubicBezTo>
                    <a:pt x="39" y="11"/>
                    <a:pt x="41" y="22"/>
                    <a:pt x="42" y="32"/>
                  </a:cubicBezTo>
                  <a:cubicBezTo>
                    <a:pt x="42" y="36"/>
                    <a:pt x="38" y="35"/>
                    <a:pt x="37" y="32"/>
                  </a:cubicBezTo>
                  <a:cubicBezTo>
                    <a:pt x="36" y="20"/>
                    <a:pt x="31" y="11"/>
                    <a:pt x="24" y="2"/>
                  </a:cubicBezTo>
                  <a:cubicBezTo>
                    <a:pt x="29" y="12"/>
                    <a:pt x="31" y="22"/>
                    <a:pt x="31" y="33"/>
                  </a:cubicBezTo>
                  <a:cubicBezTo>
                    <a:pt x="30" y="34"/>
                    <a:pt x="27" y="34"/>
                    <a:pt x="28" y="33"/>
                  </a:cubicBezTo>
                  <a:cubicBezTo>
                    <a:pt x="28" y="20"/>
                    <a:pt x="22" y="10"/>
                    <a:pt x="14" y="0"/>
                  </a:cubicBezTo>
                  <a:cubicBezTo>
                    <a:pt x="24" y="22"/>
                    <a:pt x="18" y="51"/>
                    <a:pt x="0" y="68"/>
                  </a:cubicBezTo>
                  <a:cubicBezTo>
                    <a:pt x="15" y="80"/>
                    <a:pt x="35" y="84"/>
                    <a:pt x="53" y="75"/>
                  </a:cubicBezTo>
                  <a:cubicBezTo>
                    <a:pt x="72" y="66"/>
                    <a:pt x="78" y="49"/>
                    <a:pt x="85" y="3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6" name="ïṡḻiḋè">
              <a:extLst>
                <a:ext uri="{FF2B5EF4-FFF2-40B4-BE49-F238E27FC236}">
                  <a16:creationId xmlns:a16="http://schemas.microsoft.com/office/drawing/2014/main" xmlns="" id="{90248854-CA78-4997-B4AC-667A27BEC17D}"/>
                </a:ext>
              </a:extLst>
            </p:cNvPr>
            <p:cNvSpPr/>
            <p:nvPr/>
          </p:nvSpPr>
          <p:spPr bwMode="auto">
            <a:xfrm>
              <a:off x="4014803" y="4556794"/>
              <a:ext cx="713162" cy="733734"/>
            </a:xfrm>
            <a:custGeom>
              <a:avLst/>
              <a:gdLst>
                <a:gd name="T0" fmla="*/ 100 w 100"/>
                <a:gd name="T1" fmla="*/ 63 h 103"/>
                <a:gd name="T2" fmla="*/ 94 w 100"/>
                <a:gd name="T3" fmla="*/ 58 h 103"/>
                <a:gd name="T4" fmla="*/ 69 w 100"/>
                <a:gd name="T5" fmla="*/ 84 h 103"/>
                <a:gd name="T6" fmla="*/ 69 w 100"/>
                <a:gd name="T7" fmla="*/ 83 h 103"/>
                <a:gd name="T8" fmla="*/ 91 w 100"/>
                <a:gd name="T9" fmla="*/ 56 h 103"/>
                <a:gd name="T10" fmla="*/ 90 w 100"/>
                <a:gd name="T11" fmla="*/ 55 h 103"/>
                <a:gd name="T12" fmla="*/ 72 w 100"/>
                <a:gd name="T13" fmla="*/ 74 h 103"/>
                <a:gd name="T14" fmla="*/ 71 w 100"/>
                <a:gd name="T15" fmla="*/ 73 h 103"/>
                <a:gd name="T16" fmla="*/ 87 w 100"/>
                <a:gd name="T17" fmla="*/ 53 h 103"/>
                <a:gd name="T18" fmla="*/ 76 w 100"/>
                <a:gd name="T19" fmla="*/ 40 h 103"/>
                <a:gd name="T20" fmla="*/ 62 w 100"/>
                <a:gd name="T21" fmla="*/ 6 h 103"/>
                <a:gd name="T22" fmla="*/ 52 w 100"/>
                <a:gd name="T23" fmla="*/ 10 h 103"/>
                <a:gd name="T24" fmla="*/ 44 w 100"/>
                <a:gd name="T25" fmla="*/ 17 h 103"/>
                <a:gd name="T26" fmla="*/ 31 w 100"/>
                <a:gd name="T27" fmla="*/ 31 h 103"/>
                <a:gd name="T28" fmla="*/ 30 w 100"/>
                <a:gd name="T29" fmla="*/ 30 h 103"/>
                <a:gd name="T30" fmla="*/ 49 w 100"/>
                <a:gd name="T31" fmla="*/ 9 h 103"/>
                <a:gd name="T32" fmla="*/ 62 w 100"/>
                <a:gd name="T33" fmla="*/ 3 h 103"/>
                <a:gd name="T34" fmla="*/ 61 w 100"/>
                <a:gd name="T35" fmla="*/ 0 h 103"/>
                <a:gd name="T36" fmla="*/ 20 w 100"/>
                <a:gd name="T37" fmla="*/ 37 h 103"/>
                <a:gd name="T38" fmla="*/ 19 w 100"/>
                <a:gd name="T39" fmla="*/ 36 h 103"/>
                <a:gd name="T40" fmla="*/ 51 w 100"/>
                <a:gd name="T41" fmla="*/ 0 h 103"/>
                <a:gd name="T42" fmla="*/ 40 w 100"/>
                <a:gd name="T43" fmla="*/ 2 h 103"/>
                <a:gd name="T44" fmla="*/ 39 w 100"/>
                <a:gd name="T45" fmla="*/ 2 h 103"/>
                <a:gd name="T46" fmla="*/ 9 w 100"/>
                <a:gd name="T47" fmla="*/ 34 h 103"/>
                <a:gd name="T48" fmla="*/ 21 w 100"/>
                <a:gd name="T49" fmla="*/ 86 h 103"/>
                <a:gd name="T50" fmla="*/ 73 w 100"/>
                <a:gd name="T51" fmla="*/ 94 h 103"/>
                <a:gd name="T52" fmla="*/ 100 w 100"/>
                <a:gd name="T53" fmla="*/ 6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03">
                  <a:moveTo>
                    <a:pt x="100" y="63"/>
                  </a:moveTo>
                  <a:cubicBezTo>
                    <a:pt x="98" y="61"/>
                    <a:pt x="96" y="60"/>
                    <a:pt x="94" y="58"/>
                  </a:cubicBezTo>
                  <a:cubicBezTo>
                    <a:pt x="89" y="69"/>
                    <a:pt x="80" y="78"/>
                    <a:pt x="69" y="84"/>
                  </a:cubicBezTo>
                  <a:cubicBezTo>
                    <a:pt x="69" y="85"/>
                    <a:pt x="68" y="84"/>
                    <a:pt x="69" y="83"/>
                  </a:cubicBezTo>
                  <a:cubicBezTo>
                    <a:pt x="78" y="76"/>
                    <a:pt x="86" y="67"/>
                    <a:pt x="91" y="56"/>
                  </a:cubicBezTo>
                  <a:cubicBezTo>
                    <a:pt x="91" y="56"/>
                    <a:pt x="90" y="56"/>
                    <a:pt x="90" y="55"/>
                  </a:cubicBezTo>
                  <a:cubicBezTo>
                    <a:pt x="86" y="63"/>
                    <a:pt x="80" y="70"/>
                    <a:pt x="72" y="74"/>
                  </a:cubicBezTo>
                  <a:cubicBezTo>
                    <a:pt x="71" y="75"/>
                    <a:pt x="70" y="73"/>
                    <a:pt x="71" y="73"/>
                  </a:cubicBezTo>
                  <a:cubicBezTo>
                    <a:pt x="79" y="68"/>
                    <a:pt x="84" y="61"/>
                    <a:pt x="87" y="53"/>
                  </a:cubicBezTo>
                  <a:cubicBezTo>
                    <a:pt x="83" y="49"/>
                    <a:pt x="79" y="45"/>
                    <a:pt x="76" y="40"/>
                  </a:cubicBezTo>
                  <a:cubicBezTo>
                    <a:pt x="68" y="30"/>
                    <a:pt x="63" y="18"/>
                    <a:pt x="62" y="6"/>
                  </a:cubicBezTo>
                  <a:cubicBezTo>
                    <a:pt x="60" y="6"/>
                    <a:pt x="54" y="9"/>
                    <a:pt x="52" y="10"/>
                  </a:cubicBezTo>
                  <a:cubicBezTo>
                    <a:pt x="49" y="12"/>
                    <a:pt x="47" y="14"/>
                    <a:pt x="44" y="17"/>
                  </a:cubicBezTo>
                  <a:cubicBezTo>
                    <a:pt x="40" y="21"/>
                    <a:pt x="35" y="26"/>
                    <a:pt x="31" y="31"/>
                  </a:cubicBezTo>
                  <a:cubicBezTo>
                    <a:pt x="31" y="32"/>
                    <a:pt x="30" y="31"/>
                    <a:pt x="30" y="30"/>
                  </a:cubicBezTo>
                  <a:cubicBezTo>
                    <a:pt x="35" y="22"/>
                    <a:pt x="41" y="15"/>
                    <a:pt x="49" y="9"/>
                  </a:cubicBezTo>
                  <a:cubicBezTo>
                    <a:pt x="51" y="7"/>
                    <a:pt x="58" y="2"/>
                    <a:pt x="62" y="3"/>
                  </a:cubicBezTo>
                  <a:cubicBezTo>
                    <a:pt x="62" y="2"/>
                    <a:pt x="62" y="1"/>
                    <a:pt x="61" y="0"/>
                  </a:cubicBezTo>
                  <a:cubicBezTo>
                    <a:pt x="43" y="6"/>
                    <a:pt x="28" y="19"/>
                    <a:pt x="20" y="37"/>
                  </a:cubicBezTo>
                  <a:cubicBezTo>
                    <a:pt x="20" y="37"/>
                    <a:pt x="19" y="37"/>
                    <a:pt x="19" y="36"/>
                  </a:cubicBezTo>
                  <a:cubicBezTo>
                    <a:pt x="25" y="21"/>
                    <a:pt x="36" y="8"/>
                    <a:pt x="51" y="0"/>
                  </a:cubicBezTo>
                  <a:cubicBezTo>
                    <a:pt x="47" y="1"/>
                    <a:pt x="43" y="2"/>
                    <a:pt x="40" y="2"/>
                  </a:cubicBezTo>
                  <a:cubicBezTo>
                    <a:pt x="39" y="2"/>
                    <a:pt x="39" y="2"/>
                    <a:pt x="39" y="2"/>
                  </a:cubicBezTo>
                  <a:cubicBezTo>
                    <a:pt x="28" y="11"/>
                    <a:pt x="15" y="20"/>
                    <a:pt x="9" y="34"/>
                  </a:cubicBezTo>
                  <a:cubicBezTo>
                    <a:pt x="0" y="52"/>
                    <a:pt x="6" y="73"/>
                    <a:pt x="21" y="86"/>
                  </a:cubicBezTo>
                  <a:cubicBezTo>
                    <a:pt x="35" y="98"/>
                    <a:pt x="56" y="103"/>
                    <a:pt x="73" y="94"/>
                  </a:cubicBezTo>
                  <a:cubicBezTo>
                    <a:pt x="86" y="87"/>
                    <a:pt x="94" y="75"/>
                    <a:pt x="100" y="63"/>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7" name="îṣḻïḋé">
              <a:extLst>
                <a:ext uri="{FF2B5EF4-FFF2-40B4-BE49-F238E27FC236}">
                  <a16:creationId xmlns:a16="http://schemas.microsoft.com/office/drawing/2014/main" xmlns="" id="{08B85A4A-0221-4B4C-8A83-932568F090F1}"/>
                </a:ext>
              </a:extLst>
            </p:cNvPr>
            <p:cNvSpPr/>
            <p:nvPr/>
          </p:nvSpPr>
          <p:spPr bwMode="auto">
            <a:xfrm>
              <a:off x="9024079" y="4820800"/>
              <a:ext cx="648018" cy="733734"/>
            </a:xfrm>
            <a:custGeom>
              <a:avLst/>
              <a:gdLst>
                <a:gd name="T0" fmla="*/ 30 w 91"/>
                <a:gd name="T1" fmla="*/ 0 h 103"/>
                <a:gd name="T2" fmla="*/ 42 w 91"/>
                <a:gd name="T3" fmla="*/ 35 h 103"/>
                <a:gd name="T4" fmla="*/ 41 w 91"/>
                <a:gd name="T5" fmla="*/ 35 h 103"/>
                <a:gd name="T6" fmla="*/ 27 w 91"/>
                <a:gd name="T7" fmla="*/ 2 h 103"/>
                <a:gd name="T8" fmla="*/ 26 w 91"/>
                <a:gd name="T9" fmla="*/ 3 h 103"/>
                <a:gd name="T10" fmla="*/ 34 w 91"/>
                <a:gd name="T11" fmla="*/ 53 h 103"/>
                <a:gd name="T12" fmla="*/ 33 w 91"/>
                <a:gd name="T13" fmla="*/ 53 h 103"/>
                <a:gd name="T14" fmla="*/ 22 w 91"/>
                <a:gd name="T15" fmla="*/ 5 h 103"/>
                <a:gd name="T16" fmla="*/ 21 w 91"/>
                <a:gd name="T17" fmla="*/ 6 h 103"/>
                <a:gd name="T18" fmla="*/ 21 w 91"/>
                <a:gd name="T19" fmla="*/ 73 h 103"/>
                <a:gd name="T20" fmla="*/ 19 w 91"/>
                <a:gd name="T21" fmla="*/ 72 h 103"/>
                <a:gd name="T22" fmla="*/ 17 w 91"/>
                <a:gd name="T23" fmla="*/ 8 h 103"/>
                <a:gd name="T24" fmla="*/ 15 w 91"/>
                <a:gd name="T25" fmla="*/ 9 h 103"/>
                <a:gd name="T26" fmla="*/ 0 w 91"/>
                <a:gd name="T27" fmla="*/ 81 h 103"/>
                <a:gd name="T28" fmla="*/ 85 w 91"/>
                <a:gd name="T29" fmla="*/ 65 h 103"/>
                <a:gd name="T30" fmla="*/ 74 w 91"/>
                <a:gd name="T31" fmla="*/ 17 h 103"/>
                <a:gd name="T32" fmla="*/ 30 w 91"/>
                <a:gd name="T33"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03">
                  <a:moveTo>
                    <a:pt x="30" y="0"/>
                  </a:moveTo>
                  <a:cubicBezTo>
                    <a:pt x="38" y="10"/>
                    <a:pt x="41" y="23"/>
                    <a:pt x="42" y="35"/>
                  </a:cubicBezTo>
                  <a:cubicBezTo>
                    <a:pt x="42" y="36"/>
                    <a:pt x="41" y="36"/>
                    <a:pt x="41" y="35"/>
                  </a:cubicBezTo>
                  <a:cubicBezTo>
                    <a:pt x="38" y="23"/>
                    <a:pt x="35" y="12"/>
                    <a:pt x="27" y="2"/>
                  </a:cubicBezTo>
                  <a:cubicBezTo>
                    <a:pt x="27" y="2"/>
                    <a:pt x="26" y="3"/>
                    <a:pt x="26" y="3"/>
                  </a:cubicBezTo>
                  <a:cubicBezTo>
                    <a:pt x="36" y="18"/>
                    <a:pt x="36" y="35"/>
                    <a:pt x="34" y="53"/>
                  </a:cubicBezTo>
                  <a:cubicBezTo>
                    <a:pt x="34" y="54"/>
                    <a:pt x="33" y="54"/>
                    <a:pt x="33" y="53"/>
                  </a:cubicBezTo>
                  <a:cubicBezTo>
                    <a:pt x="34" y="36"/>
                    <a:pt x="32" y="19"/>
                    <a:pt x="22" y="5"/>
                  </a:cubicBezTo>
                  <a:cubicBezTo>
                    <a:pt x="22" y="6"/>
                    <a:pt x="22" y="6"/>
                    <a:pt x="21" y="6"/>
                  </a:cubicBezTo>
                  <a:cubicBezTo>
                    <a:pt x="35" y="27"/>
                    <a:pt x="30" y="51"/>
                    <a:pt x="21" y="73"/>
                  </a:cubicBezTo>
                  <a:cubicBezTo>
                    <a:pt x="20" y="74"/>
                    <a:pt x="19" y="73"/>
                    <a:pt x="19" y="72"/>
                  </a:cubicBezTo>
                  <a:cubicBezTo>
                    <a:pt x="28" y="52"/>
                    <a:pt x="31" y="27"/>
                    <a:pt x="17" y="8"/>
                  </a:cubicBezTo>
                  <a:cubicBezTo>
                    <a:pt x="17" y="8"/>
                    <a:pt x="16" y="8"/>
                    <a:pt x="15" y="9"/>
                  </a:cubicBezTo>
                  <a:cubicBezTo>
                    <a:pt x="29" y="29"/>
                    <a:pt x="23" y="69"/>
                    <a:pt x="0" y="81"/>
                  </a:cubicBezTo>
                  <a:cubicBezTo>
                    <a:pt x="25" y="103"/>
                    <a:pt x="73" y="99"/>
                    <a:pt x="85" y="65"/>
                  </a:cubicBezTo>
                  <a:cubicBezTo>
                    <a:pt x="91" y="48"/>
                    <a:pt x="87" y="30"/>
                    <a:pt x="74" y="17"/>
                  </a:cubicBezTo>
                  <a:cubicBezTo>
                    <a:pt x="62" y="4"/>
                    <a:pt x="47" y="3"/>
                    <a:pt x="30" y="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8" name="iṩ1ídé">
              <a:extLst>
                <a:ext uri="{FF2B5EF4-FFF2-40B4-BE49-F238E27FC236}">
                  <a16:creationId xmlns:a16="http://schemas.microsoft.com/office/drawing/2014/main" xmlns="" id="{3278CB2C-5EB8-4647-9905-9BB907808D8D}"/>
                </a:ext>
              </a:extLst>
            </p:cNvPr>
            <p:cNvSpPr/>
            <p:nvPr/>
          </p:nvSpPr>
          <p:spPr bwMode="auto">
            <a:xfrm>
              <a:off x="7926907" y="5263098"/>
              <a:ext cx="699447" cy="867453"/>
            </a:xfrm>
            <a:custGeom>
              <a:avLst/>
              <a:gdLst>
                <a:gd name="T0" fmla="*/ 85 w 98"/>
                <a:gd name="T1" fmla="*/ 81 h 122"/>
                <a:gd name="T2" fmla="*/ 84 w 98"/>
                <a:gd name="T3" fmla="*/ 81 h 122"/>
                <a:gd name="T4" fmla="*/ 94 w 98"/>
                <a:gd name="T5" fmla="*/ 47 h 122"/>
                <a:gd name="T6" fmla="*/ 82 w 98"/>
                <a:gd name="T7" fmla="*/ 73 h 122"/>
                <a:gd name="T8" fmla="*/ 80 w 98"/>
                <a:gd name="T9" fmla="*/ 72 h 122"/>
                <a:gd name="T10" fmla="*/ 90 w 98"/>
                <a:gd name="T11" fmla="*/ 45 h 122"/>
                <a:gd name="T12" fmla="*/ 89 w 98"/>
                <a:gd name="T13" fmla="*/ 37 h 122"/>
                <a:gd name="T14" fmla="*/ 40 w 98"/>
                <a:gd name="T15" fmla="*/ 0 h 122"/>
                <a:gd name="T16" fmla="*/ 46 w 98"/>
                <a:gd name="T17" fmla="*/ 17 h 122"/>
                <a:gd name="T18" fmla="*/ 63 w 98"/>
                <a:gd name="T19" fmla="*/ 35 h 122"/>
                <a:gd name="T20" fmla="*/ 62 w 98"/>
                <a:gd name="T21" fmla="*/ 37 h 122"/>
                <a:gd name="T22" fmla="*/ 41 w 98"/>
                <a:gd name="T23" fmla="*/ 16 h 122"/>
                <a:gd name="T24" fmla="*/ 38 w 98"/>
                <a:gd name="T25" fmla="*/ 8 h 122"/>
                <a:gd name="T26" fmla="*/ 36 w 98"/>
                <a:gd name="T27" fmla="*/ 12 h 122"/>
                <a:gd name="T28" fmla="*/ 53 w 98"/>
                <a:gd name="T29" fmla="*/ 40 h 122"/>
                <a:gd name="T30" fmla="*/ 52 w 98"/>
                <a:gd name="T31" fmla="*/ 41 h 122"/>
                <a:gd name="T32" fmla="*/ 34 w 98"/>
                <a:gd name="T33" fmla="*/ 15 h 122"/>
                <a:gd name="T34" fmla="*/ 24 w 98"/>
                <a:gd name="T35" fmla="*/ 28 h 122"/>
                <a:gd name="T36" fmla="*/ 18 w 98"/>
                <a:gd name="T37" fmla="*/ 49 h 122"/>
                <a:gd name="T38" fmla="*/ 22 w 98"/>
                <a:gd name="T39" fmla="*/ 74 h 122"/>
                <a:gd name="T40" fmla="*/ 21 w 98"/>
                <a:gd name="T41" fmla="*/ 75 h 122"/>
                <a:gd name="T42" fmla="*/ 14 w 98"/>
                <a:gd name="T43" fmla="*/ 47 h 122"/>
                <a:gd name="T44" fmla="*/ 16 w 98"/>
                <a:gd name="T45" fmla="*/ 35 h 122"/>
                <a:gd name="T46" fmla="*/ 14 w 98"/>
                <a:gd name="T47" fmla="*/ 37 h 122"/>
                <a:gd name="T48" fmla="*/ 19 w 98"/>
                <a:gd name="T49" fmla="*/ 81 h 122"/>
                <a:gd name="T50" fmla="*/ 18 w 98"/>
                <a:gd name="T51" fmla="*/ 81 h 122"/>
                <a:gd name="T52" fmla="*/ 8 w 98"/>
                <a:gd name="T53" fmla="*/ 55 h 122"/>
                <a:gd name="T54" fmla="*/ 8 w 98"/>
                <a:gd name="T55" fmla="*/ 40 h 122"/>
                <a:gd name="T56" fmla="*/ 4 w 98"/>
                <a:gd name="T57" fmla="*/ 42 h 122"/>
                <a:gd name="T58" fmla="*/ 44 w 98"/>
                <a:gd name="T59" fmla="*/ 113 h 122"/>
                <a:gd name="T60" fmla="*/ 98 w 98"/>
                <a:gd name="T61" fmla="*/ 69 h 122"/>
                <a:gd name="T62" fmla="*/ 98 w 98"/>
                <a:gd name="T63" fmla="*/ 68 h 122"/>
                <a:gd name="T64" fmla="*/ 96 w 98"/>
                <a:gd name="T65" fmla="*/ 61 h 122"/>
                <a:gd name="T66" fmla="*/ 85 w 98"/>
                <a:gd name="T67" fmla="*/ 8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122">
                  <a:moveTo>
                    <a:pt x="85" y="81"/>
                  </a:moveTo>
                  <a:cubicBezTo>
                    <a:pt x="85" y="82"/>
                    <a:pt x="83" y="82"/>
                    <a:pt x="84" y="81"/>
                  </a:cubicBezTo>
                  <a:cubicBezTo>
                    <a:pt x="91" y="70"/>
                    <a:pt x="94" y="59"/>
                    <a:pt x="94" y="47"/>
                  </a:cubicBezTo>
                  <a:cubicBezTo>
                    <a:pt x="92" y="56"/>
                    <a:pt x="87" y="67"/>
                    <a:pt x="82" y="73"/>
                  </a:cubicBezTo>
                  <a:cubicBezTo>
                    <a:pt x="81" y="74"/>
                    <a:pt x="79" y="73"/>
                    <a:pt x="80" y="72"/>
                  </a:cubicBezTo>
                  <a:cubicBezTo>
                    <a:pt x="86" y="64"/>
                    <a:pt x="89" y="55"/>
                    <a:pt x="90" y="45"/>
                  </a:cubicBezTo>
                  <a:cubicBezTo>
                    <a:pt x="90" y="43"/>
                    <a:pt x="90" y="40"/>
                    <a:pt x="89" y="37"/>
                  </a:cubicBezTo>
                  <a:cubicBezTo>
                    <a:pt x="69" y="32"/>
                    <a:pt x="49" y="18"/>
                    <a:pt x="40" y="0"/>
                  </a:cubicBezTo>
                  <a:cubicBezTo>
                    <a:pt x="41" y="6"/>
                    <a:pt x="43" y="11"/>
                    <a:pt x="46" y="17"/>
                  </a:cubicBezTo>
                  <a:cubicBezTo>
                    <a:pt x="51" y="24"/>
                    <a:pt x="55" y="31"/>
                    <a:pt x="63" y="35"/>
                  </a:cubicBezTo>
                  <a:cubicBezTo>
                    <a:pt x="64" y="36"/>
                    <a:pt x="63" y="37"/>
                    <a:pt x="62" y="37"/>
                  </a:cubicBezTo>
                  <a:cubicBezTo>
                    <a:pt x="53" y="35"/>
                    <a:pt x="46" y="24"/>
                    <a:pt x="41" y="16"/>
                  </a:cubicBezTo>
                  <a:cubicBezTo>
                    <a:pt x="40" y="13"/>
                    <a:pt x="39" y="11"/>
                    <a:pt x="38" y="8"/>
                  </a:cubicBezTo>
                  <a:cubicBezTo>
                    <a:pt x="37" y="9"/>
                    <a:pt x="36" y="10"/>
                    <a:pt x="36" y="12"/>
                  </a:cubicBezTo>
                  <a:cubicBezTo>
                    <a:pt x="38" y="22"/>
                    <a:pt x="46" y="31"/>
                    <a:pt x="53" y="40"/>
                  </a:cubicBezTo>
                  <a:cubicBezTo>
                    <a:pt x="54" y="40"/>
                    <a:pt x="53" y="41"/>
                    <a:pt x="52" y="41"/>
                  </a:cubicBezTo>
                  <a:cubicBezTo>
                    <a:pt x="44" y="35"/>
                    <a:pt x="37" y="25"/>
                    <a:pt x="34" y="15"/>
                  </a:cubicBezTo>
                  <a:cubicBezTo>
                    <a:pt x="31" y="20"/>
                    <a:pt x="28" y="24"/>
                    <a:pt x="24" y="28"/>
                  </a:cubicBezTo>
                  <a:cubicBezTo>
                    <a:pt x="21" y="35"/>
                    <a:pt x="18" y="41"/>
                    <a:pt x="18" y="49"/>
                  </a:cubicBezTo>
                  <a:cubicBezTo>
                    <a:pt x="18" y="57"/>
                    <a:pt x="17" y="67"/>
                    <a:pt x="22" y="74"/>
                  </a:cubicBezTo>
                  <a:cubicBezTo>
                    <a:pt x="23" y="75"/>
                    <a:pt x="21" y="75"/>
                    <a:pt x="21" y="75"/>
                  </a:cubicBezTo>
                  <a:cubicBezTo>
                    <a:pt x="15" y="68"/>
                    <a:pt x="14" y="56"/>
                    <a:pt x="14" y="47"/>
                  </a:cubicBezTo>
                  <a:cubicBezTo>
                    <a:pt x="14" y="43"/>
                    <a:pt x="15" y="39"/>
                    <a:pt x="16" y="35"/>
                  </a:cubicBezTo>
                  <a:cubicBezTo>
                    <a:pt x="15" y="36"/>
                    <a:pt x="14" y="36"/>
                    <a:pt x="14" y="37"/>
                  </a:cubicBezTo>
                  <a:cubicBezTo>
                    <a:pt x="7" y="49"/>
                    <a:pt x="13" y="70"/>
                    <a:pt x="19" y="81"/>
                  </a:cubicBezTo>
                  <a:cubicBezTo>
                    <a:pt x="20" y="81"/>
                    <a:pt x="19" y="82"/>
                    <a:pt x="18" y="81"/>
                  </a:cubicBezTo>
                  <a:cubicBezTo>
                    <a:pt x="13" y="73"/>
                    <a:pt x="9" y="65"/>
                    <a:pt x="8" y="55"/>
                  </a:cubicBezTo>
                  <a:cubicBezTo>
                    <a:pt x="7" y="51"/>
                    <a:pt x="7" y="45"/>
                    <a:pt x="8" y="40"/>
                  </a:cubicBezTo>
                  <a:cubicBezTo>
                    <a:pt x="7" y="41"/>
                    <a:pt x="5" y="41"/>
                    <a:pt x="4" y="42"/>
                  </a:cubicBezTo>
                  <a:cubicBezTo>
                    <a:pt x="0" y="68"/>
                    <a:pt x="17" y="104"/>
                    <a:pt x="44" y="113"/>
                  </a:cubicBezTo>
                  <a:cubicBezTo>
                    <a:pt x="73" y="122"/>
                    <a:pt x="96" y="96"/>
                    <a:pt x="98" y="69"/>
                  </a:cubicBezTo>
                  <a:cubicBezTo>
                    <a:pt x="98" y="69"/>
                    <a:pt x="98" y="68"/>
                    <a:pt x="98" y="68"/>
                  </a:cubicBezTo>
                  <a:cubicBezTo>
                    <a:pt x="97" y="65"/>
                    <a:pt x="97" y="63"/>
                    <a:pt x="96" y="61"/>
                  </a:cubicBezTo>
                  <a:cubicBezTo>
                    <a:pt x="94" y="68"/>
                    <a:pt x="90" y="75"/>
                    <a:pt x="85" y="8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9" name="îṩľiḋè">
              <a:extLst>
                <a:ext uri="{FF2B5EF4-FFF2-40B4-BE49-F238E27FC236}">
                  <a16:creationId xmlns:a16="http://schemas.microsoft.com/office/drawing/2014/main" xmlns="" id="{2FA0C292-6970-448F-84C5-48637FE41FC6}"/>
                </a:ext>
              </a:extLst>
            </p:cNvPr>
            <p:cNvSpPr/>
            <p:nvPr/>
          </p:nvSpPr>
          <p:spPr bwMode="auto">
            <a:xfrm>
              <a:off x="8660641" y="5482533"/>
              <a:ext cx="812594" cy="541729"/>
            </a:xfrm>
            <a:custGeom>
              <a:avLst/>
              <a:gdLst>
                <a:gd name="T0" fmla="*/ 102 w 114"/>
                <a:gd name="T1" fmla="*/ 45 h 76"/>
                <a:gd name="T2" fmla="*/ 101 w 114"/>
                <a:gd name="T3" fmla="*/ 44 h 76"/>
                <a:gd name="T4" fmla="*/ 106 w 114"/>
                <a:gd name="T5" fmla="*/ 10 h 76"/>
                <a:gd name="T6" fmla="*/ 106 w 114"/>
                <a:gd name="T7" fmla="*/ 11 h 76"/>
                <a:gd name="T8" fmla="*/ 106 w 114"/>
                <a:gd name="T9" fmla="*/ 17 h 76"/>
                <a:gd name="T10" fmla="*/ 105 w 114"/>
                <a:gd name="T11" fmla="*/ 24 h 76"/>
                <a:gd name="T12" fmla="*/ 99 w 114"/>
                <a:gd name="T13" fmla="*/ 39 h 76"/>
                <a:gd name="T14" fmla="*/ 98 w 114"/>
                <a:gd name="T15" fmla="*/ 38 h 76"/>
                <a:gd name="T16" fmla="*/ 102 w 114"/>
                <a:gd name="T17" fmla="*/ 22 h 76"/>
                <a:gd name="T18" fmla="*/ 102 w 114"/>
                <a:gd name="T19" fmla="*/ 12 h 76"/>
                <a:gd name="T20" fmla="*/ 102 w 114"/>
                <a:gd name="T21" fmla="*/ 11 h 76"/>
                <a:gd name="T22" fmla="*/ 56 w 114"/>
                <a:gd name="T23" fmla="*/ 4 h 76"/>
                <a:gd name="T24" fmla="*/ 27 w 114"/>
                <a:gd name="T25" fmla="*/ 31 h 76"/>
                <a:gd name="T26" fmla="*/ 27 w 114"/>
                <a:gd name="T27" fmla="*/ 29 h 76"/>
                <a:gd name="T28" fmla="*/ 51 w 114"/>
                <a:gd name="T29" fmla="*/ 6 h 76"/>
                <a:gd name="T30" fmla="*/ 17 w 114"/>
                <a:gd name="T31" fmla="*/ 28 h 76"/>
                <a:gd name="T32" fmla="*/ 17 w 114"/>
                <a:gd name="T33" fmla="*/ 27 h 76"/>
                <a:gd name="T34" fmla="*/ 49 w 114"/>
                <a:gd name="T35" fmla="*/ 0 h 76"/>
                <a:gd name="T36" fmla="*/ 49 w 114"/>
                <a:gd name="T37" fmla="*/ 0 h 76"/>
                <a:gd name="T38" fmla="*/ 21 w 114"/>
                <a:gd name="T39" fmla="*/ 18 h 76"/>
                <a:gd name="T40" fmla="*/ 0 w 114"/>
                <a:gd name="T41" fmla="*/ 17 h 76"/>
                <a:gd name="T42" fmla="*/ 59 w 114"/>
                <a:gd name="T43" fmla="*/ 75 h 76"/>
                <a:gd name="T44" fmla="*/ 98 w 114"/>
                <a:gd name="T45" fmla="*/ 59 h 76"/>
                <a:gd name="T46" fmla="*/ 111 w 114"/>
                <a:gd name="T47" fmla="*/ 16 h 76"/>
                <a:gd name="T48" fmla="*/ 102 w 114"/>
                <a:gd name="T49" fmla="*/ 4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76">
                  <a:moveTo>
                    <a:pt x="102" y="45"/>
                  </a:moveTo>
                  <a:cubicBezTo>
                    <a:pt x="102" y="46"/>
                    <a:pt x="100" y="45"/>
                    <a:pt x="101" y="44"/>
                  </a:cubicBezTo>
                  <a:cubicBezTo>
                    <a:pt x="105" y="34"/>
                    <a:pt x="107" y="22"/>
                    <a:pt x="106" y="10"/>
                  </a:cubicBezTo>
                  <a:cubicBezTo>
                    <a:pt x="106" y="11"/>
                    <a:pt x="106" y="11"/>
                    <a:pt x="106" y="11"/>
                  </a:cubicBezTo>
                  <a:cubicBezTo>
                    <a:pt x="106" y="13"/>
                    <a:pt x="106" y="15"/>
                    <a:pt x="106" y="17"/>
                  </a:cubicBezTo>
                  <a:cubicBezTo>
                    <a:pt x="106" y="19"/>
                    <a:pt x="105" y="21"/>
                    <a:pt x="105" y="24"/>
                  </a:cubicBezTo>
                  <a:cubicBezTo>
                    <a:pt x="104" y="29"/>
                    <a:pt x="101" y="34"/>
                    <a:pt x="99" y="39"/>
                  </a:cubicBezTo>
                  <a:cubicBezTo>
                    <a:pt x="99" y="39"/>
                    <a:pt x="97" y="39"/>
                    <a:pt x="98" y="38"/>
                  </a:cubicBezTo>
                  <a:cubicBezTo>
                    <a:pt x="100" y="33"/>
                    <a:pt x="101" y="27"/>
                    <a:pt x="102" y="22"/>
                  </a:cubicBezTo>
                  <a:cubicBezTo>
                    <a:pt x="103" y="19"/>
                    <a:pt x="103" y="15"/>
                    <a:pt x="102" y="12"/>
                  </a:cubicBezTo>
                  <a:cubicBezTo>
                    <a:pt x="102" y="12"/>
                    <a:pt x="102" y="12"/>
                    <a:pt x="102" y="11"/>
                  </a:cubicBezTo>
                  <a:cubicBezTo>
                    <a:pt x="86" y="14"/>
                    <a:pt x="70" y="12"/>
                    <a:pt x="56" y="4"/>
                  </a:cubicBezTo>
                  <a:cubicBezTo>
                    <a:pt x="52" y="18"/>
                    <a:pt x="40" y="27"/>
                    <a:pt x="27" y="31"/>
                  </a:cubicBezTo>
                  <a:cubicBezTo>
                    <a:pt x="27" y="31"/>
                    <a:pt x="26" y="30"/>
                    <a:pt x="27" y="29"/>
                  </a:cubicBezTo>
                  <a:cubicBezTo>
                    <a:pt x="38" y="25"/>
                    <a:pt x="47" y="18"/>
                    <a:pt x="51" y="6"/>
                  </a:cubicBezTo>
                  <a:cubicBezTo>
                    <a:pt x="45" y="19"/>
                    <a:pt x="31" y="26"/>
                    <a:pt x="17" y="28"/>
                  </a:cubicBezTo>
                  <a:cubicBezTo>
                    <a:pt x="16" y="28"/>
                    <a:pt x="16" y="27"/>
                    <a:pt x="17" y="27"/>
                  </a:cubicBezTo>
                  <a:cubicBezTo>
                    <a:pt x="32" y="24"/>
                    <a:pt x="44" y="15"/>
                    <a:pt x="49" y="0"/>
                  </a:cubicBezTo>
                  <a:cubicBezTo>
                    <a:pt x="49" y="0"/>
                    <a:pt x="49" y="0"/>
                    <a:pt x="49" y="0"/>
                  </a:cubicBezTo>
                  <a:cubicBezTo>
                    <a:pt x="46" y="10"/>
                    <a:pt x="30" y="16"/>
                    <a:pt x="21" y="18"/>
                  </a:cubicBezTo>
                  <a:cubicBezTo>
                    <a:pt x="15" y="19"/>
                    <a:pt x="7" y="20"/>
                    <a:pt x="0" y="17"/>
                  </a:cubicBezTo>
                  <a:cubicBezTo>
                    <a:pt x="7" y="46"/>
                    <a:pt x="27" y="73"/>
                    <a:pt x="59" y="75"/>
                  </a:cubicBezTo>
                  <a:cubicBezTo>
                    <a:pt x="73" y="76"/>
                    <a:pt x="89" y="70"/>
                    <a:pt x="98" y="59"/>
                  </a:cubicBezTo>
                  <a:cubicBezTo>
                    <a:pt x="106" y="50"/>
                    <a:pt x="114" y="30"/>
                    <a:pt x="111" y="16"/>
                  </a:cubicBezTo>
                  <a:cubicBezTo>
                    <a:pt x="111" y="26"/>
                    <a:pt x="106" y="37"/>
                    <a:pt x="102" y="45"/>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0" name="íŝľîdè">
              <a:extLst>
                <a:ext uri="{FF2B5EF4-FFF2-40B4-BE49-F238E27FC236}">
                  <a16:creationId xmlns:a16="http://schemas.microsoft.com/office/drawing/2014/main" xmlns="" id="{109D15A7-6FE7-49B1-A9A3-1A202EFAB2C8}"/>
                </a:ext>
              </a:extLst>
            </p:cNvPr>
            <p:cNvSpPr/>
            <p:nvPr/>
          </p:nvSpPr>
          <p:spPr bwMode="auto">
            <a:xfrm>
              <a:off x="5105117" y="2153301"/>
              <a:ext cx="826309" cy="795450"/>
            </a:xfrm>
            <a:custGeom>
              <a:avLst/>
              <a:gdLst>
                <a:gd name="T0" fmla="*/ 69 w 116"/>
                <a:gd name="T1" fmla="*/ 64 h 112"/>
                <a:gd name="T2" fmla="*/ 69 w 116"/>
                <a:gd name="T3" fmla="*/ 65 h 112"/>
                <a:gd name="T4" fmla="*/ 53 w 116"/>
                <a:gd name="T5" fmla="*/ 88 h 112"/>
                <a:gd name="T6" fmla="*/ 52 w 116"/>
                <a:gd name="T7" fmla="*/ 96 h 112"/>
                <a:gd name="T8" fmla="*/ 81 w 116"/>
                <a:gd name="T9" fmla="*/ 65 h 112"/>
                <a:gd name="T10" fmla="*/ 82 w 116"/>
                <a:gd name="T11" fmla="*/ 67 h 112"/>
                <a:gd name="T12" fmla="*/ 61 w 116"/>
                <a:gd name="T13" fmla="*/ 87 h 112"/>
                <a:gd name="T14" fmla="*/ 55 w 116"/>
                <a:gd name="T15" fmla="*/ 110 h 112"/>
                <a:gd name="T16" fmla="*/ 113 w 116"/>
                <a:gd name="T17" fmla="*/ 67 h 112"/>
                <a:gd name="T18" fmla="*/ 91 w 116"/>
                <a:gd name="T19" fmla="*/ 11 h 112"/>
                <a:gd name="T20" fmla="*/ 32 w 116"/>
                <a:gd name="T21" fmla="*/ 17 h 112"/>
                <a:gd name="T22" fmla="*/ 47 w 116"/>
                <a:gd name="T23" fmla="*/ 112 h 112"/>
                <a:gd name="T24" fmla="*/ 69 w 116"/>
                <a:gd name="T25" fmla="*/ 6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12">
                  <a:moveTo>
                    <a:pt x="69" y="64"/>
                  </a:moveTo>
                  <a:cubicBezTo>
                    <a:pt x="69" y="63"/>
                    <a:pt x="70" y="64"/>
                    <a:pt x="69" y="65"/>
                  </a:cubicBezTo>
                  <a:cubicBezTo>
                    <a:pt x="61" y="71"/>
                    <a:pt x="56" y="79"/>
                    <a:pt x="53" y="88"/>
                  </a:cubicBezTo>
                  <a:cubicBezTo>
                    <a:pt x="53" y="91"/>
                    <a:pt x="52" y="93"/>
                    <a:pt x="52" y="96"/>
                  </a:cubicBezTo>
                  <a:cubicBezTo>
                    <a:pt x="57" y="83"/>
                    <a:pt x="68" y="71"/>
                    <a:pt x="81" y="65"/>
                  </a:cubicBezTo>
                  <a:cubicBezTo>
                    <a:pt x="82" y="65"/>
                    <a:pt x="82" y="66"/>
                    <a:pt x="82" y="67"/>
                  </a:cubicBezTo>
                  <a:cubicBezTo>
                    <a:pt x="73" y="72"/>
                    <a:pt x="66" y="79"/>
                    <a:pt x="61" y="87"/>
                  </a:cubicBezTo>
                  <a:cubicBezTo>
                    <a:pt x="57" y="95"/>
                    <a:pt x="55" y="102"/>
                    <a:pt x="55" y="110"/>
                  </a:cubicBezTo>
                  <a:cubicBezTo>
                    <a:pt x="59" y="83"/>
                    <a:pt x="85" y="65"/>
                    <a:pt x="113" y="67"/>
                  </a:cubicBezTo>
                  <a:cubicBezTo>
                    <a:pt x="116" y="46"/>
                    <a:pt x="111" y="24"/>
                    <a:pt x="91" y="11"/>
                  </a:cubicBezTo>
                  <a:cubicBezTo>
                    <a:pt x="73" y="0"/>
                    <a:pt x="47" y="3"/>
                    <a:pt x="32" y="17"/>
                  </a:cubicBezTo>
                  <a:cubicBezTo>
                    <a:pt x="0" y="46"/>
                    <a:pt x="11" y="98"/>
                    <a:pt x="47" y="112"/>
                  </a:cubicBezTo>
                  <a:cubicBezTo>
                    <a:pt x="43" y="94"/>
                    <a:pt x="53" y="73"/>
                    <a:pt x="69" y="64"/>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1" name="í$ľidê">
              <a:extLst>
                <a:ext uri="{FF2B5EF4-FFF2-40B4-BE49-F238E27FC236}">
                  <a16:creationId xmlns:a16="http://schemas.microsoft.com/office/drawing/2014/main" xmlns="" id="{0FCBBC43-45DA-41A7-9CD7-AC95AFD98D7A}"/>
                </a:ext>
              </a:extLst>
            </p:cNvPr>
            <p:cNvSpPr/>
            <p:nvPr/>
          </p:nvSpPr>
          <p:spPr bwMode="auto">
            <a:xfrm>
              <a:off x="4919969" y="2921321"/>
              <a:ext cx="106290" cy="384010"/>
            </a:xfrm>
            <a:custGeom>
              <a:avLst/>
              <a:gdLst>
                <a:gd name="T0" fmla="*/ 13 w 15"/>
                <a:gd name="T1" fmla="*/ 38 h 54"/>
                <a:gd name="T2" fmla="*/ 14 w 15"/>
                <a:gd name="T3" fmla="*/ 6 h 54"/>
                <a:gd name="T4" fmla="*/ 10 w 15"/>
                <a:gd name="T5" fmla="*/ 0 h 54"/>
                <a:gd name="T6" fmla="*/ 10 w 15"/>
                <a:gd name="T7" fmla="*/ 23 h 54"/>
                <a:gd name="T8" fmla="*/ 0 w 15"/>
                <a:gd name="T9" fmla="*/ 50 h 54"/>
                <a:gd name="T10" fmla="*/ 9 w 15"/>
                <a:gd name="T11" fmla="*/ 54 h 54"/>
                <a:gd name="T12" fmla="*/ 13 w 15"/>
                <a:gd name="T13" fmla="*/ 38 h 54"/>
              </a:gdLst>
              <a:ahLst/>
              <a:cxnLst>
                <a:cxn ang="0">
                  <a:pos x="T0" y="T1"/>
                </a:cxn>
                <a:cxn ang="0">
                  <a:pos x="T2" y="T3"/>
                </a:cxn>
                <a:cxn ang="0">
                  <a:pos x="T4" y="T5"/>
                </a:cxn>
                <a:cxn ang="0">
                  <a:pos x="T6" y="T7"/>
                </a:cxn>
                <a:cxn ang="0">
                  <a:pos x="T8" y="T9"/>
                </a:cxn>
                <a:cxn ang="0">
                  <a:pos x="T10" y="T11"/>
                </a:cxn>
                <a:cxn ang="0">
                  <a:pos x="T12" y="T13"/>
                </a:cxn>
              </a:cxnLst>
              <a:rect l="0" t="0" r="r" b="b"/>
              <a:pathLst>
                <a:path w="15" h="54">
                  <a:moveTo>
                    <a:pt x="13" y="38"/>
                  </a:moveTo>
                  <a:cubicBezTo>
                    <a:pt x="15" y="27"/>
                    <a:pt x="15" y="17"/>
                    <a:pt x="14" y="6"/>
                  </a:cubicBezTo>
                  <a:cubicBezTo>
                    <a:pt x="13" y="4"/>
                    <a:pt x="11" y="2"/>
                    <a:pt x="10" y="0"/>
                  </a:cubicBezTo>
                  <a:cubicBezTo>
                    <a:pt x="11" y="8"/>
                    <a:pt x="11" y="16"/>
                    <a:pt x="10" y="23"/>
                  </a:cubicBezTo>
                  <a:cubicBezTo>
                    <a:pt x="9" y="33"/>
                    <a:pt x="6" y="42"/>
                    <a:pt x="0" y="50"/>
                  </a:cubicBezTo>
                  <a:cubicBezTo>
                    <a:pt x="3" y="51"/>
                    <a:pt x="6" y="53"/>
                    <a:pt x="9" y="54"/>
                  </a:cubicBezTo>
                  <a:cubicBezTo>
                    <a:pt x="9" y="49"/>
                    <a:pt x="11" y="43"/>
                    <a:pt x="13" y="38"/>
                  </a:cubicBezTo>
                  <a:close/>
                </a:path>
              </a:pathLst>
            </a:custGeom>
            <a:solidFill>
              <a:srgbClr val="CADC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2" name="îSlíďê">
              <a:extLst>
                <a:ext uri="{FF2B5EF4-FFF2-40B4-BE49-F238E27FC236}">
                  <a16:creationId xmlns:a16="http://schemas.microsoft.com/office/drawing/2014/main" xmlns="" id="{45B4F496-2DBB-4619-8DA9-AE48332AE212}"/>
                </a:ext>
              </a:extLst>
            </p:cNvPr>
            <p:cNvSpPr/>
            <p:nvPr/>
          </p:nvSpPr>
          <p:spPr bwMode="auto">
            <a:xfrm>
              <a:off x="5262836" y="3000182"/>
              <a:ext cx="178290" cy="48001"/>
            </a:xfrm>
            <a:custGeom>
              <a:avLst/>
              <a:gdLst>
                <a:gd name="T0" fmla="*/ 18 w 25"/>
                <a:gd name="T1" fmla="*/ 6 h 7"/>
                <a:gd name="T2" fmla="*/ 25 w 25"/>
                <a:gd name="T3" fmla="*/ 3 h 7"/>
                <a:gd name="T4" fmla="*/ 21 w 25"/>
                <a:gd name="T5" fmla="*/ 2 h 7"/>
                <a:gd name="T6" fmla="*/ 0 w 25"/>
                <a:gd name="T7" fmla="*/ 0 h 7"/>
                <a:gd name="T8" fmla="*/ 5 w 25"/>
                <a:gd name="T9" fmla="*/ 6 h 7"/>
                <a:gd name="T10" fmla="*/ 18 w 25"/>
                <a:gd name="T11" fmla="*/ 6 h 7"/>
              </a:gdLst>
              <a:ahLst/>
              <a:cxnLst>
                <a:cxn ang="0">
                  <a:pos x="T0" y="T1"/>
                </a:cxn>
                <a:cxn ang="0">
                  <a:pos x="T2" y="T3"/>
                </a:cxn>
                <a:cxn ang="0">
                  <a:pos x="T4" y="T5"/>
                </a:cxn>
                <a:cxn ang="0">
                  <a:pos x="T6" y="T7"/>
                </a:cxn>
                <a:cxn ang="0">
                  <a:pos x="T8" y="T9"/>
                </a:cxn>
                <a:cxn ang="0">
                  <a:pos x="T10" y="T11"/>
                </a:cxn>
              </a:cxnLst>
              <a:rect l="0" t="0" r="r" b="b"/>
              <a:pathLst>
                <a:path w="25" h="7">
                  <a:moveTo>
                    <a:pt x="18" y="6"/>
                  </a:moveTo>
                  <a:cubicBezTo>
                    <a:pt x="21" y="5"/>
                    <a:pt x="23" y="4"/>
                    <a:pt x="25" y="3"/>
                  </a:cubicBezTo>
                  <a:cubicBezTo>
                    <a:pt x="23" y="3"/>
                    <a:pt x="22" y="3"/>
                    <a:pt x="21" y="2"/>
                  </a:cubicBezTo>
                  <a:cubicBezTo>
                    <a:pt x="14" y="3"/>
                    <a:pt x="7" y="3"/>
                    <a:pt x="0" y="0"/>
                  </a:cubicBezTo>
                  <a:cubicBezTo>
                    <a:pt x="2" y="2"/>
                    <a:pt x="3" y="4"/>
                    <a:pt x="5" y="6"/>
                  </a:cubicBezTo>
                  <a:cubicBezTo>
                    <a:pt x="9" y="7"/>
                    <a:pt x="14" y="7"/>
                    <a:pt x="18" y="6"/>
                  </a:cubicBezTo>
                  <a:close/>
                </a:path>
              </a:pathLst>
            </a:custGeom>
            <a:solidFill>
              <a:srgbClr val="CADC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3" name="íS1íḓe">
              <a:extLst>
                <a:ext uri="{FF2B5EF4-FFF2-40B4-BE49-F238E27FC236}">
                  <a16:creationId xmlns:a16="http://schemas.microsoft.com/office/drawing/2014/main" xmlns="" id="{E45B83B4-B7F2-414F-8E29-B7985393408E}"/>
                </a:ext>
              </a:extLst>
            </p:cNvPr>
            <p:cNvSpPr/>
            <p:nvPr/>
          </p:nvSpPr>
          <p:spPr bwMode="auto">
            <a:xfrm>
              <a:off x="4549674" y="2221874"/>
              <a:ext cx="1110886" cy="1189747"/>
            </a:xfrm>
            <a:custGeom>
              <a:avLst/>
              <a:gdLst>
                <a:gd name="T0" fmla="*/ 0 w 156"/>
                <a:gd name="T1" fmla="*/ 21 h 167"/>
                <a:gd name="T2" fmla="*/ 28 w 156"/>
                <a:gd name="T3" fmla="*/ 43 h 167"/>
                <a:gd name="T4" fmla="*/ 58 w 156"/>
                <a:gd name="T5" fmla="*/ 78 h 167"/>
                <a:gd name="T6" fmla="*/ 80 w 156"/>
                <a:gd name="T7" fmla="*/ 117 h 167"/>
                <a:gd name="T8" fmla="*/ 103 w 156"/>
                <a:gd name="T9" fmla="*/ 148 h 167"/>
                <a:gd name="T10" fmla="*/ 154 w 156"/>
                <a:gd name="T11" fmla="*/ 167 h 167"/>
                <a:gd name="T12" fmla="*/ 154 w 156"/>
                <a:gd name="T13" fmla="*/ 166 h 167"/>
                <a:gd name="T14" fmla="*/ 156 w 156"/>
                <a:gd name="T15" fmla="*/ 154 h 167"/>
                <a:gd name="T16" fmla="*/ 152 w 156"/>
                <a:gd name="T17" fmla="*/ 148 h 167"/>
                <a:gd name="T18" fmla="*/ 86 w 156"/>
                <a:gd name="T19" fmla="*/ 100 h 167"/>
                <a:gd name="T20" fmla="*/ 58 w 156"/>
                <a:gd name="T21" fmla="*/ 54 h 167"/>
                <a:gd name="T22" fmla="*/ 15 w 156"/>
                <a:gd name="T23" fmla="*/ 0 h 167"/>
                <a:gd name="T24" fmla="*/ 0 w 156"/>
                <a:gd name="T25" fmla="*/ 2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6" h="167">
                  <a:moveTo>
                    <a:pt x="0" y="21"/>
                  </a:moveTo>
                  <a:cubicBezTo>
                    <a:pt x="12" y="25"/>
                    <a:pt x="21" y="33"/>
                    <a:pt x="28" y="43"/>
                  </a:cubicBezTo>
                  <a:cubicBezTo>
                    <a:pt x="39" y="54"/>
                    <a:pt x="50" y="66"/>
                    <a:pt x="58" y="78"/>
                  </a:cubicBezTo>
                  <a:cubicBezTo>
                    <a:pt x="67" y="91"/>
                    <a:pt x="74" y="104"/>
                    <a:pt x="80" y="117"/>
                  </a:cubicBezTo>
                  <a:cubicBezTo>
                    <a:pt x="85" y="129"/>
                    <a:pt x="94" y="139"/>
                    <a:pt x="103" y="148"/>
                  </a:cubicBezTo>
                  <a:cubicBezTo>
                    <a:pt x="122" y="148"/>
                    <a:pt x="141" y="155"/>
                    <a:pt x="154" y="167"/>
                  </a:cubicBezTo>
                  <a:cubicBezTo>
                    <a:pt x="154" y="167"/>
                    <a:pt x="154" y="167"/>
                    <a:pt x="154" y="166"/>
                  </a:cubicBezTo>
                  <a:cubicBezTo>
                    <a:pt x="156" y="163"/>
                    <a:pt x="156" y="158"/>
                    <a:pt x="156" y="154"/>
                  </a:cubicBezTo>
                  <a:cubicBezTo>
                    <a:pt x="154" y="152"/>
                    <a:pt x="153" y="150"/>
                    <a:pt x="152" y="148"/>
                  </a:cubicBezTo>
                  <a:cubicBezTo>
                    <a:pt x="125" y="148"/>
                    <a:pt x="101" y="120"/>
                    <a:pt x="86" y="100"/>
                  </a:cubicBezTo>
                  <a:cubicBezTo>
                    <a:pt x="76" y="86"/>
                    <a:pt x="68" y="69"/>
                    <a:pt x="58" y="54"/>
                  </a:cubicBezTo>
                  <a:cubicBezTo>
                    <a:pt x="49" y="41"/>
                    <a:pt x="25" y="14"/>
                    <a:pt x="15" y="0"/>
                  </a:cubicBezTo>
                  <a:cubicBezTo>
                    <a:pt x="10" y="7"/>
                    <a:pt x="5" y="14"/>
                    <a:pt x="0" y="21"/>
                  </a:cubicBezTo>
                  <a:close/>
                </a:path>
              </a:pathLst>
            </a:custGeom>
            <a:solidFill>
              <a:srgbClr val="CADC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4" name="işlídè">
              <a:extLst>
                <a:ext uri="{FF2B5EF4-FFF2-40B4-BE49-F238E27FC236}">
                  <a16:creationId xmlns:a16="http://schemas.microsoft.com/office/drawing/2014/main" xmlns="" id="{3A2557A4-FDD3-427A-AB7E-05E727F3113F}"/>
                </a:ext>
              </a:extLst>
            </p:cNvPr>
            <p:cNvSpPr/>
            <p:nvPr/>
          </p:nvSpPr>
          <p:spPr bwMode="auto">
            <a:xfrm>
              <a:off x="2489049" y="1213848"/>
              <a:ext cx="2338347" cy="2304061"/>
            </a:xfrm>
            <a:custGeom>
              <a:avLst/>
              <a:gdLst>
                <a:gd name="T0" fmla="*/ 272 w 328"/>
                <a:gd name="T1" fmla="*/ 320 h 324"/>
                <a:gd name="T2" fmla="*/ 285 w 328"/>
                <a:gd name="T3" fmla="*/ 170 h 324"/>
                <a:gd name="T4" fmla="*/ 280 w 328"/>
                <a:gd name="T5" fmla="*/ 180 h 324"/>
                <a:gd name="T6" fmla="*/ 298 w 328"/>
                <a:gd name="T7" fmla="*/ 222 h 324"/>
                <a:gd name="T8" fmla="*/ 288 w 328"/>
                <a:gd name="T9" fmla="*/ 274 h 324"/>
                <a:gd name="T10" fmla="*/ 291 w 328"/>
                <a:gd name="T11" fmla="*/ 204 h 324"/>
                <a:gd name="T12" fmla="*/ 279 w 328"/>
                <a:gd name="T13" fmla="*/ 182 h 324"/>
                <a:gd name="T14" fmla="*/ 252 w 328"/>
                <a:gd name="T15" fmla="*/ 215 h 324"/>
                <a:gd name="T16" fmla="*/ 260 w 328"/>
                <a:gd name="T17" fmla="*/ 245 h 324"/>
                <a:gd name="T18" fmla="*/ 255 w 328"/>
                <a:gd name="T19" fmla="*/ 286 h 324"/>
                <a:gd name="T20" fmla="*/ 250 w 328"/>
                <a:gd name="T21" fmla="*/ 217 h 324"/>
                <a:gd name="T22" fmla="*/ 218 w 328"/>
                <a:gd name="T23" fmla="*/ 240 h 324"/>
                <a:gd name="T24" fmla="*/ 193 w 328"/>
                <a:gd name="T25" fmla="*/ 298 h 324"/>
                <a:gd name="T26" fmla="*/ 209 w 328"/>
                <a:gd name="T27" fmla="*/ 245 h 324"/>
                <a:gd name="T28" fmla="*/ 106 w 328"/>
                <a:gd name="T29" fmla="*/ 303 h 324"/>
                <a:gd name="T30" fmla="*/ 247 w 328"/>
                <a:gd name="T31" fmla="*/ 216 h 324"/>
                <a:gd name="T32" fmla="*/ 219 w 328"/>
                <a:gd name="T33" fmla="*/ 170 h 324"/>
                <a:gd name="T34" fmla="*/ 213 w 328"/>
                <a:gd name="T35" fmla="*/ 170 h 324"/>
                <a:gd name="T36" fmla="*/ 153 w 328"/>
                <a:gd name="T37" fmla="*/ 218 h 324"/>
                <a:gd name="T38" fmla="*/ 162 w 328"/>
                <a:gd name="T39" fmla="*/ 163 h 324"/>
                <a:gd name="T40" fmla="*/ 151 w 328"/>
                <a:gd name="T41" fmla="*/ 174 h 324"/>
                <a:gd name="T42" fmla="*/ 127 w 328"/>
                <a:gd name="T43" fmla="*/ 192 h 324"/>
                <a:gd name="T44" fmla="*/ 89 w 328"/>
                <a:gd name="T45" fmla="*/ 202 h 324"/>
                <a:gd name="T46" fmla="*/ 151 w 328"/>
                <a:gd name="T47" fmla="*/ 170 h 324"/>
                <a:gd name="T48" fmla="*/ 28 w 328"/>
                <a:gd name="T49" fmla="*/ 154 h 324"/>
                <a:gd name="T50" fmla="*/ 156 w 328"/>
                <a:gd name="T51" fmla="*/ 160 h 324"/>
                <a:gd name="T52" fmla="*/ 141 w 328"/>
                <a:gd name="T53" fmla="*/ 126 h 324"/>
                <a:gd name="T54" fmla="*/ 109 w 328"/>
                <a:gd name="T55" fmla="*/ 95 h 324"/>
                <a:gd name="T56" fmla="*/ 210 w 328"/>
                <a:gd name="T57" fmla="*/ 165 h 324"/>
                <a:gd name="T58" fmla="*/ 157 w 328"/>
                <a:gd name="T59" fmla="*/ 78 h 324"/>
                <a:gd name="T60" fmla="*/ 221 w 328"/>
                <a:gd name="T61" fmla="*/ 165 h 324"/>
                <a:gd name="T62" fmla="*/ 143 w 328"/>
                <a:gd name="T63" fmla="*/ 33 h 324"/>
                <a:gd name="T64" fmla="*/ 190 w 328"/>
                <a:gd name="T65" fmla="*/ 61 h 324"/>
                <a:gd name="T66" fmla="*/ 156 w 328"/>
                <a:gd name="T67" fmla="*/ 14 h 324"/>
                <a:gd name="T68" fmla="*/ 192 w 328"/>
                <a:gd name="T69" fmla="*/ 63 h 324"/>
                <a:gd name="T70" fmla="*/ 218 w 328"/>
                <a:gd name="T71" fmla="*/ 54 h 324"/>
                <a:gd name="T72" fmla="*/ 193 w 328"/>
                <a:gd name="T73" fmla="*/ 23 h 324"/>
                <a:gd name="T74" fmla="*/ 284 w 328"/>
                <a:gd name="T75" fmla="*/ 158 h 324"/>
                <a:gd name="T76" fmla="*/ 244 w 328"/>
                <a:gd name="T77" fmla="*/ 45 h 324"/>
                <a:gd name="T78" fmla="*/ 288 w 328"/>
                <a:gd name="T79" fmla="*/ 156 h 324"/>
                <a:gd name="T80" fmla="*/ 298 w 328"/>
                <a:gd name="T81" fmla="*/ 54 h 324"/>
                <a:gd name="T82" fmla="*/ 247 w 328"/>
                <a:gd name="T83" fmla="*/ 23 h 324"/>
                <a:gd name="T84" fmla="*/ 162 w 328"/>
                <a:gd name="T85" fmla="*/ 4 h 324"/>
                <a:gd name="T86" fmla="*/ 128 w 328"/>
                <a:gd name="T87" fmla="*/ 62 h 324"/>
                <a:gd name="T88" fmla="*/ 0 w 328"/>
                <a:gd name="T89" fmla="*/ 153 h 324"/>
                <a:gd name="T90" fmla="*/ 123 w 328"/>
                <a:gd name="T91" fmla="*/ 240 h 324"/>
                <a:gd name="T92" fmla="*/ 127 w 328"/>
                <a:gd name="T93" fmla="*/ 246 h 324"/>
                <a:gd name="T94" fmla="*/ 163 w 328"/>
                <a:gd name="T95" fmla="*/ 319 h 324"/>
                <a:gd name="T96" fmla="*/ 277 w 328"/>
                <a:gd name="T97" fmla="*/ 30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8" h="324">
                  <a:moveTo>
                    <a:pt x="277" y="301"/>
                  </a:moveTo>
                  <a:cubicBezTo>
                    <a:pt x="277" y="308"/>
                    <a:pt x="275" y="314"/>
                    <a:pt x="272" y="320"/>
                  </a:cubicBezTo>
                  <a:cubicBezTo>
                    <a:pt x="297" y="307"/>
                    <a:pt x="314" y="285"/>
                    <a:pt x="321" y="258"/>
                  </a:cubicBezTo>
                  <a:cubicBezTo>
                    <a:pt x="328" y="228"/>
                    <a:pt x="320" y="179"/>
                    <a:pt x="285" y="170"/>
                  </a:cubicBezTo>
                  <a:cubicBezTo>
                    <a:pt x="285" y="170"/>
                    <a:pt x="285" y="169"/>
                    <a:pt x="285" y="169"/>
                  </a:cubicBezTo>
                  <a:cubicBezTo>
                    <a:pt x="283" y="173"/>
                    <a:pt x="282" y="176"/>
                    <a:pt x="280" y="180"/>
                  </a:cubicBezTo>
                  <a:cubicBezTo>
                    <a:pt x="285" y="182"/>
                    <a:pt x="289" y="192"/>
                    <a:pt x="291" y="197"/>
                  </a:cubicBezTo>
                  <a:cubicBezTo>
                    <a:pt x="295" y="205"/>
                    <a:pt x="297" y="213"/>
                    <a:pt x="298" y="222"/>
                  </a:cubicBezTo>
                  <a:cubicBezTo>
                    <a:pt x="300" y="240"/>
                    <a:pt x="298" y="259"/>
                    <a:pt x="289" y="275"/>
                  </a:cubicBezTo>
                  <a:cubicBezTo>
                    <a:pt x="289" y="275"/>
                    <a:pt x="287" y="275"/>
                    <a:pt x="288" y="274"/>
                  </a:cubicBezTo>
                  <a:cubicBezTo>
                    <a:pt x="294" y="259"/>
                    <a:pt x="297" y="245"/>
                    <a:pt x="296" y="229"/>
                  </a:cubicBezTo>
                  <a:cubicBezTo>
                    <a:pt x="296" y="220"/>
                    <a:pt x="294" y="212"/>
                    <a:pt x="291" y="204"/>
                  </a:cubicBezTo>
                  <a:cubicBezTo>
                    <a:pt x="289" y="200"/>
                    <a:pt x="288" y="196"/>
                    <a:pt x="286" y="193"/>
                  </a:cubicBezTo>
                  <a:cubicBezTo>
                    <a:pt x="284" y="190"/>
                    <a:pt x="280" y="185"/>
                    <a:pt x="279" y="182"/>
                  </a:cubicBezTo>
                  <a:cubicBezTo>
                    <a:pt x="279" y="183"/>
                    <a:pt x="278" y="184"/>
                    <a:pt x="278" y="183"/>
                  </a:cubicBezTo>
                  <a:cubicBezTo>
                    <a:pt x="271" y="195"/>
                    <a:pt x="262" y="206"/>
                    <a:pt x="252" y="215"/>
                  </a:cubicBezTo>
                  <a:cubicBezTo>
                    <a:pt x="256" y="218"/>
                    <a:pt x="256" y="222"/>
                    <a:pt x="257" y="226"/>
                  </a:cubicBezTo>
                  <a:cubicBezTo>
                    <a:pt x="259" y="232"/>
                    <a:pt x="259" y="238"/>
                    <a:pt x="260" y="245"/>
                  </a:cubicBezTo>
                  <a:cubicBezTo>
                    <a:pt x="261" y="259"/>
                    <a:pt x="259" y="273"/>
                    <a:pt x="256" y="286"/>
                  </a:cubicBezTo>
                  <a:cubicBezTo>
                    <a:pt x="256" y="287"/>
                    <a:pt x="255" y="287"/>
                    <a:pt x="255" y="286"/>
                  </a:cubicBezTo>
                  <a:cubicBezTo>
                    <a:pt x="257" y="275"/>
                    <a:pt x="258" y="264"/>
                    <a:pt x="258" y="252"/>
                  </a:cubicBezTo>
                  <a:cubicBezTo>
                    <a:pt x="258" y="248"/>
                    <a:pt x="256" y="218"/>
                    <a:pt x="250" y="217"/>
                  </a:cubicBezTo>
                  <a:cubicBezTo>
                    <a:pt x="250" y="217"/>
                    <a:pt x="250" y="217"/>
                    <a:pt x="250" y="217"/>
                  </a:cubicBezTo>
                  <a:cubicBezTo>
                    <a:pt x="240" y="226"/>
                    <a:pt x="230" y="233"/>
                    <a:pt x="218" y="240"/>
                  </a:cubicBezTo>
                  <a:cubicBezTo>
                    <a:pt x="217" y="261"/>
                    <a:pt x="207" y="282"/>
                    <a:pt x="195" y="299"/>
                  </a:cubicBezTo>
                  <a:cubicBezTo>
                    <a:pt x="194" y="299"/>
                    <a:pt x="193" y="299"/>
                    <a:pt x="193" y="298"/>
                  </a:cubicBezTo>
                  <a:cubicBezTo>
                    <a:pt x="206" y="281"/>
                    <a:pt x="212" y="262"/>
                    <a:pt x="216" y="241"/>
                  </a:cubicBezTo>
                  <a:cubicBezTo>
                    <a:pt x="213" y="243"/>
                    <a:pt x="211" y="244"/>
                    <a:pt x="209" y="245"/>
                  </a:cubicBezTo>
                  <a:cubicBezTo>
                    <a:pt x="174" y="263"/>
                    <a:pt x="135" y="276"/>
                    <a:pt x="107" y="304"/>
                  </a:cubicBezTo>
                  <a:cubicBezTo>
                    <a:pt x="106" y="305"/>
                    <a:pt x="105" y="304"/>
                    <a:pt x="106" y="303"/>
                  </a:cubicBezTo>
                  <a:cubicBezTo>
                    <a:pt x="131" y="276"/>
                    <a:pt x="166" y="263"/>
                    <a:pt x="198" y="247"/>
                  </a:cubicBezTo>
                  <a:cubicBezTo>
                    <a:pt x="216" y="239"/>
                    <a:pt x="233" y="229"/>
                    <a:pt x="247" y="216"/>
                  </a:cubicBezTo>
                  <a:cubicBezTo>
                    <a:pt x="261" y="203"/>
                    <a:pt x="273" y="186"/>
                    <a:pt x="281" y="168"/>
                  </a:cubicBezTo>
                  <a:cubicBezTo>
                    <a:pt x="260" y="169"/>
                    <a:pt x="240" y="171"/>
                    <a:pt x="219" y="170"/>
                  </a:cubicBezTo>
                  <a:cubicBezTo>
                    <a:pt x="217" y="170"/>
                    <a:pt x="215" y="169"/>
                    <a:pt x="213" y="169"/>
                  </a:cubicBezTo>
                  <a:cubicBezTo>
                    <a:pt x="213" y="169"/>
                    <a:pt x="213" y="170"/>
                    <a:pt x="213" y="170"/>
                  </a:cubicBezTo>
                  <a:cubicBezTo>
                    <a:pt x="199" y="193"/>
                    <a:pt x="178" y="209"/>
                    <a:pt x="153" y="219"/>
                  </a:cubicBezTo>
                  <a:cubicBezTo>
                    <a:pt x="153" y="219"/>
                    <a:pt x="152" y="218"/>
                    <a:pt x="153" y="218"/>
                  </a:cubicBezTo>
                  <a:cubicBezTo>
                    <a:pt x="177" y="208"/>
                    <a:pt x="197" y="191"/>
                    <a:pt x="210" y="169"/>
                  </a:cubicBezTo>
                  <a:cubicBezTo>
                    <a:pt x="194" y="168"/>
                    <a:pt x="178" y="166"/>
                    <a:pt x="162" y="163"/>
                  </a:cubicBezTo>
                  <a:cubicBezTo>
                    <a:pt x="162" y="164"/>
                    <a:pt x="161" y="164"/>
                    <a:pt x="161" y="165"/>
                  </a:cubicBezTo>
                  <a:cubicBezTo>
                    <a:pt x="157" y="165"/>
                    <a:pt x="153" y="171"/>
                    <a:pt x="151" y="174"/>
                  </a:cubicBezTo>
                  <a:cubicBezTo>
                    <a:pt x="148" y="177"/>
                    <a:pt x="145" y="179"/>
                    <a:pt x="142" y="182"/>
                  </a:cubicBezTo>
                  <a:cubicBezTo>
                    <a:pt x="137" y="185"/>
                    <a:pt x="132" y="189"/>
                    <a:pt x="127" y="192"/>
                  </a:cubicBezTo>
                  <a:cubicBezTo>
                    <a:pt x="115" y="198"/>
                    <a:pt x="103" y="202"/>
                    <a:pt x="90" y="203"/>
                  </a:cubicBezTo>
                  <a:cubicBezTo>
                    <a:pt x="89" y="203"/>
                    <a:pt x="89" y="202"/>
                    <a:pt x="89" y="202"/>
                  </a:cubicBezTo>
                  <a:cubicBezTo>
                    <a:pt x="105" y="199"/>
                    <a:pt x="119" y="194"/>
                    <a:pt x="132" y="186"/>
                  </a:cubicBezTo>
                  <a:cubicBezTo>
                    <a:pt x="139" y="181"/>
                    <a:pt x="145" y="176"/>
                    <a:pt x="151" y="170"/>
                  </a:cubicBezTo>
                  <a:cubicBezTo>
                    <a:pt x="153" y="167"/>
                    <a:pt x="155" y="164"/>
                    <a:pt x="157" y="163"/>
                  </a:cubicBezTo>
                  <a:cubicBezTo>
                    <a:pt x="114" y="157"/>
                    <a:pt x="72" y="150"/>
                    <a:pt x="28" y="154"/>
                  </a:cubicBezTo>
                  <a:cubicBezTo>
                    <a:pt x="27" y="154"/>
                    <a:pt x="28" y="153"/>
                    <a:pt x="28" y="153"/>
                  </a:cubicBezTo>
                  <a:cubicBezTo>
                    <a:pt x="70" y="148"/>
                    <a:pt x="114" y="155"/>
                    <a:pt x="156" y="160"/>
                  </a:cubicBezTo>
                  <a:cubicBezTo>
                    <a:pt x="157" y="160"/>
                    <a:pt x="158" y="160"/>
                    <a:pt x="159" y="160"/>
                  </a:cubicBezTo>
                  <a:cubicBezTo>
                    <a:pt x="154" y="148"/>
                    <a:pt x="149" y="137"/>
                    <a:pt x="141" y="126"/>
                  </a:cubicBezTo>
                  <a:cubicBezTo>
                    <a:pt x="132" y="114"/>
                    <a:pt x="121" y="104"/>
                    <a:pt x="108" y="96"/>
                  </a:cubicBezTo>
                  <a:cubicBezTo>
                    <a:pt x="108" y="96"/>
                    <a:pt x="108" y="95"/>
                    <a:pt x="109" y="95"/>
                  </a:cubicBezTo>
                  <a:cubicBezTo>
                    <a:pt x="132" y="109"/>
                    <a:pt x="156" y="134"/>
                    <a:pt x="162" y="161"/>
                  </a:cubicBezTo>
                  <a:cubicBezTo>
                    <a:pt x="178" y="163"/>
                    <a:pt x="194" y="164"/>
                    <a:pt x="210" y="165"/>
                  </a:cubicBezTo>
                  <a:cubicBezTo>
                    <a:pt x="201" y="132"/>
                    <a:pt x="183" y="102"/>
                    <a:pt x="157" y="79"/>
                  </a:cubicBezTo>
                  <a:cubicBezTo>
                    <a:pt x="156" y="78"/>
                    <a:pt x="157" y="77"/>
                    <a:pt x="157" y="78"/>
                  </a:cubicBezTo>
                  <a:cubicBezTo>
                    <a:pt x="185" y="101"/>
                    <a:pt x="204" y="131"/>
                    <a:pt x="214" y="165"/>
                  </a:cubicBezTo>
                  <a:cubicBezTo>
                    <a:pt x="216" y="165"/>
                    <a:pt x="218" y="165"/>
                    <a:pt x="221" y="165"/>
                  </a:cubicBezTo>
                  <a:cubicBezTo>
                    <a:pt x="241" y="166"/>
                    <a:pt x="262" y="163"/>
                    <a:pt x="282" y="163"/>
                  </a:cubicBezTo>
                  <a:cubicBezTo>
                    <a:pt x="253" y="105"/>
                    <a:pt x="197" y="67"/>
                    <a:pt x="143" y="33"/>
                  </a:cubicBezTo>
                  <a:cubicBezTo>
                    <a:pt x="143" y="33"/>
                    <a:pt x="143" y="32"/>
                    <a:pt x="144" y="33"/>
                  </a:cubicBezTo>
                  <a:cubicBezTo>
                    <a:pt x="159" y="42"/>
                    <a:pt x="175" y="51"/>
                    <a:pt x="190" y="61"/>
                  </a:cubicBezTo>
                  <a:cubicBezTo>
                    <a:pt x="187" y="41"/>
                    <a:pt x="174" y="23"/>
                    <a:pt x="155" y="15"/>
                  </a:cubicBezTo>
                  <a:cubicBezTo>
                    <a:pt x="154" y="15"/>
                    <a:pt x="155" y="13"/>
                    <a:pt x="156" y="14"/>
                  </a:cubicBezTo>
                  <a:cubicBezTo>
                    <a:pt x="176" y="23"/>
                    <a:pt x="190" y="41"/>
                    <a:pt x="192" y="63"/>
                  </a:cubicBezTo>
                  <a:cubicBezTo>
                    <a:pt x="192" y="63"/>
                    <a:pt x="192" y="63"/>
                    <a:pt x="192" y="63"/>
                  </a:cubicBezTo>
                  <a:cubicBezTo>
                    <a:pt x="203" y="71"/>
                    <a:pt x="214" y="79"/>
                    <a:pt x="224" y="87"/>
                  </a:cubicBezTo>
                  <a:cubicBezTo>
                    <a:pt x="222" y="76"/>
                    <a:pt x="222" y="65"/>
                    <a:pt x="218" y="54"/>
                  </a:cubicBezTo>
                  <a:cubicBezTo>
                    <a:pt x="213" y="41"/>
                    <a:pt x="204" y="30"/>
                    <a:pt x="192" y="24"/>
                  </a:cubicBezTo>
                  <a:cubicBezTo>
                    <a:pt x="191" y="24"/>
                    <a:pt x="192" y="23"/>
                    <a:pt x="193" y="23"/>
                  </a:cubicBezTo>
                  <a:cubicBezTo>
                    <a:pt x="217" y="36"/>
                    <a:pt x="227" y="62"/>
                    <a:pt x="227" y="89"/>
                  </a:cubicBezTo>
                  <a:cubicBezTo>
                    <a:pt x="249" y="109"/>
                    <a:pt x="269" y="131"/>
                    <a:pt x="284" y="158"/>
                  </a:cubicBezTo>
                  <a:cubicBezTo>
                    <a:pt x="286" y="118"/>
                    <a:pt x="278" y="70"/>
                    <a:pt x="244" y="46"/>
                  </a:cubicBezTo>
                  <a:cubicBezTo>
                    <a:pt x="243" y="45"/>
                    <a:pt x="244" y="44"/>
                    <a:pt x="244" y="45"/>
                  </a:cubicBezTo>
                  <a:cubicBezTo>
                    <a:pt x="262" y="57"/>
                    <a:pt x="273" y="77"/>
                    <a:pt x="280" y="97"/>
                  </a:cubicBezTo>
                  <a:cubicBezTo>
                    <a:pt x="286" y="116"/>
                    <a:pt x="289" y="136"/>
                    <a:pt x="288" y="156"/>
                  </a:cubicBezTo>
                  <a:cubicBezTo>
                    <a:pt x="296" y="142"/>
                    <a:pt x="305" y="128"/>
                    <a:pt x="312" y="114"/>
                  </a:cubicBezTo>
                  <a:cubicBezTo>
                    <a:pt x="323" y="91"/>
                    <a:pt x="314" y="72"/>
                    <a:pt x="298" y="54"/>
                  </a:cubicBezTo>
                  <a:cubicBezTo>
                    <a:pt x="282" y="37"/>
                    <a:pt x="263" y="24"/>
                    <a:pt x="253" y="3"/>
                  </a:cubicBezTo>
                  <a:cubicBezTo>
                    <a:pt x="249" y="9"/>
                    <a:pt x="247" y="15"/>
                    <a:pt x="247" y="23"/>
                  </a:cubicBezTo>
                  <a:cubicBezTo>
                    <a:pt x="246" y="26"/>
                    <a:pt x="243" y="27"/>
                    <a:pt x="241" y="25"/>
                  </a:cubicBezTo>
                  <a:cubicBezTo>
                    <a:pt x="222" y="0"/>
                    <a:pt x="189" y="1"/>
                    <a:pt x="162" y="4"/>
                  </a:cubicBezTo>
                  <a:cubicBezTo>
                    <a:pt x="136" y="8"/>
                    <a:pt x="113" y="11"/>
                    <a:pt x="88" y="5"/>
                  </a:cubicBezTo>
                  <a:cubicBezTo>
                    <a:pt x="97" y="27"/>
                    <a:pt x="110" y="46"/>
                    <a:pt x="128" y="62"/>
                  </a:cubicBezTo>
                  <a:cubicBezTo>
                    <a:pt x="130" y="64"/>
                    <a:pt x="129" y="67"/>
                    <a:pt x="127" y="67"/>
                  </a:cubicBezTo>
                  <a:cubicBezTo>
                    <a:pt x="76" y="82"/>
                    <a:pt x="49" y="135"/>
                    <a:pt x="0" y="153"/>
                  </a:cubicBezTo>
                  <a:cubicBezTo>
                    <a:pt x="20" y="164"/>
                    <a:pt x="39" y="177"/>
                    <a:pt x="55" y="192"/>
                  </a:cubicBezTo>
                  <a:cubicBezTo>
                    <a:pt x="75" y="211"/>
                    <a:pt x="93" y="238"/>
                    <a:pt x="123" y="240"/>
                  </a:cubicBezTo>
                  <a:cubicBezTo>
                    <a:pt x="125" y="240"/>
                    <a:pt x="125" y="242"/>
                    <a:pt x="125" y="243"/>
                  </a:cubicBezTo>
                  <a:cubicBezTo>
                    <a:pt x="127" y="243"/>
                    <a:pt x="128" y="245"/>
                    <a:pt x="127" y="246"/>
                  </a:cubicBezTo>
                  <a:cubicBezTo>
                    <a:pt x="111" y="269"/>
                    <a:pt x="98" y="293"/>
                    <a:pt x="89" y="318"/>
                  </a:cubicBezTo>
                  <a:cubicBezTo>
                    <a:pt x="113" y="308"/>
                    <a:pt x="139" y="315"/>
                    <a:pt x="163" y="319"/>
                  </a:cubicBezTo>
                  <a:cubicBezTo>
                    <a:pt x="200" y="324"/>
                    <a:pt x="240" y="322"/>
                    <a:pt x="271" y="298"/>
                  </a:cubicBezTo>
                  <a:cubicBezTo>
                    <a:pt x="273" y="296"/>
                    <a:pt x="277" y="297"/>
                    <a:pt x="277" y="301"/>
                  </a:cubicBezTo>
                  <a:close/>
                </a:path>
              </a:pathLst>
            </a:custGeom>
            <a:solidFill>
              <a:srgbClr val="CADC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5" name="iṧ1íḓé">
              <a:extLst>
                <a:ext uri="{FF2B5EF4-FFF2-40B4-BE49-F238E27FC236}">
                  <a16:creationId xmlns:a16="http://schemas.microsoft.com/office/drawing/2014/main" xmlns="" id="{AB75E9A9-D285-414E-8C92-95CCECFC0BD1}"/>
                </a:ext>
              </a:extLst>
            </p:cNvPr>
            <p:cNvSpPr/>
            <p:nvPr/>
          </p:nvSpPr>
          <p:spPr bwMode="auto">
            <a:xfrm>
              <a:off x="5574845" y="2664173"/>
              <a:ext cx="864023" cy="675447"/>
            </a:xfrm>
            <a:custGeom>
              <a:avLst/>
              <a:gdLst>
                <a:gd name="T0" fmla="*/ 21 w 121"/>
                <a:gd name="T1" fmla="*/ 93 h 95"/>
                <a:gd name="T2" fmla="*/ 42 w 121"/>
                <a:gd name="T3" fmla="*/ 61 h 95"/>
                <a:gd name="T4" fmla="*/ 43 w 121"/>
                <a:gd name="T5" fmla="*/ 63 h 95"/>
                <a:gd name="T6" fmla="*/ 27 w 121"/>
                <a:gd name="T7" fmla="*/ 84 h 95"/>
                <a:gd name="T8" fmla="*/ 25 w 121"/>
                <a:gd name="T9" fmla="*/ 95 h 95"/>
                <a:gd name="T10" fmla="*/ 66 w 121"/>
                <a:gd name="T11" fmla="*/ 57 h 95"/>
                <a:gd name="T12" fmla="*/ 66 w 121"/>
                <a:gd name="T13" fmla="*/ 59 h 95"/>
                <a:gd name="T14" fmla="*/ 31 w 121"/>
                <a:gd name="T15" fmla="*/ 94 h 95"/>
                <a:gd name="T16" fmla="*/ 121 w 121"/>
                <a:gd name="T17" fmla="*/ 62 h 95"/>
                <a:gd name="T18" fmla="*/ 44 w 121"/>
                <a:gd name="T19" fmla="*/ 9 h 95"/>
                <a:gd name="T20" fmla="*/ 21 w 121"/>
                <a:gd name="T21" fmla="*/ 9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95">
                  <a:moveTo>
                    <a:pt x="21" y="93"/>
                  </a:moveTo>
                  <a:cubicBezTo>
                    <a:pt x="23" y="80"/>
                    <a:pt x="33" y="68"/>
                    <a:pt x="42" y="61"/>
                  </a:cubicBezTo>
                  <a:cubicBezTo>
                    <a:pt x="42" y="61"/>
                    <a:pt x="44" y="62"/>
                    <a:pt x="43" y="63"/>
                  </a:cubicBezTo>
                  <a:cubicBezTo>
                    <a:pt x="36" y="69"/>
                    <a:pt x="30" y="75"/>
                    <a:pt x="27" y="84"/>
                  </a:cubicBezTo>
                  <a:cubicBezTo>
                    <a:pt x="26" y="87"/>
                    <a:pt x="25" y="91"/>
                    <a:pt x="25" y="95"/>
                  </a:cubicBezTo>
                  <a:cubicBezTo>
                    <a:pt x="30" y="77"/>
                    <a:pt x="49" y="60"/>
                    <a:pt x="66" y="57"/>
                  </a:cubicBezTo>
                  <a:cubicBezTo>
                    <a:pt x="67" y="57"/>
                    <a:pt x="67" y="58"/>
                    <a:pt x="66" y="59"/>
                  </a:cubicBezTo>
                  <a:cubicBezTo>
                    <a:pt x="50" y="64"/>
                    <a:pt x="36" y="78"/>
                    <a:pt x="31" y="94"/>
                  </a:cubicBezTo>
                  <a:cubicBezTo>
                    <a:pt x="48" y="62"/>
                    <a:pt x="85" y="56"/>
                    <a:pt x="121" y="62"/>
                  </a:cubicBezTo>
                  <a:cubicBezTo>
                    <a:pt x="110" y="31"/>
                    <a:pt x="77" y="0"/>
                    <a:pt x="44" y="9"/>
                  </a:cubicBezTo>
                  <a:cubicBezTo>
                    <a:pt x="3" y="20"/>
                    <a:pt x="0" y="65"/>
                    <a:pt x="21" y="93"/>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6" name="ïSľîḑê">
              <a:extLst>
                <a:ext uri="{FF2B5EF4-FFF2-40B4-BE49-F238E27FC236}">
                  <a16:creationId xmlns:a16="http://schemas.microsoft.com/office/drawing/2014/main" xmlns="" id="{AA3C7BD9-C58D-4A98-988C-C73EF0BFC9B4}"/>
                </a:ext>
              </a:extLst>
            </p:cNvPr>
            <p:cNvSpPr/>
            <p:nvPr/>
          </p:nvSpPr>
          <p:spPr bwMode="auto">
            <a:xfrm>
              <a:off x="6051428" y="2215017"/>
              <a:ext cx="651446" cy="569158"/>
            </a:xfrm>
            <a:custGeom>
              <a:avLst/>
              <a:gdLst>
                <a:gd name="T0" fmla="*/ 27 w 91"/>
                <a:gd name="T1" fmla="*/ 62 h 80"/>
                <a:gd name="T2" fmla="*/ 40 w 91"/>
                <a:gd name="T3" fmla="*/ 71 h 80"/>
                <a:gd name="T4" fmla="*/ 36 w 91"/>
                <a:gd name="T5" fmla="*/ 66 h 80"/>
                <a:gd name="T6" fmla="*/ 19 w 91"/>
                <a:gd name="T7" fmla="*/ 54 h 80"/>
                <a:gd name="T8" fmla="*/ 19 w 91"/>
                <a:gd name="T9" fmla="*/ 53 h 80"/>
                <a:gd name="T10" fmla="*/ 42 w 91"/>
                <a:gd name="T11" fmla="*/ 66 h 80"/>
                <a:gd name="T12" fmla="*/ 48 w 91"/>
                <a:gd name="T13" fmla="*/ 78 h 80"/>
                <a:gd name="T14" fmla="*/ 46 w 91"/>
                <a:gd name="T15" fmla="*/ 69 h 80"/>
                <a:gd name="T16" fmla="*/ 29 w 91"/>
                <a:gd name="T17" fmla="*/ 53 h 80"/>
                <a:gd name="T18" fmla="*/ 30 w 91"/>
                <a:gd name="T19" fmla="*/ 52 h 80"/>
                <a:gd name="T20" fmla="*/ 48 w 91"/>
                <a:gd name="T21" fmla="*/ 66 h 80"/>
                <a:gd name="T22" fmla="*/ 53 w 91"/>
                <a:gd name="T23" fmla="*/ 80 h 80"/>
                <a:gd name="T24" fmla="*/ 86 w 91"/>
                <a:gd name="T25" fmla="*/ 53 h 80"/>
                <a:gd name="T26" fmla="*/ 67 w 91"/>
                <a:gd name="T27" fmla="*/ 9 h 80"/>
                <a:gd name="T28" fmla="*/ 17 w 91"/>
                <a:gd name="T29" fmla="*/ 15 h 80"/>
                <a:gd name="T30" fmla="*/ 2 w 91"/>
                <a:gd name="T31" fmla="*/ 56 h 80"/>
                <a:gd name="T32" fmla="*/ 27 w 91"/>
                <a:gd name="T33"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80">
                  <a:moveTo>
                    <a:pt x="27" y="62"/>
                  </a:moveTo>
                  <a:cubicBezTo>
                    <a:pt x="31" y="64"/>
                    <a:pt x="36" y="68"/>
                    <a:pt x="40" y="71"/>
                  </a:cubicBezTo>
                  <a:cubicBezTo>
                    <a:pt x="39" y="69"/>
                    <a:pt x="38" y="68"/>
                    <a:pt x="36" y="66"/>
                  </a:cubicBezTo>
                  <a:cubicBezTo>
                    <a:pt x="31" y="60"/>
                    <a:pt x="25" y="57"/>
                    <a:pt x="19" y="54"/>
                  </a:cubicBezTo>
                  <a:cubicBezTo>
                    <a:pt x="18" y="54"/>
                    <a:pt x="19" y="53"/>
                    <a:pt x="19" y="53"/>
                  </a:cubicBezTo>
                  <a:cubicBezTo>
                    <a:pt x="27" y="56"/>
                    <a:pt x="36" y="59"/>
                    <a:pt x="42" y="66"/>
                  </a:cubicBezTo>
                  <a:cubicBezTo>
                    <a:pt x="44" y="69"/>
                    <a:pt x="47" y="74"/>
                    <a:pt x="48" y="78"/>
                  </a:cubicBezTo>
                  <a:cubicBezTo>
                    <a:pt x="47" y="75"/>
                    <a:pt x="47" y="72"/>
                    <a:pt x="46" y="69"/>
                  </a:cubicBezTo>
                  <a:cubicBezTo>
                    <a:pt x="43" y="62"/>
                    <a:pt x="36" y="57"/>
                    <a:pt x="29" y="53"/>
                  </a:cubicBezTo>
                  <a:cubicBezTo>
                    <a:pt x="28" y="53"/>
                    <a:pt x="29" y="51"/>
                    <a:pt x="30" y="52"/>
                  </a:cubicBezTo>
                  <a:cubicBezTo>
                    <a:pt x="37" y="55"/>
                    <a:pt x="44" y="59"/>
                    <a:pt x="48" y="66"/>
                  </a:cubicBezTo>
                  <a:cubicBezTo>
                    <a:pt x="50" y="69"/>
                    <a:pt x="53" y="75"/>
                    <a:pt x="53" y="80"/>
                  </a:cubicBezTo>
                  <a:cubicBezTo>
                    <a:pt x="67" y="76"/>
                    <a:pt x="81" y="68"/>
                    <a:pt x="86" y="53"/>
                  </a:cubicBezTo>
                  <a:cubicBezTo>
                    <a:pt x="91" y="35"/>
                    <a:pt x="83" y="17"/>
                    <a:pt x="67" y="9"/>
                  </a:cubicBezTo>
                  <a:cubicBezTo>
                    <a:pt x="51" y="0"/>
                    <a:pt x="30" y="3"/>
                    <a:pt x="17" y="15"/>
                  </a:cubicBezTo>
                  <a:cubicBezTo>
                    <a:pt x="4" y="26"/>
                    <a:pt x="0" y="41"/>
                    <a:pt x="2" y="56"/>
                  </a:cubicBezTo>
                  <a:cubicBezTo>
                    <a:pt x="11" y="56"/>
                    <a:pt x="20" y="58"/>
                    <a:pt x="27" y="62"/>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7" name="i$líḓê">
              <a:extLst>
                <a:ext uri="{FF2B5EF4-FFF2-40B4-BE49-F238E27FC236}">
                  <a16:creationId xmlns:a16="http://schemas.microsoft.com/office/drawing/2014/main" xmlns="" id="{4895475E-C001-45A0-A5FE-7ACB5895959F}"/>
                </a:ext>
              </a:extLst>
            </p:cNvPr>
            <p:cNvSpPr/>
            <p:nvPr/>
          </p:nvSpPr>
          <p:spPr bwMode="auto">
            <a:xfrm>
              <a:off x="3692509" y="4927090"/>
              <a:ext cx="750878" cy="720019"/>
            </a:xfrm>
            <a:custGeom>
              <a:avLst/>
              <a:gdLst>
                <a:gd name="T0" fmla="*/ 73 w 105"/>
                <a:gd name="T1" fmla="*/ 79 h 101"/>
                <a:gd name="T2" fmla="*/ 73 w 105"/>
                <a:gd name="T3" fmla="*/ 78 h 101"/>
                <a:gd name="T4" fmla="*/ 88 w 105"/>
                <a:gd name="T5" fmla="*/ 67 h 101"/>
                <a:gd name="T6" fmla="*/ 96 w 105"/>
                <a:gd name="T7" fmla="*/ 54 h 101"/>
                <a:gd name="T8" fmla="*/ 94 w 105"/>
                <a:gd name="T9" fmla="*/ 54 h 101"/>
                <a:gd name="T10" fmla="*/ 85 w 105"/>
                <a:gd name="T11" fmla="*/ 66 h 101"/>
                <a:gd name="T12" fmla="*/ 70 w 105"/>
                <a:gd name="T13" fmla="*/ 74 h 101"/>
                <a:gd name="T14" fmla="*/ 69 w 105"/>
                <a:gd name="T15" fmla="*/ 72 h 101"/>
                <a:gd name="T16" fmla="*/ 84 w 105"/>
                <a:gd name="T17" fmla="*/ 63 h 101"/>
                <a:gd name="T18" fmla="*/ 89 w 105"/>
                <a:gd name="T19" fmla="*/ 56 h 101"/>
                <a:gd name="T20" fmla="*/ 90 w 105"/>
                <a:gd name="T21" fmla="*/ 54 h 101"/>
                <a:gd name="T22" fmla="*/ 62 w 105"/>
                <a:gd name="T23" fmla="*/ 41 h 101"/>
                <a:gd name="T24" fmla="*/ 42 w 105"/>
                <a:gd name="T25" fmla="*/ 0 h 101"/>
                <a:gd name="T26" fmla="*/ 30 w 105"/>
                <a:gd name="T27" fmla="*/ 85 h 101"/>
                <a:gd name="T28" fmla="*/ 80 w 105"/>
                <a:gd name="T29" fmla="*/ 92 h 101"/>
                <a:gd name="T30" fmla="*/ 105 w 105"/>
                <a:gd name="T31" fmla="*/ 54 h 101"/>
                <a:gd name="T32" fmla="*/ 100 w 105"/>
                <a:gd name="T33" fmla="*/ 54 h 101"/>
                <a:gd name="T34" fmla="*/ 73 w 105"/>
                <a:gd name="T35" fmla="*/ 7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5" h="101">
                  <a:moveTo>
                    <a:pt x="73" y="79"/>
                  </a:moveTo>
                  <a:cubicBezTo>
                    <a:pt x="73" y="79"/>
                    <a:pt x="73" y="78"/>
                    <a:pt x="73" y="78"/>
                  </a:cubicBezTo>
                  <a:cubicBezTo>
                    <a:pt x="79" y="75"/>
                    <a:pt x="84" y="71"/>
                    <a:pt x="88" y="67"/>
                  </a:cubicBezTo>
                  <a:cubicBezTo>
                    <a:pt x="92" y="63"/>
                    <a:pt x="94" y="58"/>
                    <a:pt x="96" y="54"/>
                  </a:cubicBezTo>
                  <a:cubicBezTo>
                    <a:pt x="95" y="54"/>
                    <a:pt x="95" y="54"/>
                    <a:pt x="94" y="54"/>
                  </a:cubicBezTo>
                  <a:cubicBezTo>
                    <a:pt x="93" y="58"/>
                    <a:pt x="88" y="63"/>
                    <a:pt x="85" y="66"/>
                  </a:cubicBezTo>
                  <a:cubicBezTo>
                    <a:pt x="81" y="70"/>
                    <a:pt x="76" y="72"/>
                    <a:pt x="70" y="74"/>
                  </a:cubicBezTo>
                  <a:cubicBezTo>
                    <a:pt x="69" y="74"/>
                    <a:pt x="68" y="72"/>
                    <a:pt x="69" y="72"/>
                  </a:cubicBezTo>
                  <a:cubicBezTo>
                    <a:pt x="75" y="70"/>
                    <a:pt x="80" y="67"/>
                    <a:pt x="84" y="63"/>
                  </a:cubicBezTo>
                  <a:cubicBezTo>
                    <a:pt x="86" y="61"/>
                    <a:pt x="87" y="59"/>
                    <a:pt x="89" y="56"/>
                  </a:cubicBezTo>
                  <a:cubicBezTo>
                    <a:pt x="89" y="55"/>
                    <a:pt x="90" y="54"/>
                    <a:pt x="90" y="54"/>
                  </a:cubicBezTo>
                  <a:cubicBezTo>
                    <a:pt x="80" y="52"/>
                    <a:pt x="71" y="48"/>
                    <a:pt x="62" y="41"/>
                  </a:cubicBezTo>
                  <a:cubicBezTo>
                    <a:pt x="50" y="31"/>
                    <a:pt x="42" y="16"/>
                    <a:pt x="42" y="0"/>
                  </a:cubicBezTo>
                  <a:cubicBezTo>
                    <a:pt x="8" y="16"/>
                    <a:pt x="0" y="58"/>
                    <a:pt x="30" y="85"/>
                  </a:cubicBezTo>
                  <a:cubicBezTo>
                    <a:pt x="43" y="97"/>
                    <a:pt x="64" y="101"/>
                    <a:pt x="80" y="92"/>
                  </a:cubicBezTo>
                  <a:cubicBezTo>
                    <a:pt x="95" y="84"/>
                    <a:pt x="101" y="69"/>
                    <a:pt x="105" y="54"/>
                  </a:cubicBezTo>
                  <a:cubicBezTo>
                    <a:pt x="104" y="54"/>
                    <a:pt x="102" y="54"/>
                    <a:pt x="100" y="54"/>
                  </a:cubicBezTo>
                  <a:cubicBezTo>
                    <a:pt x="97" y="66"/>
                    <a:pt x="84" y="75"/>
                    <a:pt x="73" y="79"/>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8" name="íṡļîḓè">
              <a:extLst>
                <a:ext uri="{FF2B5EF4-FFF2-40B4-BE49-F238E27FC236}">
                  <a16:creationId xmlns:a16="http://schemas.microsoft.com/office/drawing/2014/main" xmlns="" id="{2064ABFC-8D5B-481E-A893-A76B8891CBC6}"/>
                </a:ext>
              </a:extLst>
            </p:cNvPr>
            <p:cNvSpPr/>
            <p:nvPr/>
          </p:nvSpPr>
          <p:spPr bwMode="auto">
            <a:xfrm>
              <a:off x="4285668" y="3305331"/>
              <a:ext cx="699447" cy="888024"/>
            </a:xfrm>
            <a:custGeom>
              <a:avLst/>
              <a:gdLst>
                <a:gd name="T0" fmla="*/ 41 w 98"/>
                <a:gd name="T1" fmla="*/ 125 h 125"/>
                <a:gd name="T2" fmla="*/ 55 w 98"/>
                <a:gd name="T3" fmla="*/ 113 h 125"/>
                <a:gd name="T4" fmla="*/ 39 w 98"/>
                <a:gd name="T5" fmla="*/ 71 h 125"/>
                <a:gd name="T6" fmla="*/ 41 w 98"/>
                <a:gd name="T7" fmla="*/ 71 h 125"/>
                <a:gd name="T8" fmla="*/ 58 w 98"/>
                <a:gd name="T9" fmla="*/ 111 h 125"/>
                <a:gd name="T10" fmla="*/ 59 w 98"/>
                <a:gd name="T11" fmla="*/ 110 h 125"/>
                <a:gd name="T12" fmla="*/ 45 w 98"/>
                <a:gd name="T13" fmla="*/ 47 h 125"/>
                <a:gd name="T14" fmla="*/ 46 w 98"/>
                <a:gd name="T15" fmla="*/ 47 h 125"/>
                <a:gd name="T16" fmla="*/ 62 w 98"/>
                <a:gd name="T17" fmla="*/ 109 h 125"/>
                <a:gd name="T18" fmla="*/ 66 w 98"/>
                <a:gd name="T19" fmla="*/ 107 h 125"/>
                <a:gd name="T20" fmla="*/ 54 w 98"/>
                <a:gd name="T21" fmla="*/ 56 h 125"/>
                <a:gd name="T22" fmla="*/ 98 w 98"/>
                <a:gd name="T23" fmla="*/ 6 h 125"/>
                <a:gd name="T24" fmla="*/ 98 w 98"/>
                <a:gd name="T25" fmla="*/ 6 h 125"/>
                <a:gd name="T26" fmla="*/ 98 w 98"/>
                <a:gd name="T27" fmla="*/ 6 h 125"/>
                <a:gd name="T28" fmla="*/ 59 w 98"/>
                <a:gd name="T29" fmla="*/ 3 h 125"/>
                <a:gd name="T30" fmla="*/ 17 w 98"/>
                <a:gd name="T31" fmla="*/ 35 h 125"/>
                <a:gd name="T32" fmla="*/ 41 w 98"/>
                <a:gd name="T33"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25">
                  <a:moveTo>
                    <a:pt x="41" y="125"/>
                  </a:moveTo>
                  <a:cubicBezTo>
                    <a:pt x="45" y="120"/>
                    <a:pt x="50" y="116"/>
                    <a:pt x="55" y="113"/>
                  </a:cubicBezTo>
                  <a:cubicBezTo>
                    <a:pt x="45" y="101"/>
                    <a:pt x="40" y="86"/>
                    <a:pt x="39" y="71"/>
                  </a:cubicBezTo>
                  <a:cubicBezTo>
                    <a:pt x="39" y="70"/>
                    <a:pt x="41" y="70"/>
                    <a:pt x="41" y="71"/>
                  </a:cubicBezTo>
                  <a:cubicBezTo>
                    <a:pt x="42" y="86"/>
                    <a:pt x="48" y="99"/>
                    <a:pt x="58" y="111"/>
                  </a:cubicBezTo>
                  <a:cubicBezTo>
                    <a:pt x="58" y="111"/>
                    <a:pt x="59" y="111"/>
                    <a:pt x="59" y="110"/>
                  </a:cubicBezTo>
                  <a:cubicBezTo>
                    <a:pt x="45" y="92"/>
                    <a:pt x="41" y="69"/>
                    <a:pt x="45" y="47"/>
                  </a:cubicBezTo>
                  <a:cubicBezTo>
                    <a:pt x="45" y="46"/>
                    <a:pt x="47" y="46"/>
                    <a:pt x="46" y="47"/>
                  </a:cubicBezTo>
                  <a:cubicBezTo>
                    <a:pt x="43" y="69"/>
                    <a:pt x="49" y="91"/>
                    <a:pt x="62" y="109"/>
                  </a:cubicBezTo>
                  <a:cubicBezTo>
                    <a:pt x="63" y="108"/>
                    <a:pt x="65" y="108"/>
                    <a:pt x="66" y="107"/>
                  </a:cubicBezTo>
                  <a:cubicBezTo>
                    <a:pt x="54" y="97"/>
                    <a:pt x="53" y="69"/>
                    <a:pt x="54" y="56"/>
                  </a:cubicBezTo>
                  <a:cubicBezTo>
                    <a:pt x="58" y="33"/>
                    <a:pt x="73" y="10"/>
                    <a:pt x="98" y="6"/>
                  </a:cubicBezTo>
                  <a:cubicBezTo>
                    <a:pt x="98" y="6"/>
                    <a:pt x="98" y="6"/>
                    <a:pt x="98" y="6"/>
                  </a:cubicBezTo>
                  <a:cubicBezTo>
                    <a:pt x="98" y="6"/>
                    <a:pt x="98" y="6"/>
                    <a:pt x="98" y="6"/>
                  </a:cubicBezTo>
                  <a:cubicBezTo>
                    <a:pt x="85" y="3"/>
                    <a:pt x="73" y="0"/>
                    <a:pt x="59" y="3"/>
                  </a:cubicBezTo>
                  <a:cubicBezTo>
                    <a:pt x="48" y="17"/>
                    <a:pt x="34" y="28"/>
                    <a:pt x="17" y="35"/>
                  </a:cubicBezTo>
                  <a:cubicBezTo>
                    <a:pt x="0" y="67"/>
                    <a:pt x="14" y="103"/>
                    <a:pt x="41" y="125"/>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9" name="íşḻiḑe">
              <a:extLst>
                <a:ext uri="{FF2B5EF4-FFF2-40B4-BE49-F238E27FC236}">
                  <a16:creationId xmlns:a16="http://schemas.microsoft.com/office/drawing/2014/main" xmlns="" id="{2BE42328-8F23-44F5-A513-3AA8A97CE559}"/>
                </a:ext>
              </a:extLst>
            </p:cNvPr>
            <p:cNvSpPr/>
            <p:nvPr/>
          </p:nvSpPr>
          <p:spPr bwMode="auto">
            <a:xfrm>
              <a:off x="4398813" y="410078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0" name="iş1iďè">
              <a:extLst>
                <a:ext uri="{FF2B5EF4-FFF2-40B4-BE49-F238E27FC236}">
                  <a16:creationId xmlns:a16="http://schemas.microsoft.com/office/drawing/2014/main" xmlns="" id="{C1CDF735-DC19-41D7-8F1F-B4B678FFD76E}"/>
                </a:ext>
              </a:extLst>
            </p:cNvPr>
            <p:cNvSpPr/>
            <p:nvPr/>
          </p:nvSpPr>
          <p:spPr bwMode="auto">
            <a:xfrm>
              <a:off x="3863942" y="3768202"/>
              <a:ext cx="606874" cy="768020"/>
            </a:xfrm>
            <a:custGeom>
              <a:avLst/>
              <a:gdLst>
                <a:gd name="T0" fmla="*/ 83 w 85"/>
                <a:gd name="T1" fmla="*/ 101 h 108"/>
                <a:gd name="T2" fmla="*/ 84 w 85"/>
                <a:gd name="T3" fmla="*/ 92 h 108"/>
                <a:gd name="T4" fmla="*/ 52 w 85"/>
                <a:gd name="T5" fmla="*/ 32 h 108"/>
                <a:gd name="T6" fmla="*/ 53 w 85"/>
                <a:gd name="T7" fmla="*/ 32 h 108"/>
                <a:gd name="T8" fmla="*/ 85 w 85"/>
                <a:gd name="T9" fmla="*/ 89 h 108"/>
                <a:gd name="T10" fmla="*/ 85 w 85"/>
                <a:gd name="T11" fmla="*/ 87 h 108"/>
                <a:gd name="T12" fmla="*/ 84 w 85"/>
                <a:gd name="T13" fmla="*/ 87 h 108"/>
                <a:gd name="T14" fmla="*/ 60 w 85"/>
                <a:gd name="T15" fmla="*/ 1 h 108"/>
                <a:gd name="T16" fmla="*/ 60 w 85"/>
                <a:gd name="T17" fmla="*/ 0 h 108"/>
                <a:gd name="T18" fmla="*/ 9 w 85"/>
                <a:gd name="T19" fmla="*/ 62 h 108"/>
                <a:gd name="T20" fmla="*/ 34 w 85"/>
                <a:gd name="T21" fmla="*/ 98 h 108"/>
                <a:gd name="T22" fmla="*/ 83 w 85"/>
                <a:gd name="T23" fmla="*/ 101 h 108"/>
                <a:gd name="T24" fmla="*/ 48 w 85"/>
                <a:gd name="T25" fmla="*/ 49 h 108"/>
                <a:gd name="T26" fmla="*/ 58 w 85"/>
                <a:gd name="T27" fmla="*/ 76 h 108"/>
                <a:gd name="T28" fmla="*/ 83 w 85"/>
                <a:gd name="T29" fmla="*/ 95 h 108"/>
                <a:gd name="T30" fmla="*/ 82 w 85"/>
                <a:gd name="T31" fmla="*/ 98 h 108"/>
                <a:gd name="T32" fmla="*/ 46 w 85"/>
                <a:gd name="T33" fmla="*/ 50 h 108"/>
                <a:gd name="T34" fmla="*/ 48 w 85"/>
                <a:gd name="T35" fmla="*/ 4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08">
                  <a:moveTo>
                    <a:pt x="83" y="101"/>
                  </a:moveTo>
                  <a:cubicBezTo>
                    <a:pt x="83" y="98"/>
                    <a:pt x="84" y="95"/>
                    <a:pt x="84" y="92"/>
                  </a:cubicBezTo>
                  <a:cubicBezTo>
                    <a:pt x="61" y="87"/>
                    <a:pt x="52" y="52"/>
                    <a:pt x="52" y="32"/>
                  </a:cubicBezTo>
                  <a:cubicBezTo>
                    <a:pt x="52" y="31"/>
                    <a:pt x="53" y="31"/>
                    <a:pt x="53" y="32"/>
                  </a:cubicBezTo>
                  <a:cubicBezTo>
                    <a:pt x="54" y="54"/>
                    <a:pt x="64" y="80"/>
                    <a:pt x="85" y="89"/>
                  </a:cubicBezTo>
                  <a:cubicBezTo>
                    <a:pt x="85" y="88"/>
                    <a:pt x="85" y="88"/>
                    <a:pt x="85" y="87"/>
                  </a:cubicBezTo>
                  <a:cubicBezTo>
                    <a:pt x="85" y="87"/>
                    <a:pt x="85" y="87"/>
                    <a:pt x="84" y="87"/>
                  </a:cubicBezTo>
                  <a:cubicBezTo>
                    <a:pt x="60" y="70"/>
                    <a:pt x="55" y="30"/>
                    <a:pt x="60" y="1"/>
                  </a:cubicBezTo>
                  <a:cubicBezTo>
                    <a:pt x="60" y="1"/>
                    <a:pt x="60" y="1"/>
                    <a:pt x="60" y="0"/>
                  </a:cubicBezTo>
                  <a:cubicBezTo>
                    <a:pt x="29" y="6"/>
                    <a:pt x="0" y="27"/>
                    <a:pt x="9" y="62"/>
                  </a:cubicBezTo>
                  <a:cubicBezTo>
                    <a:pt x="13" y="76"/>
                    <a:pt x="22" y="90"/>
                    <a:pt x="34" y="98"/>
                  </a:cubicBezTo>
                  <a:cubicBezTo>
                    <a:pt x="49" y="108"/>
                    <a:pt x="66" y="104"/>
                    <a:pt x="83" y="101"/>
                  </a:cubicBezTo>
                  <a:close/>
                  <a:moveTo>
                    <a:pt x="48" y="49"/>
                  </a:moveTo>
                  <a:cubicBezTo>
                    <a:pt x="50" y="59"/>
                    <a:pt x="53" y="68"/>
                    <a:pt x="58" y="76"/>
                  </a:cubicBezTo>
                  <a:cubicBezTo>
                    <a:pt x="65" y="85"/>
                    <a:pt x="73" y="90"/>
                    <a:pt x="83" y="95"/>
                  </a:cubicBezTo>
                  <a:cubicBezTo>
                    <a:pt x="84" y="96"/>
                    <a:pt x="83" y="98"/>
                    <a:pt x="82" y="98"/>
                  </a:cubicBezTo>
                  <a:cubicBezTo>
                    <a:pt x="61" y="96"/>
                    <a:pt x="48" y="68"/>
                    <a:pt x="46" y="50"/>
                  </a:cubicBezTo>
                  <a:cubicBezTo>
                    <a:pt x="46" y="49"/>
                    <a:pt x="48" y="48"/>
                    <a:pt x="48" y="49"/>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1" name="ïślîḍê">
              <a:extLst>
                <a:ext uri="{FF2B5EF4-FFF2-40B4-BE49-F238E27FC236}">
                  <a16:creationId xmlns:a16="http://schemas.microsoft.com/office/drawing/2014/main" xmlns="" id="{3E369370-C3A3-45B4-9A91-D7BCC5624A3A}"/>
                </a:ext>
              </a:extLst>
            </p:cNvPr>
            <p:cNvSpPr/>
            <p:nvPr/>
          </p:nvSpPr>
          <p:spPr bwMode="auto">
            <a:xfrm>
              <a:off x="2389617" y="1028700"/>
              <a:ext cx="7412767" cy="5149850"/>
            </a:xfrm>
            <a:custGeom>
              <a:avLst/>
              <a:gdLst>
                <a:gd name="T0" fmla="*/ 560 w 1040"/>
                <a:gd name="T1" fmla="*/ 259 h 724"/>
                <a:gd name="T2" fmla="*/ 482 w 1040"/>
                <a:gd name="T3" fmla="*/ 132 h 724"/>
                <a:gd name="T4" fmla="*/ 472 w 1040"/>
                <a:gd name="T5" fmla="*/ 70 h 724"/>
                <a:gd name="T6" fmla="*/ 136 w 1040"/>
                <a:gd name="T7" fmla="*/ 272 h 724"/>
                <a:gd name="T8" fmla="*/ 225 w 1040"/>
                <a:gd name="T9" fmla="*/ 541 h 724"/>
                <a:gd name="T10" fmla="*/ 661 w 1040"/>
                <a:gd name="T11" fmla="*/ 630 h 724"/>
                <a:gd name="T12" fmla="*/ 472 w 1040"/>
                <a:gd name="T13" fmla="*/ 84 h 724"/>
                <a:gd name="T14" fmla="*/ 903 w 1040"/>
                <a:gd name="T15" fmla="*/ 478 h 724"/>
                <a:gd name="T16" fmla="*/ 836 w 1040"/>
                <a:gd name="T17" fmla="*/ 556 h 724"/>
                <a:gd name="T18" fmla="*/ 766 w 1040"/>
                <a:gd name="T19" fmla="*/ 499 h 724"/>
                <a:gd name="T20" fmla="*/ 821 w 1040"/>
                <a:gd name="T21" fmla="*/ 441 h 724"/>
                <a:gd name="T22" fmla="*/ 749 w 1040"/>
                <a:gd name="T23" fmla="*/ 381 h 724"/>
                <a:gd name="T24" fmla="*/ 670 w 1040"/>
                <a:gd name="T25" fmla="*/ 521 h 724"/>
                <a:gd name="T26" fmla="*/ 634 w 1040"/>
                <a:gd name="T27" fmla="*/ 473 h 724"/>
                <a:gd name="T28" fmla="*/ 621 w 1040"/>
                <a:gd name="T29" fmla="*/ 461 h 724"/>
                <a:gd name="T30" fmla="*/ 623 w 1040"/>
                <a:gd name="T31" fmla="*/ 440 h 724"/>
                <a:gd name="T32" fmla="*/ 627 w 1040"/>
                <a:gd name="T33" fmla="*/ 385 h 724"/>
                <a:gd name="T34" fmla="*/ 638 w 1040"/>
                <a:gd name="T35" fmla="*/ 313 h 724"/>
                <a:gd name="T36" fmla="*/ 619 w 1040"/>
                <a:gd name="T37" fmla="*/ 321 h 724"/>
                <a:gd name="T38" fmla="*/ 509 w 1040"/>
                <a:gd name="T39" fmla="*/ 344 h 724"/>
                <a:gd name="T40" fmla="*/ 605 w 1040"/>
                <a:gd name="T41" fmla="*/ 439 h 724"/>
                <a:gd name="T42" fmla="*/ 575 w 1040"/>
                <a:gd name="T43" fmla="*/ 437 h 724"/>
                <a:gd name="T44" fmla="*/ 412 w 1040"/>
                <a:gd name="T45" fmla="*/ 513 h 724"/>
                <a:gd name="T46" fmla="*/ 405 w 1040"/>
                <a:gd name="T47" fmla="*/ 472 h 724"/>
                <a:gd name="T48" fmla="*/ 444 w 1040"/>
                <a:gd name="T49" fmla="*/ 353 h 724"/>
                <a:gd name="T50" fmla="*/ 350 w 1040"/>
                <a:gd name="T51" fmla="*/ 315 h 724"/>
                <a:gd name="T52" fmla="*/ 369 w 1040"/>
                <a:gd name="T53" fmla="*/ 323 h 724"/>
                <a:gd name="T54" fmla="*/ 534 w 1040"/>
                <a:gd name="T55" fmla="*/ 452 h 724"/>
                <a:gd name="T56" fmla="*/ 562 w 1040"/>
                <a:gd name="T57" fmla="*/ 233 h 724"/>
                <a:gd name="T58" fmla="*/ 513 w 1040"/>
                <a:gd name="T59" fmla="*/ 289 h 724"/>
                <a:gd name="T60" fmla="*/ 462 w 1040"/>
                <a:gd name="T61" fmla="*/ 223 h 724"/>
                <a:gd name="T62" fmla="*/ 408 w 1040"/>
                <a:gd name="T63" fmla="*/ 283 h 724"/>
                <a:gd name="T64" fmla="*/ 361 w 1040"/>
                <a:gd name="T65" fmla="*/ 222 h 724"/>
                <a:gd name="T66" fmla="*/ 312 w 1040"/>
                <a:gd name="T67" fmla="*/ 80 h 724"/>
                <a:gd name="T68" fmla="*/ 169 w 1040"/>
                <a:gd name="T69" fmla="*/ 41 h 724"/>
                <a:gd name="T70" fmla="*/ 170 w 1040"/>
                <a:gd name="T71" fmla="*/ 186 h 724"/>
                <a:gd name="T72" fmla="*/ 167 w 1040"/>
                <a:gd name="T73" fmla="*/ 245 h 724"/>
                <a:gd name="T74" fmla="*/ 264 w 1040"/>
                <a:gd name="T75" fmla="*/ 243 h 724"/>
                <a:gd name="T76" fmla="*/ 305 w 1040"/>
                <a:gd name="T77" fmla="*/ 223 h 724"/>
                <a:gd name="T78" fmla="*/ 332 w 1040"/>
                <a:gd name="T79" fmla="*/ 427 h 724"/>
                <a:gd name="T80" fmla="*/ 241 w 1040"/>
                <a:gd name="T81" fmla="*/ 483 h 724"/>
                <a:gd name="T82" fmla="*/ 245 w 1040"/>
                <a:gd name="T83" fmla="*/ 589 h 724"/>
                <a:gd name="T84" fmla="*/ 249 w 1040"/>
                <a:gd name="T85" fmla="*/ 582 h 724"/>
                <a:gd name="T86" fmla="*/ 304 w 1040"/>
                <a:gd name="T87" fmla="*/ 536 h 724"/>
                <a:gd name="T88" fmla="*/ 297 w 1040"/>
                <a:gd name="T89" fmla="*/ 600 h 724"/>
                <a:gd name="T90" fmla="*/ 384 w 1040"/>
                <a:gd name="T91" fmla="*/ 632 h 724"/>
                <a:gd name="T92" fmla="*/ 466 w 1040"/>
                <a:gd name="T93" fmla="*/ 579 h 724"/>
                <a:gd name="T94" fmla="*/ 532 w 1040"/>
                <a:gd name="T95" fmla="*/ 538 h 724"/>
                <a:gd name="T96" fmla="*/ 564 w 1040"/>
                <a:gd name="T97" fmla="*/ 455 h 724"/>
                <a:gd name="T98" fmla="*/ 627 w 1040"/>
                <a:gd name="T99" fmla="*/ 519 h 724"/>
                <a:gd name="T100" fmla="*/ 598 w 1040"/>
                <a:gd name="T101" fmla="*/ 588 h 724"/>
                <a:gd name="T102" fmla="*/ 629 w 1040"/>
                <a:gd name="T103" fmla="*/ 576 h 724"/>
                <a:gd name="T104" fmla="*/ 724 w 1040"/>
                <a:gd name="T105" fmla="*/ 544 h 724"/>
                <a:gd name="T106" fmla="*/ 808 w 1040"/>
                <a:gd name="T107" fmla="*/ 564 h 724"/>
                <a:gd name="T108" fmla="*/ 785 w 1040"/>
                <a:gd name="T109" fmla="*/ 650 h 724"/>
                <a:gd name="T110" fmla="*/ 818 w 1040"/>
                <a:gd name="T111" fmla="*/ 611 h 724"/>
                <a:gd name="T112" fmla="*/ 978 w 1040"/>
                <a:gd name="T113" fmla="*/ 685 h 724"/>
                <a:gd name="T114" fmla="*/ 978 w 1040"/>
                <a:gd name="T115" fmla="*/ 664 h 724"/>
                <a:gd name="T116" fmla="*/ 952 w 1040"/>
                <a:gd name="T117" fmla="*/ 606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40" h="724">
                  <a:moveTo>
                    <a:pt x="968" y="526"/>
                  </a:moveTo>
                  <a:cubicBezTo>
                    <a:pt x="984" y="505"/>
                    <a:pt x="982" y="471"/>
                    <a:pt x="959" y="452"/>
                  </a:cubicBezTo>
                  <a:cubicBezTo>
                    <a:pt x="926" y="425"/>
                    <a:pt x="874" y="435"/>
                    <a:pt x="853" y="471"/>
                  </a:cubicBezTo>
                  <a:cubicBezTo>
                    <a:pt x="848" y="462"/>
                    <a:pt x="841" y="453"/>
                    <a:pt x="834" y="447"/>
                  </a:cubicBezTo>
                  <a:cubicBezTo>
                    <a:pt x="832" y="446"/>
                    <a:pt x="831" y="446"/>
                    <a:pt x="830" y="445"/>
                  </a:cubicBezTo>
                  <a:cubicBezTo>
                    <a:pt x="859" y="422"/>
                    <a:pt x="853" y="378"/>
                    <a:pt x="824" y="357"/>
                  </a:cubicBezTo>
                  <a:cubicBezTo>
                    <a:pt x="808" y="346"/>
                    <a:pt x="787" y="343"/>
                    <a:pt x="768" y="347"/>
                  </a:cubicBezTo>
                  <a:cubicBezTo>
                    <a:pt x="752" y="351"/>
                    <a:pt x="741" y="361"/>
                    <a:pt x="734" y="374"/>
                  </a:cubicBezTo>
                  <a:cubicBezTo>
                    <a:pt x="731" y="359"/>
                    <a:pt x="722" y="343"/>
                    <a:pt x="712" y="334"/>
                  </a:cubicBezTo>
                  <a:cubicBezTo>
                    <a:pt x="706" y="330"/>
                    <a:pt x="701" y="326"/>
                    <a:pt x="695" y="324"/>
                  </a:cubicBezTo>
                  <a:cubicBezTo>
                    <a:pt x="734" y="292"/>
                    <a:pt x="726" y="228"/>
                    <a:pt x="677" y="211"/>
                  </a:cubicBezTo>
                  <a:cubicBezTo>
                    <a:pt x="653" y="203"/>
                    <a:pt x="626" y="210"/>
                    <a:pt x="610" y="229"/>
                  </a:cubicBezTo>
                  <a:cubicBezTo>
                    <a:pt x="592" y="251"/>
                    <a:pt x="587" y="278"/>
                    <a:pt x="594" y="305"/>
                  </a:cubicBezTo>
                  <a:cubicBezTo>
                    <a:pt x="589" y="302"/>
                    <a:pt x="584" y="300"/>
                    <a:pt x="579" y="299"/>
                  </a:cubicBezTo>
                  <a:cubicBezTo>
                    <a:pt x="577" y="285"/>
                    <a:pt x="570" y="271"/>
                    <a:pt x="560" y="259"/>
                  </a:cubicBezTo>
                  <a:cubicBezTo>
                    <a:pt x="580" y="256"/>
                    <a:pt x="600" y="247"/>
                    <a:pt x="609" y="227"/>
                  </a:cubicBezTo>
                  <a:cubicBezTo>
                    <a:pt x="617" y="206"/>
                    <a:pt x="607" y="181"/>
                    <a:pt x="587" y="170"/>
                  </a:cubicBezTo>
                  <a:cubicBezTo>
                    <a:pt x="548" y="147"/>
                    <a:pt x="492" y="187"/>
                    <a:pt x="512" y="231"/>
                  </a:cubicBezTo>
                  <a:cubicBezTo>
                    <a:pt x="507" y="230"/>
                    <a:pt x="503" y="229"/>
                    <a:pt x="499" y="230"/>
                  </a:cubicBezTo>
                  <a:cubicBezTo>
                    <a:pt x="518" y="177"/>
                    <a:pt x="454" y="131"/>
                    <a:pt x="410" y="166"/>
                  </a:cubicBezTo>
                  <a:cubicBezTo>
                    <a:pt x="372" y="195"/>
                    <a:pt x="380" y="254"/>
                    <a:pt x="417" y="275"/>
                  </a:cubicBezTo>
                  <a:cubicBezTo>
                    <a:pt x="410" y="276"/>
                    <a:pt x="403" y="275"/>
                    <a:pt x="397" y="270"/>
                  </a:cubicBezTo>
                  <a:cubicBezTo>
                    <a:pt x="391" y="263"/>
                    <a:pt x="385" y="255"/>
                    <a:pt x="380" y="248"/>
                  </a:cubicBezTo>
                  <a:cubicBezTo>
                    <a:pt x="375" y="240"/>
                    <a:pt x="372" y="231"/>
                    <a:pt x="367" y="223"/>
                  </a:cubicBezTo>
                  <a:cubicBezTo>
                    <a:pt x="367" y="223"/>
                    <a:pt x="367" y="223"/>
                    <a:pt x="367" y="222"/>
                  </a:cubicBezTo>
                  <a:cubicBezTo>
                    <a:pt x="331" y="171"/>
                    <a:pt x="334" y="100"/>
                    <a:pt x="391" y="65"/>
                  </a:cubicBezTo>
                  <a:cubicBezTo>
                    <a:pt x="420" y="46"/>
                    <a:pt x="458" y="50"/>
                    <a:pt x="474" y="79"/>
                  </a:cubicBezTo>
                  <a:cubicBezTo>
                    <a:pt x="469" y="81"/>
                    <a:pt x="465" y="84"/>
                    <a:pt x="462" y="88"/>
                  </a:cubicBezTo>
                  <a:cubicBezTo>
                    <a:pt x="453" y="99"/>
                    <a:pt x="447" y="125"/>
                    <a:pt x="457" y="137"/>
                  </a:cubicBezTo>
                  <a:cubicBezTo>
                    <a:pt x="466" y="148"/>
                    <a:pt x="478" y="143"/>
                    <a:pt x="482" y="132"/>
                  </a:cubicBezTo>
                  <a:cubicBezTo>
                    <a:pt x="488" y="116"/>
                    <a:pt x="486" y="97"/>
                    <a:pt x="479" y="82"/>
                  </a:cubicBezTo>
                  <a:cubicBezTo>
                    <a:pt x="487" y="80"/>
                    <a:pt x="496" y="81"/>
                    <a:pt x="502" y="83"/>
                  </a:cubicBezTo>
                  <a:cubicBezTo>
                    <a:pt x="518" y="88"/>
                    <a:pt x="523" y="102"/>
                    <a:pt x="533" y="113"/>
                  </a:cubicBezTo>
                  <a:cubicBezTo>
                    <a:pt x="541" y="121"/>
                    <a:pt x="549" y="128"/>
                    <a:pt x="558" y="134"/>
                  </a:cubicBezTo>
                  <a:cubicBezTo>
                    <a:pt x="576" y="146"/>
                    <a:pt x="599" y="154"/>
                    <a:pt x="619" y="151"/>
                  </a:cubicBezTo>
                  <a:cubicBezTo>
                    <a:pt x="637" y="149"/>
                    <a:pt x="652" y="135"/>
                    <a:pt x="655" y="118"/>
                  </a:cubicBezTo>
                  <a:cubicBezTo>
                    <a:pt x="657" y="104"/>
                    <a:pt x="647" y="89"/>
                    <a:pt x="632" y="94"/>
                  </a:cubicBezTo>
                  <a:cubicBezTo>
                    <a:pt x="628" y="95"/>
                    <a:pt x="629" y="101"/>
                    <a:pt x="632" y="101"/>
                  </a:cubicBezTo>
                  <a:cubicBezTo>
                    <a:pt x="654" y="98"/>
                    <a:pt x="647" y="127"/>
                    <a:pt x="639" y="136"/>
                  </a:cubicBezTo>
                  <a:cubicBezTo>
                    <a:pt x="631" y="144"/>
                    <a:pt x="622" y="147"/>
                    <a:pt x="611" y="147"/>
                  </a:cubicBezTo>
                  <a:cubicBezTo>
                    <a:pt x="595" y="147"/>
                    <a:pt x="579" y="141"/>
                    <a:pt x="565" y="133"/>
                  </a:cubicBezTo>
                  <a:cubicBezTo>
                    <a:pt x="551" y="126"/>
                    <a:pt x="539" y="115"/>
                    <a:pt x="531" y="103"/>
                  </a:cubicBezTo>
                  <a:cubicBezTo>
                    <a:pt x="525" y="95"/>
                    <a:pt x="521" y="86"/>
                    <a:pt x="512" y="81"/>
                  </a:cubicBezTo>
                  <a:cubicBezTo>
                    <a:pt x="502" y="76"/>
                    <a:pt x="488" y="74"/>
                    <a:pt x="477" y="78"/>
                  </a:cubicBezTo>
                  <a:cubicBezTo>
                    <a:pt x="476" y="75"/>
                    <a:pt x="474" y="72"/>
                    <a:pt x="472" y="70"/>
                  </a:cubicBezTo>
                  <a:cubicBezTo>
                    <a:pt x="441" y="30"/>
                    <a:pt x="389" y="51"/>
                    <a:pt x="362" y="84"/>
                  </a:cubicBezTo>
                  <a:cubicBezTo>
                    <a:pt x="334" y="119"/>
                    <a:pt x="329" y="170"/>
                    <a:pt x="352" y="209"/>
                  </a:cubicBezTo>
                  <a:cubicBezTo>
                    <a:pt x="351" y="207"/>
                    <a:pt x="349" y="206"/>
                    <a:pt x="348" y="204"/>
                  </a:cubicBezTo>
                  <a:cubicBezTo>
                    <a:pt x="342" y="198"/>
                    <a:pt x="326" y="173"/>
                    <a:pt x="320" y="165"/>
                  </a:cubicBezTo>
                  <a:cubicBezTo>
                    <a:pt x="332" y="144"/>
                    <a:pt x="342" y="122"/>
                    <a:pt x="332" y="99"/>
                  </a:cubicBezTo>
                  <a:cubicBezTo>
                    <a:pt x="319" y="68"/>
                    <a:pt x="283" y="53"/>
                    <a:pt x="271" y="21"/>
                  </a:cubicBezTo>
                  <a:cubicBezTo>
                    <a:pt x="271" y="18"/>
                    <a:pt x="267" y="17"/>
                    <a:pt x="266" y="19"/>
                  </a:cubicBezTo>
                  <a:cubicBezTo>
                    <a:pt x="260" y="26"/>
                    <a:pt x="257" y="34"/>
                    <a:pt x="255" y="42"/>
                  </a:cubicBezTo>
                  <a:cubicBezTo>
                    <a:pt x="214" y="0"/>
                    <a:pt x="148" y="38"/>
                    <a:pt x="98" y="24"/>
                  </a:cubicBezTo>
                  <a:cubicBezTo>
                    <a:pt x="97" y="24"/>
                    <a:pt x="94" y="26"/>
                    <a:pt x="95" y="28"/>
                  </a:cubicBezTo>
                  <a:cubicBezTo>
                    <a:pt x="104" y="51"/>
                    <a:pt x="117" y="71"/>
                    <a:pt x="134" y="89"/>
                  </a:cubicBezTo>
                  <a:cubicBezTo>
                    <a:pt x="82" y="104"/>
                    <a:pt x="56" y="161"/>
                    <a:pt x="4" y="175"/>
                  </a:cubicBezTo>
                  <a:cubicBezTo>
                    <a:pt x="1" y="175"/>
                    <a:pt x="0" y="180"/>
                    <a:pt x="3" y="181"/>
                  </a:cubicBezTo>
                  <a:cubicBezTo>
                    <a:pt x="32" y="196"/>
                    <a:pt x="58" y="215"/>
                    <a:pt x="80" y="239"/>
                  </a:cubicBezTo>
                  <a:cubicBezTo>
                    <a:pt x="96" y="255"/>
                    <a:pt x="112" y="273"/>
                    <a:pt x="136" y="272"/>
                  </a:cubicBezTo>
                  <a:cubicBezTo>
                    <a:pt x="118" y="295"/>
                    <a:pt x="104" y="321"/>
                    <a:pt x="95" y="349"/>
                  </a:cubicBezTo>
                  <a:cubicBezTo>
                    <a:pt x="94" y="352"/>
                    <a:pt x="97" y="354"/>
                    <a:pt x="99" y="353"/>
                  </a:cubicBezTo>
                  <a:cubicBezTo>
                    <a:pt x="131" y="333"/>
                    <a:pt x="172" y="353"/>
                    <a:pt x="207" y="354"/>
                  </a:cubicBezTo>
                  <a:cubicBezTo>
                    <a:pt x="234" y="354"/>
                    <a:pt x="260" y="349"/>
                    <a:pt x="283" y="334"/>
                  </a:cubicBezTo>
                  <a:cubicBezTo>
                    <a:pt x="282" y="338"/>
                    <a:pt x="280" y="342"/>
                    <a:pt x="278" y="345"/>
                  </a:cubicBezTo>
                  <a:cubicBezTo>
                    <a:pt x="278" y="345"/>
                    <a:pt x="278" y="346"/>
                    <a:pt x="278" y="346"/>
                  </a:cubicBezTo>
                  <a:cubicBezTo>
                    <a:pt x="278" y="346"/>
                    <a:pt x="277" y="347"/>
                    <a:pt x="277" y="347"/>
                  </a:cubicBezTo>
                  <a:cubicBezTo>
                    <a:pt x="276" y="349"/>
                    <a:pt x="275" y="350"/>
                    <a:pt x="274" y="351"/>
                  </a:cubicBezTo>
                  <a:cubicBezTo>
                    <a:pt x="273" y="352"/>
                    <a:pt x="273" y="353"/>
                    <a:pt x="273" y="354"/>
                  </a:cubicBezTo>
                  <a:cubicBezTo>
                    <a:pt x="269" y="362"/>
                    <a:pt x="267" y="371"/>
                    <a:pt x="267" y="379"/>
                  </a:cubicBezTo>
                  <a:cubicBezTo>
                    <a:pt x="231" y="379"/>
                    <a:pt x="199" y="409"/>
                    <a:pt x="207" y="447"/>
                  </a:cubicBezTo>
                  <a:cubicBezTo>
                    <a:pt x="211" y="464"/>
                    <a:pt x="222" y="481"/>
                    <a:pt x="236" y="491"/>
                  </a:cubicBezTo>
                  <a:cubicBezTo>
                    <a:pt x="243" y="495"/>
                    <a:pt x="251" y="497"/>
                    <a:pt x="258" y="498"/>
                  </a:cubicBezTo>
                  <a:cubicBezTo>
                    <a:pt x="244" y="507"/>
                    <a:pt x="230" y="519"/>
                    <a:pt x="226" y="536"/>
                  </a:cubicBezTo>
                  <a:cubicBezTo>
                    <a:pt x="226" y="538"/>
                    <a:pt x="225" y="539"/>
                    <a:pt x="225" y="541"/>
                  </a:cubicBezTo>
                  <a:cubicBezTo>
                    <a:pt x="207" y="544"/>
                    <a:pt x="194" y="558"/>
                    <a:pt x="189" y="575"/>
                  </a:cubicBezTo>
                  <a:cubicBezTo>
                    <a:pt x="181" y="598"/>
                    <a:pt x="188" y="620"/>
                    <a:pt x="205" y="637"/>
                  </a:cubicBezTo>
                  <a:cubicBezTo>
                    <a:pt x="220" y="650"/>
                    <a:pt x="240" y="657"/>
                    <a:pt x="260" y="651"/>
                  </a:cubicBezTo>
                  <a:cubicBezTo>
                    <a:pt x="274" y="646"/>
                    <a:pt x="283" y="636"/>
                    <a:pt x="289" y="624"/>
                  </a:cubicBezTo>
                  <a:cubicBezTo>
                    <a:pt x="288" y="653"/>
                    <a:pt x="317" y="681"/>
                    <a:pt x="346" y="683"/>
                  </a:cubicBezTo>
                  <a:cubicBezTo>
                    <a:pt x="383" y="686"/>
                    <a:pt x="411" y="655"/>
                    <a:pt x="413" y="620"/>
                  </a:cubicBezTo>
                  <a:cubicBezTo>
                    <a:pt x="421" y="622"/>
                    <a:pt x="429" y="622"/>
                    <a:pt x="438" y="621"/>
                  </a:cubicBezTo>
                  <a:cubicBezTo>
                    <a:pt x="446" y="620"/>
                    <a:pt x="454" y="617"/>
                    <a:pt x="462" y="613"/>
                  </a:cubicBezTo>
                  <a:cubicBezTo>
                    <a:pt x="475" y="635"/>
                    <a:pt x="501" y="645"/>
                    <a:pt x="525" y="637"/>
                  </a:cubicBezTo>
                  <a:cubicBezTo>
                    <a:pt x="546" y="630"/>
                    <a:pt x="561" y="608"/>
                    <a:pt x="559" y="586"/>
                  </a:cubicBezTo>
                  <a:cubicBezTo>
                    <a:pt x="564" y="588"/>
                    <a:pt x="569" y="590"/>
                    <a:pt x="575" y="590"/>
                  </a:cubicBezTo>
                  <a:cubicBezTo>
                    <a:pt x="576" y="590"/>
                    <a:pt x="576" y="590"/>
                    <a:pt x="577" y="590"/>
                  </a:cubicBezTo>
                  <a:cubicBezTo>
                    <a:pt x="552" y="620"/>
                    <a:pt x="557" y="672"/>
                    <a:pt x="595" y="689"/>
                  </a:cubicBezTo>
                  <a:cubicBezTo>
                    <a:pt x="612" y="697"/>
                    <a:pt x="633" y="694"/>
                    <a:pt x="646" y="682"/>
                  </a:cubicBezTo>
                  <a:cubicBezTo>
                    <a:pt x="662" y="669"/>
                    <a:pt x="663" y="649"/>
                    <a:pt x="661" y="630"/>
                  </a:cubicBezTo>
                  <a:cubicBezTo>
                    <a:pt x="676" y="638"/>
                    <a:pt x="694" y="639"/>
                    <a:pt x="712" y="631"/>
                  </a:cubicBezTo>
                  <a:cubicBezTo>
                    <a:pt x="716" y="629"/>
                    <a:pt x="719" y="627"/>
                    <a:pt x="722" y="625"/>
                  </a:cubicBezTo>
                  <a:cubicBezTo>
                    <a:pt x="735" y="643"/>
                    <a:pt x="755" y="646"/>
                    <a:pt x="774" y="640"/>
                  </a:cubicBezTo>
                  <a:cubicBezTo>
                    <a:pt x="768" y="671"/>
                    <a:pt x="791" y="711"/>
                    <a:pt x="823" y="718"/>
                  </a:cubicBezTo>
                  <a:cubicBezTo>
                    <a:pt x="852" y="724"/>
                    <a:pt x="876" y="703"/>
                    <a:pt x="882" y="677"/>
                  </a:cubicBezTo>
                  <a:cubicBezTo>
                    <a:pt x="895" y="698"/>
                    <a:pt x="919" y="712"/>
                    <a:pt x="944" y="712"/>
                  </a:cubicBezTo>
                  <a:cubicBezTo>
                    <a:pt x="962" y="711"/>
                    <a:pt x="980" y="703"/>
                    <a:pt x="990" y="687"/>
                  </a:cubicBezTo>
                  <a:cubicBezTo>
                    <a:pt x="999" y="674"/>
                    <a:pt x="1006" y="648"/>
                    <a:pt x="999" y="632"/>
                  </a:cubicBezTo>
                  <a:cubicBezTo>
                    <a:pt x="1011" y="627"/>
                    <a:pt x="1020" y="617"/>
                    <a:pt x="1026" y="604"/>
                  </a:cubicBezTo>
                  <a:cubicBezTo>
                    <a:pt x="1040" y="567"/>
                    <a:pt x="1006" y="523"/>
                    <a:pt x="968" y="526"/>
                  </a:cubicBezTo>
                  <a:close/>
                  <a:moveTo>
                    <a:pt x="480" y="95"/>
                  </a:moveTo>
                  <a:cubicBezTo>
                    <a:pt x="481" y="103"/>
                    <a:pt x="483" y="119"/>
                    <a:pt x="479" y="127"/>
                  </a:cubicBezTo>
                  <a:cubicBezTo>
                    <a:pt x="478" y="136"/>
                    <a:pt x="464" y="144"/>
                    <a:pt x="457" y="129"/>
                  </a:cubicBezTo>
                  <a:cubicBezTo>
                    <a:pt x="456" y="123"/>
                    <a:pt x="456" y="118"/>
                    <a:pt x="457" y="112"/>
                  </a:cubicBezTo>
                  <a:cubicBezTo>
                    <a:pt x="459" y="102"/>
                    <a:pt x="463" y="90"/>
                    <a:pt x="472" y="84"/>
                  </a:cubicBezTo>
                  <a:cubicBezTo>
                    <a:pt x="473" y="84"/>
                    <a:pt x="474" y="83"/>
                    <a:pt x="476" y="83"/>
                  </a:cubicBezTo>
                  <a:cubicBezTo>
                    <a:pt x="477" y="87"/>
                    <a:pt x="479" y="91"/>
                    <a:pt x="480" y="95"/>
                  </a:cubicBezTo>
                  <a:close/>
                  <a:moveTo>
                    <a:pt x="944" y="451"/>
                  </a:moveTo>
                  <a:cubicBezTo>
                    <a:pt x="980" y="470"/>
                    <a:pt x="976" y="515"/>
                    <a:pt x="943" y="532"/>
                  </a:cubicBezTo>
                  <a:cubicBezTo>
                    <a:pt x="941" y="510"/>
                    <a:pt x="909" y="496"/>
                    <a:pt x="883" y="491"/>
                  </a:cubicBezTo>
                  <a:cubicBezTo>
                    <a:pt x="885" y="491"/>
                    <a:pt x="886" y="491"/>
                    <a:pt x="887" y="491"/>
                  </a:cubicBezTo>
                  <a:cubicBezTo>
                    <a:pt x="897" y="491"/>
                    <a:pt x="908" y="493"/>
                    <a:pt x="917" y="498"/>
                  </a:cubicBezTo>
                  <a:cubicBezTo>
                    <a:pt x="918" y="499"/>
                    <a:pt x="919" y="498"/>
                    <a:pt x="918" y="497"/>
                  </a:cubicBezTo>
                  <a:cubicBezTo>
                    <a:pt x="905" y="488"/>
                    <a:pt x="887" y="485"/>
                    <a:pt x="871" y="487"/>
                  </a:cubicBezTo>
                  <a:cubicBezTo>
                    <a:pt x="883" y="484"/>
                    <a:pt x="895" y="483"/>
                    <a:pt x="906" y="487"/>
                  </a:cubicBezTo>
                  <a:cubicBezTo>
                    <a:pt x="907" y="487"/>
                    <a:pt x="908" y="486"/>
                    <a:pt x="907" y="486"/>
                  </a:cubicBezTo>
                  <a:cubicBezTo>
                    <a:pt x="898" y="481"/>
                    <a:pt x="890" y="480"/>
                    <a:pt x="880" y="481"/>
                  </a:cubicBezTo>
                  <a:cubicBezTo>
                    <a:pt x="878" y="481"/>
                    <a:pt x="873" y="482"/>
                    <a:pt x="869" y="483"/>
                  </a:cubicBezTo>
                  <a:cubicBezTo>
                    <a:pt x="880" y="478"/>
                    <a:pt x="893" y="474"/>
                    <a:pt x="903" y="479"/>
                  </a:cubicBezTo>
                  <a:cubicBezTo>
                    <a:pt x="903" y="479"/>
                    <a:pt x="904" y="478"/>
                    <a:pt x="903" y="478"/>
                  </a:cubicBezTo>
                  <a:cubicBezTo>
                    <a:pt x="891" y="469"/>
                    <a:pt x="871" y="477"/>
                    <a:pt x="859" y="485"/>
                  </a:cubicBezTo>
                  <a:cubicBezTo>
                    <a:pt x="858" y="482"/>
                    <a:pt x="857" y="480"/>
                    <a:pt x="856" y="478"/>
                  </a:cubicBezTo>
                  <a:cubicBezTo>
                    <a:pt x="876" y="449"/>
                    <a:pt x="911" y="433"/>
                    <a:pt x="944" y="451"/>
                  </a:cubicBezTo>
                  <a:close/>
                  <a:moveTo>
                    <a:pt x="859" y="518"/>
                  </a:moveTo>
                  <a:cubicBezTo>
                    <a:pt x="861" y="513"/>
                    <a:pt x="862" y="508"/>
                    <a:pt x="862" y="503"/>
                  </a:cubicBezTo>
                  <a:cubicBezTo>
                    <a:pt x="886" y="504"/>
                    <a:pt x="910" y="511"/>
                    <a:pt x="925" y="532"/>
                  </a:cubicBezTo>
                  <a:cubicBezTo>
                    <a:pt x="939" y="553"/>
                    <a:pt x="940" y="592"/>
                    <a:pt x="921" y="610"/>
                  </a:cubicBezTo>
                  <a:cubicBezTo>
                    <a:pt x="903" y="629"/>
                    <a:pt x="875" y="629"/>
                    <a:pt x="853" y="617"/>
                  </a:cubicBezTo>
                  <a:cubicBezTo>
                    <a:pt x="834" y="606"/>
                    <a:pt x="825" y="588"/>
                    <a:pt x="820" y="569"/>
                  </a:cubicBezTo>
                  <a:cubicBezTo>
                    <a:pt x="833" y="569"/>
                    <a:pt x="846" y="560"/>
                    <a:pt x="853" y="550"/>
                  </a:cubicBezTo>
                  <a:cubicBezTo>
                    <a:pt x="854" y="550"/>
                    <a:pt x="853" y="549"/>
                    <a:pt x="852" y="550"/>
                  </a:cubicBezTo>
                  <a:cubicBezTo>
                    <a:pt x="847" y="555"/>
                    <a:pt x="841" y="559"/>
                    <a:pt x="834" y="562"/>
                  </a:cubicBezTo>
                  <a:cubicBezTo>
                    <a:pt x="829" y="563"/>
                    <a:pt x="824" y="564"/>
                    <a:pt x="819" y="564"/>
                  </a:cubicBezTo>
                  <a:cubicBezTo>
                    <a:pt x="819" y="563"/>
                    <a:pt x="819" y="562"/>
                    <a:pt x="819" y="561"/>
                  </a:cubicBezTo>
                  <a:cubicBezTo>
                    <a:pt x="824" y="559"/>
                    <a:pt x="831" y="559"/>
                    <a:pt x="836" y="556"/>
                  </a:cubicBezTo>
                  <a:cubicBezTo>
                    <a:pt x="843" y="553"/>
                    <a:pt x="848" y="548"/>
                    <a:pt x="853" y="543"/>
                  </a:cubicBezTo>
                  <a:cubicBezTo>
                    <a:pt x="853" y="542"/>
                    <a:pt x="852" y="540"/>
                    <a:pt x="851" y="541"/>
                  </a:cubicBezTo>
                  <a:cubicBezTo>
                    <a:pt x="846" y="547"/>
                    <a:pt x="838" y="552"/>
                    <a:pt x="830" y="554"/>
                  </a:cubicBezTo>
                  <a:cubicBezTo>
                    <a:pt x="828" y="555"/>
                    <a:pt x="824" y="556"/>
                    <a:pt x="821" y="556"/>
                  </a:cubicBezTo>
                  <a:cubicBezTo>
                    <a:pt x="838" y="548"/>
                    <a:pt x="853" y="534"/>
                    <a:pt x="859" y="518"/>
                  </a:cubicBezTo>
                  <a:close/>
                  <a:moveTo>
                    <a:pt x="845" y="523"/>
                  </a:moveTo>
                  <a:cubicBezTo>
                    <a:pt x="834" y="540"/>
                    <a:pt x="811" y="553"/>
                    <a:pt x="791" y="553"/>
                  </a:cubicBezTo>
                  <a:cubicBezTo>
                    <a:pt x="782" y="553"/>
                    <a:pt x="775" y="551"/>
                    <a:pt x="767" y="547"/>
                  </a:cubicBezTo>
                  <a:cubicBezTo>
                    <a:pt x="763" y="545"/>
                    <a:pt x="759" y="542"/>
                    <a:pt x="756" y="538"/>
                  </a:cubicBezTo>
                  <a:cubicBezTo>
                    <a:pt x="762" y="542"/>
                    <a:pt x="769" y="545"/>
                    <a:pt x="776" y="547"/>
                  </a:cubicBezTo>
                  <a:cubicBezTo>
                    <a:pt x="777" y="547"/>
                    <a:pt x="778" y="546"/>
                    <a:pt x="777" y="545"/>
                  </a:cubicBezTo>
                  <a:cubicBezTo>
                    <a:pt x="765" y="542"/>
                    <a:pt x="754" y="534"/>
                    <a:pt x="746" y="524"/>
                  </a:cubicBezTo>
                  <a:cubicBezTo>
                    <a:pt x="748" y="523"/>
                    <a:pt x="751" y="521"/>
                    <a:pt x="752" y="520"/>
                  </a:cubicBezTo>
                  <a:cubicBezTo>
                    <a:pt x="760" y="514"/>
                    <a:pt x="764" y="507"/>
                    <a:pt x="768" y="499"/>
                  </a:cubicBezTo>
                  <a:cubicBezTo>
                    <a:pt x="768" y="498"/>
                    <a:pt x="767" y="498"/>
                    <a:pt x="766" y="499"/>
                  </a:cubicBezTo>
                  <a:cubicBezTo>
                    <a:pt x="762" y="506"/>
                    <a:pt x="756" y="512"/>
                    <a:pt x="749" y="517"/>
                  </a:cubicBezTo>
                  <a:cubicBezTo>
                    <a:pt x="749" y="517"/>
                    <a:pt x="749" y="517"/>
                    <a:pt x="749" y="517"/>
                  </a:cubicBezTo>
                  <a:cubicBezTo>
                    <a:pt x="757" y="509"/>
                    <a:pt x="763" y="497"/>
                    <a:pt x="766" y="486"/>
                  </a:cubicBezTo>
                  <a:cubicBezTo>
                    <a:pt x="767" y="485"/>
                    <a:pt x="765" y="484"/>
                    <a:pt x="765" y="485"/>
                  </a:cubicBezTo>
                  <a:cubicBezTo>
                    <a:pt x="761" y="496"/>
                    <a:pt x="754" y="506"/>
                    <a:pt x="746" y="513"/>
                  </a:cubicBezTo>
                  <a:cubicBezTo>
                    <a:pt x="759" y="496"/>
                    <a:pt x="767" y="474"/>
                    <a:pt x="759" y="452"/>
                  </a:cubicBezTo>
                  <a:cubicBezTo>
                    <a:pt x="759" y="452"/>
                    <a:pt x="759" y="452"/>
                    <a:pt x="759" y="451"/>
                  </a:cubicBezTo>
                  <a:cubicBezTo>
                    <a:pt x="779" y="443"/>
                    <a:pt x="810" y="441"/>
                    <a:pt x="828" y="455"/>
                  </a:cubicBezTo>
                  <a:cubicBezTo>
                    <a:pt x="847" y="470"/>
                    <a:pt x="860" y="501"/>
                    <a:pt x="845" y="523"/>
                  </a:cubicBezTo>
                  <a:close/>
                  <a:moveTo>
                    <a:pt x="738" y="381"/>
                  </a:moveTo>
                  <a:cubicBezTo>
                    <a:pt x="738" y="381"/>
                    <a:pt x="737" y="381"/>
                    <a:pt x="737" y="380"/>
                  </a:cubicBezTo>
                  <a:cubicBezTo>
                    <a:pt x="745" y="369"/>
                    <a:pt x="752" y="358"/>
                    <a:pt x="767" y="354"/>
                  </a:cubicBezTo>
                  <a:cubicBezTo>
                    <a:pt x="783" y="350"/>
                    <a:pt x="802" y="352"/>
                    <a:pt x="816" y="361"/>
                  </a:cubicBezTo>
                  <a:cubicBezTo>
                    <a:pt x="845" y="380"/>
                    <a:pt x="846" y="417"/>
                    <a:pt x="822" y="440"/>
                  </a:cubicBezTo>
                  <a:cubicBezTo>
                    <a:pt x="822" y="440"/>
                    <a:pt x="822" y="440"/>
                    <a:pt x="821" y="441"/>
                  </a:cubicBezTo>
                  <a:cubicBezTo>
                    <a:pt x="808" y="435"/>
                    <a:pt x="790" y="435"/>
                    <a:pt x="775" y="438"/>
                  </a:cubicBezTo>
                  <a:cubicBezTo>
                    <a:pt x="775" y="438"/>
                    <a:pt x="775" y="438"/>
                    <a:pt x="775" y="437"/>
                  </a:cubicBezTo>
                  <a:cubicBezTo>
                    <a:pt x="771" y="431"/>
                    <a:pt x="767" y="426"/>
                    <a:pt x="762" y="422"/>
                  </a:cubicBezTo>
                  <a:cubicBezTo>
                    <a:pt x="766" y="413"/>
                    <a:pt x="763" y="396"/>
                    <a:pt x="762" y="388"/>
                  </a:cubicBezTo>
                  <a:cubicBezTo>
                    <a:pt x="762" y="387"/>
                    <a:pt x="761" y="388"/>
                    <a:pt x="761" y="389"/>
                  </a:cubicBezTo>
                  <a:cubicBezTo>
                    <a:pt x="762" y="398"/>
                    <a:pt x="763" y="411"/>
                    <a:pt x="758" y="420"/>
                  </a:cubicBezTo>
                  <a:cubicBezTo>
                    <a:pt x="758" y="420"/>
                    <a:pt x="758" y="420"/>
                    <a:pt x="757" y="419"/>
                  </a:cubicBezTo>
                  <a:cubicBezTo>
                    <a:pt x="758" y="416"/>
                    <a:pt x="759" y="413"/>
                    <a:pt x="759" y="410"/>
                  </a:cubicBezTo>
                  <a:cubicBezTo>
                    <a:pt x="760" y="401"/>
                    <a:pt x="760" y="391"/>
                    <a:pt x="756" y="383"/>
                  </a:cubicBezTo>
                  <a:cubicBezTo>
                    <a:pt x="756" y="382"/>
                    <a:pt x="755" y="382"/>
                    <a:pt x="755" y="383"/>
                  </a:cubicBezTo>
                  <a:cubicBezTo>
                    <a:pt x="757" y="391"/>
                    <a:pt x="757" y="398"/>
                    <a:pt x="756" y="406"/>
                  </a:cubicBezTo>
                  <a:cubicBezTo>
                    <a:pt x="755" y="409"/>
                    <a:pt x="755" y="412"/>
                    <a:pt x="754" y="415"/>
                  </a:cubicBezTo>
                  <a:cubicBezTo>
                    <a:pt x="754" y="415"/>
                    <a:pt x="754" y="416"/>
                    <a:pt x="754" y="417"/>
                  </a:cubicBezTo>
                  <a:cubicBezTo>
                    <a:pt x="753" y="417"/>
                    <a:pt x="752" y="416"/>
                    <a:pt x="750" y="415"/>
                  </a:cubicBezTo>
                  <a:cubicBezTo>
                    <a:pt x="754" y="404"/>
                    <a:pt x="755" y="392"/>
                    <a:pt x="749" y="381"/>
                  </a:cubicBezTo>
                  <a:cubicBezTo>
                    <a:pt x="749" y="379"/>
                    <a:pt x="747" y="380"/>
                    <a:pt x="748" y="382"/>
                  </a:cubicBezTo>
                  <a:cubicBezTo>
                    <a:pt x="752" y="393"/>
                    <a:pt x="750" y="403"/>
                    <a:pt x="747" y="414"/>
                  </a:cubicBezTo>
                  <a:cubicBezTo>
                    <a:pt x="746" y="414"/>
                    <a:pt x="746" y="414"/>
                    <a:pt x="746" y="413"/>
                  </a:cubicBezTo>
                  <a:cubicBezTo>
                    <a:pt x="747" y="410"/>
                    <a:pt x="748" y="406"/>
                    <a:pt x="748" y="402"/>
                  </a:cubicBezTo>
                  <a:cubicBezTo>
                    <a:pt x="749" y="395"/>
                    <a:pt x="748" y="388"/>
                    <a:pt x="743" y="382"/>
                  </a:cubicBezTo>
                  <a:cubicBezTo>
                    <a:pt x="743" y="381"/>
                    <a:pt x="742" y="382"/>
                    <a:pt x="742" y="383"/>
                  </a:cubicBezTo>
                  <a:cubicBezTo>
                    <a:pt x="746" y="389"/>
                    <a:pt x="747" y="395"/>
                    <a:pt x="746" y="402"/>
                  </a:cubicBezTo>
                  <a:cubicBezTo>
                    <a:pt x="745" y="404"/>
                    <a:pt x="744" y="409"/>
                    <a:pt x="743" y="412"/>
                  </a:cubicBezTo>
                  <a:cubicBezTo>
                    <a:pt x="741" y="412"/>
                    <a:pt x="738" y="411"/>
                    <a:pt x="736" y="411"/>
                  </a:cubicBezTo>
                  <a:cubicBezTo>
                    <a:pt x="742" y="403"/>
                    <a:pt x="743" y="391"/>
                    <a:pt x="738" y="381"/>
                  </a:cubicBezTo>
                  <a:close/>
                  <a:moveTo>
                    <a:pt x="751" y="453"/>
                  </a:moveTo>
                  <a:cubicBezTo>
                    <a:pt x="760" y="480"/>
                    <a:pt x="742" y="508"/>
                    <a:pt x="719" y="521"/>
                  </a:cubicBezTo>
                  <a:cubicBezTo>
                    <a:pt x="699" y="533"/>
                    <a:pt x="674" y="532"/>
                    <a:pt x="655" y="519"/>
                  </a:cubicBezTo>
                  <a:cubicBezTo>
                    <a:pt x="655" y="518"/>
                    <a:pt x="655" y="518"/>
                    <a:pt x="655" y="517"/>
                  </a:cubicBezTo>
                  <a:cubicBezTo>
                    <a:pt x="660" y="519"/>
                    <a:pt x="665" y="521"/>
                    <a:pt x="670" y="521"/>
                  </a:cubicBezTo>
                  <a:cubicBezTo>
                    <a:pt x="681" y="523"/>
                    <a:pt x="693" y="522"/>
                    <a:pt x="704" y="517"/>
                  </a:cubicBezTo>
                  <a:cubicBezTo>
                    <a:pt x="704" y="517"/>
                    <a:pt x="704" y="516"/>
                    <a:pt x="703" y="516"/>
                  </a:cubicBezTo>
                  <a:cubicBezTo>
                    <a:pt x="688" y="520"/>
                    <a:pt x="672" y="519"/>
                    <a:pt x="658" y="513"/>
                  </a:cubicBezTo>
                  <a:cubicBezTo>
                    <a:pt x="657" y="513"/>
                    <a:pt x="656" y="512"/>
                    <a:pt x="656" y="512"/>
                  </a:cubicBezTo>
                  <a:cubicBezTo>
                    <a:pt x="655" y="509"/>
                    <a:pt x="655" y="506"/>
                    <a:pt x="654" y="503"/>
                  </a:cubicBezTo>
                  <a:cubicBezTo>
                    <a:pt x="653" y="493"/>
                    <a:pt x="650" y="484"/>
                    <a:pt x="645" y="476"/>
                  </a:cubicBezTo>
                  <a:cubicBezTo>
                    <a:pt x="645" y="475"/>
                    <a:pt x="644" y="476"/>
                    <a:pt x="644" y="477"/>
                  </a:cubicBezTo>
                  <a:cubicBezTo>
                    <a:pt x="649" y="486"/>
                    <a:pt x="651" y="498"/>
                    <a:pt x="651" y="509"/>
                  </a:cubicBezTo>
                  <a:cubicBezTo>
                    <a:pt x="650" y="509"/>
                    <a:pt x="650" y="508"/>
                    <a:pt x="649" y="508"/>
                  </a:cubicBezTo>
                  <a:cubicBezTo>
                    <a:pt x="649" y="504"/>
                    <a:pt x="648" y="500"/>
                    <a:pt x="648" y="497"/>
                  </a:cubicBezTo>
                  <a:cubicBezTo>
                    <a:pt x="647" y="489"/>
                    <a:pt x="644" y="481"/>
                    <a:pt x="640" y="475"/>
                  </a:cubicBezTo>
                  <a:cubicBezTo>
                    <a:pt x="640" y="474"/>
                    <a:pt x="638" y="475"/>
                    <a:pt x="639" y="476"/>
                  </a:cubicBezTo>
                  <a:cubicBezTo>
                    <a:pt x="644" y="484"/>
                    <a:pt x="645" y="493"/>
                    <a:pt x="645" y="503"/>
                  </a:cubicBezTo>
                  <a:cubicBezTo>
                    <a:pt x="645" y="502"/>
                    <a:pt x="644" y="502"/>
                    <a:pt x="644" y="502"/>
                  </a:cubicBezTo>
                  <a:cubicBezTo>
                    <a:pt x="644" y="492"/>
                    <a:pt x="639" y="482"/>
                    <a:pt x="634" y="473"/>
                  </a:cubicBezTo>
                  <a:cubicBezTo>
                    <a:pt x="634" y="473"/>
                    <a:pt x="633" y="473"/>
                    <a:pt x="633" y="474"/>
                  </a:cubicBezTo>
                  <a:cubicBezTo>
                    <a:pt x="636" y="479"/>
                    <a:pt x="637" y="484"/>
                    <a:pt x="638" y="489"/>
                  </a:cubicBezTo>
                  <a:cubicBezTo>
                    <a:pt x="636" y="484"/>
                    <a:pt x="634" y="478"/>
                    <a:pt x="630" y="473"/>
                  </a:cubicBezTo>
                  <a:cubicBezTo>
                    <a:pt x="632" y="467"/>
                    <a:pt x="634" y="462"/>
                    <a:pt x="639" y="457"/>
                  </a:cubicBezTo>
                  <a:cubicBezTo>
                    <a:pt x="644" y="451"/>
                    <a:pt x="650" y="446"/>
                    <a:pt x="657" y="443"/>
                  </a:cubicBezTo>
                  <a:cubicBezTo>
                    <a:pt x="658" y="442"/>
                    <a:pt x="657" y="441"/>
                    <a:pt x="656" y="441"/>
                  </a:cubicBezTo>
                  <a:cubicBezTo>
                    <a:pt x="645" y="446"/>
                    <a:pt x="631" y="456"/>
                    <a:pt x="627" y="468"/>
                  </a:cubicBezTo>
                  <a:cubicBezTo>
                    <a:pt x="627" y="468"/>
                    <a:pt x="627" y="468"/>
                    <a:pt x="627" y="468"/>
                  </a:cubicBezTo>
                  <a:cubicBezTo>
                    <a:pt x="627" y="466"/>
                    <a:pt x="627" y="464"/>
                    <a:pt x="628" y="462"/>
                  </a:cubicBezTo>
                  <a:cubicBezTo>
                    <a:pt x="630" y="456"/>
                    <a:pt x="633" y="452"/>
                    <a:pt x="637" y="449"/>
                  </a:cubicBezTo>
                  <a:cubicBezTo>
                    <a:pt x="643" y="442"/>
                    <a:pt x="650" y="435"/>
                    <a:pt x="658" y="433"/>
                  </a:cubicBezTo>
                  <a:cubicBezTo>
                    <a:pt x="659" y="432"/>
                    <a:pt x="659" y="431"/>
                    <a:pt x="658" y="431"/>
                  </a:cubicBezTo>
                  <a:cubicBezTo>
                    <a:pt x="642" y="434"/>
                    <a:pt x="627" y="448"/>
                    <a:pt x="623" y="464"/>
                  </a:cubicBezTo>
                  <a:cubicBezTo>
                    <a:pt x="623" y="463"/>
                    <a:pt x="622" y="463"/>
                    <a:pt x="622" y="462"/>
                  </a:cubicBezTo>
                  <a:cubicBezTo>
                    <a:pt x="622" y="462"/>
                    <a:pt x="621" y="462"/>
                    <a:pt x="621" y="461"/>
                  </a:cubicBezTo>
                  <a:cubicBezTo>
                    <a:pt x="630" y="432"/>
                    <a:pt x="653" y="415"/>
                    <a:pt x="684" y="414"/>
                  </a:cubicBezTo>
                  <a:cubicBezTo>
                    <a:pt x="711" y="412"/>
                    <a:pt x="741" y="426"/>
                    <a:pt x="751" y="453"/>
                  </a:cubicBezTo>
                  <a:close/>
                  <a:moveTo>
                    <a:pt x="651" y="515"/>
                  </a:moveTo>
                  <a:cubicBezTo>
                    <a:pt x="651" y="515"/>
                    <a:pt x="651" y="516"/>
                    <a:pt x="651" y="516"/>
                  </a:cubicBezTo>
                  <a:cubicBezTo>
                    <a:pt x="650" y="516"/>
                    <a:pt x="649" y="515"/>
                    <a:pt x="649" y="514"/>
                  </a:cubicBezTo>
                  <a:cubicBezTo>
                    <a:pt x="649" y="514"/>
                    <a:pt x="649" y="514"/>
                    <a:pt x="649" y="513"/>
                  </a:cubicBezTo>
                  <a:cubicBezTo>
                    <a:pt x="649" y="514"/>
                    <a:pt x="650" y="514"/>
                    <a:pt x="651" y="515"/>
                  </a:cubicBezTo>
                  <a:close/>
                  <a:moveTo>
                    <a:pt x="645" y="510"/>
                  </a:moveTo>
                  <a:cubicBezTo>
                    <a:pt x="645" y="510"/>
                    <a:pt x="645" y="510"/>
                    <a:pt x="645" y="511"/>
                  </a:cubicBezTo>
                  <a:cubicBezTo>
                    <a:pt x="644" y="510"/>
                    <a:pt x="644" y="510"/>
                    <a:pt x="644" y="510"/>
                  </a:cubicBezTo>
                  <a:cubicBezTo>
                    <a:pt x="644" y="509"/>
                    <a:pt x="644" y="509"/>
                    <a:pt x="644" y="509"/>
                  </a:cubicBezTo>
                  <a:cubicBezTo>
                    <a:pt x="644" y="509"/>
                    <a:pt x="644" y="510"/>
                    <a:pt x="645" y="510"/>
                  </a:cubicBezTo>
                  <a:close/>
                  <a:moveTo>
                    <a:pt x="622" y="441"/>
                  </a:moveTo>
                  <a:cubicBezTo>
                    <a:pt x="622" y="441"/>
                    <a:pt x="622" y="441"/>
                    <a:pt x="622" y="441"/>
                  </a:cubicBezTo>
                  <a:cubicBezTo>
                    <a:pt x="623" y="441"/>
                    <a:pt x="623" y="440"/>
                    <a:pt x="623" y="440"/>
                  </a:cubicBezTo>
                  <a:cubicBezTo>
                    <a:pt x="623" y="441"/>
                    <a:pt x="623" y="441"/>
                    <a:pt x="622" y="441"/>
                  </a:cubicBezTo>
                  <a:close/>
                  <a:moveTo>
                    <a:pt x="701" y="335"/>
                  </a:moveTo>
                  <a:cubicBezTo>
                    <a:pt x="728" y="353"/>
                    <a:pt x="735" y="387"/>
                    <a:pt x="712" y="411"/>
                  </a:cubicBezTo>
                  <a:cubicBezTo>
                    <a:pt x="691" y="405"/>
                    <a:pt x="667" y="407"/>
                    <a:pt x="649" y="416"/>
                  </a:cubicBezTo>
                  <a:cubicBezTo>
                    <a:pt x="647" y="413"/>
                    <a:pt x="645" y="411"/>
                    <a:pt x="643" y="408"/>
                  </a:cubicBezTo>
                  <a:cubicBezTo>
                    <a:pt x="641" y="405"/>
                    <a:pt x="639" y="402"/>
                    <a:pt x="637" y="398"/>
                  </a:cubicBezTo>
                  <a:cubicBezTo>
                    <a:pt x="637" y="397"/>
                    <a:pt x="636" y="398"/>
                    <a:pt x="636" y="398"/>
                  </a:cubicBezTo>
                  <a:cubicBezTo>
                    <a:pt x="638" y="405"/>
                    <a:pt x="641" y="412"/>
                    <a:pt x="646" y="417"/>
                  </a:cubicBezTo>
                  <a:cubicBezTo>
                    <a:pt x="645" y="418"/>
                    <a:pt x="644" y="418"/>
                    <a:pt x="643" y="419"/>
                  </a:cubicBezTo>
                  <a:cubicBezTo>
                    <a:pt x="637" y="411"/>
                    <a:pt x="632" y="401"/>
                    <a:pt x="632" y="391"/>
                  </a:cubicBezTo>
                  <a:cubicBezTo>
                    <a:pt x="632" y="390"/>
                    <a:pt x="631" y="390"/>
                    <a:pt x="631" y="391"/>
                  </a:cubicBezTo>
                  <a:cubicBezTo>
                    <a:pt x="631" y="402"/>
                    <a:pt x="634" y="412"/>
                    <a:pt x="641" y="420"/>
                  </a:cubicBezTo>
                  <a:cubicBezTo>
                    <a:pt x="639" y="421"/>
                    <a:pt x="638" y="422"/>
                    <a:pt x="637" y="423"/>
                  </a:cubicBezTo>
                  <a:cubicBezTo>
                    <a:pt x="628" y="412"/>
                    <a:pt x="626" y="400"/>
                    <a:pt x="628" y="385"/>
                  </a:cubicBezTo>
                  <a:cubicBezTo>
                    <a:pt x="628" y="385"/>
                    <a:pt x="627" y="384"/>
                    <a:pt x="627" y="385"/>
                  </a:cubicBezTo>
                  <a:cubicBezTo>
                    <a:pt x="622" y="399"/>
                    <a:pt x="625" y="414"/>
                    <a:pt x="634" y="426"/>
                  </a:cubicBezTo>
                  <a:cubicBezTo>
                    <a:pt x="633" y="426"/>
                    <a:pt x="632" y="427"/>
                    <a:pt x="632" y="428"/>
                  </a:cubicBezTo>
                  <a:cubicBezTo>
                    <a:pt x="621" y="413"/>
                    <a:pt x="617" y="395"/>
                    <a:pt x="622" y="377"/>
                  </a:cubicBezTo>
                  <a:cubicBezTo>
                    <a:pt x="623" y="376"/>
                    <a:pt x="621" y="375"/>
                    <a:pt x="621" y="376"/>
                  </a:cubicBezTo>
                  <a:cubicBezTo>
                    <a:pt x="615" y="394"/>
                    <a:pt x="617" y="413"/>
                    <a:pt x="627" y="428"/>
                  </a:cubicBezTo>
                  <a:cubicBezTo>
                    <a:pt x="627" y="428"/>
                    <a:pt x="627" y="428"/>
                    <a:pt x="627" y="428"/>
                  </a:cubicBezTo>
                  <a:cubicBezTo>
                    <a:pt x="612" y="419"/>
                    <a:pt x="609" y="399"/>
                    <a:pt x="614" y="383"/>
                  </a:cubicBezTo>
                  <a:cubicBezTo>
                    <a:pt x="614" y="383"/>
                    <a:pt x="614" y="383"/>
                    <a:pt x="614" y="382"/>
                  </a:cubicBezTo>
                  <a:cubicBezTo>
                    <a:pt x="620" y="370"/>
                    <a:pt x="622" y="356"/>
                    <a:pt x="619" y="343"/>
                  </a:cubicBezTo>
                  <a:cubicBezTo>
                    <a:pt x="643" y="324"/>
                    <a:pt x="674" y="317"/>
                    <a:pt x="701" y="335"/>
                  </a:cubicBezTo>
                  <a:close/>
                  <a:moveTo>
                    <a:pt x="611" y="243"/>
                  </a:moveTo>
                  <a:cubicBezTo>
                    <a:pt x="624" y="223"/>
                    <a:pt x="646" y="212"/>
                    <a:pt x="669" y="218"/>
                  </a:cubicBezTo>
                  <a:cubicBezTo>
                    <a:pt x="716" y="231"/>
                    <a:pt x="721" y="289"/>
                    <a:pt x="686" y="317"/>
                  </a:cubicBezTo>
                  <a:cubicBezTo>
                    <a:pt x="686" y="317"/>
                    <a:pt x="686" y="317"/>
                    <a:pt x="686" y="317"/>
                  </a:cubicBezTo>
                  <a:cubicBezTo>
                    <a:pt x="674" y="314"/>
                    <a:pt x="654" y="311"/>
                    <a:pt x="638" y="313"/>
                  </a:cubicBezTo>
                  <a:cubicBezTo>
                    <a:pt x="637" y="312"/>
                    <a:pt x="636" y="310"/>
                    <a:pt x="635" y="309"/>
                  </a:cubicBezTo>
                  <a:cubicBezTo>
                    <a:pt x="631" y="305"/>
                    <a:pt x="627" y="301"/>
                    <a:pt x="622" y="297"/>
                  </a:cubicBezTo>
                  <a:cubicBezTo>
                    <a:pt x="621" y="297"/>
                    <a:pt x="620" y="299"/>
                    <a:pt x="621" y="299"/>
                  </a:cubicBezTo>
                  <a:cubicBezTo>
                    <a:pt x="626" y="303"/>
                    <a:pt x="629" y="307"/>
                    <a:pt x="633" y="312"/>
                  </a:cubicBezTo>
                  <a:cubicBezTo>
                    <a:pt x="633" y="312"/>
                    <a:pt x="634" y="313"/>
                    <a:pt x="635" y="314"/>
                  </a:cubicBezTo>
                  <a:cubicBezTo>
                    <a:pt x="634" y="314"/>
                    <a:pt x="633" y="314"/>
                    <a:pt x="632" y="315"/>
                  </a:cubicBezTo>
                  <a:cubicBezTo>
                    <a:pt x="630" y="312"/>
                    <a:pt x="628" y="310"/>
                    <a:pt x="626" y="308"/>
                  </a:cubicBezTo>
                  <a:cubicBezTo>
                    <a:pt x="622" y="304"/>
                    <a:pt x="616" y="300"/>
                    <a:pt x="610" y="299"/>
                  </a:cubicBezTo>
                  <a:cubicBezTo>
                    <a:pt x="609" y="299"/>
                    <a:pt x="609" y="300"/>
                    <a:pt x="610" y="300"/>
                  </a:cubicBezTo>
                  <a:cubicBezTo>
                    <a:pt x="618" y="302"/>
                    <a:pt x="624" y="308"/>
                    <a:pt x="629" y="316"/>
                  </a:cubicBezTo>
                  <a:cubicBezTo>
                    <a:pt x="628" y="316"/>
                    <a:pt x="627" y="316"/>
                    <a:pt x="626" y="317"/>
                  </a:cubicBezTo>
                  <a:cubicBezTo>
                    <a:pt x="621" y="309"/>
                    <a:pt x="612" y="303"/>
                    <a:pt x="603" y="301"/>
                  </a:cubicBezTo>
                  <a:cubicBezTo>
                    <a:pt x="602" y="301"/>
                    <a:pt x="602" y="302"/>
                    <a:pt x="602" y="302"/>
                  </a:cubicBezTo>
                  <a:cubicBezTo>
                    <a:pt x="611" y="305"/>
                    <a:pt x="618" y="311"/>
                    <a:pt x="623" y="319"/>
                  </a:cubicBezTo>
                  <a:cubicBezTo>
                    <a:pt x="621" y="319"/>
                    <a:pt x="620" y="320"/>
                    <a:pt x="619" y="321"/>
                  </a:cubicBezTo>
                  <a:cubicBezTo>
                    <a:pt x="614" y="314"/>
                    <a:pt x="607" y="308"/>
                    <a:pt x="598" y="306"/>
                  </a:cubicBezTo>
                  <a:cubicBezTo>
                    <a:pt x="596" y="283"/>
                    <a:pt x="598" y="263"/>
                    <a:pt x="611" y="243"/>
                  </a:cubicBezTo>
                  <a:close/>
                  <a:moveTo>
                    <a:pt x="593" y="316"/>
                  </a:moveTo>
                  <a:cubicBezTo>
                    <a:pt x="618" y="335"/>
                    <a:pt x="615" y="371"/>
                    <a:pt x="594" y="392"/>
                  </a:cubicBezTo>
                  <a:cubicBezTo>
                    <a:pt x="582" y="404"/>
                    <a:pt x="568" y="408"/>
                    <a:pt x="553" y="410"/>
                  </a:cubicBezTo>
                  <a:cubicBezTo>
                    <a:pt x="541" y="407"/>
                    <a:pt x="529" y="407"/>
                    <a:pt x="518" y="402"/>
                  </a:cubicBezTo>
                  <a:cubicBezTo>
                    <a:pt x="518" y="402"/>
                    <a:pt x="518" y="402"/>
                    <a:pt x="518" y="402"/>
                  </a:cubicBezTo>
                  <a:cubicBezTo>
                    <a:pt x="513" y="399"/>
                    <a:pt x="511" y="394"/>
                    <a:pt x="510" y="388"/>
                  </a:cubicBezTo>
                  <a:cubicBezTo>
                    <a:pt x="507" y="377"/>
                    <a:pt x="506" y="367"/>
                    <a:pt x="510" y="356"/>
                  </a:cubicBezTo>
                  <a:cubicBezTo>
                    <a:pt x="510" y="355"/>
                    <a:pt x="509" y="355"/>
                    <a:pt x="508" y="356"/>
                  </a:cubicBezTo>
                  <a:cubicBezTo>
                    <a:pt x="503" y="368"/>
                    <a:pt x="502" y="383"/>
                    <a:pt x="507" y="395"/>
                  </a:cubicBezTo>
                  <a:cubicBezTo>
                    <a:pt x="507" y="395"/>
                    <a:pt x="507" y="395"/>
                    <a:pt x="507" y="395"/>
                  </a:cubicBezTo>
                  <a:cubicBezTo>
                    <a:pt x="506" y="393"/>
                    <a:pt x="505" y="391"/>
                    <a:pt x="505" y="391"/>
                  </a:cubicBezTo>
                  <a:cubicBezTo>
                    <a:pt x="503" y="385"/>
                    <a:pt x="503" y="379"/>
                    <a:pt x="503" y="374"/>
                  </a:cubicBezTo>
                  <a:cubicBezTo>
                    <a:pt x="503" y="363"/>
                    <a:pt x="503" y="353"/>
                    <a:pt x="509" y="344"/>
                  </a:cubicBezTo>
                  <a:cubicBezTo>
                    <a:pt x="510" y="343"/>
                    <a:pt x="509" y="343"/>
                    <a:pt x="508" y="343"/>
                  </a:cubicBezTo>
                  <a:cubicBezTo>
                    <a:pt x="500" y="352"/>
                    <a:pt x="498" y="366"/>
                    <a:pt x="498" y="378"/>
                  </a:cubicBezTo>
                  <a:cubicBezTo>
                    <a:pt x="498" y="380"/>
                    <a:pt x="498" y="381"/>
                    <a:pt x="499" y="383"/>
                  </a:cubicBezTo>
                  <a:cubicBezTo>
                    <a:pt x="497" y="377"/>
                    <a:pt x="497" y="371"/>
                    <a:pt x="497" y="365"/>
                  </a:cubicBezTo>
                  <a:cubicBezTo>
                    <a:pt x="497" y="348"/>
                    <a:pt x="502" y="339"/>
                    <a:pt x="515" y="329"/>
                  </a:cubicBezTo>
                  <a:cubicBezTo>
                    <a:pt x="517" y="327"/>
                    <a:pt x="516" y="324"/>
                    <a:pt x="513" y="325"/>
                  </a:cubicBezTo>
                  <a:cubicBezTo>
                    <a:pt x="492" y="336"/>
                    <a:pt x="477" y="363"/>
                    <a:pt x="485" y="387"/>
                  </a:cubicBezTo>
                  <a:cubicBezTo>
                    <a:pt x="481" y="380"/>
                    <a:pt x="479" y="372"/>
                    <a:pt x="478" y="363"/>
                  </a:cubicBezTo>
                  <a:cubicBezTo>
                    <a:pt x="478" y="345"/>
                    <a:pt x="491" y="330"/>
                    <a:pt x="505" y="321"/>
                  </a:cubicBezTo>
                  <a:cubicBezTo>
                    <a:pt x="529" y="305"/>
                    <a:pt x="569" y="297"/>
                    <a:pt x="593" y="316"/>
                  </a:cubicBezTo>
                  <a:close/>
                  <a:moveTo>
                    <a:pt x="605" y="439"/>
                  </a:moveTo>
                  <a:cubicBezTo>
                    <a:pt x="602" y="438"/>
                    <a:pt x="599" y="437"/>
                    <a:pt x="597" y="435"/>
                  </a:cubicBezTo>
                  <a:cubicBezTo>
                    <a:pt x="591" y="432"/>
                    <a:pt x="586" y="427"/>
                    <a:pt x="584" y="421"/>
                  </a:cubicBezTo>
                  <a:cubicBezTo>
                    <a:pt x="586" y="420"/>
                    <a:pt x="587" y="420"/>
                    <a:pt x="588" y="419"/>
                  </a:cubicBezTo>
                  <a:cubicBezTo>
                    <a:pt x="591" y="428"/>
                    <a:pt x="597" y="434"/>
                    <a:pt x="605" y="439"/>
                  </a:cubicBezTo>
                  <a:close/>
                  <a:moveTo>
                    <a:pt x="564" y="428"/>
                  </a:moveTo>
                  <a:cubicBezTo>
                    <a:pt x="564" y="428"/>
                    <a:pt x="565" y="428"/>
                    <a:pt x="565" y="428"/>
                  </a:cubicBezTo>
                  <a:cubicBezTo>
                    <a:pt x="566" y="431"/>
                    <a:pt x="567" y="435"/>
                    <a:pt x="569" y="438"/>
                  </a:cubicBezTo>
                  <a:cubicBezTo>
                    <a:pt x="569" y="438"/>
                    <a:pt x="569" y="438"/>
                    <a:pt x="568" y="438"/>
                  </a:cubicBezTo>
                  <a:cubicBezTo>
                    <a:pt x="568" y="437"/>
                    <a:pt x="567" y="436"/>
                    <a:pt x="567" y="435"/>
                  </a:cubicBezTo>
                  <a:cubicBezTo>
                    <a:pt x="566" y="433"/>
                    <a:pt x="565" y="431"/>
                    <a:pt x="564" y="428"/>
                  </a:cubicBezTo>
                  <a:close/>
                  <a:moveTo>
                    <a:pt x="564" y="439"/>
                  </a:moveTo>
                  <a:cubicBezTo>
                    <a:pt x="564" y="439"/>
                    <a:pt x="564" y="439"/>
                    <a:pt x="563" y="440"/>
                  </a:cubicBezTo>
                  <a:cubicBezTo>
                    <a:pt x="562" y="436"/>
                    <a:pt x="560" y="432"/>
                    <a:pt x="558" y="429"/>
                  </a:cubicBezTo>
                  <a:cubicBezTo>
                    <a:pt x="559" y="429"/>
                    <a:pt x="560" y="429"/>
                    <a:pt x="561" y="429"/>
                  </a:cubicBezTo>
                  <a:cubicBezTo>
                    <a:pt x="562" y="432"/>
                    <a:pt x="563" y="436"/>
                    <a:pt x="564" y="439"/>
                  </a:cubicBezTo>
                  <a:close/>
                  <a:moveTo>
                    <a:pt x="568" y="427"/>
                  </a:moveTo>
                  <a:cubicBezTo>
                    <a:pt x="569" y="427"/>
                    <a:pt x="570" y="427"/>
                    <a:pt x="570" y="427"/>
                  </a:cubicBezTo>
                  <a:cubicBezTo>
                    <a:pt x="571" y="429"/>
                    <a:pt x="572" y="430"/>
                    <a:pt x="572" y="432"/>
                  </a:cubicBezTo>
                  <a:cubicBezTo>
                    <a:pt x="573" y="434"/>
                    <a:pt x="574" y="435"/>
                    <a:pt x="575" y="437"/>
                  </a:cubicBezTo>
                  <a:cubicBezTo>
                    <a:pt x="575" y="437"/>
                    <a:pt x="574" y="437"/>
                    <a:pt x="574" y="437"/>
                  </a:cubicBezTo>
                  <a:cubicBezTo>
                    <a:pt x="572" y="434"/>
                    <a:pt x="570" y="431"/>
                    <a:pt x="568" y="427"/>
                  </a:cubicBezTo>
                  <a:close/>
                  <a:moveTo>
                    <a:pt x="573" y="426"/>
                  </a:moveTo>
                  <a:cubicBezTo>
                    <a:pt x="574" y="426"/>
                    <a:pt x="574" y="425"/>
                    <a:pt x="575" y="425"/>
                  </a:cubicBezTo>
                  <a:cubicBezTo>
                    <a:pt x="576" y="429"/>
                    <a:pt x="577" y="433"/>
                    <a:pt x="580" y="436"/>
                  </a:cubicBezTo>
                  <a:cubicBezTo>
                    <a:pt x="580" y="436"/>
                    <a:pt x="580" y="436"/>
                    <a:pt x="579" y="436"/>
                  </a:cubicBezTo>
                  <a:cubicBezTo>
                    <a:pt x="577" y="433"/>
                    <a:pt x="575" y="430"/>
                    <a:pt x="573" y="426"/>
                  </a:cubicBezTo>
                  <a:close/>
                  <a:moveTo>
                    <a:pt x="578" y="424"/>
                  </a:moveTo>
                  <a:cubicBezTo>
                    <a:pt x="578" y="424"/>
                    <a:pt x="578" y="424"/>
                    <a:pt x="578" y="424"/>
                  </a:cubicBezTo>
                  <a:cubicBezTo>
                    <a:pt x="578" y="425"/>
                    <a:pt x="578" y="426"/>
                    <a:pt x="579" y="427"/>
                  </a:cubicBezTo>
                  <a:cubicBezTo>
                    <a:pt x="578" y="426"/>
                    <a:pt x="578" y="425"/>
                    <a:pt x="578" y="424"/>
                  </a:cubicBezTo>
                  <a:close/>
                  <a:moveTo>
                    <a:pt x="409" y="472"/>
                  </a:moveTo>
                  <a:cubicBezTo>
                    <a:pt x="410" y="472"/>
                    <a:pt x="410" y="472"/>
                    <a:pt x="410" y="472"/>
                  </a:cubicBezTo>
                  <a:cubicBezTo>
                    <a:pt x="408" y="475"/>
                    <a:pt x="407" y="478"/>
                    <a:pt x="407" y="481"/>
                  </a:cubicBezTo>
                  <a:cubicBezTo>
                    <a:pt x="404" y="492"/>
                    <a:pt x="407" y="503"/>
                    <a:pt x="412" y="513"/>
                  </a:cubicBezTo>
                  <a:cubicBezTo>
                    <a:pt x="413" y="514"/>
                    <a:pt x="414" y="513"/>
                    <a:pt x="414" y="512"/>
                  </a:cubicBezTo>
                  <a:cubicBezTo>
                    <a:pt x="410" y="502"/>
                    <a:pt x="408" y="492"/>
                    <a:pt x="411" y="482"/>
                  </a:cubicBezTo>
                  <a:cubicBezTo>
                    <a:pt x="411" y="478"/>
                    <a:pt x="413" y="476"/>
                    <a:pt x="415" y="473"/>
                  </a:cubicBezTo>
                  <a:cubicBezTo>
                    <a:pt x="416" y="473"/>
                    <a:pt x="416" y="473"/>
                    <a:pt x="417" y="473"/>
                  </a:cubicBezTo>
                  <a:cubicBezTo>
                    <a:pt x="412" y="484"/>
                    <a:pt x="414" y="498"/>
                    <a:pt x="418" y="509"/>
                  </a:cubicBezTo>
                  <a:cubicBezTo>
                    <a:pt x="418" y="510"/>
                    <a:pt x="419" y="509"/>
                    <a:pt x="419" y="509"/>
                  </a:cubicBezTo>
                  <a:cubicBezTo>
                    <a:pt x="416" y="498"/>
                    <a:pt x="416" y="487"/>
                    <a:pt x="421" y="477"/>
                  </a:cubicBezTo>
                  <a:cubicBezTo>
                    <a:pt x="419" y="490"/>
                    <a:pt x="422" y="503"/>
                    <a:pt x="428" y="515"/>
                  </a:cubicBezTo>
                  <a:cubicBezTo>
                    <a:pt x="428" y="515"/>
                    <a:pt x="428" y="516"/>
                    <a:pt x="428" y="516"/>
                  </a:cubicBezTo>
                  <a:cubicBezTo>
                    <a:pt x="420" y="541"/>
                    <a:pt x="392" y="559"/>
                    <a:pt x="367" y="560"/>
                  </a:cubicBezTo>
                  <a:cubicBezTo>
                    <a:pt x="341" y="562"/>
                    <a:pt x="320" y="548"/>
                    <a:pt x="306" y="527"/>
                  </a:cubicBezTo>
                  <a:cubicBezTo>
                    <a:pt x="293" y="508"/>
                    <a:pt x="293" y="482"/>
                    <a:pt x="304" y="462"/>
                  </a:cubicBezTo>
                  <a:cubicBezTo>
                    <a:pt x="315" y="444"/>
                    <a:pt x="333" y="436"/>
                    <a:pt x="352" y="432"/>
                  </a:cubicBezTo>
                  <a:cubicBezTo>
                    <a:pt x="353" y="432"/>
                    <a:pt x="353" y="432"/>
                    <a:pt x="353" y="433"/>
                  </a:cubicBezTo>
                  <a:cubicBezTo>
                    <a:pt x="360" y="453"/>
                    <a:pt x="383" y="467"/>
                    <a:pt x="405" y="472"/>
                  </a:cubicBezTo>
                  <a:cubicBezTo>
                    <a:pt x="400" y="481"/>
                    <a:pt x="399" y="493"/>
                    <a:pt x="403" y="503"/>
                  </a:cubicBezTo>
                  <a:cubicBezTo>
                    <a:pt x="404" y="504"/>
                    <a:pt x="405" y="503"/>
                    <a:pt x="405" y="502"/>
                  </a:cubicBezTo>
                  <a:cubicBezTo>
                    <a:pt x="401" y="491"/>
                    <a:pt x="404" y="481"/>
                    <a:pt x="409" y="472"/>
                  </a:cubicBezTo>
                  <a:close/>
                  <a:moveTo>
                    <a:pt x="428" y="443"/>
                  </a:moveTo>
                  <a:cubicBezTo>
                    <a:pt x="418" y="448"/>
                    <a:pt x="409" y="447"/>
                    <a:pt x="398" y="448"/>
                  </a:cubicBezTo>
                  <a:cubicBezTo>
                    <a:pt x="375" y="443"/>
                    <a:pt x="353" y="425"/>
                    <a:pt x="346" y="403"/>
                  </a:cubicBezTo>
                  <a:cubicBezTo>
                    <a:pt x="335" y="372"/>
                    <a:pt x="352" y="337"/>
                    <a:pt x="384" y="328"/>
                  </a:cubicBezTo>
                  <a:cubicBezTo>
                    <a:pt x="391" y="326"/>
                    <a:pt x="398" y="325"/>
                    <a:pt x="404" y="325"/>
                  </a:cubicBezTo>
                  <a:cubicBezTo>
                    <a:pt x="405" y="325"/>
                    <a:pt x="406" y="325"/>
                    <a:pt x="406" y="325"/>
                  </a:cubicBezTo>
                  <a:cubicBezTo>
                    <a:pt x="429" y="324"/>
                    <a:pt x="453" y="333"/>
                    <a:pt x="464" y="352"/>
                  </a:cubicBezTo>
                  <a:cubicBezTo>
                    <a:pt x="457" y="344"/>
                    <a:pt x="446" y="339"/>
                    <a:pt x="435" y="337"/>
                  </a:cubicBezTo>
                  <a:cubicBezTo>
                    <a:pt x="433" y="337"/>
                    <a:pt x="432" y="340"/>
                    <a:pt x="434" y="340"/>
                  </a:cubicBezTo>
                  <a:cubicBezTo>
                    <a:pt x="450" y="344"/>
                    <a:pt x="458" y="355"/>
                    <a:pt x="462" y="369"/>
                  </a:cubicBezTo>
                  <a:cubicBezTo>
                    <a:pt x="458" y="362"/>
                    <a:pt x="452" y="356"/>
                    <a:pt x="446" y="351"/>
                  </a:cubicBezTo>
                  <a:cubicBezTo>
                    <a:pt x="445" y="350"/>
                    <a:pt x="444" y="352"/>
                    <a:pt x="444" y="353"/>
                  </a:cubicBezTo>
                  <a:cubicBezTo>
                    <a:pt x="455" y="365"/>
                    <a:pt x="460" y="380"/>
                    <a:pt x="459" y="396"/>
                  </a:cubicBezTo>
                  <a:cubicBezTo>
                    <a:pt x="458" y="384"/>
                    <a:pt x="453" y="373"/>
                    <a:pt x="446" y="363"/>
                  </a:cubicBezTo>
                  <a:cubicBezTo>
                    <a:pt x="446" y="363"/>
                    <a:pt x="445" y="363"/>
                    <a:pt x="445" y="363"/>
                  </a:cubicBezTo>
                  <a:cubicBezTo>
                    <a:pt x="452" y="374"/>
                    <a:pt x="456" y="388"/>
                    <a:pt x="456" y="400"/>
                  </a:cubicBezTo>
                  <a:cubicBezTo>
                    <a:pt x="456" y="401"/>
                    <a:pt x="456" y="402"/>
                    <a:pt x="455" y="403"/>
                  </a:cubicBezTo>
                  <a:cubicBezTo>
                    <a:pt x="454" y="394"/>
                    <a:pt x="451" y="384"/>
                    <a:pt x="445" y="376"/>
                  </a:cubicBezTo>
                  <a:cubicBezTo>
                    <a:pt x="445" y="376"/>
                    <a:pt x="444" y="376"/>
                    <a:pt x="444" y="377"/>
                  </a:cubicBezTo>
                  <a:cubicBezTo>
                    <a:pt x="450" y="387"/>
                    <a:pt x="452" y="398"/>
                    <a:pt x="451" y="410"/>
                  </a:cubicBezTo>
                  <a:cubicBezTo>
                    <a:pt x="451" y="415"/>
                    <a:pt x="449" y="421"/>
                    <a:pt x="447" y="426"/>
                  </a:cubicBezTo>
                  <a:cubicBezTo>
                    <a:pt x="445" y="430"/>
                    <a:pt x="443" y="433"/>
                    <a:pt x="440" y="436"/>
                  </a:cubicBezTo>
                  <a:cubicBezTo>
                    <a:pt x="436" y="439"/>
                    <a:pt x="433" y="441"/>
                    <a:pt x="428" y="443"/>
                  </a:cubicBezTo>
                  <a:close/>
                  <a:moveTo>
                    <a:pt x="341" y="234"/>
                  </a:moveTo>
                  <a:cubicBezTo>
                    <a:pt x="349" y="242"/>
                    <a:pt x="356" y="251"/>
                    <a:pt x="362" y="260"/>
                  </a:cubicBezTo>
                  <a:cubicBezTo>
                    <a:pt x="363" y="269"/>
                    <a:pt x="362" y="278"/>
                    <a:pt x="361" y="286"/>
                  </a:cubicBezTo>
                  <a:cubicBezTo>
                    <a:pt x="360" y="297"/>
                    <a:pt x="356" y="306"/>
                    <a:pt x="350" y="315"/>
                  </a:cubicBezTo>
                  <a:cubicBezTo>
                    <a:pt x="350" y="315"/>
                    <a:pt x="350" y="315"/>
                    <a:pt x="350" y="315"/>
                  </a:cubicBezTo>
                  <a:cubicBezTo>
                    <a:pt x="344" y="314"/>
                    <a:pt x="337" y="313"/>
                    <a:pt x="331" y="313"/>
                  </a:cubicBezTo>
                  <a:cubicBezTo>
                    <a:pt x="338" y="303"/>
                    <a:pt x="342" y="291"/>
                    <a:pt x="344" y="278"/>
                  </a:cubicBezTo>
                  <a:cubicBezTo>
                    <a:pt x="346" y="265"/>
                    <a:pt x="345" y="249"/>
                    <a:pt x="341" y="234"/>
                  </a:cubicBezTo>
                  <a:close/>
                  <a:moveTo>
                    <a:pt x="365" y="289"/>
                  </a:moveTo>
                  <a:cubicBezTo>
                    <a:pt x="366" y="282"/>
                    <a:pt x="366" y="274"/>
                    <a:pt x="365" y="266"/>
                  </a:cubicBezTo>
                  <a:cubicBezTo>
                    <a:pt x="366" y="268"/>
                    <a:pt x="368" y="270"/>
                    <a:pt x="369" y="272"/>
                  </a:cubicBezTo>
                  <a:cubicBezTo>
                    <a:pt x="370" y="283"/>
                    <a:pt x="370" y="293"/>
                    <a:pt x="368" y="304"/>
                  </a:cubicBezTo>
                  <a:cubicBezTo>
                    <a:pt x="366" y="309"/>
                    <a:pt x="364" y="315"/>
                    <a:pt x="364" y="320"/>
                  </a:cubicBezTo>
                  <a:cubicBezTo>
                    <a:pt x="361" y="319"/>
                    <a:pt x="358" y="317"/>
                    <a:pt x="355" y="316"/>
                  </a:cubicBezTo>
                  <a:cubicBezTo>
                    <a:pt x="361" y="308"/>
                    <a:pt x="364" y="299"/>
                    <a:pt x="365" y="289"/>
                  </a:cubicBezTo>
                  <a:close/>
                  <a:moveTo>
                    <a:pt x="373" y="281"/>
                  </a:moveTo>
                  <a:cubicBezTo>
                    <a:pt x="379" y="294"/>
                    <a:pt x="384" y="306"/>
                    <a:pt x="394" y="316"/>
                  </a:cubicBezTo>
                  <a:cubicBezTo>
                    <a:pt x="390" y="317"/>
                    <a:pt x="386" y="317"/>
                    <a:pt x="382" y="318"/>
                  </a:cubicBezTo>
                  <a:cubicBezTo>
                    <a:pt x="377" y="320"/>
                    <a:pt x="373" y="321"/>
                    <a:pt x="369" y="323"/>
                  </a:cubicBezTo>
                  <a:cubicBezTo>
                    <a:pt x="369" y="323"/>
                    <a:pt x="369" y="323"/>
                    <a:pt x="369" y="323"/>
                  </a:cubicBezTo>
                  <a:cubicBezTo>
                    <a:pt x="370" y="314"/>
                    <a:pt x="372" y="305"/>
                    <a:pt x="373" y="296"/>
                  </a:cubicBezTo>
                  <a:cubicBezTo>
                    <a:pt x="374" y="291"/>
                    <a:pt x="373" y="286"/>
                    <a:pt x="373" y="281"/>
                  </a:cubicBezTo>
                  <a:close/>
                  <a:moveTo>
                    <a:pt x="479" y="440"/>
                  </a:moveTo>
                  <a:cubicBezTo>
                    <a:pt x="483" y="439"/>
                    <a:pt x="486" y="438"/>
                    <a:pt x="489" y="437"/>
                  </a:cubicBezTo>
                  <a:cubicBezTo>
                    <a:pt x="495" y="437"/>
                    <a:pt x="500" y="438"/>
                    <a:pt x="505" y="439"/>
                  </a:cubicBezTo>
                  <a:cubicBezTo>
                    <a:pt x="524" y="443"/>
                    <a:pt x="529" y="461"/>
                    <a:pt x="527" y="478"/>
                  </a:cubicBezTo>
                  <a:cubicBezTo>
                    <a:pt x="527" y="479"/>
                    <a:pt x="528" y="480"/>
                    <a:pt x="528" y="479"/>
                  </a:cubicBezTo>
                  <a:cubicBezTo>
                    <a:pt x="532" y="464"/>
                    <a:pt x="530" y="445"/>
                    <a:pt x="516" y="437"/>
                  </a:cubicBezTo>
                  <a:cubicBezTo>
                    <a:pt x="517" y="437"/>
                    <a:pt x="518" y="437"/>
                    <a:pt x="519" y="438"/>
                  </a:cubicBezTo>
                  <a:cubicBezTo>
                    <a:pt x="520" y="438"/>
                    <a:pt x="520" y="438"/>
                    <a:pt x="521" y="439"/>
                  </a:cubicBezTo>
                  <a:cubicBezTo>
                    <a:pt x="524" y="441"/>
                    <a:pt x="526" y="444"/>
                    <a:pt x="528" y="447"/>
                  </a:cubicBezTo>
                  <a:cubicBezTo>
                    <a:pt x="534" y="458"/>
                    <a:pt x="533" y="470"/>
                    <a:pt x="532" y="482"/>
                  </a:cubicBezTo>
                  <a:cubicBezTo>
                    <a:pt x="532" y="483"/>
                    <a:pt x="533" y="483"/>
                    <a:pt x="533" y="482"/>
                  </a:cubicBezTo>
                  <a:cubicBezTo>
                    <a:pt x="535" y="472"/>
                    <a:pt x="537" y="462"/>
                    <a:pt x="534" y="452"/>
                  </a:cubicBezTo>
                  <a:cubicBezTo>
                    <a:pt x="539" y="461"/>
                    <a:pt x="539" y="472"/>
                    <a:pt x="539" y="482"/>
                  </a:cubicBezTo>
                  <a:cubicBezTo>
                    <a:pt x="540" y="483"/>
                    <a:pt x="542" y="484"/>
                    <a:pt x="543" y="482"/>
                  </a:cubicBezTo>
                  <a:cubicBezTo>
                    <a:pt x="546" y="465"/>
                    <a:pt x="546" y="445"/>
                    <a:pt x="533" y="432"/>
                  </a:cubicBezTo>
                  <a:cubicBezTo>
                    <a:pt x="519" y="418"/>
                    <a:pt x="498" y="419"/>
                    <a:pt x="481" y="424"/>
                  </a:cubicBezTo>
                  <a:cubicBezTo>
                    <a:pt x="478" y="425"/>
                    <a:pt x="475" y="426"/>
                    <a:pt x="472" y="427"/>
                  </a:cubicBezTo>
                  <a:cubicBezTo>
                    <a:pt x="483" y="420"/>
                    <a:pt x="494" y="416"/>
                    <a:pt x="507" y="417"/>
                  </a:cubicBezTo>
                  <a:cubicBezTo>
                    <a:pt x="553" y="418"/>
                    <a:pt x="559" y="472"/>
                    <a:pt x="545" y="505"/>
                  </a:cubicBezTo>
                  <a:cubicBezTo>
                    <a:pt x="531" y="538"/>
                    <a:pt x="492" y="555"/>
                    <a:pt x="459" y="535"/>
                  </a:cubicBezTo>
                  <a:cubicBezTo>
                    <a:pt x="444" y="525"/>
                    <a:pt x="433" y="508"/>
                    <a:pt x="430" y="490"/>
                  </a:cubicBezTo>
                  <a:cubicBezTo>
                    <a:pt x="432" y="465"/>
                    <a:pt x="455" y="448"/>
                    <a:pt x="479" y="440"/>
                  </a:cubicBezTo>
                  <a:close/>
                  <a:moveTo>
                    <a:pt x="531" y="182"/>
                  </a:moveTo>
                  <a:cubicBezTo>
                    <a:pt x="544" y="170"/>
                    <a:pt x="565" y="167"/>
                    <a:pt x="581" y="176"/>
                  </a:cubicBezTo>
                  <a:cubicBezTo>
                    <a:pt x="597" y="184"/>
                    <a:pt x="605" y="202"/>
                    <a:pt x="600" y="220"/>
                  </a:cubicBezTo>
                  <a:cubicBezTo>
                    <a:pt x="595" y="235"/>
                    <a:pt x="581" y="243"/>
                    <a:pt x="567" y="247"/>
                  </a:cubicBezTo>
                  <a:cubicBezTo>
                    <a:pt x="567" y="242"/>
                    <a:pt x="564" y="236"/>
                    <a:pt x="562" y="233"/>
                  </a:cubicBezTo>
                  <a:cubicBezTo>
                    <a:pt x="558" y="226"/>
                    <a:pt x="551" y="222"/>
                    <a:pt x="544" y="219"/>
                  </a:cubicBezTo>
                  <a:cubicBezTo>
                    <a:pt x="543" y="218"/>
                    <a:pt x="542" y="220"/>
                    <a:pt x="543" y="220"/>
                  </a:cubicBezTo>
                  <a:cubicBezTo>
                    <a:pt x="550" y="224"/>
                    <a:pt x="557" y="229"/>
                    <a:pt x="560" y="236"/>
                  </a:cubicBezTo>
                  <a:cubicBezTo>
                    <a:pt x="561" y="239"/>
                    <a:pt x="561" y="242"/>
                    <a:pt x="562" y="245"/>
                  </a:cubicBezTo>
                  <a:cubicBezTo>
                    <a:pt x="561" y="241"/>
                    <a:pt x="558" y="236"/>
                    <a:pt x="556" y="233"/>
                  </a:cubicBezTo>
                  <a:cubicBezTo>
                    <a:pt x="550" y="226"/>
                    <a:pt x="541" y="223"/>
                    <a:pt x="533" y="220"/>
                  </a:cubicBezTo>
                  <a:cubicBezTo>
                    <a:pt x="533" y="220"/>
                    <a:pt x="532" y="221"/>
                    <a:pt x="533" y="221"/>
                  </a:cubicBezTo>
                  <a:cubicBezTo>
                    <a:pt x="539" y="224"/>
                    <a:pt x="545" y="227"/>
                    <a:pt x="550" y="233"/>
                  </a:cubicBezTo>
                  <a:cubicBezTo>
                    <a:pt x="552" y="235"/>
                    <a:pt x="553" y="236"/>
                    <a:pt x="554" y="238"/>
                  </a:cubicBezTo>
                  <a:cubicBezTo>
                    <a:pt x="550" y="235"/>
                    <a:pt x="545" y="231"/>
                    <a:pt x="541" y="229"/>
                  </a:cubicBezTo>
                  <a:cubicBezTo>
                    <a:pt x="534" y="225"/>
                    <a:pt x="525" y="223"/>
                    <a:pt x="516" y="223"/>
                  </a:cubicBezTo>
                  <a:cubicBezTo>
                    <a:pt x="514" y="208"/>
                    <a:pt x="518" y="193"/>
                    <a:pt x="531" y="182"/>
                  </a:cubicBezTo>
                  <a:close/>
                  <a:moveTo>
                    <a:pt x="568" y="292"/>
                  </a:moveTo>
                  <a:cubicBezTo>
                    <a:pt x="532" y="286"/>
                    <a:pt x="495" y="292"/>
                    <a:pt x="478" y="324"/>
                  </a:cubicBezTo>
                  <a:cubicBezTo>
                    <a:pt x="483" y="308"/>
                    <a:pt x="497" y="294"/>
                    <a:pt x="513" y="289"/>
                  </a:cubicBezTo>
                  <a:cubicBezTo>
                    <a:pt x="514" y="288"/>
                    <a:pt x="514" y="287"/>
                    <a:pt x="513" y="287"/>
                  </a:cubicBezTo>
                  <a:cubicBezTo>
                    <a:pt x="496" y="290"/>
                    <a:pt x="477" y="307"/>
                    <a:pt x="472" y="325"/>
                  </a:cubicBezTo>
                  <a:cubicBezTo>
                    <a:pt x="472" y="321"/>
                    <a:pt x="473" y="317"/>
                    <a:pt x="474" y="314"/>
                  </a:cubicBezTo>
                  <a:cubicBezTo>
                    <a:pt x="477" y="305"/>
                    <a:pt x="483" y="299"/>
                    <a:pt x="490" y="293"/>
                  </a:cubicBezTo>
                  <a:cubicBezTo>
                    <a:pt x="491" y="292"/>
                    <a:pt x="489" y="291"/>
                    <a:pt x="489" y="291"/>
                  </a:cubicBezTo>
                  <a:cubicBezTo>
                    <a:pt x="480" y="298"/>
                    <a:pt x="470" y="310"/>
                    <a:pt x="468" y="323"/>
                  </a:cubicBezTo>
                  <a:cubicBezTo>
                    <a:pt x="447" y="295"/>
                    <a:pt x="450" y="250"/>
                    <a:pt x="491" y="239"/>
                  </a:cubicBezTo>
                  <a:cubicBezTo>
                    <a:pt x="524" y="230"/>
                    <a:pt x="557" y="261"/>
                    <a:pt x="568" y="292"/>
                  </a:cubicBezTo>
                  <a:close/>
                  <a:moveTo>
                    <a:pt x="413" y="175"/>
                  </a:moveTo>
                  <a:cubicBezTo>
                    <a:pt x="428" y="161"/>
                    <a:pt x="454" y="158"/>
                    <a:pt x="472" y="169"/>
                  </a:cubicBezTo>
                  <a:cubicBezTo>
                    <a:pt x="492" y="182"/>
                    <a:pt x="497" y="204"/>
                    <a:pt x="494" y="225"/>
                  </a:cubicBezTo>
                  <a:cubicBezTo>
                    <a:pt x="466" y="223"/>
                    <a:pt x="440" y="241"/>
                    <a:pt x="436" y="268"/>
                  </a:cubicBezTo>
                  <a:cubicBezTo>
                    <a:pt x="436" y="260"/>
                    <a:pt x="438" y="253"/>
                    <a:pt x="442" y="245"/>
                  </a:cubicBezTo>
                  <a:cubicBezTo>
                    <a:pt x="447" y="237"/>
                    <a:pt x="454" y="230"/>
                    <a:pt x="463" y="225"/>
                  </a:cubicBezTo>
                  <a:cubicBezTo>
                    <a:pt x="463" y="224"/>
                    <a:pt x="463" y="223"/>
                    <a:pt x="462" y="223"/>
                  </a:cubicBezTo>
                  <a:cubicBezTo>
                    <a:pt x="449" y="229"/>
                    <a:pt x="438" y="241"/>
                    <a:pt x="433" y="254"/>
                  </a:cubicBezTo>
                  <a:cubicBezTo>
                    <a:pt x="433" y="251"/>
                    <a:pt x="434" y="249"/>
                    <a:pt x="434" y="246"/>
                  </a:cubicBezTo>
                  <a:cubicBezTo>
                    <a:pt x="437" y="237"/>
                    <a:pt x="442" y="229"/>
                    <a:pt x="450" y="223"/>
                  </a:cubicBezTo>
                  <a:cubicBezTo>
                    <a:pt x="451" y="222"/>
                    <a:pt x="450" y="221"/>
                    <a:pt x="450" y="222"/>
                  </a:cubicBezTo>
                  <a:cubicBezTo>
                    <a:pt x="434" y="231"/>
                    <a:pt x="424" y="252"/>
                    <a:pt x="428" y="270"/>
                  </a:cubicBezTo>
                  <a:cubicBezTo>
                    <a:pt x="392" y="256"/>
                    <a:pt x="381" y="204"/>
                    <a:pt x="413" y="175"/>
                  </a:cubicBezTo>
                  <a:close/>
                  <a:moveTo>
                    <a:pt x="452" y="310"/>
                  </a:moveTo>
                  <a:cubicBezTo>
                    <a:pt x="438" y="308"/>
                    <a:pt x="424" y="298"/>
                    <a:pt x="411" y="286"/>
                  </a:cubicBezTo>
                  <a:cubicBezTo>
                    <a:pt x="419" y="288"/>
                    <a:pt x="428" y="287"/>
                    <a:pt x="433" y="282"/>
                  </a:cubicBezTo>
                  <a:cubicBezTo>
                    <a:pt x="438" y="283"/>
                    <a:pt x="442" y="283"/>
                    <a:pt x="447" y="283"/>
                  </a:cubicBezTo>
                  <a:cubicBezTo>
                    <a:pt x="446" y="292"/>
                    <a:pt x="448" y="301"/>
                    <a:pt x="452" y="310"/>
                  </a:cubicBezTo>
                  <a:close/>
                  <a:moveTo>
                    <a:pt x="424" y="279"/>
                  </a:moveTo>
                  <a:cubicBezTo>
                    <a:pt x="425" y="280"/>
                    <a:pt x="426" y="280"/>
                    <a:pt x="428" y="280"/>
                  </a:cubicBezTo>
                  <a:cubicBezTo>
                    <a:pt x="426" y="281"/>
                    <a:pt x="424" y="282"/>
                    <a:pt x="421" y="283"/>
                  </a:cubicBezTo>
                  <a:cubicBezTo>
                    <a:pt x="417" y="284"/>
                    <a:pt x="412" y="284"/>
                    <a:pt x="408" y="283"/>
                  </a:cubicBezTo>
                  <a:cubicBezTo>
                    <a:pt x="406" y="281"/>
                    <a:pt x="405" y="279"/>
                    <a:pt x="403" y="277"/>
                  </a:cubicBezTo>
                  <a:cubicBezTo>
                    <a:pt x="410" y="280"/>
                    <a:pt x="417" y="280"/>
                    <a:pt x="424" y="279"/>
                  </a:cubicBezTo>
                  <a:close/>
                  <a:moveTo>
                    <a:pt x="361" y="222"/>
                  </a:moveTo>
                  <a:cubicBezTo>
                    <a:pt x="371" y="237"/>
                    <a:pt x="379" y="254"/>
                    <a:pt x="389" y="268"/>
                  </a:cubicBezTo>
                  <a:cubicBezTo>
                    <a:pt x="404" y="288"/>
                    <a:pt x="428" y="316"/>
                    <a:pt x="455" y="316"/>
                  </a:cubicBezTo>
                  <a:cubicBezTo>
                    <a:pt x="456" y="318"/>
                    <a:pt x="457" y="320"/>
                    <a:pt x="459" y="322"/>
                  </a:cubicBezTo>
                  <a:cubicBezTo>
                    <a:pt x="459" y="326"/>
                    <a:pt x="459" y="331"/>
                    <a:pt x="457" y="334"/>
                  </a:cubicBezTo>
                  <a:cubicBezTo>
                    <a:pt x="457" y="335"/>
                    <a:pt x="457" y="335"/>
                    <a:pt x="457" y="335"/>
                  </a:cubicBezTo>
                  <a:cubicBezTo>
                    <a:pt x="444" y="323"/>
                    <a:pt x="425" y="316"/>
                    <a:pt x="406" y="316"/>
                  </a:cubicBezTo>
                  <a:cubicBezTo>
                    <a:pt x="397" y="307"/>
                    <a:pt x="388" y="297"/>
                    <a:pt x="383" y="285"/>
                  </a:cubicBezTo>
                  <a:cubicBezTo>
                    <a:pt x="377" y="272"/>
                    <a:pt x="370" y="259"/>
                    <a:pt x="361" y="246"/>
                  </a:cubicBezTo>
                  <a:cubicBezTo>
                    <a:pt x="353" y="234"/>
                    <a:pt x="342" y="222"/>
                    <a:pt x="331" y="211"/>
                  </a:cubicBezTo>
                  <a:cubicBezTo>
                    <a:pt x="324" y="201"/>
                    <a:pt x="315" y="193"/>
                    <a:pt x="303" y="189"/>
                  </a:cubicBezTo>
                  <a:cubicBezTo>
                    <a:pt x="308" y="182"/>
                    <a:pt x="313" y="175"/>
                    <a:pt x="318" y="168"/>
                  </a:cubicBezTo>
                  <a:cubicBezTo>
                    <a:pt x="328" y="182"/>
                    <a:pt x="352" y="209"/>
                    <a:pt x="361" y="222"/>
                  </a:cubicBezTo>
                  <a:close/>
                  <a:moveTo>
                    <a:pt x="177" y="345"/>
                  </a:moveTo>
                  <a:cubicBezTo>
                    <a:pt x="153" y="341"/>
                    <a:pt x="127" y="334"/>
                    <a:pt x="103" y="344"/>
                  </a:cubicBezTo>
                  <a:cubicBezTo>
                    <a:pt x="112" y="319"/>
                    <a:pt x="125" y="295"/>
                    <a:pt x="141" y="272"/>
                  </a:cubicBezTo>
                  <a:cubicBezTo>
                    <a:pt x="142" y="271"/>
                    <a:pt x="141" y="269"/>
                    <a:pt x="139" y="269"/>
                  </a:cubicBezTo>
                  <a:cubicBezTo>
                    <a:pt x="139" y="268"/>
                    <a:pt x="139" y="266"/>
                    <a:pt x="137" y="266"/>
                  </a:cubicBezTo>
                  <a:cubicBezTo>
                    <a:pt x="107" y="264"/>
                    <a:pt x="89" y="237"/>
                    <a:pt x="69" y="218"/>
                  </a:cubicBezTo>
                  <a:cubicBezTo>
                    <a:pt x="53" y="203"/>
                    <a:pt x="34" y="190"/>
                    <a:pt x="14" y="179"/>
                  </a:cubicBezTo>
                  <a:cubicBezTo>
                    <a:pt x="63" y="161"/>
                    <a:pt x="90" y="108"/>
                    <a:pt x="141" y="93"/>
                  </a:cubicBezTo>
                  <a:cubicBezTo>
                    <a:pt x="143" y="93"/>
                    <a:pt x="144" y="90"/>
                    <a:pt x="142" y="88"/>
                  </a:cubicBezTo>
                  <a:cubicBezTo>
                    <a:pt x="124" y="72"/>
                    <a:pt x="111" y="53"/>
                    <a:pt x="102" y="31"/>
                  </a:cubicBezTo>
                  <a:cubicBezTo>
                    <a:pt x="127" y="37"/>
                    <a:pt x="150" y="34"/>
                    <a:pt x="176" y="30"/>
                  </a:cubicBezTo>
                  <a:cubicBezTo>
                    <a:pt x="203" y="27"/>
                    <a:pt x="236" y="26"/>
                    <a:pt x="255" y="51"/>
                  </a:cubicBezTo>
                  <a:cubicBezTo>
                    <a:pt x="257" y="53"/>
                    <a:pt x="260" y="52"/>
                    <a:pt x="261" y="49"/>
                  </a:cubicBezTo>
                  <a:cubicBezTo>
                    <a:pt x="261" y="41"/>
                    <a:pt x="263" y="35"/>
                    <a:pt x="267" y="29"/>
                  </a:cubicBezTo>
                  <a:cubicBezTo>
                    <a:pt x="277" y="50"/>
                    <a:pt x="296" y="63"/>
                    <a:pt x="312" y="80"/>
                  </a:cubicBezTo>
                  <a:cubicBezTo>
                    <a:pt x="328" y="98"/>
                    <a:pt x="337" y="117"/>
                    <a:pt x="326" y="140"/>
                  </a:cubicBezTo>
                  <a:cubicBezTo>
                    <a:pt x="319" y="154"/>
                    <a:pt x="310" y="168"/>
                    <a:pt x="302" y="182"/>
                  </a:cubicBezTo>
                  <a:cubicBezTo>
                    <a:pt x="303" y="162"/>
                    <a:pt x="300" y="142"/>
                    <a:pt x="294" y="123"/>
                  </a:cubicBezTo>
                  <a:cubicBezTo>
                    <a:pt x="287" y="103"/>
                    <a:pt x="276" y="83"/>
                    <a:pt x="258" y="71"/>
                  </a:cubicBezTo>
                  <a:cubicBezTo>
                    <a:pt x="258" y="70"/>
                    <a:pt x="257" y="71"/>
                    <a:pt x="258" y="72"/>
                  </a:cubicBezTo>
                  <a:cubicBezTo>
                    <a:pt x="292" y="96"/>
                    <a:pt x="300" y="144"/>
                    <a:pt x="298" y="184"/>
                  </a:cubicBezTo>
                  <a:cubicBezTo>
                    <a:pt x="283" y="157"/>
                    <a:pt x="263" y="135"/>
                    <a:pt x="241" y="115"/>
                  </a:cubicBezTo>
                  <a:cubicBezTo>
                    <a:pt x="241" y="88"/>
                    <a:pt x="231" y="62"/>
                    <a:pt x="207" y="49"/>
                  </a:cubicBezTo>
                  <a:cubicBezTo>
                    <a:pt x="206" y="49"/>
                    <a:pt x="205" y="50"/>
                    <a:pt x="206" y="50"/>
                  </a:cubicBezTo>
                  <a:cubicBezTo>
                    <a:pt x="218" y="56"/>
                    <a:pt x="227" y="67"/>
                    <a:pt x="232" y="80"/>
                  </a:cubicBezTo>
                  <a:cubicBezTo>
                    <a:pt x="236" y="91"/>
                    <a:pt x="236" y="102"/>
                    <a:pt x="238" y="113"/>
                  </a:cubicBezTo>
                  <a:cubicBezTo>
                    <a:pt x="228" y="105"/>
                    <a:pt x="217" y="97"/>
                    <a:pt x="206" y="89"/>
                  </a:cubicBezTo>
                  <a:cubicBezTo>
                    <a:pt x="206" y="89"/>
                    <a:pt x="206" y="89"/>
                    <a:pt x="206" y="89"/>
                  </a:cubicBezTo>
                  <a:cubicBezTo>
                    <a:pt x="204" y="67"/>
                    <a:pt x="190" y="49"/>
                    <a:pt x="170" y="40"/>
                  </a:cubicBezTo>
                  <a:cubicBezTo>
                    <a:pt x="169" y="39"/>
                    <a:pt x="168" y="41"/>
                    <a:pt x="169" y="41"/>
                  </a:cubicBezTo>
                  <a:cubicBezTo>
                    <a:pt x="188" y="49"/>
                    <a:pt x="201" y="67"/>
                    <a:pt x="204" y="87"/>
                  </a:cubicBezTo>
                  <a:cubicBezTo>
                    <a:pt x="189" y="77"/>
                    <a:pt x="173" y="68"/>
                    <a:pt x="158" y="59"/>
                  </a:cubicBezTo>
                  <a:cubicBezTo>
                    <a:pt x="157" y="58"/>
                    <a:pt x="157" y="59"/>
                    <a:pt x="157" y="59"/>
                  </a:cubicBezTo>
                  <a:cubicBezTo>
                    <a:pt x="211" y="93"/>
                    <a:pt x="267" y="131"/>
                    <a:pt x="296" y="189"/>
                  </a:cubicBezTo>
                  <a:cubicBezTo>
                    <a:pt x="276" y="189"/>
                    <a:pt x="255" y="192"/>
                    <a:pt x="235" y="191"/>
                  </a:cubicBezTo>
                  <a:cubicBezTo>
                    <a:pt x="232" y="191"/>
                    <a:pt x="230" y="191"/>
                    <a:pt x="228" y="191"/>
                  </a:cubicBezTo>
                  <a:cubicBezTo>
                    <a:pt x="218" y="157"/>
                    <a:pt x="199" y="127"/>
                    <a:pt x="171" y="104"/>
                  </a:cubicBezTo>
                  <a:cubicBezTo>
                    <a:pt x="171" y="103"/>
                    <a:pt x="170" y="104"/>
                    <a:pt x="171" y="105"/>
                  </a:cubicBezTo>
                  <a:cubicBezTo>
                    <a:pt x="197" y="128"/>
                    <a:pt x="215" y="158"/>
                    <a:pt x="224" y="191"/>
                  </a:cubicBezTo>
                  <a:cubicBezTo>
                    <a:pt x="208" y="190"/>
                    <a:pt x="192" y="189"/>
                    <a:pt x="176" y="187"/>
                  </a:cubicBezTo>
                  <a:cubicBezTo>
                    <a:pt x="170" y="160"/>
                    <a:pt x="146" y="135"/>
                    <a:pt x="123" y="121"/>
                  </a:cubicBezTo>
                  <a:cubicBezTo>
                    <a:pt x="122" y="121"/>
                    <a:pt x="122" y="122"/>
                    <a:pt x="122" y="122"/>
                  </a:cubicBezTo>
                  <a:cubicBezTo>
                    <a:pt x="135" y="130"/>
                    <a:pt x="146" y="140"/>
                    <a:pt x="155" y="152"/>
                  </a:cubicBezTo>
                  <a:cubicBezTo>
                    <a:pt x="163" y="163"/>
                    <a:pt x="168" y="174"/>
                    <a:pt x="173" y="186"/>
                  </a:cubicBezTo>
                  <a:cubicBezTo>
                    <a:pt x="172" y="186"/>
                    <a:pt x="171" y="186"/>
                    <a:pt x="170" y="186"/>
                  </a:cubicBezTo>
                  <a:cubicBezTo>
                    <a:pt x="128" y="181"/>
                    <a:pt x="84" y="174"/>
                    <a:pt x="42" y="179"/>
                  </a:cubicBezTo>
                  <a:cubicBezTo>
                    <a:pt x="42" y="179"/>
                    <a:pt x="41" y="180"/>
                    <a:pt x="42" y="180"/>
                  </a:cubicBezTo>
                  <a:cubicBezTo>
                    <a:pt x="86" y="176"/>
                    <a:pt x="128" y="183"/>
                    <a:pt x="171" y="189"/>
                  </a:cubicBezTo>
                  <a:cubicBezTo>
                    <a:pt x="169" y="190"/>
                    <a:pt x="167" y="193"/>
                    <a:pt x="165" y="196"/>
                  </a:cubicBezTo>
                  <a:cubicBezTo>
                    <a:pt x="159" y="202"/>
                    <a:pt x="153" y="207"/>
                    <a:pt x="146" y="212"/>
                  </a:cubicBezTo>
                  <a:cubicBezTo>
                    <a:pt x="133" y="220"/>
                    <a:pt x="119" y="225"/>
                    <a:pt x="103" y="228"/>
                  </a:cubicBezTo>
                  <a:cubicBezTo>
                    <a:pt x="103" y="228"/>
                    <a:pt x="103" y="229"/>
                    <a:pt x="104" y="229"/>
                  </a:cubicBezTo>
                  <a:cubicBezTo>
                    <a:pt x="117" y="228"/>
                    <a:pt x="129" y="224"/>
                    <a:pt x="141" y="218"/>
                  </a:cubicBezTo>
                  <a:cubicBezTo>
                    <a:pt x="146" y="215"/>
                    <a:pt x="151" y="211"/>
                    <a:pt x="156" y="208"/>
                  </a:cubicBezTo>
                  <a:cubicBezTo>
                    <a:pt x="159" y="205"/>
                    <a:pt x="162" y="203"/>
                    <a:pt x="165" y="200"/>
                  </a:cubicBezTo>
                  <a:cubicBezTo>
                    <a:pt x="167" y="197"/>
                    <a:pt x="171" y="191"/>
                    <a:pt x="175" y="191"/>
                  </a:cubicBezTo>
                  <a:cubicBezTo>
                    <a:pt x="175" y="190"/>
                    <a:pt x="176" y="190"/>
                    <a:pt x="176" y="189"/>
                  </a:cubicBezTo>
                  <a:cubicBezTo>
                    <a:pt x="192" y="192"/>
                    <a:pt x="208" y="194"/>
                    <a:pt x="224" y="195"/>
                  </a:cubicBezTo>
                  <a:cubicBezTo>
                    <a:pt x="211" y="217"/>
                    <a:pt x="191" y="234"/>
                    <a:pt x="167" y="244"/>
                  </a:cubicBezTo>
                  <a:cubicBezTo>
                    <a:pt x="166" y="244"/>
                    <a:pt x="167" y="245"/>
                    <a:pt x="167" y="245"/>
                  </a:cubicBezTo>
                  <a:cubicBezTo>
                    <a:pt x="192" y="235"/>
                    <a:pt x="213" y="219"/>
                    <a:pt x="227" y="196"/>
                  </a:cubicBezTo>
                  <a:cubicBezTo>
                    <a:pt x="227" y="196"/>
                    <a:pt x="227" y="195"/>
                    <a:pt x="227" y="195"/>
                  </a:cubicBezTo>
                  <a:cubicBezTo>
                    <a:pt x="229" y="195"/>
                    <a:pt x="231" y="196"/>
                    <a:pt x="233" y="196"/>
                  </a:cubicBezTo>
                  <a:cubicBezTo>
                    <a:pt x="254" y="197"/>
                    <a:pt x="274" y="195"/>
                    <a:pt x="295" y="194"/>
                  </a:cubicBezTo>
                  <a:cubicBezTo>
                    <a:pt x="287" y="212"/>
                    <a:pt x="275" y="229"/>
                    <a:pt x="261" y="242"/>
                  </a:cubicBezTo>
                  <a:cubicBezTo>
                    <a:pt x="247" y="255"/>
                    <a:pt x="230" y="265"/>
                    <a:pt x="212" y="273"/>
                  </a:cubicBezTo>
                  <a:cubicBezTo>
                    <a:pt x="180" y="289"/>
                    <a:pt x="145" y="302"/>
                    <a:pt x="120" y="329"/>
                  </a:cubicBezTo>
                  <a:cubicBezTo>
                    <a:pt x="119" y="330"/>
                    <a:pt x="120" y="331"/>
                    <a:pt x="121" y="330"/>
                  </a:cubicBezTo>
                  <a:cubicBezTo>
                    <a:pt x="149" y="302"/>
                    <a:pt x="188" y="289"/>
                    <a:pt x="223" y="271"/>
                  </a:cubicBezTo>
                  <a:cubicBezTo>
                    <a:pt x="225" y="270"/>
                    <a:pt x="227" y="269"/>
                    <a:pt x="230" y="267"/>
                  </a:cubicBezTo>
                  <a:cubicBezTo>
                    <a:pt x="226" y="288"/>
                    <a:pt x="220" y="307"/>
                    <a:pt x="207" y="324"/>
                  </a:cubicBezTo>
                  <a:cubicBezTo>
                    <a:pt x="207" y="325"/>
                    <a:pt x="208" y="325"/>
                    <a:pt x="209" y="325"/>
                  </a:cubicBezTo>
                  <a:cubicBezTo>
                    <a:pt x="221" y="308"/>
                    <a:pt x="231" y="287"/>
                    <a:pt x="232" y="266"/>
                  </a:cubicBezTo>
                  <a:cubicBezTo>
                    <a:pt x="244" y="259"/>
                    <a:pt x="254" y="252"/>
                    <a:pt x="264" y="243"/>
                  </a:cubicBezTo>
                  <a:cubicBezTo>
                    <a:pt x="264" y="243"/>
                    <a:pt x="264" y="243"/>
                    <a:pt x="264" y="243"/>
                  </a:cubicBezTo>
                  <a:cubicBezTo>
                    <a:pt x="270" y="244"/>
                    <a:pt x="272" y="274"/>
                    <a:pt x="272" y="278"/>
                  </a:cubicBezTo>
                  <a:cubicBezTo>
                    <a:pt x="272" y="290"/>
                    <a:pt x="271" y="301"/>
                    <a:pt x="269" y="312"/>
                  </a:cubicBezTo>
                  <a:cubicBezTo>
                    <a:pt x="269" y="313"/>
                    <a:pt x="270" y="313"/>
                    <a:pt x="270" y="312"/>
                  </a:cubicBezTo>
                  <a:cubicBezTo>
                    <a:pt x="273" y="299"/>
                    <a:pt x="275" y="285"/>
                    <a:pt x="274" y="271"/>
                  </a:cubicBezTo>
                  <a:cubicBezTo>
                    <a:pt x="273" y="264"/>
                    <a:pt x="273" y="258"/>
                    <a:pt x="271" y="252"/>
                  </a:cubicBezTo>
                  <a:cubicBezTo>
                    <a:pt x="270" y="248"/>
                    <a:pt x="270" y="244"/>
                    <a:pt x="266" y="241"/>
                  </a:cubicBezTo>
                  <a:cubicBezTo>
                    <a:pt x="276" y="232"/>
                    <a:pt x="285" y="221"/>
                    <a:pt x="292" y="209"/>
                  </a:cubicBezTo>
                  <a:cubicBezTo>
                    <a:pt x="292" y="210"/>
                    <a:pt x="293" y="209"/>
                    <a:pt x="293" y="208"/>
                  </a:cubicBezTo>
                  <a:cubicBezTo>
                    <a:pt x="294" y="211"/>
                    <a:pt x="298" y="216"/>
                    <a:pt x="300" y="219"/>
                  </a:cubicBezTo>
                  <a:cubicBezTo>
                    <a:pt x="302" y="222"/>
                    <a:pt x="303" y="226"/>
                    <a:pt x="305" y="230"/>
                  </a:cubicBezTo>
                  <a:cubicBezTo>
                    <a:pt x="308" y="238"/>
                    <a:pt x="310" y="246"/>
                    <a:pt x="310" y="255"/>
                  </a:cubicBezTo>
                  <a:cubicBezTo>
                    <a:pt x="311" y="271"/>
                    <a:pt x="308" y="285"/>
                    <a:pt x="302" y="300"/>
                  </a:cubicBezTo>
                  <a:cubicBezTo>
                    <a:pt x="301" y="301"/>
                    <a:pt x="303" y="301"/>
                    <a:pt x="303" y="301"/>
                  </a:cubicBezTo>
                  <a:cubicBezTo>
                    <a:pt x="312" y="285"/>
                    <a:pt x="314" y="266"/>
                    <a:pt x="312" y="248"/>
                  </a:cubicBezTo>
                  <a:cubicBezTo>
                    <a:pt x="311" y="239"/>
                    <a:pt x="309" y="231"/>
                    <a:pt x="305" y="223"/>
                  </a:cubicBezTo>
                  <a:cubicBezTo>
                    <a:pt x="303" y="218"/>
                    <a:pt x="299" y="208"/>
                    <a:pt x="294" y="206"/>
                  </a:cubicBezTo>
                  <a:cubicBezTo>
                    <a:pt x="296" y="202"/>
                    <a:pt x="297" y="199"/>
                    <a:pt x="299" y="195"/>
                  </a:cubicBezTo>
                  <a:cubicBezTo>
                    <a:pt x="299" y="195"/>
                    <a:pt x="299" y="196"/>
                    <a:pt x="299" y="196"/>
                  </a:cubicBezTo>
                  <a:cubicBezTo>
                    <a:pt x="334" y="205"/>
                    <a:pt x="342" y="254"/>
                    <a:pt x="335" y="284"/>
                  </a:cubicBezTo>
                  <a:cubicBezTo>
                    <a:pt x="328" y="311"/>
                    <a:pt x="311" y="333"/>
                    <a:pt x="286" y="346"/>
                  </a:cubicBezTo>
                  <a:cubicBezTo>
                    <a:pt x="289" y="340"/>
                    <a:pt x="291" y="334"/>
                    <a:pt x="291" y="327"/>
                  </a:cubicBezTo>
                  <a:cubicBezTo>
                    <a:pt x="291" y="323"/>
                    <a:pt x="287" y="322"/>
                    <a:pt x="285" y="324"/>
                  </a:cubicBezTo>
                  <a:cubicBezTo>
                    <a:pt x="254" y="348"/>
                    <a:pt x="214" y="350"/>
                    <a:pt x="177" y="345"/>
                  </a:cubicBezTo>
                  <a:close/>
                  <a:moveTo>
                    <a:pt x="283" y="355"/>
                  </a:moveTo>
                  <a:cubicBezTo>
                    <a:pt x="300" y="348"/>
                    <a:pt x="314" y="337"/>
                    <a:pt x="325" y="323"/>
                  </a:cubicBezTo>
                  <a:cubicBezTo>
                    <a:pt x="339" y="320"/>
                    <a:pt x="351" y="323"/>
                    <a:pt x="364" y="326"/>
                  </a:cubicBezTo>
                  <a:cubicBezTo>
                    <a:pt x="364" y="326"/>
                    <a:pt x="364" y="326"/>
                    <a:pt x="364" y="326"/>
                  </a:cubicBezTo>
                  <a:cubicBezTo>
                    <a:pt x="364" y="326"/>
                    <a:pt x="364" y="326"/>
                    <a:pt x="364" y="326"/>
                  </a:cubicBezTo>
                  <a:cubicBezTo>
                    <a:pt x="339" y="330"/>
                    <a:pt x="324" y="353"/>
                    <a:pt x="320" y="376"/>
                  </a:cubicBezTo>
                  <a:cubicBezTo>
                    <a:pt x="319" y="389"/>
                    <a:pt x="320" y="417"/>
                    <a:pt x="332" y="427"/>
                  </a:cubicBezTo>
                  <a:cubicBezTo>
                    <a:pt x="331" y="428"/>
                    <a:pt x="329" y="428"/>
                    <a:pt x="328" y="429"/>
                  </a:cubicBezTo>
                  <a:cubicBezTo>
                    <a:pt x="315" y="411"/>
                    <a:pt x="309" y="389"/>
                    <a:pt x="312" y="367"/>
                  </a:cubicBezTo>
                  <a:cubicBezTo>
                    <a:pt x="313" y="366"/>
                    <a:pt x="311" y="366"/>
                    <a:pt x="311" y="367"/>
                  </a:cubicBezTo>
                  <a:cubicBezTo>
                    <a:pt x="307" y="389"/>
                    <a:pt x="311" y="412"/>
                    <a:pt x="325" y="430"/>
                  </a:cubicBezTo>
                  <a:cubicBezTo>
                    <a:pt x="325" y="431"/>
                    <a:pt x="324" y="431"/>
                    <a:pt x="324" y="431"/>
                  </a:cubicBezTo>
                  <a:cubicBezTo>
                    <a:pt x="314" y="419"/>
                    <a:pt x="308" y="406"/>
                    <a:pt x="307" y="391"/>
                  </a:cubicBezTo>
                  <a:cubicBezTo>
                    <a:pt x="307" y="390"/>
                    <a:pt x="305" y="390"/>
                    <a:pt x="305" y="391"/>
                  </a:cubicBezTo>
                  <a:cubicBezTo>
                    <a:pt x="306" y="406"/>
                    <a:pt x="311" y="421"/>
                    <a:pt x="321" y="433"/>
                  </a:cubicBezTo>
                  <a:cubicBezTo>
                    <a:pt x="316" y="436"/>
                    <a:pt x="311" y="440"/>
                    <a:pt x="307" y="445"/>
                  </a:cubicBezTo>
                  <a:cubicBezTo>
                    <a:pt x="280" y="423"/>
                    <a:pt x="266" y="387"/>
                    <a:pt x="283" y="355"/>
                  </a:cubicBezTo>
                  <a:close/>
                  <a:moveTo>
                    <a:pt x="282" y="432"/>
                  </a:moveTo>
                  <a:cubicBezTo>
                    <a:pt x="282" y="432"/>
                    <a:pt x="282" y="432"/>
                    <a:pt x="282" y="432"/>
                  </a:cubicBezTo>
                  <a:cubicBezTo>
                    <a:pt x="282" y="432"/>
                    <a:pt x="282" y="432"/>
                    <a:pt x="282" y="432"/>
                  </a:cubicBezTo>
                  <a:cubicBezTo>
                    <a:pt x="282" y="432"/>
                    <a:pt x="282" y="432"/>
                    <a:pt x="282" y="432"/>
                  </a:cubicBezTo>
                  <a:close/>
                  <a:moveTo>
                    <a:pt x="241" y="483"/>
                  </a:moveTo>
                  <a:cubicBezTo>
                    <a:pt x="229" y="475"/>
                    <a:pt x="220" y="461"/>
                    <a:pt x="216" y="447"/>
                  </a:cubicBezTo>
                  <a:cubicBezTo>
                    <a:pt x="207" y="412"/>
                    <a:pt x="236" y="391"/>
                    <a:pt x="267" y="385"/>
                  </a:cubicBezTo>
                  <a:cubicBezTo>
                    <a:pt x="267" y="386"/>
                    <a:pt x="267" y="386"/>
                    <a:pt x="267" y="386"/>
                  </a:cubicBezTo>
                  <a:cubicBezTo>
                    <a:pt x="262" y="415"/>
                    <a:pt x="267" y="455"/>
                    <a:pt x="291" y="472"/>
                  </a:cubicBezTo>
                  <a:cubicBezTo>
                    <a:pt x="292" y="472"/>
                    <a:pt x="292" y="472"/>
                    <a:pt x="292" y="472"/>
                  </a:cubicBezTo>
                  <a:cubicBezTo>
                    <a:pt x="292" y="473"/>
                    <a:pt x="292" y="473"/>
                    <a:pt x="292" y="474"/>
                  </a:cubicBezTo>
                  <a:cubicBezTo>
                    <a:pt x="271" y="465"/>
                    <a:pt x="261" y="439"/>
                    <a:pt x="260" y="417"/>
                  </a:cubicBezTo>
                  <a:cubicBezTo>
                    <a:pt x="260" y="416"/>
                    <a:pt x="259" y="416"/>
                    <a:pt x="259" y="417"/>
                  </a:cubicBezTo>
                  <a:cubicBezTo>
                    <a:pt x="259" y="437"/>
                    <a:pt x="268" y="472"/>
                    <a:pt x="291" y="477"/>
                  </a:cubicBezTo>
                  <a:cubicBezTo>
                    <a:pt x="291" y="480"/>
                    <a:pt x="290" y="483"/>
                    <a:pt x="290" y="486"/>
                  </a:cubicBezTo>
                  <a:cubicBezTo>
                    <a:pt x="273" y="489"/>
                    <a:pt x="256" y="493"/>
                    <a:pt x="241" y="483"/>
                  </a:cubicBezTo>
                  <a:close/>
                  <a:moveTo>
                    <a:pt x="263" y="640"/>
                  </a:moveTo>
                  <a:cubicBezTo>
                    <a:pt x="247" y="649"/>
                    <a:pt x="226" y="645"/>
                    <a:pt x="213" y="633"/>
                  </a:cubicBezTo>
                  <a:cubicBezTo>
                    <a:pt x="183" y="606"/>
                    <a:pt x="191" y="564"/>
                    <a:pt x="225" y="548"/>
                  </a:cubicBezTo>
                  <a:cubicBezTo>
                    <a:pt x="225" y="564"/>
                    <a:pt x="233" y="579"/>
                    <a:pt x="245" y="589"/>
                  </a:cubicBezTo>
                  <a:cubicBezTo>
                    <a:pt x="254" y="596"/>
                    <a:pt x="263" y="600"/>
                    <a:pt x="273" y="602"/>
                  </a:cubicBezTo>
                  <a:cubicBezTo>
                    <a:pt x="273" y="602"/>
                    <a:pt x="272" y="603"/>
                    <a:pt x="272" y="604"/>
                  </a:cubicBezTo>
                  <a:cubicBezTo>
                    <a:pt x="270" y="607"/>
                    <a:pt x="269" y="609"/>
                    <a:pt x="267" y="611"/>
                  </a:cubicBezTo>
                  <a:cubicBezTo>
                    <a:pt x="263" y="615"/>
                    <a:pt x="258" y="618"/>
                    <a:pt x="252" y="620"/>
                  </a:cubicBezTo>
                  <a:cubicBezTo>
                    <a:pt x="251" y="620"/>
                    <a:pt x="252" y="622"/>
                    <a:pt x="253" y="622"/>
                  </a:cubicBezTo>
                  <a:cubicBezTo>
                    <a:pt x="259" y="620"/>
                    <a:pt x="264" y="618"/>
                    <a:pt x="268" y="614"/>
                  </a:cubicBezTo>
                  <a:cubicBezTo>
                    <a:pt x="271" y="611"/>
                    <a:pt x="276" y="606"/>
                    <a:pt x="277" y="602"/>
                  </a:cubicBezTo>
                  <a:cubicBezTo>
                    <a:pt x="278" y="602"/>
                    <a:pt x="278" y="602"/>
                    <a:pt x="279" y="602"/>
                  </a:cubicBezTo>
                  <a:cubicBezTo>
                    <a:pt x="277" y="606"/>
                    <a:pt x="275" y="611"/>
                    <a:pt x="271" y="615"/>
                  </a:cubicBezTo>
                  <a:cubicBezTo>
                    <a:pt x="267" y="619"/>
                    <a:pt x="262" y="623"/>
                    <a:pt x="256" y="626"/>
                  </a:cubicBezTo>
                  <a:cubicBezTo>
                    <a:pt x="256" y="626"/>
                    <a:pt x="256" y="627"/>
                    <a:pt x="256" y="627"/>
                  </a:cubicBezTo>
                  <a:cubicBezTo>
                    <a:pt x="267" y="623"/>
                    <a:pt x="280" y="614"/>
                    <a:pt x="283" y="602"/>
                  </a:cubicBezTo>
                  <a:cubicBezTo>
                    <a:pt x="285" y="602"/>
                    <a:pt x="287" y="602"/>
                    <a:pt x="288" y="602"/>
                  </a:cubicBezTo>
                  <a:cubicBezTo>
                    <a:pt x="284" y="617"/>
                    <a:pt x="278" y="632"/>
                    <a:pt x="263" y="640"/>
                  </a:cubicBezTo>
                  <a:close/>
                  <a:moveTo>
                    <a:pt x="249" y="582"/>
                  </a:moveTo>
                  <a:cubicBezTo>
                    <a:pt x="234" y="569"/>
                    <a:pt x="228" y="548"/>
                    <a:pt x="237" y="530"/>
                  </a:cubicBezTo>
                  <a:cubicBezTo>
                    <a:pt x="243" y="516"/>
                    <a:pt x="256" y="507"/>
                    <a:pt x="267" y="498"/>
                  </a:cubicBezTo>
                  <a:cubicBezTo>
                    <a:pt x="267" y="498"/>
                    <a:pt x="267" y="498"/>
                    <a:pt x="268" y="498"/>
                  </a:cubicBezTo>
                  <a:cubicBezTo>
                    <a:pt x="271" y="498"/>
                    <a:pt x="275" y="497"/>
                    <a:pt x="279" y="496"/>
                  </a:cubicBezTo>
                  <a:cubicBezTo>
                    <a:pt x="264" y="504"/>
                    <a:pt x="253" y="517"/>
                    <a:pt x="247" y="532"/>
                  </a:cubicBezTo>
                  <a:cubicBezTo>
                    <a:pt x="247" y="533"/>
                    <a:pt x="248" y="533"/>
                    <a:pt x="248" y="533"/>
                  </a:cubicBezTo>
                  <a:cubicBezTo>
                    <a:pt x="256" y="515"/>
                    <a:pt x="271" y="502"/>
                    <a:pt x="289" y="496"/>
                  </a:cubicBezTo>
                  <a:cubicBezTo>
                    <a:pt x="290" y="497"/>
                    <a:pt x="290" y="498"/>
                    <a:pt x="290" y="499"/>
                  </a:cubicBezTo>
                  <a:cubicBezTo>
                    <a:pt x="286" y="498"/>
                    <a:pt x="279" y="503"/>
                    <a:pt x="277" y="505"/>
                  </a:cubicBezTo>
                  <a:cubicBezTo>
                    <a:pt x="269" y="511"/>
                    <a:pt x="263" y="518"/>
                    <a:pt x="258" y="526"/>
                  </a:cubicBezTo>
                  <a:cubicBezTo>
                    <a:pt x="258" y="527"/>
                    <a:pt x="259" y="528"/>
                    <a:pt x="259" y="527"/>
                  </a:cubicBezTo>
                  <a:cubicBezTo>
                    <a:pt x="263" y="522"/>
                    <a:pt x="268" y="517"/>
                    <a:pt x="272" y="513"/>
                  </a:cubicBezTo>
                  <a:cubicBezTo>
                    <a:pt x="275" y="510"/>
                    <a:pt x="277" y="508"/>
                    <a:pt x="280" y="506"/>
                  </a:cubicBezTo>
                  <a:cubicBezTo>
                    <a:pt x="282" y="505"/>
                    <a:pt x="288" y="502"/>
                    <a:pt x="290" y="502"/>
                  </a:cubicBezTo>
                  <a:cubicBezTo>
                    <a:pt x="291" y="514"/>
                    <a:pt x="296" y="526"/>
                    <a:pt x="304" y="536"/>
                  </a:cubicBezTo>
                  <a:cubicBezTo>
                    <a:pt x="307" y="541"/>
                    <a:pt x="311" y="545"/>
                    <a:pt x="315" y="549"/>
                  </a:cubicBezTo>
                  <a:cubicBezTo>
                    <a:pt x="312" y="557"/>
                    <a:pt x="307" y="564"/>
                    <a:pt x="299" y="569"/>
                  </a:cubicBezTo>
                  <a:cubicBezTo>
                    <a:pt x="298" y="569"/>
                    <a:pt x="299" y="571"/>
                    <a:pt x="300" y="570"/>
                  </a:cubicBezTo>
                  <a:cubicBezTo>
                    <a:pt x="308" y="566"/>
                    <a:pt x="314" y="559"/>
                    <a:pt x="318" y="551"/>
                  </a:cubicBezTo>
                  <a:cubicBezTo>
                    <a:pt x="318" y="552"/>
                    <a:pt x="319" y="552"/>
                    <a:pt x="319" y="552"/>
                  </a:cubicBezTo>
                  <a:cubicBezTo>
                    <a:pt x="314" y="563"/>
                    <a:pt x="306" y="572"/>
                    <a:pt x="297" y="579"/>
                  </a:cubicBezTo>
                  <a:cubicBezTo>
                    <a:pt x="296" y="580"/>
                    <a:pt x="297" y="581"/>
                    <a:pt x="297" y="580"/>
                  </a:cubicBezTo>
                  <a:cubicBezTo>
                    <a:pt x="308" y="574"/>
                    <a:pt x="317" y="565"/>
                    <a:pt x="322" y="554"/>
                  </a:cubicBezTo>
                  <a:cubicBezTo>
                    <a:pt x="324" y="556"/>
                    <a:pt x="326" y="557"/>
                    <a:pt x="328" y="559"/>
                  </a:cubicBezTo>
                  <a:cubicBezTo>
                    <a:pt x="322" y="571"/>
                    <a:pt x="314" y="583"/>
                    <a:pt x="301" y="590"/>
                  </a:cubicBezTo>
                  <a:cubicBezTo>
                    <a:pt x="284" y="599"/>
                    <a:pt x="263" y="594"/>
                    <a:pt x="249" y="582"/>
                  </a:cubicBezTo>
                  <a:close/>
                  <a:moveTo>
                    <a:pt x="344" y="673"/>
                  </a:moveTo>
                  <a:cubicBezTo>
                    <a:pt x="310" y="669"/>
                    <a:pt x="301" y="641"/>
                    <a:pt x="294" y="613"/>
                  </a:cubicBezTo>
                  <a:cubicBezTo>
                    <a:pt x="295" y="609"/>
                    <a:pt x="296" y="606"/>
                    <a:pt x="297" y="602"/>
                  </a:cubicBezTo>
                  <a:cubicBezTo>
                    <a:pt x="297" y="601"/>
                    <a:pt x="297" y="600"/>
                    <a:pt x="297" y="600"/>
                  </a:cubicBezTo>
                  <a:cubicBezTo>
                    <a:pt x="298" y="599"/>
                    <a:pt x="300" y="599"/>
                    <a:pt x="301" y="598"/>
                  </a:cubicBezTo>
                  <a:cubicBezTo>
                    <a:pt x="297" y="618"/>
                    <a:pt x="307" y="639"/>
                    <a:pt x="320" y="653"/>
                  </a:cubicBezTo>
                  <a:cubicBezTo>
                    <a:pt x="320" y="653"/>
                    <a:pt x="321" y="652"/>
                    <a:pt x="321" y="652"/>
                  </a:cubicBezTo>
                  <a:cubicBezTo>
                    <a:pt x="306" y="635"/>
                    <a:pt x="305" y="616"/>
                    <a:pt x="306" y="596"/>
                  </a:cubicBezTo>
                  <a:cubicBezTo>
                    <a:pt x="307" y="596"/>
                    <a:pt x="308" y="595"/>
                    <a:pt x="309" y="595"/>
                  </a:cubicBezTo>
                  <a:cubicBezTo>
                    <a:pt x="304" y="611"/>
                    <a:pt x="311" y="629"/>
                    <a:pt x="319" y="643"/>
                  </a:cubicBezTo>
                  <a:cubicBezTo>
                    <a:pt x="319" y="644"/>
                    <a:pt x="320" y="643"/>
                    <a:pt x="320" y="642"/>
                  </a:cubicBezTo>
                  <a:cubicBezTo>
                    <a:pt x="315" y="633"/>
                    <a:pt x="312" y="623"/>
                    <a:pt x="311" y="612"/>
                  </a:cubicBezTo>
                  <a:cubicBezTo>
                    <a:pt x="311" y="605"/>
                    <a:pt x="312" y="598"/>
                    <a:pt x="314" y="591"/>
                  </a:cubicBezTo>
                  <a:cubicBezTo>
                    <a:pt x="323" y="584"/>
                    <a:pt x="331" y="574"/>
                    <a:pt x="334" y="562"/>
                  </a:cubicBezTo>
                  <a:cubicBezTo>
                    <a:pt x="346" y="567"/>
                    <a:pt x="359" y="570"/>
                    <a:pt x="372" y="568"/>
                  </a:cubicBezTo>
                  <a:cubicBezTo>
                    <a:pt x="376" y="567"/>
                    <a:pt x="380" y="567"/>
                    <a:pt x="384" y="566"/>
                  </a:cubicBezTo>
                  <a:cubicBezTo>
                    <a:pt x="380" y="581"/>
                    <a:pt x="384" y="596"/>
                    <a:pt x="392" y="606"/>
                  </a:cubicBezTo>
                  <a:cubicBezTo>
                    <a:pt x="392" y="610"/>
                    <a:pt x="390" y="616"/>
                    <a:pt x="389" y="618"/>
                  </a:cubicBezTo>
                  <a:cubicBezTo>
                    <a:pt x="388" y="623"/>
                    <a:pt x="386" y="628"/>
                    <a:pt x="384" y="632"/>
                  </a:cubicBezTo>
                  <a:cubicBezTo>
                    <a:pt x="383" y="633"/>
                    <a:pt x="385" y="634"/>
                    <a:pt x="385" y="633"/>
                  </a:cubicBezTo>
                  <a:cubicBezTo>
                    <a:pt x="389" y="627"/>
                    <a:pt x="394" y="618"/>
                    <a:pt x="395" y="609"/>
                  </a:cubicBezTo>
                  <a:cubicBezTo>
                    <a:pt x="396" y="610"/>
                    <a:pt x="396" y="610"/>
                    <a:pt x="396" y="610"/>
                  </a:cubicBezTo>
                  <a:cubicBezTo>
                    <a:pt x="396" y="615"/>
                    <a:pt x="395" y="621"/>
                    <a:pt x="394" y="624"/>
                  </a:cubicBezTo>
                  <a:cubicBezTo>
                    <a:pt x="393" y="630"/>
                    <a:pt x="391" y="636"/>
                    <a:pt x="387" y="640"/>
                  </a:cubicBezTo>
                  <a:cubicBezTo>
                    <a:pt x="387" y="641"/>
                    <a:pt x="388" y="642"/>
                    <a:pt x="388" y="641"/>
                  </a:cubicBezTo>
                  <a:cubicBezTo>
                    <a:pt x="394" y="633"/>
                    <a:pt x="399" y="623"/>
                    <a:pt x="400" y="613"/>
                  </a:cubicBezTo>
                  <a:cubicBezTo>
                    <a:pt x="402" y="615"/>
                    <a:pt x="403" y="616"/>
                    <a:pt x="405" y="616"/>
                  </a:cubicBezTo>
                  <a:cubicBezTo>
                    <a:pt x="402" y="648"/>
                    <a:pt x="379" y="678"/>
                    <a:pt x="344" y="673"/>
                  </a:cubicBezTo>
                  <a:close/>
                  <a:moveTo>
                    <a:pt x="448" y="609"/>
                  </a:moveTo>
                  <a:cubicBezTo>
                    <a:pt x="415" y="620"/>
                    <a:pt x="384" y="601"/>
                    <a:pt x="389" y="564"/>
                  </a:cubicBezTo>
                  <a:cubicBezTo>
                    <a:pt x="408" y="557"/>
                    <a:pt x="427" y="543"/>
                    <a:pt x="434" y="524"/>
                  </a:cubicBezTo>
                  <a:cubicBezTo>
                    <a:pt x="437" y="528"/>
                    <a:pt x="440" y="532"/>
                    <a:pt x="444" y="535"/>
                  </a:cubicBezTo>
                  <a:cubicBezTo>
                    <a:pt x="452" y="542"/>
                    <a:pt x="462" y="547"/>
                    <a:pt x="472" y="550"/>
                  </a:cubicBezTo>
                  <a:cubicBezTo>
                    <a:pt x="475" y="559"/>
                    <a:pt x="471" y="571"/>
                    <a:pt x="466" y="579"/>
                  </a:cubicBezTo>
                  <a:cubicBezTo>
                    <a:pt x="466" y="580"/>
                    <a:pt x="467" y="581"/>
                    <a:pt x="467" y="580"/>
                  </a:cubicBezTo>
                  <a:cubicBezTo>
                    <a:pt x="472" y="573"/>
                    <a:pt x="480" y="561"/>
                    <a:pt x="477" y="551"/>
                  </a:cubicBezTo>
                  <a:cubicBezTo>
                    <a:pt x="478" y="551"/>
                    <a:pt x="478" y="551"/>
                    <a:pt x="478" y="551"/>
                  </a:cubicBezTo>
                  <a:cubicBezTo>
                    <a:pt x="478" y="553"/>
                    <a:pt x="478" y="556"/>
                    <a:pt x="478" y="557"/>
                  </a:cubicBezTo>
                  <a:cubicBezTo>
                    <a:pt x="478" y="561"/>
                    <a:pt x="478" y="565"/>
                    <a:pt x="477" y="568"/>
                  </a:cubicBezTo>
                  <a:cubicBezTo>
                    <a:pt x="475" y="575"/>
                    <a:pt x="472" y="582"/>
                    <a:pt x="467" y="587"/>
                  </a:cubicBezTo>
                  <a:cubicBezTo>
                    <a:pt x="466" y="587"/>
                    <a:pt x="467" y="588"/>
                    <a:pt x="467" y="588"/>
                  </a:cubicBezTo>
                  <a:cubicBezTo>
                    <a:pt x="474" y="584"/>
                    <a:pt x="478" y="575"/>
                    <a:pt x="480" y="568"/>
                  </a:cubicBezTo>
                  <a:cubicBezTo>
                    <a:pt x="482" y="563"/>
                    <a:pt x="483" y="557"/>
                    <a:pt x="483" y="552"/>
                  </a:cubicBezTo>
                  <a:cubicBezTo>
                    <a:pt x="484" y="552"/>
                    <a:pt x="486" y="552"/>
                    <a:pt x="487" y="552"/>
                  </a:cubicBezTo>
                  <a:cubicBezTo>
                    <a:pt x="484" y="579"/>
                    <a:pt x="476" y="600"/>
                    <a:pt x="448" y="609"/>
                  </a:cubicBezTo>
                  <a:close/>
                  <a:moveTo>
                    <a:pt x="467" y="611"/>
                  </a:moveTo>
                  <a:cubicBezTo>
                    <a:pt x="472" y="608"/>
                    <a:pt x="476" y="604"/>
                    <a:pt x="480" y="600"/>
                  </a:cubicBezTo>
                  <a:cubicBezTo>
                    <a:pt x="493" y="586"/>
                    <a:pt x="493" y="570"/>
                    <a:pt x="495" y="552"/>
                  </a:cubicBezTo>
                  <a:cubicBezTo>
                    <a:pt x="508" y="551"/>
                    <a:pt x="521" y="547"/>
                    <a:pt x="532" y="538"/>
                  </a:cubicBezTo>
                  <a:cubicBezTo>
                    <a:pt x="531" y="548"/>
                    <a:pt x="534" y="557"/>
                    <a:pt x="538" y="565"/>
                  </a:cubicBezTo>
                  <a:cubicBezTo>
                    <a:pt x="539" y="570"/>
                    <a:pt x="540" y="575"/>
                    <a:pt x="540" y="579"/>
                  </a:cubicBezTo>
                  <a:cubicBezTo>
                    <a:pt x="540" y="587"/>
                    <a:pt x="539" y="593"/>
                    <a:pt x="536" y="600"/>
                  </a:cubicBezTo>
                  <a:cubicBezTo>
                    <a:pt x="536" y="600"/>
                    <a:pt x="537" y="601"/>
                    <a:pt x="537" y="600"/>
                  </a:cubicBezTo>
                  <a:cubicBezTo>
                    <a:pt x="541" y="593"/>
                    <a:pt x="545" y="584"/>
                    <a:pt x="544" y="575"/>
                  </a:cubicBezTo>
                  <a:cubicBezTo>
                    <a:pt x="545" y="579"/>
                    <a:pt x="546" y="583"/>
                    <a:pt x="545" y="588"/>
                  </a:cubicBezTo>
                  <a:cubicBezTo>
                    <a:pt x="544" y="594"/>
                    <a:pt x="541" y="599"/>
                    <a:pt x="539" y="604"/>
                  </a:cubicBezTo>
                  <a:cubicBezTo>
                    <a:pt x="538" y="605"/>
                    <a:pt x="539" y="605"/>
                    <a:pt x="540" y="605"/>
                  </a:cubicBezTo>
                  <a:cubicBezTo>
                    <a:pt x="544" y="599"/>
                    <a:pt x="550" y="589"/>
                    <a:pt x="550" y="580"/>
                  </a:cubicBezTo>
                  <a:cubicBezTo>
                    <a:pt x="551" y="581"/>
                    <a:pt x="553" y="582"/>
                    <a:pt x="554" y="583"/>
                  </a:cubicBezTo>
                  <a:cubicBezTo>
                    <a:pt x="550" y="631"/>
                    <a:pt x="498" y="645"/>
                    <a:pt x="467" y="611"/>
                  </a:cubicBezTo>
                  <a:close/>
                  <a:moveTo>
                    <a:pt x="536" y="534"/>
                  </a:moveTo>
                  <a:cubicBezTo>
                    <a:pt x="540" y="531"/>
                    <a:pt x="543" y="528"/>
                    <a:pt x="545" y="524"/>
                  </a:cubicBezTo>
                  <a:cubicBezTo>
                    <a:pt x="558" y="506"/>
                    <a:pt x="564" y="480"/>
                    <a:pt x="561" y="457"/>
                  </a:cubicBezTo>
                  <a:cubicBezTo>
                    <a:pt x="562" y="456"/>
                    <a:pt x="563" y="456"/>
                    <a:pt x="564" y="455"/>
                  </a:cubicBezTo>
                  <a:cubicBezTo>
                    <a:pt x="566" y="461"/>
                    <a:pt x="567" y="467"/>
                    <a:pt x="567" y="474"/>
                  </a:cubicBezTo>
                  <a:cubicBezTo>
                    <a:pt x="567" y="482"/>
                    <a:pt x="565" y="490"/>
                    <a:pt x="562" y="498"/>
                  </a:cubicBezTo>
                  <a:cubicBezTo>
                    <a:pt x="562" y="499"/>
                    <a:pt x="563" y="499"/>
                    <a:pt x="563" y="498"/>
                  </a:cubicBezTo>
                  <a:cubicBezTo>
                    <a:pt x="568" y="487"/>
                    <a:pt x="574" y="467"/>
                    <a:pt x="569" y="454"/>
                  </a:cubicBezTo>
                  <a:cubicBezTo>
                    <a:pt x="569" y="454"/>
                    <a:pt x="569" y="454"/>
                    <a:pt x="570" y="453"/>
                  </a:cubicBezTo>
                  <a:cubicBezTo>
                    <a:pt x="574" y="462"/>
                    <a:pt x="576" y="473"/>
                    <a:pt x="573" y="482"/>
                  </a:cubicBezTo>
                  <a:cubicBezTo>
                    <a:pt x="573" y="483"/>
                    <a:pt x="574" y="483"/>
                    <a:pt x="574" y="482"/>
                  </a:cubicBezTo>
                  <a:cubicBezTo>
                    <a:pt x="577" y="472"/>
                    <a:pt x="577" y="462"/>
                    <a:pt x="573" y="453"/>
                  </a:cubicBezTo>
                  <a:cubicBezTo>
                    <a:pt x="580" y="452"/>
                    <a:pt x="586" y="452"/>
                    <a:pt x="592" y="454"/>
                  </a:cubicBezTo>
                  <a:cubicBezTo>
                    <a:pt x="592" y="454"/>
                    <a:pt x="592" y="454"/>
                    <a:pt x="593" y="454"/>
                  </a:cubicBezTo>
                  <a:cubicBezTo>
                    <a:pt x="608" y="463"/>
                    <a:pt x="618" y="481"/>
                    <a:pt x="616" y="499"/>
                  </a:cubicBezTo>
                  <a:cubicBezTo>
                    <a:pt x="616" y="500"/>
                    <a:pt x="618" y="500"/>
                    <a:pt x="618" y="499"/>
                  </a:cubicBezTo>
                  <a:cubicBezTo>
                    <a:pt x="619" y="490"/>
                    <a:pt x="618" y="479"/>
                    <a:pt x="613" y="470"/>
                  </a:cubicBezTo>
                  <a:cubicBezTo>
                    <a:pt x="616" y="473"/>
                    <a:pt x="618" y="477"/>
                    <a:pt x="621" y="481"/>
                  </a:cubicBezTo>
                  <a:cubicBezTo>
                    <a:pt x="627" y="492"/>
                    <a:pt x="632" y="506"/>
                    <a:pt x="627" y="519"/>
                  </a:cubicBezTo>
                  <a:cubicBezTo>
                    <a:pt x="627" y="520"/>
                    <a:pt x="628" y="520"/>
                    <a:pt x="628" y="519"/>
                  </a:cubicBezTo>
                  <a:cubicBezTo>
                    <a:pt x="633" y="508"/>
                    <a:pt x="631" y="496"/>
                    <a:pt x="627" y="485"/>
                  </a:cubicBezTo>
                  <a:cubicBezTo>
                    <a:pt x="626" y="483"/>
                    <a:pt x="625" y="481"/>
                    <a:pt x="624" y="479"/>
                  </a:cubicBezTo>
                  <a:cubicBezTo>
                    <a:pt x="635" y="497"/>
                    <a:pt x="637" y="518"/>
                    <a:pt x="634" y="539"/>
                  </a:cubicBezTo>
                  <a:cubicBezTo>
                    <a:pt x="630" y="564"/>
                    <a:pt x="608" y="580"/>
                    <a:pt x="583" y="581"/>
                  </a:cubicBezTo>
                  <a:cubicBezTo>
                    <a:pt x="554" y="583"/>
                    <a:pt x="542" y="559"/>
                    <a:pt x="536" y="534"/>
                  </a:cubicBezTo>
                  <a:close/>
                  <a:moveTo>
                    <a:pt x="638" y="679"/>
                  </a:moveTo>
                  <a:cubicBezTo>
                    <a:pt x="624" y="689"/>
                    <a:pt x="605" y="687"/>
                    <a:pt x="591" y="678"/>
                  </a:cubicBezTo>
                  <a:cubicBezTo>
                    <a:pt x="560" y="656"/>
                    <a:pt x="568" y="619"/>
                    <a:pt x="584" y="590"/>
                  </a:cubicBezTo>
                  <a:cubicBezTo>
                    <a:pt x="585" y="590"/>
                    <a:pt x="587" y="590"/>
                    <a:pt x="588" y="590"/>
                  </a:cubicBezTo>
                  <a:cubicBezTo>
                    <a:pt x="581" y="600"/>
                    <a:pt x="580" y="619"/>
                    <a:pt x="582" y="629"/>
                  </a:cubicBezTo>
                  <a:cubicBezTo>
                    <a:pt x="583" y="629"/>
                    <a:pt x="584" y="629"/>
                    <a:pt x="583" y="628"/>
                  </a:cubicBezTo>
                  <a:cubicBezTo>
                    <a:pt x="582" y="618"/>
                    <a:pt x="584" y="608"/>
                    <a:pt x="588" y="599"/>
                  </a:cubicBezTo>
                  <a:cubicBezTo>
                    <a:pt x="590" y="594"/>
                    <a:pt x="593" y="591"/>
                    <a:pt x="596" y="588"/>
                  </a:cubicBezTo>
                  <a:cubicBezTo>
                    <a:pt x="597" y="588"/>
                    <a:pt x="597" y="588"/>
                    <a:pt x="598" y="588"/>
                  </a:cubicBezTo>
                  <a:cubicBezTo>
                    <a:pt x="590" y="598"/>
                    <a:pt x="587" y="613"/>
                    <a:pt x="586" y="625"/>
                  </a:cubicBezTo>
                  <a:cubicBezTo>
                    <a:pt x="586" y="625"/>
                    <a:pt x="588" y="625"/>
                    <a:pt x="588" y="625"/>
                  </a:cubicBezTo>
                  <a:cubicBezTo>
                    <a:pt x="589" y="615"/>
                    <a:pt x="591" y="606"/>
                    <a:pt x="596" y="598"/>
                  </a:cubicBezTo>
                  <a:cubicBezTo>
                    <a:pt x="599" y="592"/>
                    <a:pt x="603" y="588"/>
                    <a:pt x="607" y="584"/>
                  </a:cubicBezTo>
                  <a:cubicBezTo>
                    <a:pt x="613" y="582"/>
                    <a:pt x="618" y="579"/>
                    <a:pt x="623" y="575"/>
                  </a:cubicBezTo>
                  <a:cubicBezTo>
                    <a:pt x="624" y="591"/>
                    <a:pt x="632" y="606"/>
                    <a:pt x="643" y="617"/>
                  </a:cubicBezTo>
                  <a:cubicBezTo>
                    <a:pt x="646" y="629"/>
                    <a:pt x="646" y="640"/>
                    <a:pt x="643" y="651"/>
                  </a:cubicBezTo>
                  <a:cubicBezTo>
                    <a:pt x="643" y="652"/>
                    <a:pt x="645" y="653"/>
                    <a:pt x="645" y="652"/>
                  </a:cubicBezTo>
                  <a:cubicBezTo>
                    <a:pt x="648" y="644"/>
                    <a:pt x="649" y="636"/>
                    <a:pt x="649" y="627"/>
                  </a:cubicBezTo>
                  <a:cubicBezTo>
                    <a:pt x="649" y="626"/>
                    <a:pt x="649" y="624"/>
                    <a:pt x="648" y="622"/>
                  </a:cubicBezTo>
                  <a:cubicBezTo>
                    <a:pt x="650" y="623"/>
                    <a:pt x="651" y="624"/>
                    <a:pt x="652" y="625"/>
                  </a:cubicBezTo>
                  <a:cubicBezTo>
                    <a:pt x="652" y="625"/>
                    <a:pt x="652" y="625"/>
                    <a:pt x="652" y="626"/>
                  </a:cubicBezTo>
                  <a:cubicBezTo>
                    <a:pt x="656" y="645"/>
                    <a:pt x="656" y="667"/>
                    <a:pt x="638" y="679"/>
                  </a:cubicBezTo>
                  <a:close/>
                  <a:moveTo>
                    <a:pt x="703" y="626"/>
                  </a:moveTo>
                  <a:cubicBezTo>
                    <a:pt x="666" y="637"/>
                    <a:pt x="638" y="608"/>
                    <a:pt x="629" y="576"/>
                  </a:cubicBezTo>
                  <a:cubicBezTo>
                    <a:pt x="643" y="570"/>
                    <a:pt x="648" y="557"/>
                    <a:pt x="650" y="544"/>
                  </a:cubicBezTo>
                  <a:cubicBezTo>
                    <a:pt x="651" y="555"/>
                    <a:pt x="649" y="566"/>
                    <a:pt x="639" y="574"/>
                  </a:cubicBezTo>
                  <a:cubicBezTo>
                    <a:pt x="639" y="575"/>
                    <a:pt x="640" y="576"/>
                    <a:pt x="640" y="575"/>
                  </a:cubicBezTo>
                  <a:cubicBezTo>
                    <a:pt x="648" y="568"/>
                    <a:pt x="654" y="556"/>
                    <a:pt x="654" y="545"/>
                  </a:cubicBezTo>
                  <a:cubicBezTo>
                    <a:pt x="655" y="546"/>
                    <a:pt x="656" y="547"/>
                    <a:pt x="657" y="547"/>
                  </a:cubicBezTo>
                  <a:cubicBezTo>
                    <a:pt x="657" y="550"/>
                    <a:pt x="657" y="554"/>
                    <a:pt x="656" y="557"/>
                  </a:cubicBezTo>
                  <a:cubicBezTo>
                    <a:pt x="654" y="564"/>
                    <a:pt x="651" y="569"/>
                    <a:pt x="645" y="573"/>
                  </a:cubicBezTo>
                  <a:cubicBezTo>
                    <a:pt x="645" y="573"/>
                    <a:pt x="646" y="574"/>
                    <a:pt x="646" y="574"/>
                  </a:cubicBezTo>
                  <a:cubicBezTo>
                    <a:pt x="653" y="569"/>
                    <a:pt x="661" y="559"/>
                    <a:pt x="662" y="549"/>
                  </a:cubicBezTo>
                  <a:cubicBezTo>
                    <a:pt x="678" y="555"/>
                    <a:pt x="701" y="551"/>
                    <a:pt x="716" y="541"/>
                  </a:cubicBezTo>
                  <a:cubicBezTo>
                    <a:pt x="714" y="544"/>
                    <a:pt x="712" y="546"/>
                    <a:pt x="709" y="548"/>
                  </a:cubicBezTo>
                  <a:cubicBezTo>
                    <a:pt x="702" y="552"/>
                    <a:pt x="695" y="556"/>
                    <a:pt x="686" y="556"/>
                  </a:cubicBezTo>
                  <a:cubicBezTo>
                    <a:pt x="686" y="556"/>
                    <a:pt x="686" y="557"/>
                    <a:pt x="686" y="557"/>
                  </a:cubicBezTo>
                  <a:cubicBezTo>
                    <a:pt x="697" y="559"/>
                    <a:pt x="714" y="552"/>
                    <a:pt x="722" y="542"/>
                  </a:cubicBezTo>
                  <a:cubicBezTo>
                    <a:pt x="722" y="543"/>
                    <a:pt x="723" y="543"/>
                    <a:pt x="724" y="544"/>
                  </a:cubicBezTo>
                  <a:cubicBezTo>
                    <a:pt x="717" y="553"/>
                    <a:pt x="708" y="558"/>
                    <a:pt x="696" y="561"/>
                  </a:cubicBezTo>
                  <a:cubicBezTo>
                    <a:pt x="696" y="561"/>
                    <a:pt x="696" y="562"/>
                    <a:pt x="696" y="562"/>
                  </a:cubicBezTo>
                  <a:cubicBezTo>
                    <a:pt x="708" y="561"/>
                    <a:pt x="719" y="556"/>
                    <a:pt x="727" y="547"/>
                  </a:cubicBezTo>
                  <a:cubicBezTo>
                    <a:pt x="747" y="572"/>
                    <a:pt x="736" y="616"/>
                    <a:pt x="703" y="626"/>
                  </a:cubicBezTo>
                  <a:close/>
                  <a:moveTo>
                    <a:pt x="726" y="622"/>
                  </a:moveTo>
                  <a:cubicBezTo>
                    <a:pt x="744" y="605"/>
                    <a:pt x="750" y="576"/>
                    <a:pt x="740" y="554"/>
                  </a:cubicBezTo>
                  <a:cubicBezTo>
                    <a:pt x="748" y="564"/>
                    <a:pt x="754" y="574"/>
                    <a:pt x="754" y="587"/>
                  </a:cubicBezTo>
                  <a:cubicBezTo>
                    <a:pt x="753" y="588"/>
                    <a:pt x="756" y="588"/>
                    <a:pt x="757" y="587"/>
                  </a:cubicBezTo>
                  <a:cubicBezTo>
                    <a:pt x="757" y="576"/>
                    <a:pt x="755" y="566"/>
                    <a:pt x="750" y="556"/>
                  </a:cubicBezTo>
                  <a:cubicBezTo>
                    <a:pt x="757" y="565"/>
                    <a:pt x="762" y="574"/>
                    <a:pt x="763" y="586"/>
                  </a:cubicBezTo>
                  <a:cubicBezTo>
                    <a:pt x="764" y="589"/>
                    <a:pt x="768" y="590"/>
                    <a:pt x="768" y="586"/>
                  </a:cubicBezTo>
                  <a:cubicBezTo>
                    <a:pt x="767" y="576"/>
                    <a:pt x="765" y="565"/>
                    <a:pt x="760" y="555"/>
                  </a:cubicBezTo>
                  <a:cubicBezTo>
                    <a:pt x="772" y="562"/>
                    <a:pt x="786" y="565"/>
                    <a:pt x="801" y="563"/>
                  </a:cubicBezTo>
                  <a:cubicBezTo>
                    <a:pt x="803" y="563"/>
                    <a:pt x="805" y="562"/>
                    <a:pt x="808" y="561"/>
                  </a:cubicBezTo>
                  <a:cubicBezTo>
                    <a:pt x="808" y="562"/>
                    <a:pt x="808" y="563"/>
                    <a:pt x="808" y="564"/>
                  </a:cubicBezTo>
                  <a:cubicBezTo>
                    <a:pt x="808" y="566"/>
                    <a:pt x="807" y="569"/>
                    <a:pt x="807" y="571"/>
                  </a:cubicBezTo>
                  <a:cubicBezTo>
                    <a:pt x="806" y="574"/>
                    <a:pt x="805" y="577"/>
                    <a:pt x="804" y="580"/>
                  </a:cubicBezTo>
                  <a:cubicBezTo>
                    <a:pt x="802" y="587"/>
                    <a:pt x="799" y="594"/>
                    <a:pt x="792" y="600"/>
                  </a:cubicBezTo>
                  <a:cubicBezTo>
                    <a:pt x="792" y="600"/>
                    <a:pt x="793" y="601"/>
                    <a:pt x="793" y="601"/>
                  </a:cubicBezTo>
                  <a:cubicBezTo>
                    <a:pt x="798" y="597"/>
                    <a:pt x="803" y="591"/>
                    <a:pt x="807" y="584"/>
                  </a:cubicBezTo>
                  <a:cubicBezTo>
                    <a:pt x="804" y="592"/>
                    <a:pt x="799" y="600"/>
                    <a:pt x="794" y="608"/>
                  </a:cubicBezTo>
                  <a:cubicBezTo>
                    <a:pt x="794" y="609"/>
                    <a:pt x="794" y="609"/>
                    <a:pt x="795" y="609"/>
                  </a:cubicBezTo>
                  <a:cubicBezTo>
                    <a:pt x="801" y="602"/>
                    <a:pt x="807" y="594"/>
                    <a:pt x="811" y="585"/>
                  </a:cubicBezTo>
                  <a:cubicBezTo>
                    <a:pt x="804" y="603"/>
                    <a:pt x="798" y="620"/>
                    <a:pt x="779" y="629"/>
                  </a:cubicBezTo>
                  <a:cubicBezTo>
                    <a:pt x="761" y="638"/>
                    <a:pt x="741" y="634"/>
                    <a:pt x="726" y="622"/>
                  </a:cubicBezTo>
                  <a:close/>
                  <a:moveTo>
                    <a:pt x="875" y="664"/>
                  </a:moveTo>
                  <a:cubicBezTo>
                    <a:pt x="873" y="691"/>
                    <a:pt x="850" y="717"/>
                    <a:pt x="821" y="708"/>
                  </a:cubicBezTo>
                  <a:cubicBezTo>
                    <a:pt x="794" y="699"/>
                    <a:pt x="777" y="663"/>
                    <a:pt x="781" y="637"/>
                  </a:cubicBezTo>
                  <a:cubicBezTo>
                    <a:pt x="782" y="636"/>
                    <a:pt x="784" y="636"/>
                    <a:pt x="785" y="635"/>
                  </a:cubicBezTo>
                  <a:cubicBezTo>
                    <a:pt x="784" y="640"/>
                    <a:pt x="784" y="646"/>
                    <a:pt x="785" y="650"/>
                  </a:cubicBezTo>
                  <a:cubicBezTo>
                    <a:pt x="786" y="660"/>
                    <a:pt x="790" y="668"/>
                    <a:pt x="795" y="676"/>
                  </a:cubicBezTo>
                  <a:cubicBezTo>
                    <a:pt x="796" y="677"/>
                    <a:pt x="797" y="676"/>
                    <a:pt x="796" y="676"/>
                  </a:cubicBezTo>
                  <a:cubicBezTo>
                    <a:pt x="790" y="665"/>
                    <a:pt x="784" y="644"/>
                    <a:pt x="791" y="632"/>
                  </a:cubicBezTo>
                  <a:cubicBezTo>
                    <a:pt x="791" y="631"/>
                    <a:pt x="792" y="631"/>
                    <a:pt x="793" y="630"/>
                  </a:cubicBezTo>
                  <a:cubicBezTo>
                    <a:pt x="792" y="634"/>
                    <a:pt x="791" y="638"/>
                    <a:pt x="791" y="642"/>
                  </a:cubicBezTo>
                  <a:cubicBezTo>
                    <a:pt x="791" y="651"/>
                    <a:pt x="792" y="663"/>
                    <a:pt x="798" y="670"/>
                  </a:cubicBezTo>
                  <a:cubicBezTo>
                    <a:pt x="798" y="670"/>
                    <a:pt x="800" y="670"/>
                    <a:pt x="799" y="669"/>
                  </a:cubicBezTo>
                  <a:cubicBezTo>
                    <a:pt x="794" y="662"/>
                    <a:pt x="795" y="652"/>
                    <a:pt x="795" y="644"/>
                  </a:cubicBezTo>
                  <a:cubicBezTo>
                    <a:pt x="795" y="636"/>
                    <a:pt x="798" y="630"/>
                    <a:pt x="801" y="623"/>
                  </a:cubicBezTo>
                  <a:cubicBezTo>
                    <a:pt x="805" y="619"/>
                    <a:pt x="808" y="615"/>
                    <a:pt x="811" y="610"/>
                  </a:cubicBezTo>
                  <a:cubicBezTo>
                    <a:pt x="814" y="620"/>
                    <a:pt x="821" y="630"/>
                    <a:pt x="829" y="636"/>
                  </a:cubicBezTo>
                  <a:cubicBezTo>
                    <a:pt x="830" y="636"/>
                    <a:pt x="831" y="635"/>
                    <a:pt x="830" y="635"/>
                  </a:cubicBezTo>
                  <a:cubicBezTo>
                    <a:pt x="823" y="626"/>
                    <a:pt x="815" y="617"/>
                    <a:pt x="813" y="607"/>
                  </a:cubicBezTo>
                  <a:cubicBezTo>
                    <a:pt x="813" y="605"/>
                    <a:pt x="814" y="604"/>
                    <a:pt x="815" y="603"/>
                  </a:cubicBezTo>
                  <a:cubicBezTo>
                    <a:pt x="816" y="606"/>
                    <a:pt x="817" y="608"/>
                    <a:pt x="818" y="611"/>
                  </a:cubicBezTo>
                  <a:cubicBezTo>
                    <a:pt x="823" y="619"/>
                    <a:pt x="830" y="630"/>
                    <a:pt x="839" y="632"/>
                  </a:cubicBezTo>
                  <a:cubicBezTo>
                    <a:pt x="840" y="632"/>
                    <a:pt x="841" y="631"/>
                    <a:pt x="840" y="630"/>
                  </a:cubicBezTo>
                  <a:cubicBezTo>
                    <a:pt x="832" y="626"/>
                    <a:pt x="828" y="619"/>
                    <a:pt x="823" y="612"/>
                  </a:cubicBezTo>
                  <a:cubicBezTo>
                    <a:pt x="820" y="606"/>
                    <a:pt x="818" y="601"/>
                    <a:pt x="817" y="595"/>
                  </a:cubicBezTo>
                  <a:cubicBezTo>
                    <a:pt x="826" y="613"/>
                    <a:pt x="846" y="627"/>
                    <a:pt x="866" y="632"/>
                  </a:cubicBezTo>
                  <a:cubicBezTo>
                    <a:pt x="867" y="635"/>
                    <a:pt x="867" y="638"/>
                    <a:pt x="867" y="640"/>
                  </a:cubicBezTo>
                  <a:cubicBezTo>
                    <a:pt x="866" y="650"/>
                    <a:pt x="863" y="659"/>
                    <a:pt x="857" y="667"/>
                  </a:cubicBezTo>
                  <a:cubicBezTo>
                    <a:pt x="856" y="668"/>
                    <a:pt x="858" y="669"/>
                    <a:pt x="859" y="668"/>
                  </a:cubicBezTo>
                  <a:cubicBezTo>
                    <a:pt x="864" y="662"/>
                    <a:pt x="869" y="651"/>
                    <a:pt x="871" y="642"/>
                  </a:cubicBezTo>
                  <a:cubicBezTo>
                    <a:pt x="871" y="654"/>
                    <a:pt x="868" y="665"/>
                    <a:pt x="861" y="676"/>
                  </a:cubicBezTo>
                  <a:cubicBezTo>
                    <a:pt x="860" y="677"/>
                    <a:pt x="862" y="677"/>
                    <a:pt x="862" y="676"/>
                  </a:cubicBezTo>
                  <a:cubicBezTo>
                    <a:pt x="867" y="670"/>
                    <a:pt x="871" y="663"/>
                    <a:pt x="873" y="656"/>
                  </a:cubicBezTo>
                  <a:cubicBezTo>
                    <a:pt x="874" y="658"/>
                    <a:pt x="874" y="660"/>
                    <a:pt x="875" y="663"/>
                  </a:cubicBezTo>
                  <a:cubicBezTo>
                    <a:pt x="875" y="663"/>
                    <a:pt x="875" y="664"/>
                    <a:pt x="875" y="664"/>
                  </a:cubicBezTo>
                  <a:close/>
                  <a:moveTo>
                    <a:pt x="978" y="685"/>
                  </a:moveTo>
                  <a:cubicBezTo>
                    <a:pt x="969" y="696"/>
                    <a:pt x="953" y="702"/>
                    <a:pt x="939" y="701"/>
                  </a:cubicBezTo>
                  <a:cubicBezTo>
                    <a:pt x="907" y="699"/>
                    <a:pt x="887" y="672"/>
                    <a:pt x="880" y="643"/>
                  </a:cubicBezTo>
                  <a:cubicBezTo>
                    <a:pt x="887" y="646"/>
                    <a:pt x="895" y="645"/>
                    <a:pt x="901" y="644"/>
                  </a:cubicBezTo>
                  <a:cubicBezTo>
                    <a:pt x="910" y="642"/>
                    <a:pt x="926" y="636"/>
                    <a:pt x="929" y="626"/>
                  </a:cubicBezTo>
                  <a:cubicBezTo>
                    <a:pt x="929" y="626"/>
                    <a:pt x="929" y="626"/>
                    <a:pt x="929" y="626"/>
                  </a:cubicBezTo>
                  <a:cubicBezTo>
                    <a:pt x="924" y="641"/>
                    <a:pt x="912" y="650"/>
                    <a:pt x="897" y="653"/>
                  </a:cubicBezTo>
                  <a:cubicBezTo>
                    <a:pt x="896" y="653"/>
                    <a:pt x="896" y="654"/>
                    <a:pt x="897" y="654"/>
                  </a:cubicBezTo>
                  <a:cubicBezTo>
                    <a:pt x="911" y="652"/>
                    <a:pt x="925" y="645"/>
                    <a:pt x="931" y="632"/>
                  </a:cubicBezTo>
                  <a:cubicBezTo>
                    <a:pt x="927" y="644"/>
                    <a:pt x="918" y="651"/>
                    <a:pt x="907" y="655"/>
                  </a:cubicBezTo>
                  <a:cubicBezTo>
                    <a:pt x="906" y="656"/>
                    <a:pt x="907" y="657"/>
                    <a:pt x="907" y="657"/>
                  </a:cubicBezTo>
                  <a:cubicBezTo>
                    <a:pt x="920" y="653"/>
                    <a:pt x="932" y="644"/>
                    <a:pt x="936" y="630"/>
                  </a:cubicBezTo>
                  <a:cubicBezTo>
                    <a:pt x="950" y="638"/>
                    <a:pt x="966" y="640"/>
                    <a:pt x="982" y="637"/>
                  </a:cubicBezTo>
                  <a:cubicBezTo>
                    <a:pt x="982" y="638"/>
                    <a:pt x="982" y="638"/>
                    <a:pt x="982" y="638"/>
                  </a:cubicBezTo>
                  <a:cubicBezTo>
                    <a:pt x="983" y="641"/>
                    <a:pt x="983" y="645"/>
                    <a:pt x="982" y="648"/>
                  </a:cubicBezTo>
                  <a:cubicBezTo>
                    <a:pt x="981" y="653"/>
                    <a:pt x="980" y="659"/>
                    <a:pt x="978" y="664"/>
                  </a:cubicBezTo>
                  <a:cubicBezTo>
                    <a:pt x="977" y="665"/>
                    <a:pt x="979" y="665"/>
                    <a:pt x="979" y="665"/>
                  </a:cubicBezTo>
                  <a:cubicBezTo>
                    <a:pt x="981" y="660"/>
                    <a:pt x="984" y="655"/>
                    <a:pt x="985" y="650"/>
                  </a:cubicBezTo>
                  <a:cubicBezTo>
                    <a:pt x="985" y="647"/>
                    <a:pt x="986" y="645"/>
                    <a:pt x="986" y="643"/>
                  </a:cubicBezTo>
                  <a:cubicBezTo>
                    <a:pt x="986" y="641"/>
                    <a:pt x="986" y="639"/>
                    <a:pt x="986" y="637"/>
                  </a:cubicBezTo>
                  <a:cubicBezTo>
                    <a:pt x="986" y="637"/>
                    <a:pt x="986" y="637"/>
                    <a:pt x="986" y="636"/>
                  </a:cubicBezTo>
                  <a:cubicBezTo>
                    <a:pt x="987" y="648"/>
                    <a:pt x="985" y="660"/>
                    <a:pt x="981" y="670"/>
                  </a:cubicBezTo>
                  <a:cubicBezTo>
                    <a:pt x="980" y="671"/>
                    <a:pt x="982" y="672"/>
                    <a:pt x="982" y="671"/>
                  </a:cubicBezTo>
                  <a:cubicBezTo>
                    <a:pt x="986" y="663"/>
                    <a:pt x="991" y="652"/>
                    <a:pt x="991" y="642"/>
                  </a:cubicBezTo>
                  <a:cubicBezTo>
                    <a:pt x="994" y="656"/>
                    <a:pt x="986" y="676"/>
                    <a:pt x="978" y="685"/>
                  </a:cubicBezTo>
                  <a:close/>
                  <a:moveTo>
                    <a:pt x="1016" y="598"/>
                  </a:moveTo>
                  <a:cubicBezTo>
                    <a:pt x="1004" y="632"/>
                    <a:pt x="956" y="636"/>
                    <a:pt x="931" y="614"/>
                  </a:cubicBezTo>
                  <a:cubicBezTo>
                    <a:pt x="954" y="602"/>
                    <a:pt x="960" y="562"/>
                    <a:pt x="946" y="542"/>
                  </a:cubicBezTo>
                  <a:cubicBezTo>
                    <a:pt x="947" y="541"/>
                    <a:pt x="948" y="541"/>
                    <a:pt x="948" y="541"/>
                  </a:cubicBezTo>
                  <a:cubicBezTo>
                    <a:pt x="962" y="560"/>
                    <a:pt x="959" y="585"/>
                    <a:pt x="950" y="605"/>
                  </a:cubicBezTo>
                  <a:cubicBezTo>
                    <a:pt x="950" y="606"/>
                    <a:pt x="951" y="607"/>
                    <a:pt x="952" y="606"/>
                  </a:cubicBezTo>
                  <a:cubicBezTo>
                    <a:pt x="961" y="584"/>
                    <a:pt x="966" y="560"/>
                    <a:pt x="952" y="539"/>
                  </a:cubicBezTo>
                  <a:cubicBezTo>
                    <a:pt x="953" y="539"/>
                    <a:pt x="953" y="539"/>
                    <a:pt x="953" y="538"/>
                  </a:cubicBezTo>
                  <a:cubicBezTo>
                    <a:pt x="963" y="552"/>
                    <a:pt x="965" y="569"/>
                    <a:pt x="964" y="586"/>
                  </a:cubicBezTo>
                  <a:cubicBezTo>
                    <a:pt x="964" y="587"/>
                    <a:pt x="965" y="587"/>
                    <a:pt x="965" y="586"/>
                  </a:cubicBezTo>
                  <a:cubicBezTo>
                    <a:pt x="967" y="568"/>
                    <a:pt x="967" y="551"/>
                    <a:pt x="957" y="536"/>
                  </a:cubicBezTo>
                  <a:cubicBezTo>
                    <a:pt x="957" y="536"/>
                    <a:pt x="958" y="535"/>
                    <a:pt x="958" y="535"/>
                  </a:cubicBezTo>
                  <a:cubicBezTo>
                    <a:pt x="966" y="545"/>
                    <a:pt x="969" y="556"/>
                    <a:pt x="972" y="568"/>
                  </a:cubicBezTo>
                  <a:cubicBezTo>
                    <a:pt x="972" y="569"/>
                    <a:pt x="973" y="569"/>
                    <a:pt x="973" y="568"/>
                  </a:cubicBezTo>
                  <a:cubicBezTo>
                    <a:pt x="972" y="556"/>
                    <a:pt x="969" y="543"/>
                    <a:pt x="961" y="533"/>
                  </a:cubicBezTo>
                  <a:cubicBezTo>
                    <a:pt x="978" y="536"/>
                    <a:pt x="993" y="537"/>
                    <a:pt x="1005" y="550"/>
                  </a:cubicBezTo>
                  <a:cubicBezTo>
                    <a:pt x="1018" y="563"/>
                    <a:pt x="1022" y="581"/>
                    <a:pt x="1016" y="598"/>
                  </a:cubicBezTo>
                  <a:close/>
                </a:path>
              </a:pathLst>
            </a:custGeom>
            <a:solidFill>
              <a:srgbClr val="6B8A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2" name="íšļiḍé">
              <a:extLst>
                <a:ext uri="{FF2B5EF4-FFF2-40B4-BE49-F238E27FC236}">
                  <a16:creationId xmlns:a16="http://schemas.microsoft.com/office/drawing/2014/main" xmlns="" id="{DFCDE9DA-25C4-4676-97AA-E350CB79F074}"/>
                </a:ext>
              </a:extLst>
            </p:cNvPr>
            <p:cNvSpPr/>
            <p:nvPr/>
          </p:nvSpPr>
          <p:spPr bwMode="auto">
            <a:xfrm>
              <a:off x="4193093" y="4107638"/>
              <a:ext cx="270865" cy="356581"/>
            </a:xfrm>
            <a:custGeom>
              <a:avLst/>
              <a:gdLst>
                <a:gd name="T0" fmla="*/ 36 w 38"/>
                <a:gd name="T1" fmla="*/ 50 h 50"/>
                <a:gd name="T2" fmla="*/ 37 w 38"/>
                <a:gd name="T3" fmla="*/ 47 h 50"/>
                <a:gd name="T4" fmla="*/ 12 w 38"/>
                <a:gd name="T5" fmla="*/ 28 h 50"/>
                <a:gd name="T6" fmla="*/ 2 w 38"/>
                <a:gd name="T7" fmla="*/ 1 h 50"/>
                <a:gd name="T8" fmla="*/ 0 w 38"/>
                <a:gd name="T9" fmla="*/ 2 h 50"/>
                <a:gd name="T10" fmla="*/ 36 w 38"/>
                <a:gd name="T11" fmla="*/ 50 h 50"/>
              </a:gdLst>
              <a:ahLst/>
              <a:cxnLst>
                <a:cxn ang="0">
                  <a:pos x="T0" y="T1"/>
                </a:cxn>
                <a:cxn ang="0">
                  <a:pos x="T2" y="T3"/>
                </a:cxn>
                <a:cxn ang="0">
                  <a:pos x="T4" y="T5"/>
                </a:cxn>
                <a:cxn ang="0">
                  <a:pos x="T6" y="T7"/>
                </a:cxn>
                <a:cxn ang="0">
                  <a:pos x="T8" y="T9"/>
                </a:cxn>
                <a:cxn ang="0">
                  <a:pos x="T10" y="T11"/>
                </a:cxn>
              </a:cxnLst>
              <a:rect l="0" t="0" r="r" b="b"/>
              <a:pathLst>
                <a:path w="38" h="50">
                  <a:moveTo>
                    <a:pt x="36" y="50"/>
                  </a:moveTo>
                  <a:cubicBezTo>
                    <a:pt x="37" y="50"/>
                    <a:pt x="38" y="48"/>
                    <a:pt x="37" y="47"/>
                  </a:cubicBezTo>
                  <a:cubicBezTo>
                    <a:pt x="27" y="42"/>
                    <a:pt x="19" y="37"/>
                    <a:pt x="12" y="28"/>
                  </a:cubicBezTo>
                  <a:cubicBezTo>
                    <a:pt x="7" y="20"/>
                    <a:pt x="4" y="11"/>
                    <a:pt x="2" y="1"/>
                  </a:cubicBezTo>
                  <a:cubicBezTo>
                    <a:pt x="2" y="0"/>
                    <a:pt x="0" y="1"/>
                    <a:pt x="0" y="2"/>
                  </a:cubicBezTo>
                  <a:cubicBezTo>
                    <a:pt x="2" y="20"/>
                    <a:pt x="15" y="48"/>
                    <a:pt x="36" y="50"/>
                  </a:cubicBezTo>
                  <a:close/>
                </a:path>
              </a:pathLst>
            </a:custGeom>
            <a:solidFill>
              <a:srgbClr val="6B8A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3" name="ïŝlídé">
              <a:extLst>
                <a:ext uri="{FF2B5EF4-FFF2-40B4-BE49-F238E27FC236}">
                  <a16:creationId xmlns:a16="http://schemas.microsoft.com/office/drawing/2014/main" xmlns="" id="{E7C0B5D5-D729-49F9-9ABD-E1E3677B3484}"/>
                </a:ext>
              </a:extLst>
            </p:cNvPr>
            <p:cNvSpPr/>
            <p:nvPr/>
          </p:nvSpPr>
          <p:spPr bwMode="auto">
            <a:xfrm>
              <a:off x="6366865" y="4080209"/>
              <a:ext cx="41144" cy="78860"/>
            </a:xfrm>
            <a:custGeom>
              <a:avLst/>
              <a:gdLst>
                <a:gd name="T0" fmla="*/ 0 w 6"/>
                <a:gd name="T1" fmla="*/ 0 h 11"/>
                <a:gd name="T2" fmla="*/ 5 w 6"/>
                <a:gd name="T3" fmla="*/ 11 h 11"/>
                <a:gd name="T4" fmla="*/ 6 w 6"/>
                <a:gd name="T5" fmla="*/ 10 h 11"/>
                <a:gd name="T6" fmla="*/ 3 w 6"/>
                <a:gd name="T7" fmla="*/ 0 h 11"/>
                <a:gd name="T8" fmla="*/ 0 w 6"/>
                <a:gd name="T9" fmla="*/ 0 h 11"/>
              </a:gdLst>
              <a:ahLst/>
              <a:cxnLst>
                <a:cxn ang="0">
                  <a:pos x="T0" y="T1"/>
                </a:cxn>
                <a:cxn ang="0">
                  <a:pos x="T2" y="T3"/>
                </a:cxn>
                <a:cxn ang="0">
                  <a:pos x="T4" y="T5"/>
                </a:cxn>
                <a:cxn ang="0">
                  <a:pos x="T6" y="T7"/>
                </a:cxn>
                <a:cxn ang="0">
                  <a:pos x="T8" y="T9"/>
                </a:cxn>
              </a:cxnLst>
              <a:rect l="0" t="0" r="r" b="b"/>
              <a:pathLst>
                <a:path w="6" h="11">
                  <a:moveTo>
                    <a:pt x="0" y="0"/>
                  </a:moveTo>
                  <a:cubicBezTo>
                    <a:pt x="2" y="3"/>
                    <a:pt x="4" y="7"/>
                    <a:pt x="5" y="11"/>
                  </a:cubicBezTo>
                  <a:cubicBezTo>
                    <a:pt x="6" y="10"/>
                    <a:pt x="6" y="10"/>
                    <a:pt x="6" y="10"/>
                  </a:cubicBezTo>
                  <a:cubicBezTo>
                    <a:pt x="5" y="7"/>
                    <a:pt x="4" y="3"/>
                    <a:pt x="3" y="0"/>
                  </a:cubicBezTo>
                  <a:cubicBezTo>
                    <a:pt x="2" y="0"/>
                    <a:pt x="1" y="0"/>
                    <a:pt x="0" y="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4" name="îṡ1îdê">
              <a:extLst>
                <a:ext uri="{FF2B5EF4-FFF2-40B4-BE49-F238E27FC236}">
                  <a16:creationId xmlns:a16="http://schemas.microsoft.com/office/drawing/2014/main" xmlns="" id="{17F597E6-4F41-4785-B027-9AFD2C933369}"/>
                </a:ext>
              </a:extLst>
            </p:cNvPr>
            <p:cNvSpPr/>
            <p:nvPr/>
          </p:nvSpPr>
          <p:spPr bwMode="auto">
            <a:xfrm>
              <a:off x="6438868" y="4066494"/>
              <a:ext cx="48001" cy="72003"/>
            </a:xfrm>
            <a:custGeom>
              <a:avLst/>
              <a:gdLst>
                <a:gd name="T0" fmla="*/ 7 w 7"/>
                <a:gd name="T1" fmla="*/ 10 h 10"/>
                <a:gd name="T2" fmla="*/ 4 w 7"/>
                <a:gd name="T3" fmla="*/ 5 h 10"/>
                <a:gd name="T4" fmla="*/ 2 w 7"/>
                <a:gd name="T5" fmla="*/ 0 h 10"/>
                <a:gd name="T6" fmla="*/ 0 w 7"/>
                <a:gd name="T7" fmla="*/ 0 h 10"/>
                <a:gd name="T8" fmla="*/ 6 w 7"/>
                <a:gd name="T9" fmla="*/ 10 h 10"/>
                <a:gd name="T10" fmla="*/ 7 w 7"/>
                <a:gd name="T11" fmla="*/ 10 h 10"/>
              </a:gdLst>
              <a:ahLst/>
              <a:cxnLst>
                <a:cxn ang="0">
                  <a:pos x="T0" y="T1"/>
                </a:cxn>
                <a:cxn ang="0">
                  <a:pos x="T2" y="T3"/>
                </a:cxn>
                <a:cxn ang="0">
                  <a:pos x="T4" y="T5"/>
                </a:cxn>
                <a:cxn ang="0">
                  <a:pos x="T6" y="T7"/>
                </a:cxn>
                <a:cxn ang="0">
                  <a:pos x="T8" y="T9"/>
                </a:cxn>
                <a:cxn ang="0">
                  <a:pos x="T10" y="T11"/>
                </a:cxn>
              </a:cxnLst>
              <a:rect l="0" t="0" r="r" b="b"/>
              <a:pathLst>
                <a:path w="7" h="10">
                  <a:moveTo>
                    <a:pt x="7" y="10"/>
                  </a:moveTo>
                  <a:cubicBezTo>
                    <a:pt x="6" y="8"/>
                    <a:pt x="5" y="7"/>
                    <a:pt x="4" y="5"/>
                  </a:cubicBezTo>
                  <a:cubicBezTo>
                    <a:pt x="4" y="3"/>
                    <a:pt x="3" y="2"/>
                    <a:pt x="2" y="0"/>
                  </a:cubicBezTo>
                  <a:cubicBezTo>
                    <a:pt x="2" y="0"/>
                    <a:pt x="1" y="0"/>
                    <a:pt x="0" y="0"/>
                  </a:cubicBezTo>
                  <a:cubicBezTo>
                    <a:pt x="2" y="4"/>
                    <a:pt x="4" y="7"/>
                    <a:pt x="6" y="10"/>
                  </a:cubicBezTo>
                  <a:cubicBezTo>
                    <a:pt x="6" y="10"/>
                    <a:pt x="7" y="10"/>
                    <a:pt x="7" y="1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5" name="îṧľíḑé">
              <a:extLst>
                <a:ext uri="{FF2B5EF4-FFF2-40B4-BE49-F238E27FC236}">
                  <a16:creationId xmlns:a16="http://schemas.microsoft.com/office/drawing/2014/main" xmlns="" id="{346D5488-4DEE-4660-BF66-58F5B19BF772}"/>
                </a:ext>
              </a:extLst>
            </p:cNvPr>
            <p:cNvSpPr/>
            <p:nvPr/>
          </p:nvSpPr>
          <p:spPr bwMode="auto">
            <a:xfrm>
              <a:off x="6408009" y="4073352"/>
              <a:ext cx="37716" cy="72003"/>
            </a:xfrm>
            <a:custGeom>
              <a:avLst/>
              <a:gdLst>
                <a:gd name="T0" fmla="*/ 4 w 5"/>
                <a:gd name="T1" fmla="*/ 10 h 10"/>
                <a:gd name="T2" fmla="*/ 5 w 5"/>
                <a:gd name="T3" fmla="*/ 10 h 10"/>
                <a:gd name="T4" fmla="*/ 1 w 5"/>
                <a:gd name="T5" fmla="*/ 0 h 10"/>
                <a:gd name="T6" fmla="*/ 0 w 5"/>
                <a:gd name="T7" fmla="*/ 0 h 10"/>
                <a:gd name="T8" fmla="*/ 3 w 5"/>
                <a:gd name="T9" fmla="*/ 7 h 10"/>
                <a:gd name="T10" fmla="*/ 4 w 5"/>
                <a:gd name="T11" fmla="*/ 10 h 10"/>
              </a:gdLst>
              <a:ahLst/>
              <a:cxnLst>
                <a:cxn ang="0">
                  <a:pos x="T0" y="T1"/>
                </a:cxn>
                <a:cxn ang="0">
                  <a:pos x="T2" y="T3"/>
                </a:cxn>
                <a:cxn ang="0">
                  <a:pos x="T4" y="T5"/>
                </a:cxn>
                <a:cxn ang="0">
                  <a:pos x="T6" y="T7"/>
                </a:cxn>
                <a:cxn ang="0">
                  <a:pos x="T8" y="T9"/>
                </a:cxn>
                <a:cxn ang="0">
                  <a:pos x="T10" y="T11"/>
                </a:cxn>
              </a:cxnLst>
              <a:rect l="0" t="0" r="r" b="b"/>
              <a:pathLst>
                <a:path w="5" h="10">
                  <a:moveTo>
                    <a:pt x="4" y="10"/>
                  </a:moveTo>
                  <a:cubicBezTo>
                    <a:pt x="5" y="10"/>
                    <a:pt x="5" y="10"/>
                    <a:pt x="5" y="10"/>
                  </a:cubicBezTo>
                  <a:cubicBezTo>
                    <a:pt x="3" y="7"/>
                    <a:pt x="2" y="3"/>
                    <a:pt x="1" y="0"/>
                  </a:cubicBezTo>
                  <a:cubicBezTo>
                    <a:pt x="1" y="0"/>
                    <a:pt x="0" y="0"/>
                    <a:pt x="0" y="0"/>
                  </a:cubicBezTo>
                  <a:cubicBezTo>
                    <a:pt x="1" y="3"/>
                    <a:pt x="2" y="5"/>
                    <a:pt x="3" y="7"/>
                  </a:cubicBezTo>
                  <a:cubicBezTo>
                    <a:pt x="3" y="8"/>
                    <a:pt x="4" y="9"/>
                    <a:pt x="4" y="1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6" name="ïšlïḑè">
              <a:extLst>
                <a:ext uri="{FF2B5EF4-FFF2-40B4-BE49-F238E27FC236}">
                  <a16:creationId xmlns:a16="http://schemas.microsoft.com/office/drawing/2014/main" xmlns="" id="{A0459438-BC8A-42E9-AC8A-1157C7004260}"/>
                </a:ext>
              </a:extLst>
            </p:cNvPr>
            <p:cNvSpPr/>
            <p:nvPr/>
          </p:nvSpPr>
          <p:spPr bwMode="auto">
            <a:xfrm>
              <a:off x="6473154" y="4052780"/>
              <a:ext cx="51431" cy="78860"/>
            </a:xfrm>
            <a:custGeom>
              <a:avLst/>
              <a:gdLst>
                <a:gd name="T0" fmla="*/ 7 w 7"/>
                <a:gd name="T1" fmla="*/ 11 h 11"/>
                <a:gd name="T2" fmla="*/ 2 w 7"/>
                <a:gd name="T3" fmla="*/ 0 h 11"/>
                <a:gd name="T4" fmla="*/ 0 w 7"/>
                <a:gd name="T5" fmla="*/ 1 h 11"/>
                <a:gd name="T6" fmla="*/ 6 w 7"/>
                <a:gd name="T7" fmla="*/ 11 h 11"/>
                <a:gd name="T8" fmla="*/ 7 w 7"/>
                <a:gd name="T9" fmla="*/ 11 h 11"/>
              </a:gdLst>
              <a:ahLst/>
              <a:cxnLst>
                <a:cxn ang="0">
                  <a:pos x="T0" y="T1"/>
                </a:cxn>
                <a:cxn ang="0">
                  <a:pos x="T2" y="T3"/>
                </a:cxn>
                <a:cxn ang="0">
                  <a:pos x="T4" y="T5"/>
                </a:cxn>
                <a:cxn ang="0">
                  <a:pos x="T6" y="T7"/>
                </a:cxn>
                <a:cxn ang="0">
                  <a:pos x="T8" y="T9"/>
                </a:cxn>
              </a:cxnLst>
              <a:rect l="0" t="0" r="r" b="b"/>
              <a:pathLst>
                <a:path w="7" h="11">
                  <a:moveTo>
                    <a:pt x="7" y="11"/>
                  </a:moveTo>
                  <a:cubicBezTo>
                    <a:pt x="4" y="8"/>
                    <a:pt x="3" y="4"/>
                    <a:pt x="2" y="0"/>
                  </a:cubicBezTo>
                  <a:cubicBezTo>
                    <a:pt x="1" y="0"/>
                    <a:pt x="1" y="1"/>
                    <a:pt x="0" y="1"/>
                  </a:cubicBezTo>
                  <a:cubicBezTo>
                    <a:pt x="2" y="5"/>
                    <a:pt x="4" y="8"/>
                    <a:pt x="6" y="11"/>
                  </a:cubicBezTo>
                  <a:cubicBezTo>
                    <a:pt x="7" y="11"/>
                    <a:pt x="7" y="11"/>
                    <a:pt x="7" y="1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7" name="îṧ1îḋê">
              <a:extLst>
                <a:ext uri="{FF2B5EF4-FFF2-40B4-BE49-F238E27FC236}">
                  <a16:creationId xmlns:a16="http://schemas.microsoft.com/office/drawing/2014/main" xmlns="" id="{22C3C030-6314-451D-9022-CEE409313160}"/>
                </a:ext>
              </a:extLst>
            </p:cNvPr>
            <p:cNvSpPr/>
            <p:nvPr/>
          </p:nvSpPr>
          <p:spPr bwMode="auto">
            <a:xfrm>
              <a:off x="6552013" y="4008208"/>
              <a:ext cx="150861" cy="144004"/>
            </a:xfrm>
            <a:custGeom>
              <a:avLst/>
              <a:gdLst>
                <a:gd name="T0" fmla="*/ 0 w 21"/>
                <a:gd name="T1" fmla="*/ 2 h 20"/>
                <a:gd name="T2" fmla="*/ 13 w 21"/>
                <a:gd name="T3" fmla="*/ 16 h 20"/>
                <a:gd name="T4" fmla="*/ 21 w 21"/>
                <a:gd name="T5" fmla="*/ 20 h 20"/>
                <a:gd name="T6" fmla="*/ 4 w 21"/>
                <a:gd name="T7" fmla="*/ 0 h 20"/>
                <a:gd name="T8" fmla="*/ 0 w 21"/>
                <a:gd name="T9" fmla="*/ 2 h 20"/>
              </a:gdLst>
              <a:ahLst/>
              <a:cxnLst>
                <a:cxn ang="0">
                  <a:pos x="T0" y="T1"/>
                </a:cxn>
                <a:cxn ang="0">
                  <a:pos x="T2" y="T3"/>
                </a:cxn>
                <a:cxn ang="0">
                  <a:pos x="T4" y="T5"/>
                </a:cxn>
                <a:cxn ang="0">
                  <a:pos x="T6" y="T7"/>
                </a:cxn>
                <a:cxn ang="0">
                  <a:pos x="T8" y="T9"/>
                </a:cxn>
              </a:cxnLst>
              <a:rect l="0" t="0" r="r" b="b"/>
              <a:pathLst>
                <a:path w="21" h="20">
                  <a:moveTo>
                    <a:pt x="0" y="2"/>
                  </a:moveTo>
                  <a:cubicBezTo>
                    <a:pt x="2" y="8"/>
                    <a:pt x="7" y="13"/>
                    <a:pt x="13" y="16"/>
                  </a:cubicBezTo>
                  <a:cubicBezTo>
                    <a:pt x="15" y="18"/>
                    <a:pt x="18" y="19"/>
                    <a:pt x="21" y="20"/>
                  </a:cubicBezTo>
                  <a:cubicBezTo>
                    <a:pt x="13" y="15"/>
                    <a:pt x="7" y="9"/>
                    <a:pt x="4" y="0"/>
                  </a:cubicBezTo>
                  <a:cubicBezTo>
                    <a:pt x="3" y="1"/>
                    <a:pt x="2" y="1"/>
                    <a:pt x="0" y="2"/>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8" name="ïsļíḋê">
              <a:extLst>
                <a:ext uri="{FF2B5EF4-FFF2-40B4-BE49-F238E27FC236}">
                  <a16:creationId xmlns:a16="http://schemas.microsoft.com/office/drawing/2014/main" xmlns="" id="{C0B3F567-987B-4D55-8EB8-B94C9BA1E136}"/>
                </a:ext>
              </a:extLst>
            </p:cNvPr>
            <p:cNvSpPr/>
            <p:nvPr/>
          </p:nvSpPr>
          <p:spPr bwMode="auto">
            <a:xfrm>
              <a:off x="5790850" y="3140756"/>
              <a:ext cx="1004599" cy="805737"/>
            </a:xfrm>
            <a:custGeom>
              <a:avLst/>
              <a:gdLst>
                <a:gd name="T0" fmla="*/ 28 w 141"/>
                <a:gd name="T1" fmla="*/ 24 h 113"/>
                <a:gd name="T2" fmla="*/ 1 w 141"/>
                <a:gd name="T3" fmla="*/ 66 h 113"/>
                <a:gd name="T4" fmla="*/ 8 w 141"/>
                <a:gd name="T5" fmla="*/ 90 h 113"/>
                <a:gd name="T6" fmla="*/ 36 w 141"/>
                <a:gd name="T7" fmla="*/ 28 h 113"/>
                <a:gd name="T8" fmla="*/ 38 w 141"/>
                <a:gd name="T9" fmla="*/ 32 h 113"/>
                <a:gd name="T10" fmla="*/ 20 w 141"/>
                <a:gd name="T11" fmla="*/ 68 h 113"/>
                <a:gd name="T12" fmla="*/ 22 w 141"/>
                <a:gd name="T13" fmla="*/ 86 h 113"/>
                <a:gd name="T14" fmla="*/ 21 w 141"/>
                <a:gd name="T15" fmla="*/ 81 h 113"/>
                <a:gd name="T16" fmla="*/ 31 w 141"/>
                <a:gd name="T17" fmla="*/ 46 h 113"/>
                <a:gd name="T18" fmla="*/ 32 w 141"/>
                <a:gd name="T19" fmla="*/ 47 h 113"/>
                <a:gd name="T20" fmla="*/ 26 w 141"/>
                <a:gd name="T21" fmla="*/ 77 h 113"/>
                <a:gd name="T22" fmla="*/ 28 w 141"/>
                <a:gd name="T23" fmla="*/ 94 h 113"/>
                <a:gd name="T24" fmla="*/ 30 w 141"/>
                <a:gd name="T25" fmla="*/ 98 h 113"/>
                <a:gd name="T26" fmla="*/ 30 w 141"/>
                <a:gd name="T27" fmla="*/ 98 h 113"/>
                <a:gd name="T28" fmla="*/ 31 w 141"/>
                <a:gd name="T29" fmla="*/ 59 h 113"/>
                <a:gd name="T30" fmla="*/ 33 w 141"/>
                <a:gd name="T31" fmla="*/ 59 h 113"/>
                <a:gd name="T32" fmla="*/ 33 w 141"/>
                <a:gd name="T33" fmla="*/ 91 h 113"/>
                <a:gd name="T34" fmla="*/ 41 w 141"/>
                <a:gd name="T35" fmla="*/ 105 h 113"/>
                <a:gd name="T36" fmla="*/ 41 w 141"/>
                <a:gd name="T37" fmla="*/ 105 h 113"/>
                <a:gd name="T38" fmla="*/ 76 w 141"/>
                <a:gd name="T39" fmla="*/ 113 h 113"/>
                <a:gd name="T40" fmla="*/ 117 w 141"/>
                <a:gd name="T41" fmla="*/ 95 h 113"/>
                <a:gd name="T42" fmla="*/ 116 w 141"/>
                <a:gd name="T43" fmla="*/ 19 h 113"/>
                <a:gd name="T44" fmla="*/ 28 w 141"/>
                <a:gd name="T45" fmla="*/ 2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1" h="113">
                  <a:moveTo>
                    <a:pt x="28" y="24"/>
                  </a:moveTo>
                  <a:cubicBezTo>
                    <a:pt x="14" y="33"/>
                    <a:pt x="1" y="48"/>
                    <a:pt x="1" y="66"/>
                  </a:cubicBezTo>
                  <a:cubicBezTo>
                    <a:pt x="2" y="75"/>
                    <a:pt x="4" y="83"/>
                    <a:pt x="8" y="90"/>
                  </a:cubicBezTo>
                  <a:cubicBezTo>
                    <a:pt x="0" y="66"/>
                    <a:pt x="15" y="39"/>
                    <a:pt x="36" y="28"/>
                  </a:cubicBezTo>
                  <a:cubicBezTo>
                    <a:pt x="39" y="27"/>
                    <a:pt x="40" y="30"/>
                    <a:pt x="38" y="32"/>
                  </a:cubicBezTo>
                  <a:cubicBezTo>
                    <a:pt x="25" y="42"/>
                    <a:pt x="20" y="51"/>
                    <a:pt x="20" y="68"/>
                  </a:cubicBezTo>
                  <a:cubicBezTo>
                    <a:pt x="20" y="74"/>
                    <a:pt x="20" y="80"/>
                    <a:pt x="22" y="86"/>
                  </a:cubicBezTo>
                  <a:cubicBezTo>
                    <a:pt x="21" y="84"/>
                    <a:pt x="21" y="83"/>
                    <a:pt x="21" y="81"/>
                  </a:cubicBezTo>
                  <a:cubicBezTo>
                    <a:pt x="21" y="69"/>
                    <a:pt x="23" y="55"/>
                    <a:pt x="31" y="46"/>
                  </a:cubicBezTo>
                  <a:cubicBezTo>
                    <a:pt x="32" y="46"/>
                    <a:pt x="33" y="46"/>
                    <a:pt x="32" y="47"/>
                  </a:cubicBezTo>
                  <a:cubicBezTo>
                    <a:pt x="26" y="56"/>
                    <a:pt x="26" y="66"/>
                    <a:pt x="26" y="77"/>
                  </a:cubicBezTo>
                  <a:cubicBezTo>
                    <a:pt x="26" y="82"/>
                    <a:pt x="26" y="88"/>
                    <a:pt x="28" y="94"/>
                  </a:cubicBezTo>
                  <a:cubicBezTo>
                    <a:pt x="28" y="94"/>
                    <a:pt x="29" y="96"/>
                    <a:pt x="30" y="98"/>
                  </a:cubicBezTo>
                  <a:cubicBezTo>
                    <a:pt x="30" y="98"/>
                    <a:pt x="30" y="98"/>
                    <a:pt x="30" y="98"/>
                  </a:cubicBezTo>
                  <a:cubicBezTo>
                    <a:pt x="25" y="86"/>
                    <a:pt x="26" y="71"/>
                    <a:pt x="31" y="59"/>
                  </a:cubicBezTo>
                  <a:cubicBezTo>
                    <a:pt x="32" y="58"/>
                    <a:pt x="33" y="58"/>
                    <a:pt x="33" y="59"/>
                  </a:cubicBezTo>
                  <a:cubicBezTo>
                    <a:pt x="29" y="70"/>
                    <a:pt x="30" y="80"/>
                    <a:pt x="33" y="91"/>
                  </a:cubicBezTo>
                  <a:cubicBezTo>
                    <a:pt x="34" y="97"/>
                    <a:pt x="36" y="102"/>
                    <a:pt x="41" y="105"/>
                  </a:cubicBezTo>
                  <a:cubicBezTo>
                    <a:pt x="41" y="105"/>
                    <a:pt x="41" y="105"/>
                    <a:pt x="41" y="105"/>
                  </a:cubicBezTo>
                  <a:cubicBezTo>
                    <a:pt x="52" y="110"/>
                    <a:pt x="64" y="110"/>
                    <a:pt x="76" y="113"/>
                  </a:cubicBezTo>
                  <a:cubicBezTo>
                    <a:pt x="91" y="111"/>
                    <a:pt x="105" y="107"/>
                    <a:pt x="117" y="95"/>
                  </a:cubicBezTo>
                  <a:cubicBezTo>
                    <a:pt x="138" y="74"/>
                    <a:pt x="141" y="38"/>
                    <a:pt x="116" y="19"/>
                  </a:cubicBezTo>
                  <a:cubicBezTo>
                    <a:pt x="92" y="0"/>
                    <a:pt x="52" y="8"/>
                    <a:pt x="28" y="24"/>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9" name="ïṣḻíḑé">
              <a:extLst>
                <a:ext uri="{FF2B5EF4-FFF2-40B4-BE49-F238E27FC236}">
                  <a16:creationId xmlns:a16="http://schemas.microsoft.com/office/drawing/2014/main" xmlns="" id="{B2856354-2AE4-47B1-A0B7-A7188073B53E}"/>
                </a:ext>
              </a:extLst>
            </p:cNvPr>
            <p:cNvSpPr/>
            <p:nvPr/>
          </p:nvSpPr>
          <p:spPr bwMode="auto">
            <a:xfrm>
              <a:off x="6507441" y="4045922"/>
              <a:ext cx="10287" cy="20572"/>
            </a:xfrm>
            <a:custGeom>
              <a:avLst/>
              <a:gdLst>
                <a:gd name="T0" fmla="*/ 0 w 1"/>
                <a:gd name="T1" fmla="*/ 0 h 3"/>
                <a:gd name="T2" fmla="*/ 1 w 1"/>
                <a:gd name="T3" fmla="*/ 3 h 3"/>
                <a:gd name="T4" fmla="*/ 0 w 1"/>
                <a:gd name="T5" fmla="*/ 0 h 3"/>
                <a:gd name="T6" fmla="*/ 0 w 1"/>
                <a:gd name="T7" fmla="*/ 0 h 3"/>
              </a:gdLst>
              <a:ahLst/>
              <a:cxnLst>
                <a:cxn ang="0">
                  <a:pos x="T0" y="T1"/>
                </a:cxn>
                <a:cxn ang="0">
                  <a:pos x="T2" y="T3"/>
                </a:cxn>
                <a:cxn ang="0">
                  <a:pos x="T4" y="T5"/>
                </a:cxn>
                <a:cxn ang="0">
                  <a:pos x="T6" y="T7"/>
                </a:cxn>
              </a:cxnLst>
              <a:rect l="0" t="0" r="r" b="b"/>
              <a:pathLst>
                <a:path w="1" h="3">
                  <a:moveTo>
                    <a:pt x="0" y="0"/>
                  </a:moveTo>
                  <a:cubicBezTo>
                    <a:pt x="0" y="1"/>
                    <a:pt x="0" y="2"/>
                    <a:pt x="1" y="3"/>
                  </a:cubicBezTo>
                  <a:cubicBezTo>
                    <a:pt x="0" y="2"/>
                    <a:pt x="0" y="1"/>
                    <a:pt x="0" y="0"/>
                  </a:cubicBezTo>
                  <a:cubicBezTo>
                    <a:pt x="0" y="0"/>
                    <a:pt x="0" y="0"/>
                    <a:pt x="0" y="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0" name="íS1íďé">
              <a:extLst>
                <a:ext uri="{FF2B5EF4-FFF2-40B4-BE49-F238E27FC236}">
                  <a16:creationId xmlns:a16="http://schemas.microsoft.com/office/drawing/2014/main" xmlns="" id="{DC7E11FF-89A9-4161-97CE-F29EC819FF85}"/>
                </a:ext>
              </a:extLst>
            </p:cNvPr>
            <p:cNvSpPr/>
            <p:nvPr/>
          </p:nvSpPr>
          <p:spPr bwMode="auto">
            <a:xfrm>
              <a:off x="4775966" y="3332761"/>
              <a:ext cx="918881" cy="884595"/>
            </a:xfrm>
            <a:custGeom>
              <a:avLst/>
              <a:gdLst>
                <a:gd name="T0" fmla="*/ 112 w 129"/>
                <a:gd name="T1" fmla="*/ 102 h 124"/>
                <a:gd name="T2" fmla="*/ 116 w 129"/>
                <a:gd name="T3" fmla="*/ 86 h 124"/>
                <a:gd name="T4" fmla="*/ 109 w 129"/>
                <a:gd name="T5" fmla="*/ 53 h 124"/>
                <a:gd name="T6" fmla="*/ 110 w 129"/>
                <a:gd name="T7" fmla="*/ 52 h 124"/>
                <a:gd name="T8" fmla="*/ 120 w 129"/>
                <a:gd name="T9" fmla="*/ 79 h 124"/>
                <a:gd name="T10" fmla="*/ 121 w 129"/>
                <a:gd name="T11" fmla="*/ 76 h 124"/>
                <a:gd name="T12" fmla="*/ 110 w 129"/>
                <a:gd name="T13" fmla="*/ 39 h 124"/>
                <a:gd name="T14" fmla="*/ 111 w 129"/>
                <a:gd name="T15" fmla="*/ 39 h 124"/>
                <a:gd name="T16" fmla="*/ 124 w 129"/>
                <a:gd name="T17" fmla="*/ 72 h 124"/>
                <a:gd name="T18" fmla="*/ 109 w 129"/>
                <a:gd name="T19" fmla="*/ 29 h 124"/>
                <a:gd name="T20" fmla="*/ 111 w 129"/>
                <a:gd name="T21" fmla="*/ 27 h 124"/>
                <a:gd name="T22" fmla="*/ 127 w 129"/>
                <a:gd name="T23" fmla="*/ 45 h 124"/>
                <a:gd name="T24" fmla="*/ 99 w 129"/>
                <a:gd name="T25" fmla="*/ 16 h 124"/>
                <a:gd name="T26" fmla="*/ 100 w 129"/>
                <a:gd name="T27" fmla="*/ 13 h 124"/>
                <a:gd name="T28" fmla="*/ 129 w 129"/>
                <a:gd name="T29" fmla="*/ 28 h 124"/>
                <a:gd name="T30" fmla="*/ 71 w 129"/>
                <a:gd name="T31" fmla="*/ 1 h 124"/>
                <a:gd name="T32" fmla="*/ 69 w 129"/>
                <a:gd name="T33" fmla="*/ 1 h 124"/>
                <a:gd name="T34" fmla="*/ 49 w 129"/>
                <a:gd name="T35" fmla="*/ 4 h 124"/>
                <a:gd name="T36" fmla="*/ 11 w 129"/>
                <a:gd name="T37" fmla="*/ 79 h 124"/>
                <a:gd name="T38" fmla="*/ 63 w 129"/>
                <a:gd name="T39" fmla="*/ 124 h 124"/>
                <a:gd name="T40" fmla="*/ 93 w 129"/>
                <a:gd name="T41" fmla="*/ 119 h 124"/>
                <a:gd name="T42" fmla="*/ 105 w 129"/>
                <a:gd name="T43" fmla="*/ 112 h 124"/>
                <a:gd name="T44" fmla="*/ 112 w 129"/>
                <a:gd name="T45" fmla="*/ 10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9" h="124">
                  <a:moveTo>
                    <a:pt x="112" y="102"/>
                  </a:moveTo>
                  <a:cubicBezTo>
                    <a:pt x="114" y="97"/>
                    <a:pt x="116" y="91"/>
                    <a:pt x="116" y="86"/>
                  </a:cubicBezTo>
                  <a:cubicBezTo>
                    <a:pt x="117" y="74"/>
                    <a:pt x="115" y="63"/>
                    <a:pt x="109" y="53"/>
                  </a:cubicBezTo>
                  <a:cubicBezTo>
                    <a:pt x="109" y="52"/>
                    <a:pt x="110" y="52"/>
                    <a:pt x="110" y="52"/>
                  </a:cubicBezTo>
                  <a:cubicBezTo>
                    <a:pt x="116" y="60"/>
                    <a:pt x="119" y="70"/>
                    <a:pt x="120" y="79"/>
                  </a:cubicBezTo>
                  <a:cubicBezTo>
                    <a:pt x="121" y="78"/>
                    <a:pt x="121" y="77"/>
                    <a:pt x="121" y="76"/>
                  </a:cubicBezTo>
                  <a:cubicBezTo>
                    <a:pt x="121" y="64"/>
                    <a:pt x="117" y="50"/>
                    <a:pt x="110" y="39"/>
                  </a:cubicBezTo>
                  <a:cubicBezTo>
                    <a:pt x="110" y="39"/>
                    <a:pt x="111" y="39"/>
                    <a:pt x="111" y="39"/>
                  </a:cubicBezTo>
                  <a:cubicBezTo>
                    <a:pt x="118" y="49"/>
                    <a:pt x="123" y="60"/>
                    <a:pt x="124" y="72"/>
                  </a:cubicBezTo>
                  <a:cubicBezTo>
                    <a:pt x="125" y="56"/>
                    <a:pt x="120" y="41"/>
                    <a:pt x="109" y="29"/>
                  </a:cubicBezTo>
                  <a:cubicBezTo>
                    <a:pt x="109" y="28"/>
                    <a:pt x="110" y="26"/>
                    <a:pt x="111" y="27"/>
                  </a:cubicBezTo>
                  <a:cubicBezTo>
                    <a:pt x="117" y="32"/>
                    <a:pt x="123" y="38"/>
                    <a:pt x="127" y="45"/>
                  </a:cubicBezTo>
                  <a:cubicBezTo>
                    <a:pt x="123" y="31"/>
                    <a:pt x="115" y="20"/>
                    <a:pt x="99" y="16"/>
                  </a:cubicBezTo>
                  <a:cubicBezTo>
                    <a:pt x="97" y="16"/>
                    <a:pt x="98" y="13"/>
                    <a:pt x="100" y="13"/>
                  </a:cubicBezTo>
                  <a:cubicBezTo>
                    <a:pt x="111" y="15"/>
                    <a:pt x="122" y="20"/>
                    <a:pt x="129" y="28"/>
                  </a:cubicBezTo>
                  <a:cubicBezTo>
                    <a:pt x="118" y="9"/>
                    <a:pt x="94" y="0"/>
                    <a:pt x="71" y="1"/>
                  </a:cubicBezTo>
                  <a:cubicBezTo>
                    <a:pt x="71" y="1"/>
                    <a:pt x="70" y="1"/>
                    <a:pt x="69" y="1"/>
                  </a:cubicBezTo>
                  <a:cubicBezTo>
                    <a:pt x="63" y="1"/>
                    <a:pt x="56" y="2"/>
                    <a:pt x="49" y="4"/>
                  </a:cubicBezTo>
                  <a:cubicBezTo>
                    <a:pt x="17" y="13"/>
                    <a:pt x="0" y="48"/>
                    <a:pt x="11" y="79"/>
                  </a:cubicBezTo>
                  <a:cubicBezTo>
                    <a:pt x="18" y="101"/>
                    <a:pt x="40" y="119"/>
                    <a:pt x="63" y="124"/>
                  </a:cubicBezTo>
                  <a:cubicBezTo>
                    <a:pt x="74" y="123"/>
                    <a:pt x="83" y="124"/>
                    <a:pt x="93" y="119"/>
                  </a:cubicBezTo>
                  <a:cubicBezTo>
                    <a:pt x="98" y="117"/>
                    <a:pt x="101" y="115"/>
                    <a:pt x="105" y="112"/>
                  </a:cubicBezTo>
                  <a:cubicBezTo>
                    <a:pt x="108" y="109"/>
                    <a:pt x="110" y="106"/>
                    <a:pt x="112" y="102"/>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1" name="íşľïḋé">
              <a:extLst>
                <a:ext uri="{FF2B5EF4-FFF2-40B4-BE49-F238E27FC236}">
                  <a16:creationId xmlns:a16="http://schemas.microsoft.com/office/drawing/2014/main" xmlns="" id="{675F9425-B0CE-4765-9B8F-FAE2DC8C719C}"/>
                </a:ext>
              </a:extLst>
            </p:cNvPr>
            <p:cNvSpPr/>
            <p:nvPr/>
          </p:nvSpPr>
          <p:spPr bwMode="auto">
            <a:xfrm>
              <a:off x="4477673" y="4100781"/>
              <a:ext cx="963455" cy="925739"/>
            </a:xfrm>
            <a:custGeom>
              <a:avLst/>
              <a:gdLst>
                <a:gd name="T0" fmla="*/ 110 w 135"/>
                <a:gd name="T1" fmla="*/ 71 h 130"/>
                <a:gd name="T2" fmla="*/ 112 w 135"/>
                <a:gd name="T3" fmla="*/ 40 h 130"/>
                <a:gd name="T4" fmla="*/ 60 w 135"/>
                <a:gd name="T5" fmla="*/ 1 h 130"/>
                <a:gd name="T6" fmla="*/ 59 w 135"/>
                <a:gd name="T7" fmla="*/ 0 h 130"/>
                <a:gd name="T8" fmla="*/ 11 w 135"/>
                <a:gd name="T9" fmla="*/ 30 h 130"/>
                <a:gd name="T10" fmla="*/ 13 w 135"/>
                <a:gd name="T11" fmla="*/ 95 h 130"/>
                <a:gd name="T12" fmla="*/ 74 w 135"/>
                <a:gd name="T13" fmla="*/ 128 h 130"/>
                <a:gd name="T14" fmla="*/ 135 w 135"/>
                <a:gd name="T15" fmla="*/ 84 h 130"/>
                <a:gd name="T16" fmla="*/ 135 w 135"/>
                <a:gd name="T17" fmla="*/ 83 h 130"/>
                <a:gd name="T18" fmla="*/ 128 w 135"/>
                <a:gd name="T19" fmla="*/ 45 h 130"/>
                <a:gd name="T20" fmla="*/ 126 w 135"/>
                <a:gd name="T21" fmla="*/ 77 h 130"/>
                <a:gd name="T22" fmla="*/ 125 w 135"/>
                <a:gd name="T23" fmla="*/ 77 h 130"/>
                <a:gd name="T24" fmla="*/ 124 w 135"/>
                <a:gd name="T25" fmla="*/ 41 h 130"/>
                <a:gd name="T26" fmla="*/ 122 w 135"/>
                <a:gd name="T27" fmla="*/ 41 h 130"/>
                <a:gd name="T28" fmla="*/ 118 w 135"/>
                <a:gd name="T29" fmla="*/ 50 h 130"/>
                <a:gd name="T30" fmla="*/ 121 w 135"/>
                <a:gd name="T31" fmla="*/ 80 h 130"/>
                <a:gd name="T32" fmla="*/ 119 w 135"/>
                <a:gd name="T33" fmla="*/ 81 h 130"/>
                <a:gd name="T34" fmla="*/ 114 w 135"/>
                <a:gd name="T35" fmla="*/ 49 h 130"/>
                <a:gd name="T36" fmla="*/ 117 w 135"/>
                <a:gd name="T37" fmla="*/ 40 h 130"/>
                <a:gd name="T38" fmla="*/ 116 w 135"/>
                <a:gd name="T39" fmla="*/ 40 h 130"/>
                <a:gd name="T40" fmla="*/ 112 w 135"/>
                <a:gd name="T41" fmla="*/ 70 h 130"/>
                <a:gd name="T42" fmla="*/ 110 w 135"/>
                <a:gd name="T43" fmla="*/ 7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5" h="130">
                  <a:moveTo>
                    <a:pt x="110" y="71"/>
                  </a:moveTo>
                  <a:cubicBezTo>
                    <a:pt x="106" y="61"/>
                    <a:pt x="107" y="49"/>
                    <a:pt x="112" y="40"/>
                  </a:cubicBezTo>
                  <a:cubicBezTo>
                    <a:pt x="90" y="35"/>
                    <a:pt x="67" y="21"/>
                    <a:pt x="60" y="1"/>
                  </a:cubicBezTo>
                  <a:cubicBezTo>
                    <a:pt x="60" y="0"/>
                    <a:pt x="60" y="0"/>
                    <a:pt x="59" y="0"/>
                  </a:cubicBezTo>
                  <a:cubicBezTo>
                    <a:pt x="40" y="4"/>
                    <a:pt x="22" y="12"/>
                    <a:pt x="11" y="30"/>
                  </a:cubicBezTo>
                  <a:cubicBezTo>
                    <a:pt x="0" y="50"/>
                    <a:pt x="0" y="76"/>
                    <a:pt x="13" y="95"/>
                  </a:cubicBezTo>
                  <a:cubicBezTo>
                    <a:pt x="27" y="116"/>
                    <a:pt x="48" y="130"/>
                    <a:pt x="74" y="128"/>
                  </a:cubicBezTo>
                  <a:cubicBezTo>
                    <a:pt x="99" y="127"/>
                    <a:pt x="127" y="109"/>
                    <a:pt x="135" y="84"/>
                  </a:cubicBezTo>
                  <a:cubicBezTo>
                    <a:pt x="135" y="84"/>
                    <a:pt x="135" y="83"/>
                    <a:pt x="135" y="83"/>
                  </a:cubicBezTo>
                  <a:cubicBezTo>
                    <a:pt x="129" y="71"/>
                    <a:pt x="126" y="58"/>
                    <a:pt x="128" y="45"/>
                  </a:cubicBezTo>
                  <a:cubicBezTo>
                    <a:pt x="123" y="55"/>
                    <a:pt x="123" y="66"/>
                    <a:pt x="126" y="77"/>
                  </a:cubicBezTo>
                  <a:cubicBezTo>
                    <a:pt x="126" y="77"/>
                    <a:pt x="125" y="78"/>
                    <a:pt x="125" y="77"/>
                  </a:cubicBezTo>
                  <a:cubicBezTo>
                    <a:pt x="121" y="66"/>
                    <a:pt x="119" y="52"/>
                    <a:pt x="124" y="41"/>
                  </a:cubicBezTo>
                  <a:cubicBezTo>
                    <a:pt x="123" y="41"/>
                    <a:pt x="123" y="41"/>
                    <a:pt x="122" y="41"/>
                  </a:cubicBezTo>
                  <a:cubicBezTo>
                    <a:pt x="120" y="44"/>
                    <a:pt x="118" y="46"/>
                    <a:pt x="118" y="50"/>
                  </a:cubicBezTo>
                  <a:cubicBezTo>
                    <a:pt x="115" y="60"/>
                    <a:pt x="117" y="70"/>
                    <a:pt x="121" y="80"/>
                  </a:cubicBezTo>
                  <a:cubicBezTo>
                    <a:pt x="121" y="81"/>
                    <a:pt x="120" y="82"/>
                    <a:pt x="119" y="81"/>
                  </a:cubicBezTo>
                  <a:cubicBezTo>
                    <a:pt x="114" y="71"/>
                    <a:pt x="111" y="60"/>
                    <a:pt x="114" y="49"/>
                  </a:cubicBezTo>
                  <a:cubicBezTo>
                    <a:pt x="114" y="46"/>
                    <a:pt x="115" y="43"/>
                    <a:pt x="117" y="40"/>
                  </a:cubicBezTo>
                  <a:cubicBezTo>
                    <a:pt x="117" y="40"/>
                    <a:pt x="117" y="40"/>
                    <a:pt x="116" y="40"/>
                  </a:cubicBezTo>
                  <a:cubicBezTo>
                    <a:pt x="111" y="49"/>
                    <a:pt x="108" y="59"/>
                    <a:pt x="112" y="70"/>
                  </a:cubicBezTo>
                  <a:cubicBezTo>
                    <a:pt x="112" y="71"/>
                    <a:pt x="111" y="72"/>
                    <a:pt x="110" y="7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2" name="íšlîḓè">
              <a:extLst>
                <a:ext uri="{FF2B5EF4-FFF2-40B4-BE49-F238E27FC236}">
                  <a16:creationId xmlns:a16="http://schemas.microsoft.com/office/drawing/2014/main" xmlns="" id="{ADAD4B9E-59AC-42F9-871B-77F90357207F}"/>
                </a:ext>
              </a:extLst>
            </p:cNvPr>
            <p:cNvSpPr/>
            <p:nvPr/>
          </p:nvSpPr>
          <p:spPr bwMode="auto">
            <a:xfrm>
              <a:off x="7014883" y="4676796"/>
              <a:ext cx="13715" cy="24002"/>
            </a:xfrm>
            <a:custGeom>
              <a:avLst/>
              <a:gdLst>
                <a:gd name="T0" fmla="*/ 0 w 2"/>
                <a:gd name="T1" fmla="*/ 1 h 3"/>
                <a:gd name="T2" fmla="*/ 2 w 2"/>
                <a:gd name="T3" fmla="*/ 3 h 3"/>
                <a:gd name="T4" fmla="*/ 2 w 2"/>
                <a:gd name="T5" fmla="*/ 2 h 3"/>
                <a:gd name="T6" fmla="*/ 0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1" y="3"/>
                    <a:pt x="2" y="3"/>
                  </a:cubicBezTo>
                  <a:cubicBezTo>
                    <a:pt x="2" y="3"/>
                    <a:pt x="2" y="2"/>
                    <a:pt x="2" y="2"/>
                  </a:cubicBezTo>
                  <a:cubicBezTo>
                    <a:pt x="1" y="1"/>
                    <a:pt x="0" y="1"/>
                    <a:pt x="0" y="0"/>
                  </a:cubicBezTo>
                  <a:cubicBezTo>
                    <a:pt x="0" y="1"/>
                    <a:pt x="0" y="1"/>
                    <a:pt x="0" y="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3" name="îş1iďê">
              <a:extLst>
                <a:ext uri="{FF2B5EF4-FFF2-40B4-BE49-F238E27FC236}">
                  <a16:creationId xmlns:a16="http://schemas.microsoft.com/office/drawing/2014/main" xmlns="" id="{44B8ED7C-BECB-4338-88F5-3925F6052B80}"/>
                </a:ext>
              </a:extLst>
            </p:cNvPr>
            <p:cNvSpPr/>
            <p:nvPr/>
          </p:nvSpPr>
          <p:spPr bwMode="auto">
            <a:xfrm>
              <a:off x="8489208" y="4107638"/>
              <a:ext cx="884595" cy="706304"/>
            </a:xfrm>
            <a:custGeom>
              <a:avLst/>
              <a:gdLst>
                <a:gd name="T0" fmla="*/ 47 w 124"/>
                <a:gd name="T1" fmla="*/ 45 h 99"/>
                <a:gd name="T2" fmla="*/ 47 w 124"/>
                <a:gd name="T3" fmla="*/ 46 h 99"/>
                <a:gd name="T4" fmla="*/ 13 w 124"/>
                <a:gd name="T5" fmla="*/ 50 h 99"/>
                <a:gd name="T6" fmla="*/ 24 w 124"/>
                <a:gd name="T7" fmla="*/ 48 h 99"/>
                <a:gd name="T8" fmla="*/ 51 w 124"/>
                <a:gd name="T9" fmla="*/ 53 h 99"/>
                <a:gd name="T10" fmla="*/ 50 w 124"/>
                <a:gd name="T11" fmla="*/ 54 h 99"/>
                <a:gd name="T12" fmla="*/ 15 w 124"/>
                <a:gd name="T13" fmla="*/ 54 h 99"/>
                <a:gd name="T14" fmla="*/ 62 w 124"/>
                <a:gd name="T15" fmla="*/ 64 h 99"/>
                <a:gd name="T16" fmla="*/ 61 w 124"/>
                <a:gd name="T17" fmla="*/ 65 h 99"/>
                <a:gd name="T18" fmla="*/ 31 w 124"/>
                <a:gd name="T19" fmla="*/ 58 h 99"/>
                <a:gd name="T20" fmla="*/ 27 w 124"/>
                <a:gd name="T21" fmla="*/ 58 h 99"/>
                <a:gd name="T22" fmla="*/ 87 w 124"/>
                <a:gd name="T23" fmla="*/ 99 h 99"/>
                <a:gd name="T24" fmla="*/ 88 w 124"/>
                <a:gd name="T25" fmla="*/ 18 h 99"/>
                <a:gd name="T26" fmla="*/ 0 w 124"/>
                <a:gd name="T27" fmla="*/ 45 h 99"/>
                <a:gd name="T28" fmla="*/ 3 w 124"/>
                <a:gd name="T29" fmla="*/ 52 h 99"/>
                <a:gd name="T30" fmla="*/ 47 w 124"/>
                <a:gd name="T31" fmla="*/ 4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99">
                  <a:moveTo>
                    <a:pt x="47" y="45"/>
                  </a:moveTo>
                  <a:cubicBezTo>
                    <a:pt x="48" y="45"/>
                    <a:pt x="47" y="46"/>
                    <a:pt x="47" y="46"/>
                  </a:cubicBezTo>
                  <a:cubicBezTo>
                    <a:pt x="37" y="41"/>
                    <a:pt x="24" y="45"/>
                    <a:pt x="13" y="50"/>
                  </a:cubicBezTo>
                  <a:cubicBezTo>
                    <a:pt x="17" y="49"/>
                    <a:pt x="22" y="48"/>
                    <a:pt x="24" y="48"/>
                  </a:cubicBezTo>
                  <a:cubicBezTo>
                    <a:pt x="34" y="47"/>
                    <a:pt x="42" y="48"/>
                    <a:pt x="51" y="53"/>
                  </a:cubicBezTo>
                  <a:cubicBezTo>
                    <a:pt x="52" y="53"/>
                    <a:pt x="51" y="54"/>
                    <a:pt x="50" y="54"/>
                  </a:cubicBezTo>
                  <a:cubicBezTo>
                    <a:pt x="39" y="50"/>
                    <a:pt x="27" y="51"/>
                    <a:pt x="15" y="54"/>
                  </a:cubicBezTo>
                  <a:cubicBezTo>
                    <a:pt x="31" y="52"/>
                    <a:pt x="49" y="55"/>
                    <a:pt x="62" y="64"/>
                  </a:cubicBezTo>
                  <a:cubicBezTo>
                    <a:pt x="63" y="65"/>
                    <a:pt x="62" y="66"/>
                    <a:pt x="61" y="65"/>
                  </a:cubicBezTo>
                  <a:cubicBezTo>
                    <a:pt x="52" y="60"/>
                    <a:pt x="41" y="58"/>
                    <a:pt x="31" y="58"/>
                  </a:cubicBezTo>
                  <a:cubicBezTo>
                    <a:pt x="30" y="58"/>
                    <a:pt x="29" y="58"/>
                    <a:pt x="27" y="58"/>
                  </a:cubicBezTo>
                  <a:cubicBezTo>
                    <a:pt x="53" y="63"/>
                    <a:pt x="85" y="77"/>
                    <a:pt x="87" y="99"/>
                  </a:cubicBezTo>
                  <a:cubicBezTo>
                    <a:pt x="120" y="82"/>
                    <a:pt x="124" y="37"/>
                    <a:pt x="88" y="18"/>
                  </a:cubicBezTo>
                  <a:cubicBezTo>
                    <a:pt x="55" y="0"/>
                    <a:pt x="20" y="16"/>
                    <a:pt x="0" y="45"/>
                  </a:cubicBezTo>
                  <a:cubicBezTo>
                    <a:pt x="1" y="47"/>
                    <a:pt x="2" y="49"/>
                    <a:pt x="3" y="52"/>
                  </a:cubicBezTo>
                  <a:cubicBezTo>
                    <a:pt x="15" y="44"/>
                    <a:pt x="35" y="36"/>
                    <a:pt x="47" y="45"/>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4" name="í$ľíḍê">
              <a:extLst>
                <a:ext uri="{FF2B5EF4-FFF2-40B4-BE49-F238E27FC236}">
                  <a16:creationId xmlns:a16="http://schemas.microsoft.com/office/drawing/2014/main" xmlns="" id="{CF2A2736-9BAD-42DF-B197-AA69605B54F0}"/>
                </a:ext>
              </a:extLst>
            </p:cNvPr>
            <p:cNvSpPr/>
            <p:nvPr/>
          </p:nvSpPr>
          <p:spPr bwMode="auto">
            <a:xfrm>
              <a:off x="7635470" y="3517908"/>
              <a:ext cx="785165" cy="648018"/>
            </a:xfrm>
            <a:custGeom>
              <a:avLst/>
              <a:gdLst>
                <a:gd name="T0" fmla="*/ 7 w 110"/>
                <a:gd name="T1" fmla="*/ 62 h 91"/>
                <a:gd name="T2" fmla="*/ 10 w 110"/>
                <a:gd name="T3" fmla="*/ 52 h 91"/>
                <a:gd name="T4" fmla="*/ 6 w 110"/>
                <a:gd name="T5" fmla="*/ 33 h 91"/>
                <a:gd name="T6" fmla="*/ 7 w 110"/>
                <a:gd name="T7" fmla="*/ 32 h 91"/>
                <a:gd name="T8" fmla="*/ 12 w 110"/>
                <a:gd name="T9" fmla="*/ 52 h 91"/>
                <a:gd name="T10" fmla="*/ 10 w 110"/>
                <a:gd name="T11" fmla="*/ 63 h 91"/>
                <a:gd name="T12" fmla="*/ 11 w 110"/>
                <a:gd name="T13" fmla="*/ 64 h 91"/>
                <a:gd name="T14" fmla="*/ 12 w 110"/>
                <a:gd name="T15" fmla="*/ 32 h 91"/>
                <a:gd name="T16" fmla="*/ 13 w 110"/>
                <a:gd name="T17" fmla="*/ 31 h 91"/>
                <a:gd name="T18" fmla="*/ 14 w 110"/>
                <a:gd name="T19" fmla="*/ 65 h 91"/>
                <a:gd name="T20" fmla="*/ 18 w 110"/>
                <a:gd name="T21" fmla="*/ 67 h 91"/>
                <a:gd name="T22" fmla="*/ 18 w 110"/>
                <a:gd name="T23" fmla="*/ 65 h 91"/>
                <a:gd name="T24" fmla="*/ 20 w 110"/>
                <a:gd name="T25" fmla="*/ 56 h 91"/>
                <a:gd name="T26" fmla="*/ 19 w 110"/>
                <a:gd name="T27" fmla="*/ 33 h 91"/>
                <a:gd name="T28" fmla="*/ 20 w 110"/>
                <a:gd name="T29" fmla="*/ 33 h 91"/>
                <a:gd name="T30" fmla="*/ 23 w 110"/>
                <a:gd name="T31" fmla="*/ 60 h 91"/>
                <a:gd name="T32" fmla="*/ 21 w 110"/>
                <a:gd name="T33" fmla="*/ 69 h 91"/>
                <a:gd name="T34" fmla="*/ 22 w 110"/>
                <a:gd name="T35" fmla="*/ 70 h 91"/>
                <a:gd name="T36" fmla="*/ 25 w 110"/>
                <a:gd name="T37" fmla="*/ 39 h 91"/>
                <a:gd name="T38" fmla="*/ 26 w 110"/>
                <a:gd name="T39" fmla="*/ 38 h 91"/>
                <a:gd name="T40" fmla="*/ 26 w 110"/>
                <a:gd name="T41" fmla="*/ 72 h 91"/>
                <a:gd name="T42" fmla="*/ 39 w 110"/>
                <a:gd name="T43" fmla="*/ 87 h 91"/>
                <a:gd name="T44" fmla="*/ 39 w 110"/>
                <a:gd name="T45" fmla="*/ 88 h 91"/>
                <a:gd name="T46" fmla="*/ 85 w 110"/>
                <a:gd name="T47" fmla="*/ 91 h 91"/>
                <a:gd name="T48" fmla="*/ 86 w 110"/>
                <a:gd name="T49" fmla="*/ 90 h 91"/>
                <a:gd name="T50" fmla="*/ 80 w 110"/>
                <a:gd name="T51" fmla="*/ 11 h 91"/>
                <a:gd name="T52" fmla="*/ 31 w 110"/>
                <a:gd name="T53" fmla="*/ 4 h 91"/>
                <a:gd name="T54" fmla="*/ 1 w 110"/>
                <a:gd name="T55" fmla="*/ 30 h 91"/>
                <a:gd name="T56" fmla="*/ 2 w 110"/>
                <a:gd name="T57" fmla="*/ 31 h 91"/>
                <a:gd name="T58" fmla="*/ 0 w 110"/>
                <a:gd name="T59" fmla="*/ 61 h 91"/>
                <a:gd name="T60" fmla="*/ 7 w 110"/>
                <a:gd name="T61" fmla="*/ 6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0" h="91">
                  <a:moveTo>
                    <a:pt x="7" y="62"/>
                  </a:moveTo>
                  <a:cubicBezTo>
                    <a:pt x="8" y="59"/>
                    <a:pt x="9" y="54"/>
                    <a:pt x="10" y="52"/>
                  </a:cubicBezTo>
                  <a:cubicBezTo>
                    <a:pt x="11" y="45"/>
                    <a:pt x="10" y="39"/>
                    <a:pt x="6" y="33"/>
                  </a:cubicBezTo>
                  <a:cubicBezTo>
                    <a:pt x="6" y="32"/>
                    <a:pt x="7" y="31"/>
                    <a:pt x="7" y="32"/>
                  </a:cubicBezTo>
                  <a:cubicBezTo>
                    <a:pt x="12" y="38"/>
                    <a:pt x="13" y="45"/>
                    <a:pt x="12" y="52"/>
                  </a:cubicBezTo>
                  <a:cubicBezTo>
                    <a:pt x="12" y="56"/>
                    <a:pt x="11" y="60"/>
                    <a:pt x="10" y="63"/>
                  </a:cubicBezTo>
                  <a:cubicBezTo>
                    <a:pt x="10" y="64"/>
                    <a:pt x="10" y="64"/>
                    <a:pt x="11" y="64"/>
                  </a:cubicBezTo>
                  <a:cubicBezTo>
                    <a:pt x="14" y="53"/>
                    <a:pt x="16" y="43"/>
                    <a:pt x="12" y="32"/>
                  </a:cubicBezTo>
                  <a:cubicBezTo>
                    <a:pt x="11" y="30"/>
                    <a:pt x="13" y="29"/>
                    <a:pt x="13" y="31"/>
                  </a:cubicBezTo>
                  <a:cubicBezTo>
                    <a:pt x="19" y="42"/>
                    <a:pt x="18" y="54"/>
                    <a:pt x="14" y="65"/>
                  </a:cubicBezTo>
                  <a:cubicBezTo>
                    <a:pt x="16" y="66"/>
                    <a:pt x="17" y="67"/>
                    <a:pt x="18" y="67"/>
                  </a:cubicBezTo>
                  <a:cubicBezTo>
                    <a:pt x="18" y="66"/>
                    <a:pt x="18" y="65"/>
                    <a:pt x="18" y="65"/>
                  </a:cubicBezTo>
                  <a:cubicBezTo>
                    <a:pt x="19" y="62"/>
                    <a:pt x="19" y="59"/>
                    <a:pt x="20" y="56"/>
                  </a:cubicBezTo>
                  <a:cubicBezTo>
                    <a:pt x="21" y="48"/>
                    <a:pt x="21" y="41"/>
                    <a:pt x="19" y="33"/>
                  </a:cubicBezTo>
                  <a:cubicBezTo>
                    <a:pt x="19" y="32"/>
                    <a:pt x="20" y="32"/>
                    <a:pt x="20" y="33"/>
                  </a:cubicBezTo>
                  <a:cubicBezTo>
                    <a:pt x="24" y="41"/>
                    <a:pt x="24" y="51"/>
                    <a:pt x="23" y="60"/>
                  </a:cubicBezTo>
                  <a:cubicBezTo>
                    <a:pt x="23" y="63"/>
                    <a:pt x="22" y="66"/>
                    <a:pt x="21" y="69"/>
                  </a:cubicBezTo>
                  <a:cubicBezTo>
                    <a:pt x="22" y="70"/>
                    <a:pt x="22" y="70"/>
                    <a:pt x="22" y="70"/>
                  </a:cubicBezTo>
                  <a:cubicBezTo>
                    <a:pt x="27" y="61"/>
                    <a:pt x="26" y="48"/>
                    <a:pt x="25" y="39"/>
                  </a:cubicBezTo>
                  <a:cubicBezTo>
                    <a:pt x="25" y="38"/>
                    <a:pt x="26" y="37"/>
                    <a:pt x="26" y="38"/>
                  </a:cubicBezTo>
                  <a:cubicBezTo>
                    <a:pt x="27" y="46"/>
                    <a:pt x="30" y="63"/>
                    <a:pt x="26" y="72"/>
                  </a:cubicBezTo>
                  <a:cubicBezTo>
                    <a:pt x="31" y="76"/>
                    <a:pt x="35" y="81"/>
                    <a:pt x="39" y="87"/>
                  </a:cubicBezTo>
                  <a:cubicBezTo>
                    <a:pt x="39" y="88"/>
                    <a:pt x="39" y="88"/>
                    <a:pt x="39" y="88"/>
                  </a:cubicBezTo>
                  <a:cubicBezTo>
                    <a:pt x="54" y="85"/>
                    <a:pt x="72" y="85"/>
                    <a:pt x="85" y="91"/>
                  </a:cubicBezTo>
                  <a:cubicBezTo>
                    <a:pt x="86" y="90"/>
                    <a:pt x="86" y="90"/>
                    <a:pt x="86" y="90"/>
                  </a:cubicBezTo>
                  <a:cubicBezTo>
                    <a:pt x="110" y="67"/>
                    <a:pt x="109" y="30"/>
                    <a:pt x="80" y="11"/>
                  </a:cubicBezTo>
                  <a:cubicBezTo>
                    <a:pt x="66" y="2"/>
                    <a:pt x="47" y="0"/>
                    <a:pt x="31" y="4"/>
                  </a:cubicBezTo>
                  <a:cubicBezTo>
                    <a:pt x="16" y="8"/>
                    <a:pt x="9" y="19"/>
                    <a:pt x="1" y="30"/>
                  </a:cubicBezTo>
                  <a:cubicBezTo>
                    <a:pt x="1" y="31"/>
                    <a:pt x="2" y="31"/>
                    <a:pt x="2" y="31"/>
                  </a:cubicBezTo>
                  <a:cubicBezTo>
                    <a:pt x="7" y="41"/>
                    <a:pt x="6" y="53"/>
                    <a:pt x="0" y="61"/>
                  </a:cubicBezTo>
                  <a:cubicBezTo>
                    <a:pt x="2" y="61"/>
                    <a:pt x="5" y="62"/>
                    <a:pt x="7" y="62"/>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5" name="îṥlîḑè">
              <a:extLst>
                <a:ext uri="{FF2B5EF4-FFF2-40B4-BE49-F238E27FC236}">
                  <a16:creationId xmlns:a16="http://schemas.microsoft.com/office/drawing/2014/main" xmlns="" id="{35B74014-B209-459F-981A-34D5BE6B4159}"/>
                </a:ext>
              </a:extLst>
            </p:cNvPr>
            <p:cNvSpPr/>
            <p:nvPr/>
          </p:nvSpPr>
          <p:spPr bwMode="auto">
            <a:xfrm>
              <a:off x="7707473" y="4165927"/>
              <a:ext cx="812594" cy="795450"/>
            </a:xfrm>
            <a:custGeom>
              <a:avLst/>
              <a:gdLst>
                <a:gd name="T0" fmla="*/ 13 w 114"/>
                <a:gd name="T1" fmla="*/ 10 h 112"/>
                <a:gd name="T2" fmla="*/ 13 w 114"/>
                <a:gd name="T3" fmla="*/ 11 h 112"/>
                <a:gd name="T4" fmla="*/ 0 w 114"/>
                <a:gd name="T5" fmla="*/ 72 h 112"/>
                <a:gd name="T6" fmla="*/ 19 w 114"/>
                <a:gd name="T7" fmla="*/ 44 h 112"/>
                <a:gd name="T8" fmla="*/ 20 w 114"/>
                <a:gd name="T9" fmla="*/ 45 h 112"/>
                <a:gd name="T10" fmla="*/ 3 w 114"/>
                <a:gd name="T11" fmla="*/ 76 h 112"/>
                <a:gd name="T12" fmla="*/ 3 w 114"/>
                <a:gd name="T13" fmla="*/ 76 h 112"/>
                <a:gd name="T14" fmla="*/ 20 w 114"/>
                <a:gd name="T15" fmla="*/ 58 h 112"/>
                <a:gd name="T16" fmla="*/ 22 w 114"/>
                <a:gd name="T17" fmla="*/ 58 h 112"/>
                <a:gd name="T18" fmla="*/ 6 w 114"/>
                <a:gd name="T19" fmla="*/ 79 h 112"/>
                <a:gd name="T20" fmla="*/ 0 w 114"/>
                <a:gd name="T21" fmla="*/ 83 h 112"/>
                <a:gd name="T22" fmla="*/ 31 w 114"/>
                <a:gd name="T23" fmla="*/ 104 h 112"/>
                <a:gd name="T24" fmla="*/ 30 w 114"/>
                <a:gd name="T25" fmla="*/ 106 h 112"/>
                <a:gd name="T26" fmla="*/ 10 w 114"/>
                <a:gd name="T27" fmla="*/ 97 h 112"/>
                <a:gd name="T28" fmla="*/ 21 w 114"/>
                <a:gd name="T29" fmla="*/ 106 h 112"/>
                <a:gd name="T30" fmla="*/ 45 w 114"/>
                <a:gd name="T31" fmla="*/ 112 h 112"/>
                <a:gd name="T32" fmla="*/ 99 w 114"/>
                <a:gd name="T33" fmla="*/ 82 h 112"/>
                <a:gd name="T34" fmla="*/ 82 w 114"/>
                <a:gd name="T35" fmla="*/ 14 h 112"/>
                <a:gd name="T36" fmla="*/ 13 w 114"/>
                <a:gd name="T37" fmla="*/ 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112">
                  <a:moveTo>
                    <a:pt x="13" y="10"/>
                  </a:moveTo>
                  <a:cubicBezTo>
                    <a:pt x="13" y="11"/>
                    <a:pt x="13" y="11"/>
                    <a:pt x="13" y="11"/>
                  </a:cubicBezTo>
                  <a:cubicBezTo>
                    <a:pt x="21" y="33"/>
                    <a:pt x="13" y="55"/>
                    <a:pt x="0" y="72"/>
                  </a:cubicBezTo>
                  <a:cubicBezTo>
                    <a:pt x="8" y="65"/>
                    <a:pt x="15" y="55"/>
                    <a:pt x="19" y="44"/>
                  </a:cubicBezTo>
                  <a:cubicBezTo>
                    <a:pt x="19" y="43"/>
                    <a:pt x="21" y="44"/>
                    <a:pt x="20" y="45"/>
                  </a:cubicBezTo>
                  <a:cubicBezTo>
                    <a:pt x="17" y="56"/>
                    <a:pt x="11" y="68"/>
                    <a:pt x="3" y="76"/>
                  </a:cubicBezTo>
                  <a:cubicBezTo>
                    <a:pt x="3" y="76"/>
                    <a:pt x="3" y="76"/>
                    <a:pt x="3" y="76"/>
                  </a:cubicBezTo>
                  <a:cubicBezTo>
                    <a:pt x="10" y="71"/>
                    <a:pt x="16" y="65"/>
                    <a:pt x="20" y="58"/>
                  </a:cubicBezTo>
                  <a:cubicBezTo>
                    <a:pt x="21" y="57"/>
                    <a:pt x="22" y="57"/>
                    <a:pt x="22" y="58"/>
                  </a:cubicBezTo>
                  <a:cubicBezTo>
                    <a:pt x="18" y="66"/>
                    <a:pt x="14" y="73"/>
                    <a:pt x="6" y="79"/>
                  </a:cubicBezTo>
                  <a:cubicBezTo>
                    <a:pt x="5" y="80"/>
                    <a:pt x="2" y="82"/>
                    <a:pt x="0" y="83"/>
                  </a:cubicBezTo>
                  <a:cubicBezTo>
                    <a:pt x="8" y="93"/>
                    <a:pt x="19" y="101"/>
                    <a:pt x="31" y="104"/>
                  </a:cubicBezTo>
                  <a:cubicBezTo>
                    <a:pt x="32" y="105"/>
                    <a:pt x="31" y="106"/>
                    <a:pt x="30" y="106"/>
                  </a:cubicBezTo>
                  <a:cubicBezTo>
                    <a:pt x="23" y="104"/>
                    <a:pt x="16" y="101"/>
                    <a:pt x="10" y="97"/>
                  </a:cubicBezTo>
                  <a:cubicBezTo>
                    <a:pt x="13" y="101"/>
                    <a:pt x="17" y="104"/>
                    <a:pt x="21" y="106"/>
                  </a:cubicBezTo>
                  <a:cubicBezTo>
                    <a:pt x="29" y="110"/>
                    <a:pt x="36" y="112"/>
                    <a:pt x="45" y="112"/>
                  </a:cubicBezTo>
                  <a:cubicBezTo>
                    <a:pt x="65" y="112"/>
                    <a:pt x="88" y="99"/>
                    <a:pt x="99" y="82"/>
                  </a:cubicBezTo>
                  <a:cubicBezTo>
                    <a:pt x="114" y="60"/>
                    <a:pt x="101" y="29"/>
                    <a:pt x="82" y="14"/>
                  </a:cubicBezTo>
                  <a:cubicBezTo>
                    <a:pt x="64" y="0"/>
                    <a:pt x="33" y="2"/>
                    <a:pt x="13" y="1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6" name="í$ḷíḋè">
              <a:extLst>
                <a:ext uri="{FF2B5EF4-FFF2-40B4-BE49-F238E27FC236}">
                  <a16:creationId xmlns:a16="http://schemas.microsoft.com/office/drawing/2014/main" xmlns="" id="{C20B7CC2-DBBD-46AE-815D-02855301E7A0}"/>
                </a:ext>
              </a:extLst>
            </p:cNvPr>
            <p:cNvSpPr/>
            <p:nvPr/>
          </p:nvSpPr>
          <p:spPr bwMode="auto">
            <a:xfrm>
              <a:off x="8225200" y="4608223"/>
              <a:ext cx="864023" cy="894882"/>
            </a:xfrm>
            <a:custGeom>
              <a:avLst/>
              <a:gdLst>
                <a:gd name="T0" fmla="*/ 2 w 121"/>
                <a:gd name="T1" fmla="*/ 53 h 126"/>
                <a:gd name="T2" fmla="*/ 11 w 121"/>
                <a:gd name="T3" fmla="*/ 51 h 126"/>
                <a:gd name="T4" fmla="*/ 32 w 121"/>
                <a:gd name="T5" fmla="*/ 38 h 126"/>
                <a:gd name="T6" fmla="*/ 34 w 121"/>
                <a:gd name="T7" fmla="*/ 40 h 126"/>
                <a:gd name="T8" fmla="*/ 17 w 121"/>
                <a:gd name="T9" fmla="*/ 53 h 126"/>
                <a:gd name="T10" fmla="*/ 0 w 121"/>
                <a:gd name="T11" fmla="*/ 58 h 126"/>
                <a:gd name="T12" fmla="*/ 0 w 121"/>
                <a:gd name="T13" fmla="*/ 61 h 126"/>
                <a:gd name="T14" fmla="*/ 15 w 121"/>
                <a:gd name="T15" fmla="*/ 59 h 126"/>
                <a:gd name="T16" fmla="*/ 33 w 121"/>
                <a:gd name="T17" fmla="*/ 47 h 126"/>
                <a:gd name="T18" fmla="*/ 34 w 121"/>
                <a:gd name="T19" fmla="*/ 47 h 126"/>
                <a:gd name="T20" fmla="*/ 1 w 121"/>
                <a:gd name="T21" fmla="*/ 66 h 126"/>
                <a:gd name="T22" fmla="*/ 34 w 121"/>
                <a:gd name="T23" fmla="*/ 114 h 126"/>
                <a:gd name="T24" fmla="*/ 102 w 121"/>
                <a:gd name="T25" fmla="*/ 107 h 126"/>
                <a:gd name="T26" fmla="*/ 106 w 121"/>
                <a:gd name="T27" fmla="*/ 29 h 126"/>
                <a:gd name="T28" fmla="*/ 43 w 121"/>
                <a:gd name="T29" fmla="*/ 0 h 126"/>
                <a:gd name="T30" fmla="*/ 40 w 121"/>
                <a:gd name="T31" fmla="*/ 15 h 126"/>
                <a:gd name="T32" fmla="*/ 2 w 121"/>
                <a:gd name="T33" fmla="*/ 5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26">
                  <a:moveTo>
                    <a:pt x="2" y="53"/>
                  </a:moveTo>
                  <a:cubicBezTo>
                    <a:pt x="5" y="53"/>
                    <a:pt x="9" y="52"/>
                    <a:pt x="11" y="51"/>
                  </a:cubicBezTo>
                  <a:cubicBezTo>
                    <a:pt x="19" y="49"/>
                    <a:pt x="27" y="44"/>
                    <a:pt x="32" y="38"/>
                  </a:cubicBezTo>
                  <a:cubicBezTo>
                    <a:pt x="33" y="37"/>
                    <a:pt x="34" y="39"/>
                    <a:pt x="34" y="40"/>
                  </a:cubicBezTo>
                  <a:cubicBezTo>
                    <a:pt x="29" y="45"/>
                    <a:pt x="24" y="50"/>
                    <a:pt x="17" y="53"/>
                  </a:cubicBezTo>
                  <a:cubicBezTo>
                    <a:pt x="12" y="56"/>
                    <a:pt x="5" y="56"/>
                    <a:pt x="0" y="58"/>
                  </a:cubicBezTo>
                  <a:cubicBezTo>
                    <a:pt x="0" y="59"/>
                    <a:pt x="0" y="60"/>
                    <a:pt x="0" y="61"/>
                  </a:cubicBezTo>
                  <a:cubicBezTo>
                    <a:pt x="5" y="61"/>
                    <a:pt x="10" y="60"/>
                    <a:pt x="15" y="59"/>
                  </a:cubicBezTo>
                  <a:cubicBezTo>
                    <a:pt x="22" y="56"/>
                    <a:pt x="28" y="52"/>
                    <a:pt x="33" y="47"/>
                  </a:cubicBezTo>
                  <a:cubicBezTo>
                    <a:pt x="34" y="46"/>
                    <a:pt x="35" y="47"/>
                    <a:pt x="34" y="47"/>
                  </a:cubicBezTo>
                  <a:cubicBezTo>
                    <a:pt x="27" y="57"/>
                    <a:pt x="14" y="66"/>
                    <a:pt x="1" y="66"/>
                  </a:cubicBezTo>
                  <a:cubicBezTo>
                    <a:pt x="6" y="85"/>
                    <a:pt x="15" y="103"/>
                    <a:pt x="34" y="114"/>
                  </a:cubicBezTo>
                  <a:cubicBezTo>
                    <a:pt x="56" y="126"/>
                    <a:pt x="84" y="126"/>
                    <a:pt x="102" y="107"/>
                  </a:cubicBezTo>
                  <a:cubicBezTo>
                    <a:pt x="121" y="89"/>
                    <a:pt x="120" y="50"/>
                    <a:pt x="106" y="29"/>
                  </a:cubicBezTo>
                  <a:cubicBezTo>
                    <a:pt x="91" y="8"/>
                    <a:pt x="67" y="1"/>
                    <a:pt x="43" y="0"/>
                  </a:cubicBezTo>
                  <a:cubicBezTo>
                    <a:pt x="43" y="5"/>
                    <a:pt x="42" y="10"/>
                    <a:pt x="40" y="15"/>
                  </a:cubicBezTo>
                  <a:cubicBezTo>
                    <a:pt x="34" y="31"/>
                    <a:pt x="19" y="45"/>
                    <a:pt x="2" y="53"/>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7" name="îṧḻïdè">
              <a:extLst>
                <a:ext uri="{FF2B5EF4-FFF2-40B4-BE49-F238E27FC236}">
                  <a16:creationId xmlns:a16="http://schemas.microsoft.com/office/drawing/2014/main" xmlns="" id="{7866E0E9-A416-4867-BF3B-410A26D5B3A4}"/>
                </a:ext>
              </a:extLst>
            </p:cNvPr>
            <p:cNvSpPr/>
            <p:nvPr/>
          </p:nvSpPr>
          <p:spPr bwMode="auto">
            <a:xfrm>
              <a:off x="6822878" y="4159069"/>
              <a:ext cx="6857" cy="6857"/>
            </a:xfrm>
            <a:custGeom>
              <a:avLst/>
              <a:gdLst>
                <a:gd name="T0" fmla="*/ 0 w 1"/>
                <a:gd name="T1" fmla="*/ 1 h 1"/>
                <a:gd name="T2" fmla="*/ 1 w 1"/>
                <a:gd name="T3" fmla="*/ 0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1" y="1"/>
                    <a:pt x="1" y="1"/>
                    <a:pt x="1" y="0"/>
                  </a:cubicBezTo>
                  <a:cubicBezTo>
                    <a:pt x="1" y="0"/>
                    <a:pt x="1" y="1"/>
                    <a:pt x="0" y="1"/>
                  </a:cubicBezTo>
                  <a:cubicBezTo>
                    <a:pt x="0" y="1"/>
                    <a:pt x="0" y="1"/>
                    <a:pt x="0" y="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8" name="î$ḻîḑé">
              <a:extLst>
                <a:ext uri="{FF2B5EF4-FFF2-40B4-BE49-F238E27FC236}">
                  <a16:creationId xmlns:a16="http://schemas.microsoft.com/office/drawing/2014/main" xmlns="" id="{AA7020B9-5238-43F5-83A4-DD792F5E92B1}"/>
                </a:ext>
              </a:extLst>
            </p:cNvPr>
            <p:cNvSpPr/>
            <p:nvPr/>
          </p:nvSpPr>
          <p:spPr bwMode="auto">
            <a:xfrm>
              <a:off x="6637730" y="2537311"/>
              <a:ext cx="891452" cy="774878"/>
            </a:xfrm>
            <a:custGeom>
              <a:avLst/>
              <a:gdLst>
                <a:gd name="T0" fmla="*/ 23 w 125"/>
                <a:gd name="T1" fmla="*/ 109 h 109"/>
                <a:gd name="T2" fmla="*/ 27 w 125"/>
                <a:gd name="T3" fmla="*/ 107 h 109"/>
                <a:gd name="T4" fmla="*/ 6 w 125"/>
                <a:gd name="T5" fmla="*/ 90 h 109"/>
                <a:gd name="T6" fmla="*/ 7 w 125"/>
                <a:gd name="T7" fmla="*/ 89 h 109"/>
                <a:gd name="T8" fmla="*/ 30 w 125"/>
                <a:gd name="T9" fmla="*/ 105 h 109"/>
                <a:gd name="T10" fmla="*/ 33 w 125"/>
                <a:gd name="T11" fmla="*/ 104 h 109"/>
                <a:gd name="T12" fmla="*/ 14 w 125"/>
                <a:gd name="T13" fmla="*/ 88 h 109"/>
                <a:gd name="T14" fmla="*/ 14 w 125"/>
                <a:gd name="T15" fmla="*/ 87 h 109"/>
                <a:gd name="T16" fmla="*/ 30 w 125"/>
                <a:gd name="T17" fmla="*/ 96 h 109"/>
                <a:gd name="T18" fmla="*/ 36 w 125"/>
                <a:gd name="T19" fmla="*/ 103 h 109"/>
                <a:gd name="T20" fmla="*/ 39 w 125"/>
                <a:gd name="T21" fmla="*/ 102 h 109"/>
                <a:gd name="T22" fmla="*/ 37 w 125"/>
                <a:gd name="T23" fmla="*/ 100 h 109"/>
                <a:gd name="T24" fmla="*/ 25 w 125"/>
                <a:gd name="T25" fmla="*/ 87 h 109"/>
                <a:gd name="T26" fmla="*/ 26 w 125"/>
                <a:gd name="T27" fmla="*/ 85 h 109"/>
                <a:gd name="T28" fmla="*/ 39 w 125"/>
                <a:gd name="T29" fmla="*/ 97 h 109"/>
                <a:gd name="T30" fmla="*/ 42 w 125"/>
                <a:gd name="T31" fmla="*/ 101 h 109"/>
                <a:gd name="T32" fmla="*/ 90 w 125"/>
                <a:gd name="T33" fmla="*/ 105 h 109"/>
                <a:gd name="T34" fmla="*/ 90 w 125"/>
                <a:gd name="T35" fmla="*/ 105 h 109"/>
                <a:gd name="T36" fmla="*/ 73 w 125"/>
                <a:gd name="T37" fmla="*/ 6 h 109"/>
                <a:gd name="T38" fmla="*/ 15 w 125"/>
                <a:gd name="T39" fmla="*/ 31 h 109"/>
                <a:gd name="T40" fmla="*/ 2 w 125"/>
                <a:gd name="T41" fmla="*/ 94 h 109"/>
                <a:gd name="T42" fmla="*/ 23 w 125"/>
                <a:gd name="T43"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109">
                  <a:moveTo>
                    <a:pt x="23" y="109"/>
                  </a:moveTo>
                  <a:cubicBezTo>
                    <a:pt x="24" y="108"/>
                    <a:pt x="25" y="107"/>
                    <a:pt x="27" y="107"/>
                  </a:cubicBezTo>
                  <a:cubicBezTo>
                    <a:pt x="22" y="99"/>
                    <a:pt x="15" y="93"/>
                    <a:pt x="6" y="90"/>
                  </a:cubicBezTo>
                  <a:cubicBezTo>
                    <a:pt x="6" y="90"/>
                    <a:pt x="6" y="89"/>
                    <a:pt x="7" y="89"/>
                  </a:cubicBezTo>
                  <a:cubicBezTo>
                    <a:pt x="16" y="91"/>
                    <a:pt x="25" y="97"/>
                    <a:pt x="30" y="105"/>
                  </a:cubicBezTo>
                  <a:cubicBezTo>
                    <a:pt x="31" y="104"/>
                    <a:pt x="32" y="104"/>
                    <a:pt x="33" y="104"/>
                  </a:cubicBezTo>
                  <a:cubicBezTo>
                    <a:pt x="28" y="96"/>
                    <a:pt x="22" y="90"/>
                    <a:pt x="14" y="88"/>
                  </a:cubicBezTo>
                  <a:cubicBezTo>
                    <a:pt x="13" y="88"/>
                    <a:pt x="13" y="87"/>
                    <a:pt x="14" y="87"/>
                  </a:cubicBezTo>
                  <a:cubicBezTo>
                    <a:pt x="20" y="88"/>
                    <a:pt x="26" y="92"/>
                    <a:pt x="30" y="96"/>
                  </a:cubicBezTo>
                  <a:cubicBezTo>
                    <a:pt x="32" y="98"/>
                    <a:pt x="34" y="100"/>
                    <a:pt x="36" y="103"/>
                  </a:cubicBezTo>
                  <a:cubicBezTo>
                    <a:pt x="37" y="102"/>
                    <a:pt x="38" y="102"/>
                    <a:pt x="39" y="102"/>
                  </a:cubicBezTo>
                  <a:cubicBezTo>
                    <a:pt x="38" y="101"/>
                    <a:pt x="37" y="100"/>
                    <a:pt x="37" y="100"/>
                  </a:cubicBezTo>
                  <a:cubicBezTo>
                    <a:pt x="33" y="95"/>
                    <a:pt x="30" y="91"/>
                    <a:pt x="25" y="87"/>
                  </a:cubicBezTo>
                  <a:cubicBezTo>
                    <a:pt x="24" y="87"/>
                    <a:pt x="25" y="85"/>
                    <a:pt x="26" y="85"/>
                  </a:cubicBezTo>
                  <a:cubicBezTo>
                    <a:pt x="31" y="89"/>
                    <a:pt x="35" y="93"/>
                    <a:pt x="39" y="97"/>
                  </a:cubicBezTo>
                  <a:cubicBezTo>
                    <a:pt x="40" y="98"/>
                    <a:pt x="41" y="100"/>
                    <a:pt x="42" y="101"/>
                  </a:cubicBezTo>
                  <a:cubicBezTo>
                    <a:pt x="58" y="99"/>
                    <a:pt x="78" y="102"/>
                    <a:pt x="90" y="105"/>
                  </a:cubicBezTo>
                  <a:cubicBezTo>
                    <a:pt x="90" y="105"/>
                    <a:pt x="90" y="105"/>
                    <a:pt x="90" y="105"/>
                  </a:cubicBezTo>
                  <a:cubicBezTo>
                    <a:pt x="125" y="77"/>
                    <a:pt x="120" y="19"/>
                    <a:pt x="73" y="6"/>
                  </a:cubicBezTo>
                  <a:cubicBezTo>
                    <a:pt x="50" y="0"/>
                    <a:pt x="28" y="11"/>
                    <a:pt x="15" y="31"/>
                  </a:cubicBezTo>
                  <a:cubicBezTo>
                    <a:pt x="2" y="51"/>
                    <a:pt x="0" y="71"/>
                    <a:pt x="2" y="94"/>
                  </a:cubicBezTo>
                  <a:cubicBezTo>
                    <a:pt x="11" y="96"/>
                    <a:pt x="18" y="102"/>
                    <a:pt x="23" y="109"/>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9" name="í$1idé">
              <a:extLst>
                <a:ext uri="{FF2B5EF4-FFF2-40B4-BE49-F238E27FC236}">
                  <a16:creationId xmlns:a16="http://schemas.microsoft.com/office/drawing/2014/main" xmlns="" id="{138B7BE3-8A93-4396-AAC8-360A5B671F38}"/>
                </a:ext>
              </a:extLst>
            </p:cNvPr>
            <p:cNvSpPr/>
            <p:nvPr/>
          </p:nvSpPr>
          <p:spPr bwMode="auto">
            <a:xfrm>
              <a:off x="6816021" y="3960207"/>
              <a:ext cx="990884" cy="860595"/>
            </a:xfrm>
            <a:custGeom>
              <a:avLst/>
              <a:gdLst>
                <a:gd name="T0" fmla="*/ 63 w 139"/>
                <a:gd name="T1" fmla="*/ 2 h 121"/>
                <a:gd name="T2" fmla="*/ 0 w 139"/>
                <a:gd name="T3" fmla="*/ 49 h 121"/>
                <a:gd name="T4" fmla="*/ 1 w 139"/>
                <a:gd name="T5" fmla="*/ 50 h 121"/>
                <a:gd name="T6" fmla="*/ 2 w 139"/>
                <a:gd name="T7" fmla="*/ 52 h 121"/>
                <a:gd name="T8" fmla="*/ 37 w 139"/>
                <a:gd name="T9" fmla="*/ 19 h 121"/>
                <a:gd name="T10" fmla="*/ 37 w 139"/>
                <a:gd name="T11" fmla="*/ 21 h 121"/>
                <a:gd name="T12" fmla="*/ 16 w 139"/>
                <a:gd name="T13" fmla="*/ 37 h 121"/>
                <a:gd name="T14" fmla="*/ 7 w 139"/>
                <a:gd name="T15" fmla="*/ 50 h 121"/>
                <a:gd name="T16" fmla="*/ 6 w 139"/>
                <a:gd name="T17" fmla="*/ 56 h 121"/>
                <a:gd name="T18" fmla="*/ 6 w 139"/>
                <a:gd name="T19" fmla="*/ 56 h 121"/>
                <a:gd name="T20" fmla="*/ 35 w 139"/>
                <a:gd name="T21" fmla="*/ 29 h 121"/>
                <a:gd name="T22" fmla="*/ 36 w 139"/>
                <a:gd name="T23" fmla="*/ 31 h 121"/>
                <a:gd name="T24" fmla="*/ 18 w 139"/>
                <a:gd name="T25" fmla="*/ 45 h 121"/>
                <a:gd name="T26" fmla="*/ 9 w 139"/>
                <a:gd name="T27" fmla="*/ 61 h 121"/>
                <a:gd name="T28" fmla="*/ 17 w 139"/>
                <a:gd name="T29" fmla="*/ 77 h 121"/>
                <a:gd name="T30" fmla="*/ 12 w 139"/>
                <a:gd name="T31" fmla="*/ 62 h 121"/>
                <a:gd name="T32" fmla="*/ 13 w 139"/>
                <a:gd name="T33" fmla="*/ 61 h 121"/>
                <a:gd name="T34" fmla="*/ 23 w 139"/>
                <a:gd name="T35" fmla="*/ 90 h 121"/>
                <a:gd name="T36" fmla="*/ 24 w 139"/>
                <a:gd name="T37" fmla="*/ 91 h 121"/>
                <a:gd name="T38" fmla="*/ 18 w 139"/>
                <a:gd name="T39" fmla="*/ 64 h 121"/>
                <a:gd name="T40" fmla="*/ 19 w 139"/>
                <a:gd name="T41" fmla="*/ 63 h 121"/>
                <a:gd name="T42" fmla="*/ 27 w 139"/>
                <a:gd name="T43" fmla="*/ 85 h 121"/>
                <a:gd name="T44" fmla="*/ 28 w 139"/>
                <a:gd name="T45" fmla="*/ 96 h 121"/>
                <a:gd name="T46" fmla="*/ 30 w 139"/>
                <a:gd name="T47" fmla="*/ 97 h 121"/>
                <a:gd name="T48" fmla="*/ 23 w 139"/>
                <a:gd name="T49" fmla="*/ 65 h 121"/>
                <a:gd name="T50" fmla="*/ 24 w 139"/>
                <a:gd name="T51" fmla="*/ 64 h 121"/>
                <a:gd name="T52" fmla="*/ 33 w 139"/>
                <a:gd name="T53" fmla="*/ 91 h 121"/>
                <a:gd name="T54" fmla="*/ 35 w 139"/>
                <a:gd name="T55" fmla="*/ 100 h 121"/>
                <a:gd name="T56" fmla="*/ 37 w 139"/>
                <a:gd name="T57" fmla="*/ 101 h 121"/>
                <a:gd name="T58" fmla="*/ 82 w 139"/>
                <a:gd name="T59" fmla="*/ 104 h 121"/>
                <a:gd name="T60" fmla="*/ 83 w 139"/>
                <a:gd name="T61" fmla="*/ 105 h 121"/>
                <a:gd name="T62" fmla="*/ 49 w 139"/>
                <a:gd name="T63" fmla="*/ 109 h 121"/>
                <a:gd name="T64" fmla="*/ 34 w 139"/>
                <a:gd name="T65" fmla="*/ 105 h 121"/>
                <a:gd name="T66" fmla="*/ 34 w 139"/>
                <a:gd name="T67" fmla="*/ 107 h 121"/>
                <a:gd name="T68" fmla="*/ 98 w 139"/>
                <a:gd name="T69" fmla="*/ 109 h 121"/>
                <a:gd name="T70" fmla="*/ 130 w 139"/>
                <a:gd name="T71" fmla="*/ 41 h 121"/>
                <a:gd name="T72" fmla="*/ 63 w 139"/>
                <a:gd name="T73"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21">
                  <a:moveTo>
                    <a:pt x="63" y="2"/>
                  </a:moveTo>
                  <a:cubicBezTo>
                    <a:pt x="32" y="3"/>
                    <a:pt x="9" y="20"/>
                    <a:pt x="0" y="49"/>
                  </a:cubicBezTo>
                  <a:cubicBezTo>
                    <a:pt x="0" y="50"/>
                    <a:pt x="1" y="50"/>
                    <a:pt x="1" y="50"/>
                  </a:cubicBezTo>
                  <a:cubicBezTo>
                    <a:pt x="1" y="51"/>
                    <a:pt x="2" y="51"/>
                    <a:pt x="2" y="52"/>
                  </a:cubicBezTo>
                  <a:cubicBezTo>
                    <a:pt x="6" y="36"/>
                    <a:pt x="21" y="22"/>
                    <a:pt x="37" y="19"/>
                  </a:cubicBezTo>
                  <a:cubicBezTo>
                    <a:pt x="38" y="19"/>
                    <a:pt x="38" y="20"/>
                    <a:pt x="37" y="21"/>
                  </a:cubicBezTo>
                  <a:cubicBezTo>
                    <a:pt x="29" y="23"/>
                    <a:pt x="22" y="30"/>
                    <a:pt x="16" y="37"/>
                  </a:cubicBezTo>
                  <a:cubicBezTo>
                    <a:pt x="12" y="40"/>
                    <a:pt x="9" y="44"/>
                    <a:pt x="7" y="50"/>
                  </a:cubicBezTo>
                  <a:cubicBezTo>
                    <a:pt x="6" y="52"/>
                    <a:pt x="6" y="54"/>
                    <a:pt x="6" y="56"/>
                  </a:cubicBezTo>
                  <a:cubicBezTo>
                    <a:pt x="6" y="56"/>
                    <a:pt x="6" y="56"/>
                    <a:pt x="6" y="56"/>
                  </a:cubicBezTo>
                  <a:cubicBezTo>
                    <a:pt x="10" y="44"/>
                    <a:pt x="24" y="34"/>
                    <a:pt x="35" y="29"/>
                  </a:cubicBezTo>
                  <a:cubicBezTo>
                    <a:pt x="36" y="29"/>
                    <a:pt x="37" y="30"/>
                    <a:pt x="36" y="31"/>
                  </a:cubicBezTo>
                  <a:cubicBezTo>
                    <a:pt x="29" y="34"/>
                    <a:pt x="23" y="39"/>
                    <a:pt x="18" y="45"/>
                  </a:cubicBezTo>
                  <a:cubicBezTo>
                    <a:pt x="13" y="50"/>
                    <a:pt x="11" y="55"/>
                    <a:pt x="9" y="61"/>
                  </a:cubicBezTo>
                  <a:cubicBezTo>
                    <a:pt x="13" y="66"/>
                    <a:pt x="15" y="72"/>
                    <a:pt x="17" y="77"/>
                  </a:cubicBezTo>
                  <a:cubicBezTo>
                    <a:pt x="16" y="72"/>
                    <a:pt x="15" y="67"/>
                    <a:pt x="12" y="62"/>
                  </a:cubicBezTo>
                  <a:cubicBezTo>
                    <a:pt x="12" y="61"/>
                    <a:pt x="13" y="61"/>
                    <a:pt x="13" y="61"/>
                  </a:cubicBezTo>
                  <a:cubicBezTo>
                    <a:pt x="18" y="70"/>
                    <a:pt x="23" y="80"/>
                    <a:pt x="23" y="90"/>
                  </a:cubicBezTo>
                  <a:cubicBezTo>
                    <a:pt x="23" y="90"/>
                    <a:pt x="24" y="90"/>
                    <a:pt x="24" y="91"/>
                  </a:cubicBezTo>
                  <a:cubicBezTo>
                    <a:pt x="24" y="81"/>
                    <a:pt x="23" y="72"/>
                    <a:pt x="18" y="64"/>
                  </a:cubicBezTo>
                  <a:cubicBezTo>
                    <a:pt x="17" y="63"/>
                    <a:pt x="19" y="62"/>
                    <a:pt x="19" y="63"/>
                  </a:cubicBezTo>
                  <a:cubicBezTo>
                    <a:pt x="23" y="69"/>
                    <a:pt x="26" y="77"/>
                    <a:pt x="27" y="85"/>
                  </a:cubicBezTo>
                  <a:cubicBezTo>
                    <a:pt x="27" y="88"/>
                    <a:pt x="28" y="92"/>
                    <a:pt x="28" y="96"/>
                  </a:cubicBezTo>
                  <a:cubicBezTo>
                    <a:pt x="29" y="96"/>
                    <a:pt x="29" y="97"/>
                    <a:pt x="30" y="97"/>
                  </a:cubicBezTo>
                  <a:cubicBezTo>
                    <a:pt x="30" y="86"/>
                    <a:pt x="28" y="74"/>
                    <a:pt x="23" y="65"/>
                  </a:cubicBezTo>
                  <a:cubicBezTo>
                    <a:pt x="23" y="64"/>
                    <a:pt x="24" y="63"/>
                    <a:pt x="24" y="64"/>
                  </a:cubicBezTo>
                  <a:cubicBezTo>
                    <a:pt x="29" y="72"/>
                    <a:pt x="32" y="81"/>
                    <a:pt x="33" y="91"/>
                  </a:cubicBezTo>
                  <a:cubicBezTo>
                    <a:pt x="34" y="94"/>
                    <a:pt x="34" y="97"/>
                    <a:pt x="35" y="100"/>
                  </a:cubicBezTo>
                  <a:cubicBezTo>
                    <a:pt x="35" y="100"/>
                    <a:pt x="36" y="101"/>
                    <a:pt x="37" y="101"/>
                  </a:cubicBezTo>
                  <a:cubicBezTo>
                    <a:pt x="51" y="107"/>
                    <a:pt x="67" y="108"/>
                    <a:pt x="82" y="104"/>
                  </a:cubicBezTo>
                  <a:cubicBezTo>
                    <a:pt x="83" y="104"/>
                    <a:pt x="83" y="105"/>
                    <a:pt x="83" y="105"/>
                  </a:cubicBezTo>
                  <a:cubicBezTo>
                    <a:pt x="72" y="110"/>
                    <a:pt x="60" y="111"/>
                    <a:pt x="49" y="109"/>
                  </a:cubicBezTo>
                  <a:cubicBezTo>
                    <a:pt x="44" y="109"/>
                    <a:pt x="39" y="107"/>
                    <a:pt x="34" y="105"/>
                  </a:cubicBezTo>
                  <a:cubicBezTo>
                    <a:pt x="34" y="106"/>
                    <a:pt x="34" y="106"/>
                    <a:pt x="34" y="107"/>
                  </a:cubicBezTo>
                  <a:cubicBezTo>
                    <a:pt x="53" y="120"/>
                    <a:pt x="78" y="121"/>
                    <a:pt x="98" y="109"/>
                  </a:cubicBezTo>
                  <a:cubicBezTo>
                    <a:pt x="121" y="96"/>
                    <a:pt x="139" y="68"/>
                    <a:pt x="130" y="41"/>
                  </a:cubicBezTo>
                  <a:cubicBezTo>
                    <a:pt x="120" y="14"/>
                    <a:pt x="90" y="0"/>
                    <a:pt x="63" y="2"/>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0" name="iSļíḋé">
              <a:extLst>
                <a:ext uri="{FF2B5EF4-FFF2-40B4-BE49-F238E27FC236}">
                  <a16:creationId xmlns:a16="http://schemas.microsoft.com/office/drawing/2014/main" xmlns="" id="{633F5A29-DDFC-430D-AA31-35F79DBC3A82}"/>
                </a:ext>
              </a:extLst>
            </p:cNvPr>
            <p:cNvSpPr/>
            <p:nvPr/>
          </p:nvSpPr>
          <p:spPr bwMode="auto">
            <a:xfrm>
              <a:off x="6730303" y="3284759"/>
              <a:ext cx="898309" cy="788592"/>
            </a:xfrm>
            <a:custGeom>
              <a:avLst/>
              <a:gdLst>
                <a:gd name="T0" fmla="*/ 10 w 126"/>
                <a:gd name="T1" fmla="*/ 26 h 111"/>
                <a:gd name="T2" fmla="*/ 5 w 126"/>
                <a:gd name="T3" fmla="*/ 65 h 111"/>
                <a:gd name="T4" fmla="*/ 5 w 126"/>
                <a:gd name="T5" fmla="*/ 66 h 111"/>
                <a:gd name="T6" fmla="*/ 18 w 126"/>
                <a:gd name="T7" fmla="*/ 111 h 111"/>
                <a:gd name="T8" fmla="*/ 18 w 126"/>
                <a:gd name="T9" fmla="*/ 111 h 111"/>
                <a:gd name="T10" fmla="*/ 12 w 126"/>
                <a:gd name="T11" fmla="*/ 59 h 111"/>
                <a:gd name="T12" fmla="*/ 13 w 126"/>
                <a:gd name="T13" fmla="*/ 60 h 111"/>
                <a:gd name="T14" fmla="*/ 23 w 126"/>
                <a:gd name="T15" fmla="*/ 111 h 111"/>
                <a:gd name="T16" fmla="*/ 25 w 126"/>
                <a:gd name="T17" fmla="*/ 109 h 111"/>
                <a:gd name="T18" fmla="*/ 18 w 126"/>
                <a:gd name="T19" fmla="*/ 68 h 111"/>
                <a:gd name="T20" fmla="*/ 19 w 126"/>
                <a:gd name="T21" fmla="*/ 68 h 111"/>
                <a:gd name="T22" fmla="*/ 28 w 126"/>
                <a:gd name="T23" fmla="*/ 106 h 111"/>
                <a:gd name="T24" fmla="*/ 32 w 126"/>
                <a:gd name="T25" fmla="*/ 103 h 111"/>
                <a:gd name="T26" fmla="*/ 22 w 126"/>
                <a:gd name="T27" fmla="*/ 74 h 111"/>
                <a:gd name="T28" fmla="*/ 23 w 126"/>
                <a:gd name="T29" fmla="*/ 74 h 111"/>
                <a:gd name="T30" fmla="*/ 34 w 126"/>
                <a:gd name="T31" fmla="*/ 102 h 111"/>
                <a:gd name="T32" fmla="*/ 37 w 126"/>
                <a:gd name="T33" fmla="*/ 100 h 111"/>
                <a:gd name="T34" fmla="*/ 27 w 126"/>
                <a:gd name="T35" fmla="*/ 81 h 111"/>
                <a:gd name="T36" fmla="*/ 28 w 126"/>
                <a:gd name="T37" fmla="*/ 81 h 111"/>
                <a:gd name="T38" fmla="*/ 34 w 126"/>
                <a:gd name="T39" fmla="*/ 91 h 111"/>
                <a:gd name="T40" fmla="*/ 40 w 126"/>
                <a:gd name="T41" fmla="*/ 99 h 111"/>
                <a:gd name="T42" fmla="*/ 103 w 126"/>
                <a:gd name="T43" fmla="*/ 94 h 111"/>
                <a:gd name="T44" fmla="*/ 92 w 126"/>
                <a:gd name="T45" fmla="*/ 18 h 111"/>
                <a:gd name="T46" fmla="*/ 10 w 126"/>
                <a:gd name="T47" fmla="*/ 2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6" h="111">
                  <a:moveTo>
                    <a:pt x="10" y="26"/>
                  </a:moveTo>
                  <a:cubicBezTo>
                    <a:pt x="13" y="39"/>
                    <a:pt x="11" y="53"/>
                    <a:pt x="5" y="65"/>
                  </a:cubicBezTo>
                  <a:cubicBezTo>
                    <a:pt x="5" y="66"/>
                    <a:pt x="5" y="66"/>
                    <a:pt x="5" y="66"/>
                  </a:cubicBezTo>
                  <a:cubicBezTo>
                    <a:pt x="0" y="82"/>
                    <a:pt x="3" y="102"/>
                    <a:pt x="18" y="111"/>
                  </a:cubicBezTo>
                  <a:cubicBezTo>
                    <a:pt x="18" y="111"/>
                    <a:pt x="18" y="111"/>
                    <a:pt x="18" y="111"/>
                  </a:cubicBezTo>
                  <a:cubicBezTo>
                    <a:pt x="8" y="96"/>
                    <a:pt x="6" y="77"/>
                    <a:pt x="12" y="59"/>
                  </a:cubicBezTo>
                  <a:cubicBezTo>
                    <a:pt x="12" y="58"/>
                    <a:pt x="14" y="59"/>
                    <a:pt x="13" y="60"/>
                  </a:cubicBezTo>
                  <a:cubicBezTo>
                    <a:pt x="8" y="78"/>
                    <a:pt x="12" y="96"/>
                    <a:pt x="23" y="111"/>
                  </a:cubicBezTo>
                  <a:cubicBezTo>
                    <a:pt x="23" y="110"/>
                    <a:pt x="24" y="109"/>
                    <a:pt x="25" y="109"/>
                  </a:cubicBezTo>
                  <a:cubicBezTo>
                    <a:pt x="16" y="97"/>
                    <a:pt x="13" y="82"/>
                    <a:pt x="18" y="68"/>
                  </a:cubicBezTo>
                  <a:cubicBezTo>
                    <a:pt x="18" y="67"/>
                    <a:pt x="19" y="68"/>
                    <a:pt x="19" y="68"/>
                  </a:cubicBezTo>
                  <a:cubicBezTo>
                    <a:pt x="17" y="83"/>
                    <a:pt x="19" y="95"/>
                    <a:pt x="28" y="106"/>
                  </a:cubicBezTo>
                  <a:cubicBezTo>
                    <a:pt x="29" y="105"/>
                    <a:pt x="30" y="104"/>
                    <a:pt x="32" y="103"/>
                  </a:cubicBezTo>
                  <a:cubicBezTo>
                    <a:pt x="25" y="95"/>
                    <a:pt x="22" y="85"/>
                    <a:pt x="22" y="74"/>
                  </a:cubicBezTo>
                  <a:cubicBezTo>
                    <a:pt x="22" y="73"/>
                    <a:pt x="23" y="73"/>
                    <a:pt x="23" y="74"/>
                  </a:cubicBezTo>
                  <a:cubicBezTo>
                    <a:pt x="23" y="84"/>
                    <a:pt x="28" y="94"/>
                    <a:pt x="34" y="102"/>
                  </a:cubicBezTo>
                  <a:cubicBezTo>
                    <a:pt x="35" y="101"/>
                    <a:pt x="36" y="101"/>
                    <a:pt x="37" y="100"/>
                  </a:cubicBezTo>
                  <a:cubicBezTo>
                    <a:pt x="32" y="95"/>
                    <a:pt x="29" y="88"/>
                    <a:pt x="27" y="81"/>
                  </a:cubicBezTo>
                  <a:cubicBezTo>
                    <a:pt x="27" y="81"/>
                    <a:pt x="28" y="80"/>
                    <a:pt x="28" y="81"/>
                  </a:cubicBezTo>
                  <a:cubicBezTo>
                    <a:pt x="30" y="85"/>
                    <a:pt x="32" y="88"/>
                    <a:pt x="34" y="91"/>
                  </a:cubicBezTo>
                  <a:cubicBezTo>
                    <a:pt x="36" y="94"/>
                    <a:pt x="38" y="96"/>
                    <a:pt x="40" y="99"/>
                  </a:cubicBezTo>
                  <a:cubicBezTo>
                    <a:pt x="58" y="90"/>
                    <a:pt x="82" y="88"/>
                    <a:pt x="103" y="94"/>
                  </a:cubicBezTo>
                  <a:cubicBezTo>
                    <a:pt x="126" y="70"/>
                    <a:pt x="119" y="36"/>
                    <a:pt x="92" y="18"/>
                  </a:cubicBezTo>
                  <a:cubicBezTo>
                    <a:pt x="65" y="0"/>
                    <a:pt x="34" y="7"/>
                    <a:pt x="10" y="26"/>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1" name="íŝlïḍè">
              <a:extLst>
                <a:ext uri="{FF2B5EF4-FFF2-40B4-BE49-F238E27FC236}">
                  <a16:creationId xmlns:a16="http://schemas.microsoft.com/office/drawing/2014/main" xmlns="" id="{F91E9426-F358-475A-967C-7613FB4817B5}"/>
                </a:ext>
              </a:extLst>
            </p:cNvPr>
            <p:cNvSpPr/>
            <p:nvPr/>
          </p:nvSpPr>
          <p:spPr bwMode="auto">
            <a:xfrm>
              <a:off x="5454841" y="3987636"/>
              <a:ext cx="918881" cy="990884"/>
            </a:xfrm>
            <a:custGeom>
              <a:avLst/>
              <a:gdLst>
                <a:gd name="T0" fmla="*/ 29 w 129"/>
                <a:gd name="T1" fmla="*/ 119 h 139"/>
                <a:gd name="T2" fmla="*/ 115 w 129"/>
                <a:gd name="T3" fmla="*/ 89 h 139"/>
                <a:gd name="T4" fmla="*/ 77 w 129"/>
                <a:gd name="T5" fmla="*/ 1 h 139"/>
                <a:gd name="T6" fmla="*/ 42 w 129"/>
                <a:gd name="T7" fmla="*/ 11 h 139"/>
                <a:gd name="T8" fmla="*/ 51 w 129"/>
                <a:gd name="T9" fmla="*/ 8 h 139"/>
                <a:gd name="T10" fmla="*/ 103 w 129"/>
                <a:gd name="T11" fmla="*/ 16 h 139"/>
                <a:gd name="T12" fmla="*/ 113 w 129"/>
                <a:gd name="T13" fmla="*/ 66 h 139"/>
                <a:gd name="T14" fmla="*/ 109 w 129"/>
                <a:gd name="T15" fmla="*/ 66 h 139"/>
                <a:gd name="T16" fmla="*/ 104 w 129"/>
                <a:gd name="T17" fmla="*/ 36 h 139"/>
                <a:gd name="T18" fmla="*/ 103 w 129"/>
                <a:gd name="T19" fmla="*/ 66 h 139"/>
                <a:gd name="T20" fmla="*/ 102 w 129"/>
                <a:gd name="T21" fmla="*/ 66 h 139"/>
                <a:gd name="T22" fmla="*/ 98 w 129"/>
                <a:gd name="T23" fmla="*/ 31 h 139"/>
                <a:gd name="T24" fmla="*/ 91 w 129"/>
                <a:gd name="T25" fmla="*/ 23 h 139"/>
                <a:gd name="T26" fmla="*/ 89 w 129"/>
                <a:gd name="T27" fmla="*/ 22 h 139"/>
                <a:gd name="T28" fmla="*/ 86 w 129"/>
                <a:gd name="T29" fmla="*/ 21 h 139"/>
                <a:gd name="T30" fmla="*/ 98 w 129"/>
                <a:gd name="T31" fmla="*/ 63 h 139"/>
                <a:gd name="T32" fmla="*/ 97 w 129"/>
                <a:gd name="T33" fmla="*/ 62 h 139"/>
                <a:gd name="T34" fmla="*/ 75 w 129"/>
                <a:gd name="T35" fmla="*/ 23 h 139"/>
                <a:gd name="T36" fmla="*/ 59 w 129"/>
                <a:gd name="T37" fmla="*/ 21 h 139"/>
                <a:gd name="T38" fmla="*/ 49 w 129"/>
                <a:gd name="T39" fmla="*/ 24 h 139"/>
                <a:gd name="T40" fmla="*/ 0 w 129"/>
                <a:gd name="T41" fmla="*/ 74 h 139"/>
                <a:gd name="T42" fmla="*/ 29 w 129"/>
                <a:gd name="T43" fmla="*/ 11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9" h="139">
                  <a:moveTo>
                    <a:pt x="29" y="119"/>
                  </a:moveTo>
                  <a:cubicBezTo>
                    <a:pt x="62" y="139"/>
                    <a:pt x="101" y="122"/>
                    <a:pt x="115" y="89"/>
                  </a:cubicBezTo>
                  <a:cubicBezTo>
                    <a:pt x="129" y="56"/>
                    <a:pt x="123" y="2"/>
                    <a:pt x="77" y="1"/>
                  </a:cubicBezTo>
                  <a:cubicBezTo>
                    <a:pt x="64" y="0"/>
                    <a:pt x="53" y="4"/>
                    <a:pt x="42" y="11"/>
                  </a:cubicBezTo>
                  <a:cubicBezTo>
                    <a:pt x="45" y="10"/>
                    <a:pt x="48" y="9"/>
                    <a:pt x="51" y="8"/>
                  </a:cubicBezTo>
                  <a:cubicBezTo>
                    <a:pt x="68" y="3"/>
                    <a:pt x="89" y="2"/>
                    <a:pt x="103" y="16"/>
                  </a:cubicBezTo>
                  <a:cubicBezTo>
                    <a:pt x="116" y="29"/>
                    <a:pt x="116" y="49"/>
                    <a:pt x="113" y="66"/>
                  </a:cubicBezTo>
                  <a:cubicBezTo>
                    <a:pt x="112" y="68"/>
                    <a:pt x="110" y="67"/>
                    <a:pt x="109" y="66"/>
                  </a:cubicBezTo>
                  <a:cubicBezTo>
                    <a:pt x="109" y="56"/>
                    <a:pt x="109" y="45"/>
                    <a:pt x="104" y="36"/>
                  </a:cubicBezTo>
                  <a:cubicBezTo>
                    <a:pt x="107" y="46"/>
                    <a:pt x="105" y="56"/>
                    <a:pt x="103" y="66"/>
                  </a:cubicBezTo>
                  <a:cubicBezTo>
                    <a:pt x="103" y="67"/>
                    <a:pt x="102" y="67"/>
                    <a:pt x="102" y="66"/>
                  </a:cubicBezTo>
                  <a:cubicBezTo>
                    <a:pt x="103" y="54"/>
                    <a:pt x="104" y="42"/>
                    <a:pt x="98" y="31"/>
                  </a:cubicBezTo>
                  <a:cubicBezTo>
                    <a:pt x="96" y="28"/>
                    <a:pt x="94" y="25"/>
                    <a:pt x="91" y="23"/>
                  </a:cubicBezTo>
                  <a:cubicBezTo>
                    <a:pt x="90" y="22"/>
                    <a:pt x="90" y="22"/>
                    <a:pt x="89" y="22"/>
                  </a:cubicBezTo>
                  <a:cubicBezTo>
                    <a:pt x="88" y="21"/>
                    <a:pt x="87" y="21"/>
                    <a:pt x="86" y="21"/>
                  </a:cubicBezTo>
                  <a:cubicBezTo>
                    <a:pt x="100" y="29"/>
                    <a:pt x="102" y="48"/>
                    <a:pt x="98" y="63"/>
                  </a:cubicBezTo>
                  <a:cubicBezTo>
                    <a:pt x="98" y="64"/>
                    <a:pt x="97" y="63"/>
                    <a:pt x="97" y="62"/>
                  </a:cubicBezTo>
                  <a:cubicBezTo>
                    <a:pt x="99" y="45"/>
                    <a:pt x="94" y="27"/>
                    <a:pt x="75" y="23"/>
                  </a:cubicBezTo>
                  <a:cubicBezTo>
                    <a:pt x="70" y="22"/>
                    <a:pt x="65" y="21"/>
                    <a:pt x="59" y="21"/>
                  </a:cubicBezTo>
                  <a:cubicBezTo>
                    <a:pt x="56" y="22"/>
                    <a:pt x="53" y="23"/>
                    <a:pt x="49" y="24"/>
                  </a:cubicBezTo>
                  <a:cubicBezTo>
                    <a:pt x="25" y="32"/>
                    <a:pt x="2" y="49"/>
                    <a:pt x="0" y="74"/>
                  </a:cubicBezTo>
                  <a:cubicBezTo>
                    <a:pt x="3" y="92"/>
                    <a:pt x="14" y="109"/>
                    <a:pt x="29" y="119"/>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2" name="í$ļïḑe">
              <a:extLst>
                <a:ext uri="{FF2B5EF4-FFF2-40B4-BE49-F238E27FC236}">
                  <a16:creationId xmlns:a16="http://schemas.microsoft.com/office/drawing/2014/main" xmlns="" id="{9CF24BED-7BB6-4648-8593-A1A150D0C47F}"/>
                </a:ext>
              </a:extLst>
            </p:cNvPr>
            <p:cNvSpPr/>
            <p:nvPr/>
          </p:nvSpPr>
          <p:spPr bwMode="auto">
            <a:xfrm>
              <a:off x="6980596" y="4649367"/>
              <a:ext cx="6857" cy="13715"/>
            </a:xfrm>
            <a:custGeom>
              <a:avLst/>
              <a:gdLst>
                <a:gd name="T0" fmla="*/ 0 w 1"/>
                <a:gd name="T1" fmla="*/ 1 h 2"/>
                <a:gd name="T2" fmla="*/ 1 w 1"/>
                <a:gd name="T3" fmla="*/ 2 h 2"/>
                <a:gd name="T4" fmla="*/ 1 w 1"/>
                <a:gd name="T5" fmla="*/ 1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1"/>
                    <a:pt x="1" y="2"/>
                  </a:cubicBezTo>
                  <a:cubicBezTo>
                    <a:pt x="1" y="1"/>
                    <a:pt x="1" y="1"/>
                    <a:pt x="1" y="1"/>
                  </a:cubicBezTo>
                  <a:cubicBezTo>
                    <a:pt x="0" y="1"/>
                    <a:pt x="0" y="0"/>
                    <a:pt x="0" y="0"/>
                  </a:cubicBezTo>
                  <a:cubicBezTo>
                    <a:pt x="0" y="0"/>
                    <a:pt x="0" y="0"/>
                    <a:pt x="0" y="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3" name="iṡliḓe">
              <a:extLst>
                <a:ext uri="{FF2B5EF4-FFF2-40B4-BE49-F238E27FC236}">
                  <a16:creationId xmlns:a16="http://schemas.microsoft.com/office/drawing/2014/main" xmlns="" id="{2EDABC88-7EDD-4AED-8481-85588A1976DD}"/>
                </a:ext>
              </a:extLst>
            </p:cNvPr>
            <p:cNvSpPr/>
            <p:nvPr/>
          </p:nvSpPr>
          <p:spPr bwMode="auto">
            <a:xfrm>
              <a:off x="5718849" y="4855087"/>
              <a:ext cx="620589" cy="761163"/>
            </a:xfrm>
            <a:custGeom>
              <a:avLst/>
              <a:gdLst>
                <a:gd name="T0" fmla="*/ 73 w 87"/>
                <a:gd name="T1" fmla="*/ 67 h 107"/>
                <a:gd name="T2" fmla="*/ 72 w 87"/>
                <a:gd name="T3" fmla="*/ 66 h 107"/>
                <a:gd name="T4" fmla="*/ 78 w 87"/>
                <a:gd name="T5" fmla="*/ 50 h 107"/>
                <a:gd name="T6" fmla="*/ 77 w 87"/>
                <a:gd name="T7" fmla="*/ 37 h 107"/>
                <a:gd name="T8" fmla="*/ 70 w 87"/>
                <a:gd name="T9" fmla="*/ 62 h 107"/>
                <a:gd name="T10" fmla="*/ 69 w 87"/>
                <a:gd name="T11" fmla="*/ 62 h 107"/>
                <a:gd name="T12" fmla="*/ 73 w 87"/>
                <a:gd name="T13" fmla="*/ 41 h 107"/>
                <a:gd name="T14" fmla="*/ 71 w 87"/>
                <a:gd name="T15" fmla="*/ 27 h 107"/>
                <a:gd name="T16" fmla="*/ 65 w 87"/>
                <a:gd name="T17" fmla="*/ 0 h 107"/>
                <a:gd name="T18" fmla="*/ 28 w 87"/>
                <a:gd name="T19" fmla="*/ 14 h 107"/>
                <a:gd name="T20" fmla="*/ 13 w 87"/>
                <a:gd name="T21" fmla="*/ 62 h 107"/>
                <a:gd name="T22" fmla="*/ 0 w 87"/>
                <a:gd name="T23" fmla="*/ 73 h 107"/>
                <a:gd name="T24" fmla="*/ 87 w 87"/>
                <a:gd name="T25" fmla="*/ 45 h 107"/>
                <a:gd name="T26" fmla="*/ 83 w 87"/>
                <a:gd name="T27" fmla="*/ 42 h 107"/>
                <a:gd name="T28" fmla="*/ 73 w 87"/>
                <a:gd name="T29" fmla="*/ 6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107">
                  <a:moveTo>
                    <a:pt x="73" y="67"/>
                  </a:moveTo>
                  <a:cubicBezTo>
                    <a:pt x="72" y="67"/>
                    <a:pt x="71" y="67"/>
                    <a:pt x="72" y="66"/>
                  </a:cubicBezTo>
                  <a:cubicBezTo>
                    <a:pt x="74" y="61"/>
                    <a:pt x="77" y="56"/>
                    <a:pt x="78" y="50"/>
                  </a:cubicBezTo>
                  <a:cubicBezTo>
                    <a:pt x="79" y="45"/>
                    <a:pt x="78" y="41"/>
                    <a:pt x="77" y="37"/>
                  </a:cubicBezTo>
                  <a:cubicBezTo>
                    <a:pt x="78" y="46"/>
                    <a:pt x="74" y="55"/>
                    <a:pt x="70" y="62"/>
                  </a:cubicBezTo>
                  <a:cubicBezTo>
                    <a:pt x="70" y="63"/>
                    <a:pt x="69" y="62"/>
                    <a:pt x="69" y="62"/>
                  </a:cubicBezTo>
                  <a:cubicBezTo>
                    <a:pt x="72" y="55"/>
                    <a:pt x="73" y="49"/>
                    <a:pt x="73" y="41"/>
                  </a:cubicBezTo>
                  <a:cubicBezTo>
                    <a:pt x="73" y="37"/>
                    <a:pt x="72" y="32"/>
                    <a:pt x="71" y="27"/>
                  </a:cubicBezTo>
                  <a:cubicBezTo>
                    <a:pt x="67" y="19"/>
                    <a:pt x="64" y="10"/>
                    <a:pt x="65" y="0"/>
                  </a:cubicBezTo>
                  <a:cubicBezTo>
                    <a:pt x="54" y="9"/>
                    <a:pt x="41" y="13"/>
                    <a:pt x="28" y="14"/>
                  </a:cubicBezTo>
                  <a:cubicBezTo>
                    <a:pt x="26" y="32"/>
                    <a:pt x="26" y="48"/>
                    <a:pt x="13" y="62"/>
                  </a:cubicBezTo>
                  <a:cubicBezTo>
                    <a:pt x="9" y="66"/>
                    <a:pt x="5" y="70"/>
                    <a:pt x="0" y="73"/>
                  </a:cubicBezTo>
                  <a:cubicBezTo>
                    <a:pt x="31" y="107"/>
                    <a:pt x="83" y="93"/>
                    <a:pt x="87" y="45"/>
                  </a:cubicBezTo>
                  <a:cubicBezTo>
                    <a:pt x="86" y="44"/>
                    <a:pt x="84" y="43"/>
                    <a:pt x="83" y="42"/>
                  </a:cubicBezTo>
                  <a:cubicBezTo>
                    <a:pt x="83" y="51"/>
                    <a:pt x="77" y="61"/>
                    <a:pt x="73" y="67"/>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4" name="ïsḻîdè">
              <a:extLst>
                <a:ext uri="{FF2B5EF4-FFF2-40B4-BE49-F238E27FC236}">
                  <a16:creationId xmlns:a16="http://schemas.microsoft.com/office/drawing/2014/main" xmlns="" id="{A5213984-4B85-4C65-BE33-A57569FCC761}"/>
                </a:ext>
              </a:extLst>
            </p:cNvPr>
            <p:cNvSpPr/>
            <p:nvPr/>
          </p:nvSpPr>
          <p:spPr bwMode="auto">
            <a:xfrm>
              <a:off x="6380579" y="5119095"/>
              <a:ext cx="685732" cy="812594"/>
            </a:xfrm>
            <a:custGeom>
              <a:avLst/>
              <a:gdLst>
                <a:gd name="T0" fmla="*/ 92 w 96"/>
                <a:gd name="T1" fmla="*/ 50 h 114"/>
                <a:gd name="T2" fmla="*/ 88 w 96"/>
                <a:gd name="T3" fmla="*/ 47 h 114"/>
                <a:gd name="T4" fmla="*/ 89 w 96"/>
                <a:gd name="T5" fmla="*/ 52 h 114"/>
                <a:gd name="T6" fmla="*/ 85 w 96"/>
                <a:gd name="T7" fmla="*/ 77 h 114"/>
                <a:gd name="T8" fmla="*/ 83 w 96"/>
                <a:gd name="T9" fmla="*/ 76 h 114"/>
                <a:gd name="T10" fmla="*/ 83 w 96"/>
                <a:gd name="T11" fmla="*/ 42 h 114"/>
                <a:gd name="T12" fmla="*/ 63 w 96"/>
                <a:gd name="T13" fmla="*/ 0 h 114"/>
                <a:gd name="T14" fmla="*/ 47 w 96"/>
                <a:gd name="T15" fmla="*/ 9 h 114"/>
                <a:gd name="T16" fmla="*/ 36 w 96"/>
                <a:gd name="T17" fmla="*/ 23 h 114"/>
                <a:gd name="T18" fmla="*/ 28 w 96"/>
                <a:gd name="T19" fmla="*/ 50 h 114"/>
                <a:gd name="T20" fmla="*/ 26 w 96"/>
                <a:gd name="T21" fmla="*/ 50 h 114"/>
                <a:gd name="T22" fmla="*/ 38 w 96"/>
                <a:gd name="T23" fmla="*/ 13 h 114"/>
                <a:gd name="T24" fmla="*/ 36 w 96"/>
                <a:gd name="T25" fmla="*/ 13 h 114"/>
                <a:gd name="T26" fmla="*/ 28 w 96"/>
                <a:gd name="T27" fmla="*/ 24 h 114"/>
                <a:gd name="T28" fmla="*/ 23 w 96"/>
                <a:gd name="T29" fmla="*/ 53 h 114"/>
                <a:gd name="T30" fmla="*/ 22 w 96"/>
                <a:gd name="T31" fmla="*/ 54 h 114"/>
                <a:gd name="T32" fmla="*/ 28 w 96"/>
                <a:gd name="T33" fmla="*/ 15 h 114"/>
                <a:gd name="T34" fmla="*/ 24 w 96"/>
                <a:gd name="T35" fmla="*/ 15 h 114"/>
                <a:gd name="T36" fmla="*/ 31 w 96"/>
                <a:gd name="T37" fmla="*/ 103 h 114"/>
                <a:gd name="T38" fmla="*/ 78 w 96"/>
                <a:gd name="T39" fmla="*/ 104 h 114"/>
                <a:gd name="T40" fmla="*/ 92 w 96"/>
                <a:gd name="T41" fmla="*/ 51 h 114"/>
                <a:gd name="T42" fmla="*/ 92 w 96"/>
                <a:gd name="T43" fmla="*/ 5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114">
                  <a:moveTo>
                    <a:pt x="92" y="50"/>
                  </a:moveTo>
                  <a:cubicBezTo>
                    <a:pt x="91" y="49"/>
                    <a:pt x="90" y="48"/>
                    <a:pt x="88" y="47"/>
                  </a:cubicBezTo>
                  <a:cubicBezTo>
                    <a:pt x="89" y="49"/>
                    <a:pt x="89" y="51"/>
                    <a:pt x="89" y="52"/>
                  </a:cubicBezTo>
                  <a:cubicBezTo>
                    <a:pt x="89" y="61"/>
                    <a:pt x="88" y="69"/>
                    <a:pt x="85" y="77"/>
                  </a:cubicBezTo>
                  <a:cubicBezTo>
                    <a:pt x="85" y="78"/>
                    <a:pt x="83" y="77"/>
                    <a:pt x="83" y="76"/>
                  </a:cubicBezTo>
                  <a:cubicBezTo>
                    <a:pt x="86" y="65"/>
                    <a:pt x="86" y="54"/>
                    <a:pt x="83" y="42"/>
                  </a:cubicBezTo>
                  <a:cubicBezTo>
                    <a:pt x="72" y="31"/>
                    <a:pt x="64" y="16"/>
                    <a:pt x="63" y="0"/>
                  </a:cubicBezTo>
                  <a:cubicBezTo>
                    <a:pt x="58" y="4"/>
                    <a:pt x="53" y="7"/>
                    <a:pt x="47" y="9"/>
                  </a:cubicBezTo>
                  <a:cubicBezTo>
                    <a:pt x="43" y="13"/>
                    <a:pt x="39" y="17"/>
                    <a:pt x="36" y="23"/>
                  </a:cubicBezTo>
                  <a:cubicBezTo>
                    <a:pt x="31" y="31"/>
                    <a:pt x="29" y="40"/>
                    <a:pt x="28" y="50"/>
                  </a:cubicBezTo>
                  <a:cubicBezTo>
                    <a:pt x="28" y="50"/>
                    <a:pt x="26" y="50"/>
                    <a:pt x="26" y="50"/>
                  </a:cubicBezTo>
                  <a:cubicBezTo>
                    <a:pt x="27" y="38"/>
                    <a:pt x="30" y="23"/>
                    <a:pt x="38" y="13"/>
                  </a:cubicBezTo>
                  <a:cubicBezTo>
                    <a:pt x="37" y="13"/>
                    <a:pt x="37" y="13"/>
                    <a:pt x="36" y="13"/>
                  </a:cubicBezTo>
                  <a:cubicBezTo>
                    <a:pt x="33" y="16"/>
                    <a:pt x="30" y="19"/>
                    <a:pt x="28" y="24"/>
                  </a:cubicBezTo>
                  <a:cubicBezTo>
                    <a:pt x="24" y="33"/>
                    <a:pt x="22" y="43"/>
                    <a:pt x="23" y="53"/>
                  </a:cubicBezTo>
                  <a:cubicBezTo>
                    <a:pt x="24" y="54"/>
                    <a:pt x="23" y="54"/>
                    <a:pt x="22" y="54"/>
                  </a:cubicBezTo>
                  <a:cubicBezTo>
                    <a:pt x="20" y="44"/>
                    <a:pt x="21" y="25"/>
                    <a:pt x="28" y="15"/>
                  </a:cubicBezTo>
                  <a:cubicBezTo>
                    <a:pt x="27" y="15"/>
                    <a:pt x="25" y="15"/>
                    <a:pt x="24" y="15"/>
                  </a:cubicBezTo>
                  <a:cubicBezTo>
                    <a:pt x="8" y="44"/>
                    <a:pt x="0" y="81"/>
                    <a:pt x="31" y="103"/>
                  </a:cubicBezTo>
                  <a:cubicBezTo>
                    <a:pt x="45" y="112"/>
                    <a:pt x="64" y="114"/>
                    <a:pt x="78" y="104"/>
                  </a:cubicBezTo>
                  <a:cubicBezTo>
                    <a:pt x="96" y="92"/>
                    <a:pt x="96" y="70"/>
                    <a:pt x="92" y="51"/>
                  </a:cubicBezTo>
                  <a:cubicBezTo>
                    <a:pt x="92" y="50"/>
                    <a:pt x="92" y="50"/>
                    <a:pt x="92" y="5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5" name="í$1iḍe">
              <a:extLst>
                <a:ext uri="{FF2B5EF4-FFF2-40B4-BE49-F238E27FC236}">
                  <a16:creationId xmlns:a16="http://schemas.microsoft.com/office/drawing/2014/main" xmlns="" id="{2E64BDD3-D03B-4464-AFB8-F0130C8C49A7}"/>
                </a:ext>
              </a:extLst>
            </p:cNvPr>
            <p:cNvSpPr/>
            <p:nvPr/>
          </p:nvSpPr>
          <p:spPr bwMode="auto">
            <a:xfrm>
              <a:off x="6209146" y="4244785"/>
              <a:ext cx="720019" cy="932596"/>
            </a:xfrm>
            <a:custGeom>
              <a:avLst/>
              <a:gdLst>
                <a:gd name="T0" fmla="*/ 98 w 101"/>
                <a:gd name="T1" fmla="*/ 87 h 131"/>
                <a:gd name="T2" fmla="*/ 88 w 101"/>
                <a:gd name="T3" fmla="*/ 27 h 131"/>
                <a:gd name="T4" fmla="*/ 91 w 101"/>
                <a:gd name="T5" fmla="*/ 33 h 131"/>
                <a:gd name="T6" fmla="*/ 92 w 101"/>
                <a:gd name="T7" fmla="*/ 67 h 131"/>
                <a:gd name="T8" fmla="*/ 91 w 101"/>
                <a:gd name="T9" fmla="*/ 67 h 131"/>
                <a:gd name="T10" fmla="*/ 85 w 101"/>
                <a:gd name="T11" fmla="*/ 29 h 131"/>
                <a:gd name="T12" fmla="*/ 77 w 101"/>
                <a:gd name="T13" fmla="*/ 18 h 131"/>
                <a:gd name="T14" fmla="*/ 82 w 101"/>
                <a:gd name="T15" fmla="*/ 47 h 131"/>
                <a:gd name="T16" fmla="*/ 80 w 101"/>
                <a:gd name="T17" fmla="*/ 47 h 131"/>
                <a:gd name="T18" fmla="*/ 57 w 101"/>
                <a:gd name="T19" fmla="*/ 2 h 131"/>
                <a:gd name="T20" fmla="*/ 56 w 101"/>
                <a:gd name="T21" fmla="*/ 2 h 131"/>
                <a:gd name="T22" fmla="*/ 37 w 101"/>
                <a:gd name="T23" fmla="*/ 1 h 131"/>
                <a:gd name="T24" fmla="*/ 38 w 101"/>
                <a:gd name="T25" fmla="*/ 30 h 131"/>
                <a:gd name="T26" fmla="*/ 37 w 101"/>
                <a:gd name="T27" fmla="*/ 30 h 131"/>
                <a:gd name="T28" fmla="*/ 34 w 101"/>
                <a:gd name="T29" fmla="*/ 1 h 131"/>
                <a:gd name="T30" fmla="*/ 33 w 101"/>
                <a:gd name="T31" fmla="*/ 2 h 131"/>
                <a:gd name="T32" fmla="*/ 27 w 101"/>
                <a:gd name="T33" fmla="*/ 46 h 131"/>
                <a:gd name="T34" fmla="*/ 26 w 101"/>
                <a:gd name="T35" fmla="*/ 46 h 131"/>
                <a:gd name="T36" fmla="*/ 31 w 101"/>
                <a:gd name="T37" fmla="*/ 22 h 131"/>
                <a:gd name="T38" fmla="*/ 28 w 101"/>
                <a:gd name="T39" fmla="*/ 3 h 131"/>
                <a:gd name="T40" fmla="*/ 25 w 101"/>
                <a:gd name="T41" fmla="*/ 5 h 131"/>
                <a:gd name="T42" fmla="*/ 9 w 101"/>
                <a:gd name="T43" fmla="*/ 72 h 131"/>
                <a:gd name="T44" fmla="*/ 0 w 101"/>
                <a:gd name="T45" fmla="*/ 82 h 131"/>
                <a:gd name="T46" fmla="*/ 47 w 101"/>
                <a:gd name="T47" fmla="*/ 129 h 131"/>
                <a:gd name="T48" fmla="*/ 98 w 101"/>
                <a:gd name="T49" fmla="*/ 8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1" h="131">
                  <a:moveTo>
                    <a:pt x="98" y="87"/>
                  </a:moveTo>
                  <a:cubicBezTo>
                    <a:pt x="101" y="66"/>
                    <a:pt x="99" y="45"/>
                    <a:pt x="88" y="27"/>
                  </a:cubicBezTo>
                  <a:cubicBezTo>
                    <a:pt x="89" y="29"/>
                    <a:pt x="90" y="31"/>
                    <a:pt x="91" y="33"/>
                  </a:cubicBezTo>
                  <a:cubicBezTo>
                    <a:pt x="95" y="44"/>
                    <a:pt x="97" y="56"/>
                    <a:pt x="92" y="67"/>
                  </a:cubicBezTo>
                  <a:cubicBezTo>
                    <a:pt x="92" y="68"/>
                    <a:pt x="91" y="68"/>
                    <a:pt x="91" y="67"/>
                  </a:cubicBezTo>
                  <a:cubicBezTo>
                    <a:pt x="96" y="54"/>
                    <a:pt x="91" y="40"/>
                    <a:pt x="85" y="29"/>
                  </a:cubicBezTo>
                  <a:cubicBezTo>
                    <a:pt x="82" y="25"/>
                    <a:pt x="80" y="21"/>
                    <a:pt x="77" y="18"/>
                  </a:cubicBezTo>
                  <a:cubicBezTo>
                    <a:pt x="82" y="27"/>
                    <a:pt x="83" y="38"/>
                    <a:pt x="82" y="47"/>
                  </a:cubicBezTo>
                  <a:cubicBezTo>
                    <a:pt x="82" y="48"/>
                    <a:pt x="80" y="48"/>
                    <a:pt x="80" y="47"/>
                  </a:cubicBezTo>
                  <a:cubicBezTo>
                    <a:pt x="82" y="29"/>
                    <a:pt x="72" y="11"/>
                    <a:pt x="57" y="2"/>
                  </a:cubicBezTo>
                  <a:cubicBezTo>
                    <a:pt x="56" y="2"/>
                    <a:pt x="56" y="2"/>
                    <a:pt x="56" y="2"/>
                  </a:cubicBezTo>
                  <a:cubicBezTo>
                    <a:pt x="50" y="0"/>
                    <a:pt x="44" y="0"/>
                    <a:pt x="37" y="1"/>
                  </a:cubicBezTo>
                  <a:cubicBezTo>
                    <a:pt x="41" y="10"/>
                    <a:pt x="41" y="20"/>
                    <a:pt x="38" y="30"/>
                  </a:cubicBezTo>
                  <a:cubicBezTo>
                    <a:pt x="38" y="31"/>
                    <a:pt x="37" y="31"/>
                    <a:pt x="37" y="30"/>
                  </a:cubicBezTo>
                  <a:cubicBezTo>
                    <a:pt x="40" y="21"/>
                    <a:pt x="38" y="10"/>
                    <a:pt x="34" y="1"/>
                  </a:cubicBezTo>
                  <a:cubicBezTo>
                    <a:pt x="33" y="2"/>
                    <a:pt x="33" y="2"/>
                    <a:pt x="33" y="2"/>
                  </a:cubicBezTo>
                  <a:cubicBezTo>
                    <a:pt x="38" y="15"/>
                    <a:pt x="32" y="35"/>
                    <a:pt x="27" y="46"/>
                  </a:cubicBezTo>
                  <a:cubicBezTo>
                    <a:pt x="27" y="47"/>
                    <a:pt x="26" y="47"/>
                    <a:pt x="26" y="46"/>
                  </a:cubicBezTo>
                  <a:cubicBezTo>
                    <a:pt x="29" y="38"/>
                    <a:pt x="31" y="30"/>
                    <a:pt x="31" y="22"/>
                  </a:cubicBezTo>
                  <a:cubicBezTo>
                    <a:pt x="31" y="15"/>
                    <a:pt x="30" y="9"/>
                    <a:pt x="28" y="3"/>
                  </a:cubicBezTo>
                  <a:cubicBezTo>
                    <a:pt x="27" y="4"/>
                    <a:pt x="26" y="4"/>
                    <a:pt x="25" y="5"/>
                  </a:cubicBezTo>
                  <a:cubicBezTo>
                    <a:pt x="28" y="28"/>
                    <a:pt x="22" y="54"/>
                    <a:pt x="9" y="72"/>
                  </a:cubicBezTo>
                  <a:cubicBezTo>
                    <a:pt x="7" y="76"/>
                    <a:pt x="4" y="79"/>
                    <a:pt x="0" y="82"/>
                  </a:cubicBezTo>
                  <a:cubicBezTo>
                    <a:pt x="6" y="107"/>
                    <a:pt x="18" y="131"/>
                    <a:pt x="47" y="129"/>
                  </a:cubicBezTo>
                  <a:cubicBezTo>
                    <a:pt x="72" y="128"/>
                    <a:pt x="94" y="112"/>
                    <a:pt x="98" y="87"/>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6" name="îsľiḑè">
              <a:extLst>
                <a:ext uri="{FF2B5EF4-FFF2-40B4-BE49-F238E27FC236}">
                  <a16:creationId xmlns:a16="http://schemas.microsoft.com/office/drawing/2014/main" xmlns="" id="{9F378216-999B-42C4-92B6-3B5A8A467FE8}"/>
                </a:ext>
              </a:extLst>
            </p:cNvPr>
            <p:cNvSpPr/>
            <p:nvPr/>
          </p:nvSpPr>
          <p:spPr bwMode="auto">
            <a:xfrm>
              <a:off x="6870879" y="4879088"/>
              <a:ext cx="843451" cy="682305"/>
            </a:xfrm>
            <a:custGeom>
              <a:avLst/>
              <a:gdLst>
                <a:gd name="T0" fmla="*/ 98 w 118"/>
                <a:gd name="T1" fmla="*/ 6 h 96"/>
                <a:gd name="T2" fmla="*/ 67 w 118"/>
                <a:gd name="T3" fmla="*/ 21 h 96"/>
                <a:gd name="T4" fmla="*/ 67 w 118"/>
                <a:gd name="T5" fmla="*/ 20 h 96"/>
                <a:gd name="T6" fmla="*/ 95 w 118"/>
                <a:gd name="T7" fmla="*/ 3 h 96"/>
                <a:gd name="T8" fmla="*/ 93 w 118"/>
                <a:gd name="T9" fmla="*/ 1 h 96"/>
                <a:gd name="T10" fmla="*/ 57 w 118"/>
                <a:gd name="T11" fmla="*/ 16 h 96"/>
                <a:gd name="T12" fmla="*/ 57 w 118"/>
                <a:gd name="T13" fmla="*/ 15 h 96"/>
                <a:gd name="T14" fmla="*/ 80 w 118"/>
                <a:gd name="T15" fmla="*/ 7 h 96"/>
                <a:gd name="T16" fmla="*/ 87 w 118"/>
                <a:gd name="T17" fmla="*/ 0 h 96"/>
                <a:gd name="T18" fmla="*/ 33 w 118"/>
                <a:gd name="T19" fmla="*/ 8 h 96"/>
                <a:gd name="T20" fmla="*/ 17 w 118"/>
                <a:gd name="T21" fmla="*/ 33 h 96"/>
                <a:gd name="T22" fmla="*/ 16 w 118"/>
                <a:gd name="T23" fmla="*/ 32 h 96"/>
                <a:gd name="T24" fmla="*/ 27 w 118"/>
                <a:gd name="T25" fmla="*/ 16 h 96"/>
                <a:gd name="T26" fmla="*/ 28 w 118"/>
                <a:gd name="T27" fmla="*/ 6 h 96"/>
                <a:gd name="T28" fmla="*/ 25 w 118"/>
                <a:gd name="T29" fmla="*/ 4 h 96"/>
                <a:gd name="T30" fmla="*/ 11 w 118"/>
                <a:gd name="T31" fmla="*/ 34 h 96"/>
                <a:gd name="T32" fmla="*/ 10 w 118"/>
                <a:gd name="T33" fmla="*/ 33 h 96"/>
                <a:gd name="T34" fmla="*/ 21 w 118"/>
                <a:gd name="T35" fmla="*/ 3 h 96"/>
                <a:gd name="T36" fmla="*/ 0 w 118"/>
                <a:gd name="T37" fmla="*/ 35 h 96"/>
                <a:gd name="T38" fmla="*/ 74 w 118"/>
                <a:gd name="T39" fmla="*/ 85 h 96"/>
                <a:gd name="T40" fmla="*/ 98 w 118"/>
                <a:gd name="T41" fmla="*/ 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96">
                  <a:moveTo>
                    <a:pt x="98" y="6"/>
                  </a:moveTo>
                  <a:cubicBezTo>
                    <a:pt x="90" y="15"/>
                    <a:pt x="79" y="20"/>
                    <a:pt x="67" y="21"/>
                  </a:cubicBezTo>
                  <a:cubicBezTo>
                    <a:pt x="67" y="21"/>
                    <a:pt x="67" y="20"/>
                    <a:pt x="67" y="20"/>
                  </a:cubicBezTo>
                  <a:cubicBezTo>
                    <a:pt x="79" y="17"/>
                    <a:pt x="88" y="12"/>
                    <a:pt x="95" y="3"/>
                  </a:cubicBezTo>
                  <a:cubicBezTo>
                    <a:pt x="94" y="2"/>
                    <a:pt x="93" y="2"/>
                    <a:pt x="93" y="1"/>
                  </a:cubicBezTo>
                  <a:cubicBezTo>
                    <a:pt x="85" y="11"/>
                    <a:pt x="68" y="18"/>
                    <a:pt x="57" y="16"/>
                  </a:cubicBezTo>
                  <a:cubicBezTo>
                    <a:pt x="57" y="16"/>
                    <a:pt x="57" y="15"/>
                    <a:pt x="57" y="15"/>
                  </a:cubicBezTo>
                  <a:cubicBezTo>
                    <a:pt x="66" y="15"/>
                    <a:pt x="73" y="11"/>
                    <a:pt x="80" y="7"/>
                  </a:cubicBezTo>
                  <a:cubicBezTo>
                    <a:pt x="83" y="5"/>
                    <a:pt x="85" y="3"/>
                    <a:pt x="87" y="0"/>
                  </a:cubicBezTo>
                  <a:cubicBezTo>
                    <a:pt x="72" y="10"/>
                    <a:pt x="49" y="14"/>
                    <a:pt x="33" y="8"/>
                  </a:cubicBezTo>
                  <a:cubicBezTo>
                    <a:pt x="32" y="18"/>
                    <a:pt x="24" y="28"/>
                    <a:pt x="17" y="33"/>
                  </a:cubicBezTo>
                  <a:cubicBezTo>
                    <a:pt x="17" y="33"/>
                    <a:pt x="16" y="32"/>
                    <a:pt x="16" y="32"/>
                  </a:cubicBezTo>
                  <a:cubicBezTo>
                    <a:pt x="22" y="28"/>
                    <a:pt x="25" y="23"/>
                    <a:pt x="27" y="16"/>
                  </a:cubicBezTo>
                  <a:cubicBezTo>
                    <a:pt x="28" y="13"/>
                    <a:pt x="28" y="9"/>
                    <a:pt x="28" y="6"/>
                  </a:cubicBezTo>
                  <a:cubicBezTo>
                    <a:pt x="27" y="6"/>
                    <a:pt x="26" y="5"/>
                    <a:pt x="25" y="4"/>
                  </a:cubicBezTo>
                  <a:cubicBezTo>
                    <a:pt x="25" y="15"/>
                    <a:pt x="19" y="27"/>
                    <a:pt x="11" y="34"/>
                  </a:cubicBezTo>
                  <a:cubicBezTo>
                    <a:pt x="11" y="35"/>
                    <a:pt x="10" y="34"/>
                    <a:pt x="10" y="33"/>
                  </a:cubicBezTo>
                  <a:cubicBezTo>
                    <a:pt x="20" y="25"/>
                    <a:pt x="22" y="14"/>
                    <a:pt x="21" y="3"/>
                  </a:cubicBezTo>
                  <a:cubicBezTo>
                    <a:pt x="19" y="16"/>
                    <a:pt x="14" y="29"/>
                    <a:pt x="0" y="35"/>
                  </a:cubicBezTo>
                  <a:cubicBezTo>
                    <a:pt x="9" y="67"/>
                    <a:pt x="37" y="96"/>
                    <a:pt x="74" y="85"/>
                  </a:cubicBezTo>
                  <a:cubicBezTo>
                    <a:pt x="107" y="75"/>
                    <a:pt x="118" y="31"/>
                    <a:pt x="98" y="6"/>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7" name="işḷídè">
              <a:extLst>
                <a:ext uri="{FF2B5EF4-FFF2-40B4-BE49-F238E27FC236}">
                  <a16:creationId xmlns:a16="http://schemas.microsoft.com/office/drawing/2014/main" xmlns="" id="{E1EF56C2-62DB-4FE7-8D50-C5FD29A2FB6D}"/>
                </a:ext>
              </a:extLst>
            </p:cNvPr>
            <p:cNvSpPr/>
            <p:nvPr/>
          </p:nvSpPr>
          <p:spPr bwMode="auto">
            <a:xfrm>
              <a:off x="4484530" y="5026520"/>
              <a:ext cx="792022" cy="826309"/>
            </a:xfrm>
            <a:custGeom>
              <a:avLst/>
              <a:gdLst>
                <a:gd name="T0" fmla="*/ 94 w 111"/>
                <a:gd name="T1" fmla="*/ 79 h 116"/>
                <a:gd name="T2" fmla="*/ 93 w 111"/>
                <a:gd name="T3" fmla="*/ 78 h 116"/>
                <a:gd name="T4" fmla="*/ 100 w 111"/>
                <a:gd name="T5" fmla="*/ 62 h 116"/>
                <a:gd name="T6" fmla="*/ 102 w 111"/>
                <a:gd name="T7" fmla="*/ 48 h 116"/>
                <a:gd name="T8" fmla="*/ 101 w 111"/>
                <a:gd name="T9" fmla="*/ 47 h 116"/>
                <a:gd name="T10" fmla="*/ 91 w 111"/>
                <a:gd name="T11" fmla="*/ 71 h 116"/>
                <a:gd name="T12" fmla="*/ 90 w 111"/>
                <a:gd name="T13" fmla="*/ 70 h 116"/>
                <a:gd name="T14" fmla="*/ 95 w 111"/>
                <a:gd name="T15" fmla="*/ 56 h 116"/>
                <a:gd name="T16" fmla="*/ 98 w 111"/>
                <a:gd name="T17" fmla="*/ 44 h 116"/>
                <a:gd name="T18" fmla="*/ 90 w 111"/>
                <a:gd name="T19" fmla="*/ 4 h 116"/>
                <a:gd name="T20" fmla="*/ 78 w 111"/>
                <a:gd name="T21" fmla="*/ 6 h 116"/>
                <a:gd name="T22" fmla="*/ 40 w 111"/>
                <a:gd name="T23" fmla="*/ 0 h 116"/>
                <a:gd name="T24" fmla="*/ 20 w 111"/>
                <a:gd name="T25" fmla="*/ 29 h 116"/>
                <a:gd name="T26" fmla="*/ 17 w 111"/>
                <a:gd name="T27" fmla="*/ 50 h 116"/>
                <a:gd name="T28" fmla="*/ 26 w 111"/>
                <a:gd name="T29" fmla="*/ 80 h 116"/>
                <a:gd name="T30" fmla="*/ 25 w 111"/>
                <a:gd name="T31" fmla="*/ 81 h 116"/>
                <a:gd name="T32" fmla="*/ 15 w 111"/>
                <a:gd name="T33" fmla="*/ 33 h 116"/>
                <a:gd name="T34" fmla="*/ 12 w 111"/>
                <a:gd name="T35" fmla="*/ 34 h 116"/>
                <a:gd name="T36" fmla="*/ 27 w 111"/>
                <a:gd name="T37" fmla="*/ 90 h 116"/>
                <a:gd name="T38" fmla="*/ 26 w 111"/>
                <a:gd name="T39" fmla="*/ 91 h 116"/>
                <a:gd name="T40" fmla="*/ 7 w 111"/>
                <a:gd name="T41" fmla="*/ 36 h 116"/>
                <a:gd name="T42" fmla="*/ 3 w 111"/>
                <a:gd name="T43" fmla="*/ 38 h 116"/>
                <a:gd name="T44" fmla="*/ 3 w 111"/>
                <a:gd name="T45" fmla="*/ 40 h 116"/>
                <a:gd name="T46" fmla="*/ 0 w 111"/>
                <a:gd name="T47" fmla="*/ 51 h 116"/>
                <a:gd name="T48" fmla="*/ 50 w 111"/>
                <a:gd name="T49" fmla="*/ 111 h 116"/>
                <a:gd name="T50" fmla="*/ 111 w 111"/>
                <a:gd name="T51" fmla="*/ 54 h 116"/>
                <a:gd name="T52" fmla="*/ 106 w 111"/>
                <a:gd name="T53" fmla="*/ 51 h 116"/>
                <a:gd name="T54" fmla="*/ 94 w 111"/>
                <a:gd name="T55" fmla="*/ 7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1" h="116">
                  <a:moveTo>
                    <a:pt x="94" y="79"/>
                  </a:moveTo>
                  <a:cubicBezTo>
                    <a:pt x="94" y="80"/>
                    <a:pt x="93" y="79"/>
                    <a:pt x="93" y="78"/>
                  </a:cubicBezTo>
                  <a:cubicBezTo>
                    <a:pt x="97" y="74"/>
                    <a:pt x="99" y="68"/>
                    <a:pt x="100" y="62"/>
                  </a:cubicBezTo>
                  <a:cubicBezTo>
                    <a:pt x="101" y="59"/>
                    <a:pt x="102" y="53"/>
                    <a:pt x="102" y="48"/>
                  </a:cubicBezTo>
                  <a:cubicBezTo>
                    <a:pt x="102" y="48"/>
                    <a:pt x="102" y="48"/>
                    <a:pt x="101" y="47"/>
                  </a:cubicBezTo>
                  <a:cubicBezTo>
                    <a:pt x="100" y="56"/>
                    <a:pt x="95" y="65"/>
                    <a:pt x="91" y="71"/>
                  </a:cubicBezTo>
                  <a:cubicBezTo>
                    <a:pt x="91" y="72"/>
                    <a:pt x="89" y="71"/>
                    <a:pt x="90" y="70"/>
                  </a:cubicBezTo>
                  <a:cubicBezTo>
                    <a:pt x="92" y="66"/>
                    <a:pt x="94" y="61"/>
                    <a:pt x="95" y="56"/>
                  </a:cubicBezTo>
                  <a:cubicBezTo>
                    <a:pt x="96" y="54"/>
                    <a:pt x="98" y="48"/>
                    <a:pt x="98" y="44"/>
                  </a:cubicBezTo>
                  <a:cubicBezTo>
                    <a:pt x="90" y="34"/>
                    <a:pt x="86" y="19"/>
                    <a:pt x="90" y="4"/>
                  </a:cubicBezTo>
                  <a:cubicBezTo>
                    <a:pt x="86" y="5"/>
                    <a:pt x="82" y="5"/>
                    <a:pt x="78" y="6"/>
                  </a:cubicBezTo>
                  <a:cubicBezTo>
                    <a:pt x="65" y="8"/>
                    <a:pt x="52" y="5"/>
                    <a:pt x="40" y="0"/>
                  </a:cubicBezTo>
                  <a:cubicBezTo>
                    <a:pt x="37" y="12"/>
                    <a:pt x="29" y="22"/>
                    <a:pt x="20" y="29"/>
                  </a:cubicBezTo>
                  <a:cubicBezTo>
                    <a:pt x="18" y="36"/>
                    <a:pt x="17" y="43"/>
                    <a:pt x="17" y="50"/>
                  </a:cubicBezTo>
                  <a:cubicBezTo>
                    <a:pt x="18" y="61"/>
                    <a:pt x="21" y="71"/>
                    <a:pt x="26" y="80"/>
                  </a:cubicBezTo>
                  <a:cubicBezTo>
                    <a:pt x="26" y="81"/>
                    <a:pt x="25" y="82"/>
                    <a:pt x="25" y="81"/>
                  </a:cubicBezTo>
                  <a:cubicBezTo>
                    <a:pt x="17" y="67"/>
                    <a:pt x="10" y="49"/>
                    <a:pt x="15" y="33"/>
                  </a:cubicBezTo>
                  <a:cubicBezTo>
                    <a:pt x="14" y="33"/>
                    <a:pt x="13" y="34"/>
                    <a:pt x="12" y="34"/>
                  </a:cubicBezTo>
                  <a:cubicBezTo>
                    <a:pt x="11" y="54"/>
                    <a:pt x="12" y="73"/>
                    <a:pt x="27" y="90"/>
                  </a:cubicBezTo>
                  <a:cubicBezTo>
                    <a:pt x="27" y="90"/>
                    <a:pt x="26" y="91"/>
                    <a:pt x="26" y="91"/>
                  </a:cubicBezTo>
                  <a:cubicBezTo>
                    <a:pt x="13" y="77"/>
                    <a:pt x="3" y="56"/>
                    <a:pt x="7" y="36"/>
                  </a:cubicBezTo>
                  <a:cubicBezTo>
                    <a:pt x="6" y="37"/>
                    <a:pt x="4" y="37"/>
                    <a:pt x="3" y="38"/>
                  </a:cubicBezTo>
                  <a:cubicBezTo>
                    <a:pt x="3" y="38"/>
                    <a:pt x="3" y="39"/>
                    <a:pt x="3" y="40"/>
                  </a:cubicBezTo>
                  <a:cubicBezTo>
                    <a:pt x="2" y="44"/>
                    <a:pt x="1" y="47"/>
                    <a:pt x="0" y="51"/>
                  </a:cubicBezTo>
                  <a:cubicBezTo>
                    <a:pt x="7" y="79"/>
                    <a:pt x="16" y="107"/>
                    <a:pt x="50" y="111"/>
                  </a:cubicBezTo>
                  <a:cubicBezTo>
                    <a:pt x="85" y="116"/>
                    <a:pt x="108" y="86"/>
                    <a:pt x="111" y="54"/>
                  </a:cubicBezTo>
                  <a:cubicBezTo>
                    <a:pt x="109" y="54"/>
                    <a:pt x="108" y="53"/>
                    <a:pt x="106" y="51"/>
                  </a:cubicBezTo>
                  <a:cubicBezTo>
                    <a:pt x="105" y="61"/>
                    <a:pt x="100" y="71"/>
                    <a:pt x="94" y="79"/>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8" name="ïŝļïdé">
              <a:extLst>
                <a:ext uri="{FF2B5EF4-FFF2-40B4-BE49-F238E27FC236}">
                  <a16:creationId xmlns:a16="http://schemas.microsoft.com/office/drawing/2014/main" xmlns="" id="{4C9CD231-043D-4BD6-ABE2-BBFB226105B8}"/>
                </a:ext>
              </a:extLst>
            </p:cNvPr>
            <p:cNvSpPr/>
            <p:nvPr/>
          </p:nvSpPr>
          <p:spPr bwMode="auto">
            <a:xfrm>
              <a:off x="5125689" y="4755656"/>
              <a:ext cx="733734" cy="685732"/>
            </a:xfrm>
            <a:custGeom>
              <a:avLst/>
              <a:gdLst>
                <a:gd name="T0" fmla="*/ 103 w 103"/>
                <a:gd name="T1" fmla="*/ 28 h 96"/>
                <a:gd name="T2" fmla="*/ 99 w 103"/>
                <a:gd name="T3" fmla="*/ 28 h 96"/>
                <a:gd name="T4" fmla="*/ 96 w 103"/>
                <a:gd name="T5" fmla="*/ 44 h 96"/>
                <a:gd name="T6" fmla="*/ 83 w 103"/>
                <a:gd name="T7" fmla="*/ 64 h 96"/>
                <a:gd name="T8" fmla="*/ 83 w 103"/>
                <a:gd name="T9" fmla="*/ 63 h 96"/>
                <a:gd name="T10" fmla="*/ 93 w 103"/>
                <a:gd name="T11" fmla="*/ 44 h 96"/>
                <a:gd name="T12" fmla="*/ 94 w 103"/>
                <a:gd name="T13" fmla="*/ 33 h 96"/>
                <a:gd name="T14" fmla="*/ 94 w 103"/>
                <a:gd name="T15" fmla="*/ 27 h 96"/>
                <a:gd name="T16" fmla="*/ 93 w 103"/>
                <a:gd name="T17" fmla="*/ 27 h 96"/>
                <a:gd name="T18" fmla="*/ 83 w 103"/>
                <a:gd name="T19" fmla="*/ 56 h 96"/>
                <a:gd name="T20" fmla="*/ 82 w 103"/>
                <a:gd name="T21" fmla="*/ 55 h 96"/>
                <a:gd name="T22" fmla="*/ 88 w 103"/>
                <a:gd name="T23" fmla="*/ 26 h 96"/>
                <a:gd name="T24" fmla="*/ 60 w 103"/>
                <a:gd name="T25" fmla="*/ 11 h 96"/>
                <a:gd name="T26" fmla="*/ 50 w 103"/>
                <a:gd name="T27" fmla="*/ 0 h 96"/>
                <a:gd name="T28" fmla="*/ 5 w 103"/>
                <a:gd name="T29" fmla="*/ 40 h 96"/>
                <a:gd name="T30" fmla="*/ 64 w 103"/>
                <a:gd name="T31" fmla="*/ 85 h 96"/>
                <a:gd name="T32" fmla="*/ 103 w 103"/>
                <a:gd name="T33" fmla="*/ 2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 h="96">
                  <a:moveTo>
                    <a:pt x="103" y="28"/>
                  </a:moveTo>
                  <a:cubicBezTo>
                    <a:pt x="102" y="28"/>
                    <a:pt x="100" y="28"/>
                    <a:pt x="99" y="28"/>
                  </a:cubicBezTo>
                  <a:cubicBezTo>
                    <a:pt x="99" y="33"/>
                    <a:pt x="98" y="39"/>
                    <a:pt x="96" y="44"/>
                  </a:cubicBezTo>
                  <a:cubicBezTo>
                    <a:pt x="94" y="51"/>
                    <a:pt x="90" y="60"/>
                    <a:pt x="83" y="64"/>
                  </a:cubicBezTo>
                  <a:cubicBezTo>
                    <a:pt x="83" y="64"/>
                    <a:pt x="82" y="63"/>
                    <a:pt x="83" y="63"/>
                  </a:cubicBezTo>
                  <a:cubicBezTo>
                    <a:pt x="88" y="58"/>
                    <a:pt x="91" y="51"/>
                    <a:pt x="93" y="44"/>
                  </a:cubicBezTo>
                  <a:cubicBezTo>
                    <a:pt x="94" y="41"/>
                    <a:pt x="94" y="37"/>
                    <a:pt x="94" y="33"/>
                  </a:cubicBezTo>
                  <a:cubicBezTo>
                    <a:pt x="94" y="32"/>
                    <a:pt x="94" y="29"/>
                    <a:pt x="94" y="27"/>
                  </a:cubicBezTo>
                  <a:cubicBezTo>
                    <a:pt x="94" y="27"/>
                    <a:pt x="94" y="27"/>
                    <a:pt x="93" y="27"/>
                  </a:cubicBezTo>
                  <a:cubicBezTo>
                    <a:pt x="96" y="37"/>
                    <a:pt x="88" y="49"/>
                    <a:pt x="83" y="56"/>
                  </a:cubicBezTo>
                  <a:cubicBezTo>
                    <a:pt x="83" y="57"/>
                    <a:pt x="82" y="56"/>
                    <a:pt x="82" y="55"/>
                  </a:cubicBezTo>
                  <a:cubicBezTo>
                    <a:pt x="87" y="47"/>
                    <a:pt x="91" y="35"/>
                    <a:pt x="88" y="26"/>
                  </a:cubicBezTo>
                  <a:cubicBezTo>
                    <a:pt x="78" y="23"/>
                    <a:pt x="68" y="18"/>
                    <a:pt x="60" y="11"/>
                  </a:cubicBezTo>
                  <a:cubicBezTo>
                    <a:pt x="56" y="8"/>
                    <a:pt x="53" y="4"/>
                    <a:pt x="50" y="0"/>
                  </a:cubicBezTo>
                  <a:cubicBezTo>
                    <a:pt x="43" y="19"/>
                    <a:pt x="24" y="33"/>
                    <a:pt x="5" y="40"/>
                  </a:cubicBezTo>
                  <a:cubicBezTo>
                    <a:pt x="0" y="77"/>
                    <a:pt x="31" y="96"/>
                    <a:pt x="64" y="85"/>
                  </a:cubicBezTo>
                  <a:cubicBezTo>
                    <a:pt x="92" y="76"/>
                    <a:pt x="100" y="55"/>
                    <a:pt x="103" y="28"/>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9" name="îSlíḑe">
              <a:extLst>
                <a:ext uri="{FF2B5EF4-FFF2-40B4-BE49-F238E27FC236}">
                  <a16:creationId xmlns:a16="http://schemas.microsoft.com/office/drawing/2014/main" xmlns="" id="{09509F7D-8AF0-4FD9-A8B5-BC4C5594EFC0}"/>
                </a:ext>
              </a:extLst>
            </p:cNvPr>
            <p:cNvSpPr/>
            <p:nvPr/>
          </p:nvSpPr>
          <p:spPr bwMode="auto">
            <a:xfrm>
              <a:off x="7563469" y="4971661"/>
              <a:ext cx="606874" cy="596587"/>
            </a:xfrm>
            <a:custGeom>
              <a:avLst/>
              <a:gdLst>
                <a:gd name="T0" fmla="*/ 85 w 85"/>
                <a:gd name="T1" fmla="*/ 31 h 84"/>
                <a:gd name="T2" fmla="*/ 69 w 85"/>
                <a:gd name="T3" fmla="*/ 55 h 84"/>
                <a:gd name="T4" fmla="*/ 68 w 85"/>
                <a:gd name="T5" fmla="*/ 54 h 84"/>
                <a:gd name="T6" fmla="*/ 81 w 85"/>
                <a:gd name="T7" fmla="*/ 30 h 84"/>
                <a:gd name="T8" fmla="*/ 67 w 85"/>
                <a:gd name="T9" fmla="*/ 47 h 84"/>
                <a:gd name="T10" fmla="*/ 66 w 85"/>
                <a:gd name="T11" fmla="*/ 46 h 84"/>
                <a:gd name="T12" fmla="*/ 78 w 85"/>
                <a:gd name="T13" fmla="*/ 26 h 84"/>
                <a:gd name="T14" fmla="*/ 81 w 85"/>
                <a:gd name="T15" fmla="*/ 17 h 84"/>
                <a:gd name="T16" fmla="*/ 82 w 85"/>
                <a:gd name="T17" fmla="*/ 10 h 84"/>
                <a:gd name="T18" fmla="*/ 82 w 85"/>
                <a:gd name="T19" fmla="*/ 7 h 84"/>
                <a:gd name="T20" fmla="*/ 75 w 85"/>
                <a:gd name="T21" fmla="*/ 9 h 84"/>
                <a:gd name="T22" fmla="*/ 34 w 85"/>
                <a:gd name="T23" fmla="*/ 1 h 84"/>
                <a:gd name="T24" fmla="*/ 42 w 85"/>
                <a:gd name="T25" fmla="*/ 32 h 84"/>
                <a:gd name="T26" fmla="*/ 37 w 85"/>
                <a:gd name="T27" fmla="*/ 32 h 84"/>
                <a:gd name="T28" fmla="*/ 24 w 85"/>
                <a:gd name="T29" fmla="*/ 2 h 84"/>
                <a:gd name="T30" fmla="*/ 31 w 85"/>
                <a:gd name="T31" fmla="*/ 33 h 84"/>
                <a:gd name="T32" fmla="*/ 28 w 85"/>
                <a:gd name="T33" fmla="*/ 33 h 84"/>
                <a:gd name="T34" fmla="*/ 14 w 85"/>
                <a:gd name="T35" fmla="*/ 0 h 84"/>
                <a:gd name="T36" fmla="*/ 0 w 85"/>
                <a:gd name="T37" fmla="*/ 68 h 84"/>
                <a:gd name="T38" fmla="*/ 53 w 85"/>
                <a:gd name="T39" fmla="*/ 75 h 84"/>
                <a:gd name="T40" fmla="*/ 85 w 85"/>
                <a:gd name="T41" fmla="*/ 3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84">
                  <a:moveTo>
                    <a:pt x="85" y="31"/>
                  </a:moveTo>
                  <a:cubicBezTo>
                    <a:pt x="81" y="40"/>
                    <a:pt x="75" y="48"/>
                    <a:pt x="69" y="55"/>
                  </a:cubicBezTo>
                  <a:cubicBezTo>
                    <a:pt x="68" y="55"/>
                    <a:pt x="68" y="55"/>
                    <a:pt x="68" y="54"/>
                  </a:cubicBezTo>
                  <a:cubicBezTo>
                    <a:pt x="73" y="46"/>
                    <a:pt x="78" y="38"/>
                    <a:pt x="81" y="30"/>
                  </a:cubicBezTo>
                  <a:cubicBezTo>
                    <a:pt x="77" y="37"/>
                    <a:pt x="72" y="43"/>
                    <a:pt x="67" y="47"/>
                  </a:cubicBezTo>
                  <a:cubicBezTo>
                    <a:pt x="67" y="47"/>
                    <a:pt x="66" y="46"/>
                    <a:pt x="66" y="46"/>
                  </a:cubicBezTo>
                  <a:cubicBezTo>
                    <a:pt x="73" y="40"/>
                    <a:pt x="76" y="33"/>
                    <a:pt x="78" y="26"/>
                  </a:cubicBezTo>
                  <a:cubicBezTo>
                    <a:pt x="79" y="23"/>
                    <a:pt x="80" y="20"/>
                    <a:pt x="81" y="17"/>
                  </a:cubicBezTo>
                  <a:cubicBezTo>
                    <a:pt x="81" y="15"/>
                    <a:pt x="82" y="12"/>
                    <a:pt x="82" y="10"/>
                  </a:cubicBezTo>
                  <a:cubicBezTo>
                    <a:pt x="82" y="9"/>
                    <a:pt x="82" y="8"/>
                    <a:pt x="82" y="7"/>
                  </a:cubicBezTo>
                  <a:cubicBezTo>
                    <a:pt x="79" y="8"/>
                    <a:pt x="77" y="9"/>
                    <a:pt x="75" y="9"/>
                  </a:cubicBezTo>
                  <a:cubicBezTo>
                    <a:pt x="60" y="11"/>
                    <a:pt x="46" y="8"/>
                    <a:pt x="34" y="1"/>
                  </a:cubicBezTo>
                  <a:cubicBezTo>
                    <a:pt x="39" y="11"/>
                    <a:pt x="41" y="22"/>
                    <a:pt x="42" y="32"/>
                  </a:cubicBezTo>
                  <a:cubicBezTo>
                    <a:pt x="42" y="36"/>
                    <a:pt x="38" y="35"/>
                    <a:pt x="37" y="32"/>
                  </a:cubicBezTo>
                  <a:cubicBezTo>
                    <a:pt x="36" y="20"/>
                    <a:pt x="31" y="11"/>
                    <a:pt x="24" y="2"/>
                  </a:cubicBezTo>
                  <a:cubicBezTo>
                    <a:pt x="29" y="12"/>
                    <a:pt x="31" y="22"/>
                    <a:pt x="31" y="33"/>
                  </a:cubicBezTo>
                  <a:cubicBezTo>
                    <a:pt x="30" y="34"/>
                    <a:pt x="27" y="34"/>
                    <a:pt x="28" y="33"/>
                  </a:cubicBezTo>
                  <a:cubicBezTo>
                    <a:pt x="28" y="20"/>
                    <a:pt x="22" y="10"/>
                    <a:pt x="14" y="0"/>
                  </a:cubicBezTo>
                  <a:cubicBezTo>
                    <a:pt x="24" y="22"/>
                    <a:pt x="18" y="51"/>
                    <a:pt x="0" y="68"/>
                  </a:cubicBezTo>
                  <a:cubicBezTo>
                    <a:pt x="15" y="80"/>
                    <a:pt x="35" y="84"/>
                    <a:pt x="53" y="75"/>
                  </a:cubicBezTo>
                  <a:cubicBezTo>
                    <a:pt x="72" y="66"/>
                    <a:pt x="78" y="49"/>
                    <a:pt x="85" y="3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0" name="ïṣļïḍe">
              <a:extLst>
                <a:ext uri="{FF2B5EF4-FFF2-40B4-BE49-F238E27FC236}">
                  <a16:creationId xmlns:a16="http://schemas.microsoft.com/office/drawing/2014/main" xmlns="" id="{0FDBFE41-B07D-41E4-BFFA-2735A22DC81E}"/>
                </a:ext>
              </a:extLst>
            </p:cNvPr>
            <p:cNvSpPr/>
            <p:nvPr/>
          </p:nvSpPr>
          <p:spPr bwMode="auto">
            <a:xfrm>
              <a:off x="4014803" y="4556794"/>
              <a:ext cx="713162" cy="733734"/>
            </a:xfrm>
            <a:custGeom>
              <a:avLst/>
              <a:gdLst>
                <a:gd name="T0" fmla="*/ 100 w 100"/>
                <a:gd name="T1" fmla="*/ 63 h 103"/>
                <a:gd name="T2" fmla="*/ 94 w 100"/>
                <a:gd name="T3" fmla="*/ 58 h 103"/>
                <a:gd name="T4" fmla="*/ 69 w 100"/>
                <a:gd name="T5" fmla="*/ 84 h 103"/>
                <a:gd name="T6" fmla="*/ 69 w 100"/>
                <a:gd name="T7" fmla="*/ 83 h 103"/>
                <a:gd name="T8" fmla="*/ 91 w 100"/>
                <a:gd name="T9" fmla="*/ 56 h 103"/>
                <a:gd name="T10" fmla="*/ 90 w 100"/>
                <a:gd name="T11" fmla="*/ 55 h 103"/>
                <a:gd name="T12" fmla="*/ 72 w 100"/>
                <a:gd name="T13" fmla="*/ 74 h 103"/>
                <a:gd name="T14" fmla="*/ 71 w 100"/>
                <a:gd name="T15" fmla="*/ 73 h 103"/>
                <a:gd name="T16" fmla="*/ 87 w 100"/>
                <a:gd name="T17" fmla="*/ 53 h 103"/>
                <a:gd name="T18" fmla="*/ 76 w 100"/>
                <a:gd name="T19" fmla="*/ 40 h 103"/>
                <a:gd name="T20" fmla="*/ 62 w 100"/>
                <a:gd name="T21" fmla="*/ 6 h 103"/>
                <a:gd name="T22" fmla="*/ 52 w 100"/>
                <a:gd name="T23" fmla="*/ 10 h 103"/>
                <a:gd name="T24" fmla="*/ 44 w 100"/>
                <a:gd name="T25" fmla="*/ 17 h 103"/>
                <a:gd name="T26" fmla="*/ 31 w 100"/>
                <a:gd name="T27" fmla="*/ 31 h 103"/>
                <a:gd name="T28" fmla="*/ 30 w 100"/>
                <a:gd name="T29" fmla="*/ 30 h 103"/>
                <a:gd name="T30" fmla="*/ 49 w 100"/>
                <a:gd name="T31" fmla="*/ 9 h 103"/>
                <a:gd name="T32" fmla="*/ 62 w 100"/>
                <a:gd name="T33" fmla="*/ 3 h 103"/>
                <a:gd name="T34" fmla="*/ 61 w 100"/>
                <a:gd name="T35" fmla="*/ 0 h 103"/>
                <a:gd name="T36" fmla="*/ 20 w 100"/>
                <a:gd name="T37" fmla="*/ 37 h 103"/>
                <a:gd name="T38" fmla="*/ 19 w 100"/>
                <a:gd name="T39" fmla="*/ 36 h 103"/>
                <a:gd name="T40" fmla="*/ 51 w 100"/>
                <a:gd name="T41" fmla="*/ 0 h 103"/>
                <a:gd name="T42" fmla="*/ 40 w 100"/>
                <a:gd name="T43" fmla="*/ 2 h 103"/>
                <a:gd name="T44" fmla="*/ 39 w 100"/>
                <a:gd name="T45" fmla="*/ 2 h 103"/>
                <a:gd name="T46" fmla="*/ 9 w 100"/>
                <a:gd name="T47" fmla="*/ 34 h 103"/>
                <a:gd name="T48" fmla="*/ 21 w 100"/>
                <a:gd name="T49" fmla="*/ 86 h 103"/>
                <a:gd name="T50" fmla="*/ 73 w 100"/>
                <a:gd name="T51" fmla="*/ 94 h 103"/>
                <a:gd name="T52" fmla="*/ 100 w 100"/>
                <a:gd name="T53" fmla="*/ 6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03">
                  <a:moveTo>
                    <a:pt x="100" y="63"/>
                  </a:moveTo>
                  <a:cubicBezTo>
                    <a:pt x="98" y="61"/>
                    <a:pt x="96" y="60"/>
                    <a:pt x="94" y="58"/>
                  </a:cubicBezTo>
                  <a:cubicBezTo>
                    <a:pt x="89" y="69"/>
                    <a:pt x="80" y="78"/>
                    <a:pt x="69" y="84"/>
                  </a:cubicBezTo>
                  <a:cubicBezTo>
                    <a:pt x="69" y="85"/>
                    <a:pt x="68" y="84"/>
                    <a:pt x="69" y="83"/>
                  </a:cubicBezTo>
                  <a:cubicBezTo>
                    <a:pt x="78" y="76"/>
                    <a:pt x="86" y="67"/>
                    <a:pt x="91" y="56"/>
                  </a:cubicBezTo>
                  <a:cubicBezTo>
                    <a:pt x="91" y="56"/>
                    <a:pt x="90" y="56"/>
                    <a:pt x="90" y="55"/>
                  </a:cubicBezTo>
                  <a:cubicBezTo>
                    <a:pt x="86" y="63"/>
                    <a:pt x="80" y="70"/>
                    <a:pt x="72" y="74"/>
                  </a:cubicBezTo>
                  <a:cubicBezTo>
                    <a:pt x="71" y="75"/>
                    <a:pt x="70" y="73"/>
                    <a:pt x="71" y="73"/>
                  </a:cubicBezTo>
                  <a:cubicBezTo>
                    <a:pt x="79" y="68"/>
                    <a:pt x="84" y="61"/>
                    <a:pt x="87" y="53"/>
                  </a:cubicBezTo>
                  <a:cubicBezTo>
                    <a:pt x="83" y="49"/>
                    <a:pt x="79" y="45"/>
                    <a:pt x="76" y="40"/>
                  </a:cubicBezTo>
                  <a:cubicBezTo>
                    <a:pt x="68" y="30"/>
                    <a:pt x="63" y="18"/>
                    <a:pt x="62" y="6"/>
                  </a:cubicBezTo>
                  <a:cubicBezTo>
                    <a:pt x="60" y="6"/>
                    <a:pt x="54" y="9"/>
                    <a:pt x="52" y="10"/>
                  </a:cubicBezTo>
                  <a:cubicBezTo>
                    <a:pt x="49" y="12"/>
                    <a:pt x="47" y="14"/>
                    <a:pt x="44" y="17"/>
                  </a:cubicBezTo>
                  <a:cubicBezTo>
                    <a:pt x="40" y="21"/>
                    <a:pt x="35" y="26"/>
                    <a:pt x="31" y="31"/>
                  </a:cubicBezTo>
                  <a:cubicBezTo>
                    <a:pt x="31" y="32"/>
                    <a:pt x="30" y="31"/>
                    <a:pt x="30" y="30"/>
                  </a:cubicBezTo>
                  <a:cubicBezTo>
                    <a:pt x="35" y="22"/>
                    <a:pt x="41" y="15"/>
                    <a:pt x="49" y="9"/>
                  </a:cubicBezTo>
                  <a:cubicBezTo>
                    <a:pt x="51" y="7"/>
                    <a:pt x="58" y="2"/>
                    <a:pt x="62" y="3"/>
                  </a:cubicBezTo>
                  <a:cubicBezTo>
                    <a:pt x="62" y="2"/>
                    <a:pt x="62" y="1"/>
                    <a:pt x="61" y="0"/>
                  </a:cubicBezTo>
                  <a:cubicBezTo>
                    <a:pt x="43" y="6"/>
                    <a:pt x="28" y="19"/>
                    <a:pt x="20" y="37"/>
                  </a:cubicBezTo>
                  <a:cubicBezTo>
                    <a:pt x="20" y="37"/>
                    <a:pt x="19" y="37"/>
                    <a:pt x="19" y="36"/>
                  </a:cubicBezTo>
                  <a:cubicBezTo>
                    <a:pt x="25" y="21"/>
                    <a:pt x="36" y="8"/>
                    <a:pt x="51" y="0"/>
                  </a:cubicBezTo>
                  <a:cubicBezTo>
                    <a:pt x="47" y="1"/>
                    <a:pt x="43" y="2"/>
                    <a:pt x="40" y="2"/>
                  </a:cubicBezTo>
                  <a:cubicBezTo>
                    <a:pt x="39" y="2"/>
                    <a:pt x="39" y="2"/>
                    <a:pt x="39" y="2"/>
                  </a:cubicBezTo>
                  <a:cubicBezTo>
                    <a:pt x="28" y="11"/>
                    <a:pt x="15" y="20"/>
                    <a:pt x="9" y="34"/>
                  </a:cubicBezTo>
                  <a:cubicBezTo>
                    <a:pt x="0" y="52"/>
                    <a:pt x="6" y="73"/>
                    <a:pt x="21" y="86"/>
                  </a:cubicBezTo>
                  <a:cubicBezTo>
                    <a:pt x="35" y="98"/>
                    <a:pt x="56" y="103"/>
                    <a:pt x="73" y="94"/>
                  </a:cubicBezTo>
                  <a:cubicBezTo>
                    <a:pt x="86" y="87"/>
                    <a:pt x="94" y="75"/>
                    <a:pt x="100" y="63"/>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1" name="íṩḷídè">
              <a:extLst>
                <a:ext uri="{FF2B5EF4-FFF2-40B4-BE49-F238E27FC236}">
                  <a16:creationId xmlns:a16="http://schemas.microsoft.com/office/drawing/2014/main" xmlns="" id="{1197AD9A-FA56-43BA-BBC6-93B7A7CAF982}"/>
                </a:ext>
              </a:extLst>
            </p:cNvPr>
            <p:cNvSpPr/>
            <p:nvPr/>
          </p:nvSpPr>
          <p:spPr bwMode="auto">
            <a:xfrm>
              <a:off x="9024079" y="4820800"/>
              <a:ext cx="648018" cy="733734"/>
            </a:xfrm>
            <a:custGeom>
              <a:avLst/>
              <a:gdLst>
                <a:gd name="T0" fmla="*/ 30 w 91"/>
                <a:gd name="T1" fmla="*/ 0 h 103"/>
                <a:gd name="T2" fmla="*/ 42 w 91"/>
                <a:gd name="T3" fmla="*/ 35 h 103"/>
                <a:gd name="T4" fmla="*/ 41 w 91"/>
                <a:gd name="T5" fmla="*/ 35 h 103"/>
                <a:gd name="T6" fmla="*/ 27 w 91"/>
                <a:gd name="T7" fmla="*/ 2 h 103"/>
                <a:gd name="T8" fmla="*/ 26 w 91"/>
                <a:gd name="T9" fmla="*/ 3 h 103"/>
                <a:gd name="T10" fmla="*/ 34 w 91"/>
                <a:gd name="T11" fmla="*/ 53 h 103"/>
                <a:gd name="T12" fmla="*/ 33 w 91"/>
                <a:gd name="T13" fmla="*/ 53 h 103"/>
                <a:gd name="T14" fmla="*/ 22 w 91"/>
                <a:gd name="T15" fmla="*/ 5 h 103"/>
                <a:gd name="T16" fmla="*/ 21 w 91"/>
                <a:gd name="T17" fmla="*/ 6 h 103"/>
                <a:gd name="T18" fmla="*/ 21 w 91"/>
                <a:gd name="T19" fmla="*/ 73 h 103"/>
                <a:gd name="T20" fmla="*/ 19 w 91"/>
                <a:gd name="T21" fmla="*/ 72 h 103"/>
                <a:gd name="T22" fmla="*/ 17 w 91"/>
                <a:gd name="T23" fmla="*/ 8 h 103"/>
                <a:gd name="T24" fmla="*/ 15 w 91"/>
                <a:gd name="T25" fmla="*/ 9 h 103"/>
                <a:gd name="T26" fmla="*/ 0 w 91"/>
                <a:gd name="T27" fmla="*/ 81 h 103"/>
                <a:gd name="T28" fmla="*/ 85 w 91"/>
                <a:gd name="T29" fmla="*/ 65 h 103"/>
                <a:gd name="T30" fmla="*/ 74 w 91"/>
                <a:gd name="T31" fmla="*/ 17 h 103"/>
                <a:gd name="T32" fmla="*/ 30 w 91"/>
                <a:gd name="T33"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03">
                  <a:moveTo>
                    <a:pt x="30" y="0"/>
                  </a:moveTo>
                  <a:cubicBezTo>
                    <a:pt x="38" y="10"/>
                    <a:pt x="41" y="23"/>
                    <a:pt x="42" y="35"/>
                  </a:cubicBezTo>
                  <a:cubicBezTo>
                    <a:pt x="42" y="36"/>
                    <a:pt x="41" y="36"/>
                    <a:pt x="41" y="35"/>
                  </a:cubicBezTo>
                  <a:cubicBezTo>
                    <a:pt x="38" y="23"/>
                    <a:pt x="35" y="12"/>
                    <a:pt x="27" y="2"/>
                  </a:cubicBezTo>
                  <a:cubicBezTo>
                    <a:pt x="27" y="2"/>
                    <a:pt x="26" y="3"/>
                    <a:pt x="26" y="3"/>
                  </a:cubicBezTo>
                  <a:cubicBezTo>
                    <a:pt x="36" y="18"/>
                    <a:pt x="36" y="35"/>
                    <a:pt x="34" y="53"/>
                  </a:cubicBezTo>
                  <a:cubicBezTo>
                    <a:pt x="34" y="54"/>
                    <a:pt x="33" y="54"/>
                    <a:pt x="33" y="53"/>
                  </a:cubicBezTo>
                  <a:cubicBezTo>
                    <a:pt x="34" y="36"/>
                    <a:pt x="32" y="19"/>
                    <a:pt x="22" y="5"/>
                  </a:cubicBezTo>
                  <a:cubicBezTo>
                    <a:pt x="22" y="6"/>
                    <a:pt x="22" y="6"/>
                    <a:pt x="21" y="6"/>
                  </a:cubicBezTo>
                  <a:cubicBezTo>
                    <a:pt x="35" y="27"/>
                    <a:pt x="30" y="51"/>
                    <a:pt x="21" y="73"/>
                  </a:cubicBezTo>
                  <a:cubicBezTo>
                    <a:pt x="20" y="74"/>
                    <a:pt x="19" y="73"/>
                    <a:pt x="19" y="72"/>
                  </a:cubicBezTo>
                  <a:cubicBezTo>
                    <a:pt x="28" y="52"/>
                    <a:pt x="31" y="27"/>
                    <a:pt x="17" y="8"/>
                  </a:cubicBezTo>
                  <a:cubicBezTo>
                    <a:pt x="17" y="8"/>
                    <a:pt x="16" y="8"/>
                    <a:pt x="15" y="9"/>
                  </a:cubicBezTo>
                  <a:cubicBezTo>
                    <a:pt x="29" y="29"/>
                    <a:pt x="23" y="69"/>
                    <a:pt x="0" y="81"/>
                  </a:cubicBezTo>
                  <a:cubicBezTo>
                    <a:pt x="25" y="103"/>
                    <a:pt x="73" y="99"/>
                    <a:pt x="85" y="65"/>
                  </a:cubicBezTo>
                  <a:cubicBezTo>
                    <a:pt x="91" y="48"/>
                    <a:pt x="87" y="30"/>
                    <a:pt x="74" y="17"/>
                  </a:cubicBezTo>
                  <a:cubicBezTo>
                    <a:pt x="62" y="4"/>
                    <a:pt x="47" y="3"/>
                    <a:pt x="30" y="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2" name="îşḷïḓê">
              <a:extLst>
                <a:ext uri="{FF2B5EF4-FFF2-40B4-BE49-F238E27FC236}">
                  <a16:creationId xmlns:a16="http://schemas.microsoft.com/office/drawing/2014/main" xmlns="" id="{0ABFB9D6-1C3C-419D-AE79-40F81F9E9CDD}"/>
                </a:ext>
              </a:extLst>
            </p:cNvPr>
            <p:cNvSpPr/>
            <p:nvPr/>
          </p:nvSpPr>
          <p:spPr bwMode="auto">
            <a:xfrm>
              <a:off x="7926907" y="5263098"/>
              <a:ext cx="699447" cy="867453"/>
            </a:xfrm>
            <a:custGeom>
              <a:avLst/>
              <a:gdLst>
                <a:gd name="T0" fmla="*/ 85 w 98"/>
                <a:gd name="T1" fmla="*/ 81 h 122"/>
                <a:gd name="T2" fmla="*/ 84 w 98"/>
                <a:gd name="T3" fmla="*/ 81 h 122"/>
                <a:gd name="T4" fmla="*/ 94 w 98"/>
                <a:gd name="T5" fmla="*/ 47 h 122"/>
                <a:gd name="T6" fmla="*/ 82 w 98"/>
                <a:gd name="T7" fmla="*/ 73 h 122"/>
                <a:gd name="T8" fmla="*/ 80 w 98"/>
                <a:gd name="T9" fmla="*/ 72 h 122"/>
                <a:gd name="T10" fmla="*/ 90 w 98"/>
                <a:gd name="T11" fmla="*/ 45 h 122"/>
                <a:gd name="T12" fmla="*/ 89 w 98"/>
                <a:gd name="T13" fmla="*/ 37 h 122"/>
                <a:gd name="T14" fmla="*/ 40 w 98"/>
                <a:gd name="T15" fmla="*/ 0 h 122"/>
                <a:gd name="T16" fmla="*/ 46 w 98"/>
                <a:gd name="T17" fmla="*/ 17 h 122"/>
                <a:gd name="T18" fmla="*/ 63 w 98"/>
                <a:gd name="T19" fmla="*/ 35 h 122"/>
                <a:gd name="T20" fmla="*/ 62 w 98"/>
                <a:gd name="T21" fmla="*/ 37 h 122"/>
                <a:gd name="T22" fmla="*/ 41 w 98"/>
                <a:gd name="T23" fmla="*/ 16 h 122"/>
                <a:gd name="T24" fmla="*/ 38 w 98"/>
                <a:gd name="T25" fmla="*/ 8 h 122"/>
                <a:gd name="T26" fmla="*/ 36 w 98"/>
                <a:gd name="T27" fmla="*/ 12 h 122"/>
                <a:gd name="T28" fmla="*/ 53 w 98"/>
                <a:gd name="T29" fmla="*/ 40 h 122"/>
                <a:gd name="T30" fmla="*/ 52 w 98"/>
                <a:gd name="T31" fmla="*/ 41 h 122"/>
                <a:gd name="T32" fmla="*/ 34 w 98"/>
                <a:gd name="T33" fmla="*/ 15 h 122"/>
                <a:gd name="T34" fmla="*/ 24 w 98"/>
                <a:gd name="T35" fmla="*/ 28 h 122"/>
                <a:gd name="T36" fmla="*/ 18 w 98"/>
                <a:gd name="T37" fmla="*/ 49 h 122"/>
                <a:gd name="T38" fmla="*/ 22 w 98"/>
                <a:gd name="T39" fmla="*/ 74 h 122"/>
                <a:gd name="T40" fmla="*/ 21 w 98"/>
                <a:gd name="T41" fmla="*/ 75 h 122"/>
                <a:gd name="T42" fmla="*/ 14 w 98"/>
                <a:gd name="T43" fmla="*/ 47 h 122"/>
                <a:gd name="T44" fmla="*/ 16 w 98"/>
                <a:gd name="T45" fmla="*/ 35 h 122"/>
                <a:gd name="T46" fmla="*/ 14 w 98"/>
                <a:gd name="T47" fmla="*/ 37 h 122"/>
                <a:gd name="T48" fmla="*/ 19 w 98"/>
                <a:gd name="T49" fmla="*/ 81 h 122"/>
                <a:gd name="T50" fmla="*/ 18 w 98"/>
                <a:gd name="T51" fmla="*/ 81 h 122"/>
                <a:gd name="T52" fmla="*/ 8 w 98"/>
                <a:gd name="T53" fmla="*/ 55 h 122"/>
                <a:gd name="T54" fmla="*/ 8 w 98"/>
                <a:gd name="T55" fmla="*/ 40 h 122"/>
                <a:gd name="T56" fmla="*/ 4 w 98"/>
                <a:gd name="T57" fmla="*/ 42 h 122"/>
                <a:gd name="T58" fmla="*/ 44 w 98"/>
                <a:gd name="T59" fmla="*/ 113 h 122"/>
                <a:gd name="T60" fmla="*/ 98 w 98"/>
                <a:gd name="T61" fmla="*/ 69 h 122"/>
                <a:gd name="T62" fmla="*/ 98 w 98"/>
                <a:gd name="T63" fmla="*/ 68 h 122"/>
                <a:gd name="T64" fmla="*/ 96 w 98"/>
                <a:gd name="T65" fmla="*/ 61 h 122"/>
                <a:gd name="T66" fmla="*/ 85 w 98"/>
                <a:gd name="T67" fmla="*/ 8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122">
                  <a:moveTo>
                    <a:pt x="85" y="81"/>
                  </a:moveTo>
                  <a:cubicBezTo>
                    <a:pt x="85" y="82"/>
                    <a:pt x="83" y="82"/>
                    <a:pt x="84" y="81"/>
                  </a:cubicBezTo>
                  <a:cubicBezTo>
                    <a:pt x="91" y="70"/>
                    <a:pt x="94" y="59"/>
                    <a:pt x="94" y="47"/>
                  </a:cubicBezTo>
                  <a:cubicBezTo>
                    <a:pt x="92" y="56"/>
                    <a:pt x="87" y="67"/>
                    <a:pt x="82" y="73"/>
                  </a:cubicBezTo>
                  <a:cubicBezTo>
                    <a:pt x="81" y="74"/>
                    <a:pt x="79" y="73"/>
                    <a:pt x="80" y="72"/>
                  </a:cubicBezTo>
                  <a:cubicBezTo>
                    <a:pt x="86" y="64"/>
                    <a:pt x="89" y="55"/>
                    <a:pt x="90" y="45"/>
                  </a:cubicBezTo>
                  <a:cubicBezTo>
                    <a:pt x="90" y="43"/>
                    <a:pt x="90" y="40"/>
                    <a:pt x="89" y="37"/>
                  </a:cubicBezTo>
                  <a:cubicBezTo>
                    <a:pt x="69" y="32"/>
                    <a:pt x="49" y="18"/>
                    <a:pt x="40" y="0"/>
                  </a:cubicBezTo>
                  <a:cubicBezTo>
                    <a:pt x="41" y="6"/>
                    <a:pt x="43" y="11"/>
                    <a:pt x="46" y="17"/>
                  </a:cubicBezTo>
                  <a:cubicBezTo>
                    <a:pt x="51" y="24"/>
                    <a:pt x="55" y="31"/>
                    <a:pt x="63" y="35"/>
                  </a:cubicBezTo>
                  <a:cubicBezTo>
                    <a:pt x="64" y="36"/>
                    <a:pt x="63" y="37"/>
                    <a:pt x="62" y="37"/>
                  </a:cubicBezTo>
                  <a:cubicBezTo>
                    <a:pt x="53" y="35"/>
                    <a:pt x="46" y="24"/>
                    <a:pt x="41" y="16"/>
                  </a:cubicBezTo>
                  <a:cubicBezTo>
                    <a:pt x="40" y="13"/>
                    <a:pt x="39" y="11"/>
                    <a:pt x="38" y="8"/>
                  </a:cubicBezTo>
                  <a:cubicBezTo>
                    <a:pt x="37" y="9"/>
                    <a:pt x="36" y="10"/>
                    <a:pt x="36" y="12"/>
                  </a:cubicBezTo>
                  <a:cubicBezTo>
                    <a:pt x="38" y="22"/>
                    <a:pt x="46" y="31"/>
                    <a:pt x="53" y="40"/>
                  </a:cubicBezTo>
                  <a:cubicBezTo>
                    <a:pt x="54" y="40"/>
                    <a:pt x="53" y="41"/>
                    <a:pt x="52" y="41"/>
                  </a:cubicBezTo>
                  <a:cubicBezTo>
                    <a:pt x="44" y="35"/>
                    <a:pt x="37" y="25"/>
                    <a:pt x="34" y="15"/>
                  </a:cubicBezTo>
                  <a:cubicBezTo>
                    <a:pt x="31" y="20"/>
                    <a:pt x="28" y="24"/>
                    <a:pt x="24" y="28"/>
                  </a:cubicBezTo>
                  <a:cubicBezTo>
                    <a:pt x="21" y="35"/>
                    <a:pt x="18" y="41"/>
                    <a:pt x="18" y="49"/>
                  </a:cubicBezTo>
                  <a:cubicBezTo>
                    <a:pt x="18" y="57"/>
                    <a:pt x="17" y="67"/>
                    <a:pt x="22" y="74"/>
                  </a:cubicBezTo>
                  <a:cubicBezTo>
                    <a:pt x="23" y="75"/>
                    <a:pt x="21" y="75"/>
                    <a:pt x="21" y="75"/>
                  </a:cubicBezTo>
                  <a:cubicBezTo>
                    <a:pt x="15" y="68"/>
                    <a:pt x="14" y="56"/>
                    <a:pt x="14" y="47"/>
                  </a:cubicBezTo>
                  <a:cubicBezTo>
                    <a:pt x="14" y="43"/>
                    <a:pt x="15" y="39"/>
                    <a:pt x="16" y="35"/>
                  </a:cubicBezTo>
                  <a:cubicBezTo>
                    <a:pt x="15" y="36"/>
                    <a:pt x="14" y="36"/>
                    <a:pt x="14" y="37"/>
                  </a:cubicBezTo>
                  <a:cubicBezTo>
                    <a:pt x="7" y="49"/>
                    <a:pt x="13" y="70"/>
                    <a:pt x="19" y="81"/>
                  </a:cubicBezTo>
                  <a:cubicBezTo>
                    <a:pt x="20" y="81"/>
                    <a:pt x="19" y="82"/>
                    <a:pt x="18" y="81"/>
                  </a:cubicBezTo>
                  <a:cubicBezTo>
                    <a:pt x="13" y="73"/>
                    <a:pt x="9" y="65"/>
                    <a:pt x="8" y="55"/>
                  </a:cubicBezTo>
                  <a:cubicBezTo>
                    <a:pt x="7" y="51"/>
                    <a:pt x="7" y="45"/>
                    <a:pt x="8" y="40"/>
                  </a:cubicBezTo>
                  <a:cubicBezTo>
                    <a:pt x="7" y="41"/>
                    <a:pt x="5" y="41"/>
                    <a:pt x="4" y="42"/>
                  </a:cubicBezTo>
                  <a:cubicBezTo>
                    <a:pt x="0" y="68"/>
                    <a:pt x="17" y="104"/>
                    <a:pt x="44" y="113"/>
                  </a:cubicBezTo>
                  <a:cubicBezTo>
                    <a:pt x="73" y="122"/>
                    <a:pt x="96" y="96"/>
                    <a:pt x="98" y="69"/>
                  </a:cubicBezTo>
                  <a:cubicBezTo>
                    <a:pt x="98" y="69"/>
                    <a:pt x="98" y="68"/>
                    <a:pt x="98" y="68"/>
                  </a:cubicBezTo>
                  <a:cubicBezTo>
                    <a:pt x="97" y="65"/>
                    <a:pt x="97" y="63"/>
                    <a:pt x="96" y="61"/>
                  </a:cubicBezTo>
                  <a:cubicBezTo>
                    <a:pt x="94" y="68"/>
                    <a:pt x="90" y="75"/>
                    <a:pt x="85" y="81"/>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3" name="íṩ1íḓè">
              <a:extLst>
                <a:ext uri="{FF2B5EF4-FFF2-40B4-BE49-F238E27FC236}">
                  <a16:creationId xmlns:a16="http://schemas.microsoft.com/office/drawing/2014/main" xmlns="" id="{8B547146-F34D-46A1-A847-AB01D3BD3778}"/>
                </a:ext>
              </a:extLst>
            </p:cNvPr>
            <p:cNvSpPr/>
            <p:nvPr/>
          </p:nvSpPr>
          <p:spPr bwMode="auto">
            <a:xfrm>
              <a:off x="8660641" y="5482533"/>
              <a:ext cx="812594" cy="541729"/>
            </a:xfrm>
            <a:custGeom>
              <a:avLst/>
              <a:gdLst>
                <a:gd name="T0" fmla="*/ 102 w 114"/>
                <a:gd name="T1" fmla="*/ 45 h 76"/>
                <a:gd name="T2" fmla="*/ 101 w 114"/>
                <a:gd name="T3" fmla="*/ 44 h 76"/>
                <a:gd name="T4" fmla="*/ 106 w 114"/>
                <a:gd name="T5" fmla="*/ 10 h 76"/>
                <a:gd name="T6" fmla="*/ 106 w 114"/>
                <a:gd name="T7" fmla="*/ 11 h 76"/>
                <a:gd name="T8" fmla="*/ 106 w 114"/>
                <a:gd name="T9" fmla="*/ 17 h 76"/>
                <a:gd name="T10" fmla="*/ 105 w 114"/>
                <a:gd name="T11" fmla="*/ 24 h 76"/>
                <a:gd name="T12" fmla="*/ 99 w 114"/>
                <a:gd name="T13" fmla="*/ 39 h 76"/>
                <a:gd name="T14" fmla="*/ 98 w 114"/>
                <a:gd name="T15" fmla="*/ 38 h 76"/>
                <a:gd name="T16" fmla="*/ 102 w 114"/>
                <a:gd name="T17" fmla="*/ 22 h 76"/>
                <a:gd name="T18" fmla="*/ 102 w 114"/>
                <a:gd name="T19" fmla="*/ 12 h 76"/>
                <a:gd name="T20" fmla="*/ 102 w 114"/>
                <a:gd name="T21" fmla="*/ 11 h 76"/>
                <a:gd name="T22" fmla="*/ 56 w 114"/>
                <a:gd name="T23" fmla="*/ 4 h 76"/>
                <a:gd name="T24" fmla="*/ 27 w 114"/>
                <a:gd name="T25" fmla="*/ 31 h 76"/>
                <a:gd name="T26" fmla="*/ 27 w 114"/>
                <a:gd name="T27" fmla="*/ 29 h 76"/>
                <a:gd name="T28" fmla="*/ 51 w 114"/>
                <a:gd name="T29" fmla="*/ 6 h 76"/>
                <a:gd name="T30" fmla="*/ 17 w 114"/>
                <a:gd name="T31" fmla="*/ 28 h 76"/>
                <a:gd name="T32" fmla="*/ 17 w 114"/>
                <a:gd name="T33" fmla="*/ 27 h 76"/>
                <a:gd name="T34" fmla="*/ 49 w 114"/>
                <a:gd name="T35" fmla="*/ 0 h 76"/>
                <a:gd name="T36" fmla="*/ 49 w 114"/>
                <a:gd name="T37" fmla="*/ 0 h 76"/>
                <a:gd name="T38" fmla="*/ 21 w 114"/>
                <a:gd name="T39" fmla="*/ 18 h 76"/>
                <a:gd name="T40" fmla="*/ 0 w 114"/>
                <a:gd name="T41" fmla="*/ 17 h 76"/>
                <a:gd name="T42" fmla="*/ 59 w 114"/>
                <a:gd name="T43" fmla="*/ 75 h 76"/>
                <a:gd name="T44" fmla="*/ 98 w 114"/>
                <a:gd name="T45" fmla="*/ 59 h 76"/>
                <a:gd name="T46" fmla="*/ 111 w 114"/>
                <a:gd name="T47" fmla="*/ 16 h 76"/>
                <a:gd name="T48" fmla="*/ 102 w 114"/>
                <a:gd name="T49" fmla="*/ 4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76">
                  <a:moveTo>
                    <a:pt x="102" y="45"/>
                  </a:moveTo>
                  <a:cubicBezTo>
                    <a:pt x="102" y="46"/>
                    <a:pt x="100" y="45"/>
                    <a:pt x="101" y="44"/>
                  </a:cubicBezTo>
                  <a:cubicBezTo>
                    <a:pt x="105" y="34"/>
                    <a:pt x="107" y="22"/>
                    <a:pt x="106" y="10"/>
                  </a:cubicBezTo>
                  <a:cubicBezTo>
                    <a:pt x="106" y="11"/>
                    <a:pt x="106" y="11"/>
                    <a:pt x="106" y="11"/>
                  </a:cubicBezTo>
                  <a:cubicBezTo>
                    <a:pt x="106" y="13"/>
                    <a:pt x="106" y="15"/>
                    <a:pt x="106" y="17"/>
                  </a:cubicBezTo>
                  <a:cubicBezTo>
                    <a:pt x="106" y="19"/>
                    <a:pt x="105" y="21"/>
                    <a:pt x="105" y="24"/>
                  </a:cubicBezTo>
                  <a:cubicBezTo>
                    <a:pt x="104" y="29"/>
                    <a:pt x="101" y="34"/>
                    <a:pt x="99" y="39"/>
                  </a:cubicBezTo>
                  <a:cubicBezTo>
                    <a:pt x="99" y="39"/>
                    <a:pt x="97" y="39"/>
                    <a:pt x="98" y="38"/>
                  </a:cubicBezTo>
                  <a:cubicBezTo>
                    <a:pt x="100" y="33"/>
                    <a:pt x="101" y="27"/>
                    <a:pt x="102" y="22"/>
                  </a:cubicBezTo>
                  <a:cubicBezTo>
                    <a:pt x="103" y="19"/>
                    <a:pt x="103" y="15"/>
                    <a:pt x="102" y="12"/>
                  </a:cubicBezTo>
                  <a:cubicBezTo>
                    <a:pt x="102" y="12"/>
                    <a:pt x="102" y="12"/>
                    <a:pt x="102" y="11"/>
                  </a:cubicBezTo>
                  <a:cubicBezTo>
                    <a:pt x="86" y="14"/>
                    <a:pt x="70" y="12"/>
                    <a:pt x="56" y="4"/>
                  </a:cubicBezTo>
                  <a:cubicBezTo>
                    <a:pt x="52" y="18"/>
                    <a:pt x="40" y="27"/>
                    <a:pt x="27" y="31"/>
                  </a:cubicBezTo>
                  <a:cubicBezTo>
                    <a:pt x="27" y="31"/>
                    <a:pt x="26" y="30"/>
                    <a:pt x="27" y="29"/>
                  </a:cubicBezTo>
                  <a:cubicBezTo>
                    <a:pt x="38" y="25"/>
                    <a:pt x="47" y="18"/>
                    <a:pt x="51" y="6"/>
                  </a:cubicBezTo>
                  <a:cubicBezTo>
                    <a:pt x="45" y="19"/>
                    <a:pt x="31" y="26"/>
                    <a:pt x="17" y="28"/>
                  </a:cubicBezTo>
                  <a:cubicBezTo>
                    <a:pt x="16" y="28"/>
                    <a:pt x="16" y="27"/>
                    <a:pt x="17" y="27"/>
                  </a:cubicBezTo>
                  <a:cubicBezTo>
                    <a:pt x="32" y="24"/>
                    <a:pt x="44" y="15"/>
                    <a:pt x="49" y="0"/>
                  </a:cubicBezTo>
                  <a:cubicBezTo>
                    <a:pt x="49" y="0"/>
                    <a:pt x="49" y="0"/>
                    <a:pt x="49" y="0"/>
                  </a:cubicBezTo>
                  <a:cubicBezTo>
                    <a:pt x="46" y="10"/>
                    <a:pt x="30" y="16"/>
                    <a:pt x="21" y="18"/>
                  </a:cubicBezTo>
                  <a:cubicBezTo>
                    <a:pt x="15" y="19"/>
                    <a:pt x="7" y="20"/>
                    <a:pt x="0" y="17"/>
                  </a:cubicBezTo>
                  <a:cubicBezTo>
                    <a:pt x="7" y="46"/>
                    <a:pt x="27" y="73"/>
                    <a:pt x="59" y="75"/>
                  </a:cubicBezTo>
                  <a:cubicBezTo>
                    <a:pt x="73" y="76"/>
                    <a:pt x="89" y="70"/>
                    <a:pt x="98" y="59"/>
                  </a:cubicBezTo>
                  <a:cubicBezTo>
                    <a:pt x="106" y="50"/>
                    <a:pt x="114" y="30"/>
                    <a:pt x="111" y="16"/>
                  </a:cubicBezTo>
                  <a:cubicBezTo>
                    <a:pt x="111" y="26"/>
                    <a:pt x="106" y="37"/>
                    <a:pt x="102" y="45"/>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4" name="ïṩ1íḑè">
              <a:extLst>
                <a:ext uri="{FF2B5EF4-FFF2-40B4-BE49-F238E27FC236}">
                  <a16:creationId xmlns:a16="http://schemas.microsoft.com/office/drawing/2014/main" xmlns="" id="{A03A1E33-1312-48B2-AB87-ED1829F306ED}"/>
                </a:ext>
              </a:extLst>
            </p:cNvPr>
            <p:cNvSpPr/>
            <p:nvPr/>
          </p:nvSpPr>
          <p:spPr bwMode="auto">
            <a:xfrm>
              <a:off x="5105117" y="2153301"/>
              <a:ext cx="826309" cy="795450"/>
            </a:xfrm>
            <a:custGeom>
              <a:avLst/>
              <a:gdLst>
                <a:gd name="T0" fmla="*/ 69 w 116"/>
                <a:gd name="T1" fmla="*/ 64 h 112"/>
                <a:gd name="T2" fmla="*/ 69 w 116"/>
                <a:gd name="T3" fmla="*/ 65 h 112"/>
                <a:gd name="T4" fmla="*/ 53 w 116"/>
                <a:gd name="T5" fmla="*/ 88 h 112"/>
                <a:gd name="T6" fmla="*/ 52 w 116"/>
                <a:gd name="T7" fmla="*/ 96 h 112"/>
                <a:gd name="T8" fmla="*/ 81 w 116"/>
                <a:gd name="T9" fmla="*/ 65 h 112"/>
                <a:gd name="T10" fmla="*/ 82 w 116"/>
                <a:gd name="T11" fmla="*/ 67 h 112"/>
                <a:gd name="T12" fmla="*/ 61 w 116"/>
                <a:gd name="T13" fmla="*/ 87 h 112"/>
                <a:gd name="T14" fmla="*/ 55 w 116"/>
                <a:gd name="T15" fmla="*/ 110 h 112"/>
                <a:gd name="T16" fmla="*/ 113 w 116"/>
                <a:gd name="T17" fmla="*/ 67 h 112"/>
                <a:gd name="T18" fmla="*/ 91 w 116"/>
                <a:gd name="T19" fmla="*/ 11 h 112"/>
                <a:gd name="T20" fmla="*/ 32 w 116"/>
                <a:gd name="T21" fmla="*/ 17 h 112"/>
                <a:gd name="T22" fmla="*/ 47 w 116"/>
                <a:gd name="T23" fmla="*/ 112 h 112"/>
                <a:gd name="T24" fmla="*/ 69 w 116"/>
                <a:gd name="T25" fmla="*/ 6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12">
                  <a:moveTo>
                    <a:pt x="69" y="64"/>
                  </a:moveTo>
                  <a:cubicBezTo>
                    <a:pt x="69" y="63"/>
                    <a:pt x="70" y="64"/>
                    <a:pt x="69" y="65"/>
                  </a:cubicBezTo>
                  <a:cubicBezTo>
                    <a:pt x="61" y="71"/>
                    <a:pt x="56" y="79"/>
                    <a:pt x="53" y="88"/>
                  </a:cubicBezTo>
                  <a:cubicBezTo>
                    <a:pt x="53" y="91"/>
                    <a:pt x="52" y="93"/>
                    <a:pt x="52" y="96"/>
                  </a:cubicBezTo>
                  <a:cubicBezTo>
                    <a:pt x="57" y="83"/>
                    <a:pt x="68" y="71"/>
                    <a:pt x="81" y="65"/>
                  </a:cubicBezTo>
                  <a:cubicBezTo>
                    <a:pt x="82" y="65"/>
                    <a:pt x="82" y="66"/>
                    <a:pt x="82" y="67"/>
                  </a:cubicBezTo>
                  <a:cubicBezTo>
                    <a:pt x="73" y="72"/>
                    <a:pt x="66" y="79"/>
                    <a:pt x="61" y="87"/>
                  </a:cubicBezTo>
                  <a:cubicBezTo>
                    <a:pt x="57" y="95"/>
                    <a:pt x="55" y="102"/>
                    <a:pt x="55" y="110"/>
                  </a:cubicBezTo>
                  <a:cubicBezTo>
                    <a:pt x="59" y="83"/>
                    <a:pt x="85" y="65"/>
                    <a:pt x="113" y="67"/>
                  </a:cubicBezTo>
                  <a:cubicBezTo>
                    <a:pt x="116" y="46"/>
                    <a:pt x="111" y="24"/>
                    <a:pt x="91" y="11"/>
                  </a:cubicBezTo>
                  <a:cubicBezTo>
                    <a:pt x="73" y="0"/>
                    <a:pt x="47" y="3"/>
                    <a:pt x="32" y="17"/>
                  </a:cubicBezTo>
                  <a:cubicBezTo>
                    <a:pt x="0" y="46"/>
                    <a:pt x="11" y="98"/>
                    <a:pt x="47" y="112"/>
                  </a:cubicBezTo>
                  <a:cubicBezTo>
                    <a:pt x="43" y="94"/>
                    <a:pt x="53" y="73"/>
                    <a:pt x="69" y="64"/>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5" name="ïśļíḋê">
              <a:extLst>
                <a:ext uri="{FF2B5EF4-FFF2-40B4-BE49-F238E27FC236}">
                  <a16:creationId xmlns:a16="http://schemas.microsoft.com/office/drawing/2014/main" xmlns="" id="{0B0C59CB-5AE5-4E7B-8D79-A276A31896B5}"/>
                </a:ext>
              </a:extLst>
            </p:cNvPr>
            <p:cNvSpPr/>
            <p:nvPr/>
          </p:nvSpPr>
          <p:spPr bwMode="auto">
            <a:xfrm>
              <a:off x="4919969" y="2921321"/>
              <a:ext cx="106290" cy="384010"/>
            </a:xfrm>
            <a:custGeom>
              <a:avLst/>
              <a:gdLst>
                <a:gd name="T0" fmla="*/ 13 w 15"/>
                <a:gd name="T1" fmla="*/ 38 h 54"/>
                <a:gd name="T2" fmla="*/ 14 w 15"/>
                <a:gd name="T3" fmla="*/ 6 h 54"/>
                <a:gd name="T4" fmla="*/ 10 w 15"/>
                <a:gd name="T5" fmla="*/ 0 h 54"/>
                <a:gd name="T6" fmla="*/ 10 w 15"/>
                <a:gd name="T7" fmla="*/ 23 h 54"/>
                <a:gd name="T8" fmla="*/ 0 w 15"/>
                <a:gd name="T9" fmla="*/ 50 h 54"/>
                <a:gd name="T10" fmla="*/ 9 w 15"/>
                <a:gd name="T11" fmla="*/ 54 h 54"/>
                <a:gd name="T12" fmla="*/ 13 w 15"/>
                <a:gd name="T13" fmla="*/ 38 h 54"/>
              </a:gdLst>
              <a:ahLst/>
              <a:cxnLst>
                <a:cxn ang="0">
                  <a:pos x="T0" y="T1"/>
                </a:cxn>
                <a:cxn ang="0">
                  <a:pos x="T2" y="T3"/>
                </a:cxn>
                <a:cxn ang="0">
                  <a:pos x="T4" y="T5"/>
                </a:cxn>
                <a:cxn ang="0">
                  <a:pos x="T6" y="T7"/>
                </a:cxn>
                <a:cxn ang="0">
                  <a:pos x="T8" y="T9"/>
                </a:cxn>
                <a:cxn ang="0">
                  <a:pos x="T10" y="T11"/>
                </a:cxn>
                <a:cxn ang="0">
                  <a:pos x="T12" y="T13"/>
                </a:cxn>
              </a:cxnLst>
              <a:rect l="0" t="0" r="r" b="b"/>
              <a:pathLst>
                <a:path w="15" h="54">
                  <a:moveTo>
                    <a:pt x="13" y="38"/>
                  </a:moveTo>
                  <a:cubicBezTo>
                    <a:pt x="15" y="27"/>
                    <a:pt x="15" y="17"/>
                    <a:pt x="14" y="6"/>
                  </a:cubicBezTo>
                  <a:cubicBezTo>
                    <a:pt x="13" y="4"/>
                    <a:pt x="11" y="2"/>
                    <a:pt x="10" y="0"/>
                  </a:cubicBezTo>
                  <a:cubicBezTo>
                    <a:pt x="11" y="8"/>
                    <a:pt x="11" y="16"/>
                    <a:pt x="10" y="23"/>
                  </a:cubicBezTo>
                  <a:cubicBezTo>
                    <a:pt x="9" y="33"/>
                    <a:pt x="6" y="42"/>
                    <a:pt x="0" y="50"/>
                  </a:cubicBezTo>
                  <a:cubicBezTo>
                    <a:pt x="3" y="51"/>
                    <a:pt x="6" y="53"/>
                    <a:pt x="9" y="54"/>
                  </a:cubicBezTo>
                  <a:cubicBezTo>
                    <a:pt x="9" y="49"/>
                    <a:pt x="11" y="43"/>
                    <a:pt x="13" y="38"/>
                  </a:cubicBezTo>
                  <a:close/>
                </a:path>
              </a:pathLst>
            </a:custGeom>
            <a:solidFill>
              <a:srgbClr val="CADC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6" name="ïṩļîdé">
              <a:extLst>
                <a:ext uri="{FF2B5EF4-FFF2-40B4-BE49-F238E27FC236}">
                  <a16:creationId xmlns:a16="http://schemas.microsoft.com/office/drawing/2014/main" xmlns="" id="{7A594A98-5F29-4AF5-8F27-3043B07702EC}"/>
                </a:ext>
              </a:extLst>
            </p:cNvPr>
            <p:cNvSpPr/>
            <p:nvPr/>
          </p:nvSpPr>
          <p:spPr bwMode="auto">
            <a:xfrm>
              <a:off x="5262836" y="3000182"/>
              <a:ext cx="178290" cy="48001"/>
            </a:xfrm>
            <a:custGeom>
              <a:avLst/>
              <a:gdLst>
                <a:gd name="T0" fmla="*/ 18 w 25"/>
                <a:gd name="T1" fmla="*/ 6 h 7"/>
                <a:gd name="T2" fmla="*/ 25 w 25"/>
                <a:gd name="T3" fmla="*/ 3 h 7"/>
                <a:gd name="T4" fmla="*/ 21 w 25"/>
                <a:gd name="T5" fmla="*/ 2 h 7"/>
                <a:gd name="T6" fmla="*/ 0 w 25"/>
                <a:gd name="T7" fmla="*/ 0 h 7"/>
                <a:gd name="T8" fmla="*/ 5 w 25"/>
                <a:gd name="T9" fmla="*/ 6 h 7"/>
                <a:gd name="T10" fmla="*/ 18 w 25"/>
                <a:gd name="T11" fmla="*/ 6 h 7"/>
              </a:gdLst>
              <a:ahLst/>
              <a:cxnLst>
                <a:cxn ang="0">
                  <a:pos x="T0" y="T1"/>
                </a:cxn>
                <a:cxn ang="0">
                  <a:pos x="T2" y="T3"/>
                </a:cxn>
                <a:cxn ang="0">
                  <a:pos x="T4" y="T5"/>
                </a:cxn>
                <a:cxn ang="0">
                  <a:pos x="T6" y="T7"/>
                </a:cxn>
                <a:cxn ang="0">
                  <a:pos x="T8" y="T9"/>
                </a:cxn>
                <a:cxn ang="0">
                  <a:pos x="T10" y="T11"/>
                </a:cxn>
              </a:cxnLst>
              <a:rect l="0" t="0" r="r" b="b"/>
              <a:pathLst>
                <a:path w="25" h="7">
                  <a:moveTo>
                    <a:pt x="18" y="6"/>
                  </a:moveTo>
                  <a:cubicBezTo>
                    <a:pt x="21" y="5"/>
                    <a:pt x="23" y="4"/>
                    <a:pt x="25" y="3"/>
                  </a:cubicBezTo>
                  <a:cubicBezTo>
                    <a:pt x="23" y="3"/>
                    <a:pt x="22" y="3"/>
                    <a:pt x="21" y="2"/>
                  </a:cubicBezTo>
                  <a:cubicBezTo>
                    <a:pt x="14" y="3"/>
                    <a:pt x="7" y="3"/>
                    <a:pt x="0" y="0"/>
                  </a:cubicBezTo>
                  <a:cubicBezTo>
                    <a:pt x="2" y="2"/>
                    <a:pt x="3" y="4"/>
                    <a:pt x="5" y="6"/>
                  </a:cubicBezTo>
                  <a:cubicBezTo>
                    <a:pt x="9" y="7"/>
                    <a:pt x="14" y="7"/>
                    <a:pt x="18" y="6"/>
                  </a:cubicBezTo>
                  <a:close/>
                </a:path>
              </a:pathLst>
            </a:custGeom>
            <a:solidFill>
              <a:srgbClr val="CADC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7" name="îṥḷide">
              <a:extLst>
                <a:ext uri="{FF2B5EF4-FFF2-40B4-BE49-F238E27FC236}">
                  <a16:creationId xmlns:a16="http://schemas.microsoft.com/office/drawing/2014/main" xmlns="" id="{11409C0E-BBF1-4BBB-9057-ECCB98C31DD4}"/>
                </a:ext>
              </a:extLst>
            </p:cNvPr>
            <p:cNvSpPr/>
            <p:nvPr/>
          </p:nvSpPr>
          <p:spPr bwMode="auto">
            <a:xfrm>
              <a:off x="4549674" y="2221874"/>
              <a:ext cx="1110886" cy="1189747"/>
            </a:xfrm>
            <a:custGeom>
              <a:avLst/>
              <a:gdLst>
                <a:gd name="T0" fmla="*/ 0 w 156"/>
                <a:gd name="T1" fmla="*/ 21 h 167"/>
                <a:gd name="T2" fmla="*/ 28 w 156"/>
                <a:gd name="T3" fmla="*/ 43 h 167"/>
                <a:gd name="T4" fmla="*/ 58 w 156"/>
                <a:gd name="T5" fmla="*/ 78 h 167"/>
                <a:gd name="T6" fmla="*/ 80 w 156"/>
                <a:gd name="T7" fmla="*/ 117 h 167"/>
                <a:gd name="T8" fmla="*/ 103 w 156"/>
                <a:gd name="T9" fmla="*/ 148 h 167"/>
                <a:gd name="T10" fmla="*/ 154 w 156"/>
                <a:gd name="T11" fmla="*/ 167 h 167"/>
                <a:gd name="T12" fmla="*/ 154 w 156"/>
                <a:gd name="T13" fmla="*/ 166 h 167"/>
                <a:gd name="T14" fmla="*/ 156 w 156"/>
                <a:gd name="T15" fmla="*/ 154 h 167"/>
                <a:gd name="T16" fmla="*/ 152 w 156"/>
                <a:gd name="T17" fmla="*/ 148 h 167"/>
                <a:gd name="T18" fmla="*/ 86 w 156"/>
                <a:gd name="T19" fmla="*/ 100 h 167"/>
                <a:gd name="T20" fmla="*/ 58 w 156"/>
                <a:gd name="T21" fmla="*/ 54 h 167"/>
                <a:gd name="T22" fmla="*/ 15 w 156"/>
                <a:gd name="T23" fmla="*/ 0 h 167"/>
                <a:gd name="T24" fmla="*/ 0 w 156"/>
                <a:gd name="T25" fmla="*/ 2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6" h="167">
                  <a:moveTo>
                    <a:pt x="0" y="21"/>
                  </a:moveTo>
                  <a:cubicBezTo>
                    <a:pt x="12" y="25"/>
                    <a:pt x="21" y="33"/>
                    <a:pt x="28" y="43"/>
                  </a:cubicBezTo>
                  <a:cubicBezTo>
                    <a:pt x="39" y="54"/>
                    <a:pt x="50" y="66"/>
                    <a:pt x="58" y="78"/>
                  </a:cubicBezTo>
                  <a:cubicBezTo>
                    <a:pt x="67" y="91"/>
                    <a:pt x="74" y="104"/>
                    <a:pt x="80" y="117"/>
                  </a:cubicBezTo>
                  <a:cubicBezTo>
                    <a:pt x="85" y="129"/>
                    <a:pt x="94" y="139"/>
                    <a:pt x="103" y="148"/>
                  </a:cubicBezTo>
                  <a:cubicBezTo>
                    <a:pt x="122" y="148"/>
                    <a:pt x="141" y="155"/>
                    <a:pt x="154" y="167"/>
                  </a:cubicBezTo>
                  <a:cubicBezTo>
                    <a:pt x="154" y="167"/>
                    <a:pt x="154" y="167"/>
                    <a:pt x="154" y="166"/>
                  </a:cubicBezTo>
                  <a:cubicBezTo>
                    <a:pt x="156" y="163"/>
                    <a:pt x="156" y="158"/>
                    <a:pt x="156" y="154"/>
                  </a:cubicBezTo>
                  <a:cubicBezTo>
                    <a:pt x="154" y="152"/>
                    <a:pt x="153" y="150"/>
                    <a:pt x="152" y="148"/>
                  </a:cubicBezTo>
                  <a:cubicBezTo>
                    <a:pt x="125" y="148"/>
                    <a:pt x="101" y="120"/>
                    <a:pt x="86" y="100"/>
                  </a:cubicBezTo>
                  <a:cubicBezTo>
                    <a:pt x="76" y="86"/>
                    <a:pt x="68" y="69"/>
                    <a:pt x="58" y="54"/>
                  </a:cubicBezTo>
                  <a:cubicBezTo>
                    <a:pt x="49" y="41"/>
                    <a:pt x="25" y="14"/>
                    <a:pt x="15" y="0"/>
                  </a:cubicBezTo>
                  <a:cubicBezTo>
                    <a:pt x="10" y="7"/>
                    <a:pt x="5" y="14"/>
                    <a:pt x="0" y="21"/>
                  </a:cubicBezTo>
                  <a:close/>
                </a:path>
              </a:pathLst>
            </a:custGeom>
            <a:solidFill>
              <a:srgbClr val="CADC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8" name="ïṣlîde">
              <a:extLst>
                <a:ext uri="{FF2B5EF4-FFF2-40B4-BE49-F238E27FC236}">
                  <a16:creationId xmlns:a16="http://schemas.microsoft.com/office/drawing/2014/main" xmlns="" id="{14F50F9D-51FA-4617-BFC9-5925CF91E4CC}"/>
                </a:ext>
              </a:extLst>
            </p:cNvPr>
            <p:cNvSpPr/>
            <p:nvPr/>
          </p:nvSpPr>
          <p:spPr bwMode="auto">
            <a:xfrm>
              <a:off x="2489049" y="1213848"/>
              <a:ext cx="2338347" cy="2304061"/>
            </a:xfrm>
            <a:custGeom>
              <a:avLst/>
              <a:gdLst>
                <a:gd name="T0" fmla="*/ 272 w 328"/>
                <a:gd name="T1" fmla="*/ 320 h 324"/>
                <a:gd name="T2" fmla="*/ 285 w 328"/>
                <a:gd name="T3" fmla="*/ 170 h 324"/>
                <a:gd name="T4" fmla="*/ 280 w 328"/>
                <a:gd name="T5" fmla="*/ 180 h 324"/>
                <a:gd name="T6" fmla="*/ 298 w 328"/>
                <a:gd name="T7" fmla="*/ 222 h 324"/>
                <a:gd name="T8" fmla="*/ 288 w 328"/>
                <a:gd name="T9" fmla="*/ 274 h 324"/>
                <a:gd name="T10" fmla="*/ 291 w 328"/>
                <a:gd name="T11" fmla="*/ 204 h 324"/>
                <a:gd name="T12" fmla="*/ 279 w 328"/>
                <a:gd name="T13" fmla="*/ 182 h 324"/>
                <a:gd name="T14" fmla="*/ 252 w 328"/>
                <a:gd name="T15" fmla="*/ 215 h 324"/>
                <a:gd name="T16" fmla="*/ 260 w 328"/>
                <a:gd name="T17" fmla="*/ 245 h 324"/>
                <a:gd name="T18" fmla="*/ 255 w 328"/>
                <a:gd name="T19" fmla="*/ 286 h 324"/>
                <a:gd name="T20" fmla="*/ 250 w 328"/>
                <a:gd name="T21" fmla="*/ 217 h 324"/>
                <a:gd name="T22" fmla="*/ 218 w 328"/>
                <a:gd name="T23" fmla="*/ 240 h 324"/>
                <a:gd name="T24" fmla="*/ 193 w 328"/>
                <a:gd name="T25" fmla="*/ 298 h 324"/>
                <a:gd name="T26" fmla="*/ 209 w 328"/>
                <a:gd name="T27" fmla="*/ 245 h 324"/>
                <a:gd name="T28" fmla="*/ 106 w 328"/>
                <a:gd name="T29" fmla="*/ 303 h 324"/>
                <a:gd name="T30" fmla="*/ 247 w 328"/>
                <a:gd name="T31" fmla="*/ 216 h 324"/>
                <a:gd name="T32" fmla="*/ 219 w 328"/>
                <a:gd name="T33" fmla="*/ 170 h 324"/>
                <a:gd name="T34" fmla="*/ 213 w 328"/>
                <a:gd name="T35" fmla="*/ 170 h 324"/>
                <a:gd name="T36" fmla="*/ 153 w 328"/>
                <a:gd name="T37" fmla="*/ 218 h 324"/>
                <a:gd name="T38" fmla="*/ 162 w 328"/>
                <a:gd name="T39" fmla="*/ 163 h 324"/>
                <a:gd name="T40" fmla="*/ 151 w 328"/>
                <a:gd name="T41" fmla="*/ 174 h 324"/>
                <a:gd name="T42" fmla="*/ 127 w 328"/>
                <a:gd name="T43" fmla="*/ 192 h 324"/>
                <a:gd name="T44" fmla="*/ 89 w 328"/>
                <a:gd name="T45" fmla="*/ 202 h 324"/>
                <a:gd name="T46" fmla="*/ 151 w 328"/>
                <a:gd name="T47" fmla="*/ 170 h 324"/>
                <a:gd name="T48" fmla="*/ 28 w 328"/>
                <a:gd name="T49" fmla="*/ 154 h 324"/>
                <a:gd name="T50" fmla="*/ 156 w 328"/>
                <a:gd name="T51" fmla="*/ 160 h 324"/>
                <a:gd name="T52" fmla="*/ 141 w 328"/>
                <a:gd name="T53" fmla="*/ 126 h 324"/>
                <a:gd name="T54" fmla="*/ 109 w 328"/>
                <a:gd name="T55" fmla="*/ 95 h 324"/>
                <a:gd name="T56" fmla="*/ 210 w 328"/>
                <a:gd name="T57" fmla="*/ 165 h 324"/>
                <a:gd name="T58" fmla="*/ 157 w 328"/>
                <a:gd name="T59" fmla="*/ 78 h 324"/>
                <a:gd name="T60" fmla="*/ 221 w 328"/>
                <a:gd name="T61" fmla="*/ 165 h 324"/>
                <a:gd name="T62" fmla="*/ 143 w 328"/>
                <a:gd name="T63" fmla="*/ 33 h 324"/>
                <a:gd name="T64" fmla="*/ 190 w 328"/>
                <a:gd name="T65" fmla="*/ 61 h 324"/>
                <a:gd name="T66" fmla="*/ 156 w 328"/>
                <a:gd name="T67" fmla="*/ 14 h 324"/>
                <a:gd name="T68" fmla="*/ 192 w 328"/>
                <a:gd name="T69" fmla="*/ 63 h 324"/>
                <a:gd name="T70" fmla="*/ 218 w 328"/>
                <a:gd name="T71" fmla="*/ 54 h 324"/>
                <a:gd name="T72" fmla="*/ 193 w 328"/>
                <a:gd name="T73" fmla="*/ 23 h 324"/>
                <a:gd name="T74" fmla="*/ 284 w 328"/>
                <a:gd name="T75" fmla="*/ 158 h 324"/>
                <a:gd name="T76" fmla="*/ 244 w 328"/>
                <a:gd name="T77" fmla="*/ 45 h 324"/>
                <a:gd name="T78" fmla="*/ 288 w 328"/>
                <a:gd name="T79" fmla="*/ 156 h 324"/>
                <a:gd name="T80" fmla="*/ 298 w 328"/>
                <a:gd name="T81" fmla="*/ 54 h 324"/>
                <a:gd name="T82" fmla="*/ 247 w 328"/>
                <a:gd name="T83" fmla="*/ 23 h 324"/>
                <a:gd name="T84" fmla="*/ 162 w 328"/>
                <a:gd name="T85" fmla="*/ 4 h 324"/>
                <a:gd name="T86" fmla="*/ 128 w 328"/>
                <a:gd name="T87" fmla="*/ 62 h 324"/>
                <a:gd name="T88" fmla="*/ 0 w 328"/>
                <a:gd name="T89" fmla="*/ 153 h 324"/>
                <a:gd name="T90" fmla="*/ 123 w 328"/>
                <a:gd name="T91" fmla="*/ 240 h 324"/>
                <a:gd name="T92" fmla="*/ 127 w 328"/>
                <a:gd name="T93" fmla="*/ 246 h 324"/>
                <a:gd name="T94" fmla="*/ 163 w 328"/>
                <a:gd name="T95" fmla="*/ 319 h 324"/>
                <a:gd name="T96" fmla="*/ 277 w 328"/>
                <a:gd name="T97" fmla="*/ 30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8" h="324">
                  <a:moveTo>
                    <a:pt x="277" y="301"/>
                  </a:moveTo>
                  <a:cubicBezTo>
                    <a:pt x="277" y="308"/>
                    <a:pt x="275" y="314"/>
                    <a:pt x="272" y="320"/>
                  </a:cubicBezTo>
                  <a:cubicBezTo>
                    <a:pt x="297" y="307"/>
                    <a:pt x="314" y="285"/>
                    <a:pt x="321" y="258"/>
                  </a:cubicBezTo>
                  <a:cubicBezTo>
                    <a:pt x="328" y="228"/>
                    <a:pt x="320" y="179"/>
                    <a:pt x="285" y="170"/>
                  </a:cubicBezTo>
                  <a:cubicBezTo>
                    <a:pt x="285" y="170"/>
                    <a:pt x="285" y="169"/>
                    <a:pt x="285" y="169"/>
                  </a:cubicBezTo>
                  <a:cubicBezTo>
                    <a:pt x="283" y="173"/>
                    <a:pt x="282" y="176"/>
                    <a:pt x="280" y="180"/>
                  </a:cubicBezTo>
                  <a:cubicBezTo>
                    <a:pt x="285" y="182"/>
                    <a:pt x="289" y="192"/>
                    <a:pt x="291" y="197"/>
                  </a:cubicBezTo>
                  <a:cubicBezTo>
                    <a:pt x="295" y="205"/>
                    <a:pt x="297" y="213"/>
                    <a:pt x="298" y="222"/>
                  </a:cubicBezTo>
                  <a:cubicBezTo>
                    <a:pt x="300" y="240"/>
                    <a:pt x="298" y="259"/>
                    <a:pt x="289" y="275"/>
                  </a:cubicBezTo>
                  <a:cubicBezTo>
                    <a:pt x="289" y="275"/>
                    <a:pt x="287" y="275"/>
                    <a:pt x="288" y="274"/>
                  </a:cubicBezTo>
                  <a:cubicBezTo>
                    <a:pt x="294" y="259"/>
                    <a:pt x="297" y="245"/>
                    <a:pt x="296" y="229"/>
                  </a:cubicBezTo>
                  <a:cubicBezTo>
                    <a:pt x="296" y="220"/>
                    <a:pt x="294" y="212"/>
                    <a:pt x="291" y="204"/>
                  </a:cubicBezTo>
                  <a:cubicBezTo>
                    <a:pt x="289" y="200"/>
                    <a:pt x="288" y="196"/>
                    <a:pt x="286" y="193"/>
                  </a:cubicBezTo>
                  <a:cubicBezTo>
                    <a:pt x="284" y="190"/>
                    <a:pt x="280" y="185"/>
                    <a:pt x="279" y="182"/>
                  </a:cubicBezTo>
                  <a:cubicBezTo>
                    <a:pt x="279" y="183"/>
                    <a:pt x="278" y="184"/>
                    <a:pt x="278" y="183"/>
                  </a:cubicBezTo>
                  <a:cubicBezTo>
                    <a:pt x="271" y="195"/>
                    <a:pt x="262" y="206"/>
                    <a:pt x="252" y="215"/>
                  </a:cubicBezTo>
                  <a:cubicBezTo>
                    <a:pt x="256" y="218"/>
                    <a:pt x="256" y="222"/>
                    <a:pt x="257" y="226"/>
                  </a:cubicBezTo>
                  <a:cubicBezTo>
                    <a:pt x="259" y="232"/>
                    <a:pt x="259" y="238"/>
                    <a:pt x="260" y="245"/>
                  </a:cubicBezTo>
                  <a:cubicBezTo>
                    <a:pt x="261" y="259"/>
                    <a:pt x="259" y="273"/>
                    <a:pt x="256" y="286"/>
                  </a:cubicBezTo>
                  <a:cubicBezTo>
                    <a:pt x="256" y="287"/>
                    <a:pt x="255" y="287"/>
                    <a:pt x="255" y="286"/>
                  </a:cubicBezTo>
                  <a:cubicBezTo>
                    <a:pt x="257" y="275"/>
                    <a:pt x="258" y="264"/>
                    <a:pt x="258" y="252"/>
                  </a:cubicBezTo>
                  <a:cubicBezTo>
                    <a:pt x="258" y="248"/>
                    <a:pt x="256" y="218"/>
                    <a:pt x="250" y="217"/>
                  </a:cubicBezTo>
                  <a:cubicBezTo>
                    <a:pt x="250" y="217"/>
                    <a:pt x="250" y="217"/>
                    <a:pt x="250" y="217"/>
                  </a:cubicBezTo>
                  <a:cubicBezTo>
                    <a:pt x="240" y="226"/>
                    <a:pt x="230" y="233"/>
                    <a:pt x="218" y="240"/>
                  </a:cubicBezTo>
                  <a:cubicBezTo>
                    <a:pt x="217" y="261"/>
                    <a:pt x="207" y="282"/>
                    <a:pt x="195" y="299"/>
                  </a:cubicBezTo>
                  <a:cubicBezTo>
                    <a:pt x="194" y="299"/>
                    <a:pt x="193" y="299"/>
                    <a:pt x="193" y="298"/>
                  </a:cubicBezTo>
                  <a:cubicBezTo>
                    <a:pt x="206" y="281"/>
                    <a:pt x="212" y="262"/>
                    <a:pt x="216" y="241"/>
                  </a:cubicBezTo>
                  <a:cubicBezTo>
                    <a:pt x="213" y="243"/>
                    <a:pt x="211" y="244"/>
                    <a:pt x="209" y="245"/>
                  </a:cubicBezTo>
                  <a:cubicBezTo>
                    <a:pt x="174" y="263"/>
                    <a:pt x="135" y="276"/>
                    <a:pt x="107" y="304"/>
                  </a:cubicBezTo>
                  <a:cubicBezTo>
                    <a:pt x="106" y="305"/>
                    <a:pt x="105" y="304"/>
                    <a:pt x="106" y="303"/>
                  </a:cubicBezTo>
                  <a:cubicBezTo>
                    <a:pt x="131" y="276"/>
                    <a:pt x="166" y="263"/>
                    <a:pt x="198" y="247"/>
                  </a:cubicBezTo>
                  <a:cubicBezTo>
                    <a:pt x="216" y="239"/>
                    <a:pt x="233" y="229"/>
                    <a:pt x="247" y="216"/>
                  </a:cubicBezTo>
                  <a:cubicBezTo>
                    <a:pt x="261" y="203"/>
                    <a:pt x="273" y="186"/>
                    <a:pt x="281" y="168"/>
                  </a:cubicBezTo>
                  <a:cubicBezTo>
                    <a:pt x="260" y="169"/>
                    <a:pt x="240" y="171"/>
                    <a:pt x="219" y="170"/>
                  </a:cubicBezTo>
                  <a:cubicBezTo>
                    <a:pt x="217" y="170"/>
                    <a:pt x="215" y="169"/>
                    <a:pt x="213" y="169"/>
                  </a:cubicBezTo>
                  <a:cubicBezTo>
                    <a:pt x="213" y="169"/>
                    <a:pt x="213" y="170"/>
                    <a:pt x="213" y="170"/>
                  </a:cubicBezTo>
                  <a:cubicBezTo>
                    <a:pt x="199" y="193"/>
                    <a:pt x="178" y="209"/>
                    <a:pt x="153" y="219"/>
                  </a:cubicBezTo>
                  <a:cubicBezTo>
                    <a:pt x="153" y="219"/>
                    <a:pt x="152" y="218"/>
                    <a:pt x="153" y="218"/>
                  </a:cubicBezTo>
                  <a:cubicBezTo>
                    <a:pt x="177" y="208"/>
                    <a:pt x="197" y="191"/>
                    <a:pt x="210" y="169"/>
                  </a:cubicBezTo>
                  <a:cubicBezTo>
                    <a:pt x="194" y="168"/>
                    <a:pt x="178" y="166"/>
                    <a:pt x="162" y="163"/>
                  </a:cubicBezTo>
                  <a:cubicBezTo>
                    <a:pt x="162" y="164"/>
                    <a:pt x="161" y="164"/>
                    <a:pt x="161" y="165"/>
                  </a:cubicBezTo>
                  <a:cubicBezTo>
                    <a:pt x="157" y="165"/>
                    <a:pt x="153" y="171"/>
                    <a:pt x="151" y="174"/>
                  </a:cubicBezTo>
                  <a:cubicBezTo>
                    <a:pt x="148" y="177"/>
                    <a:pt x="145" y="179"/>
                    <a:pt x="142" y="182"/>
                  </a:cubicBezTo>
                  <a:cubicBezTo>
                    <a:pt x="137" y="185"/>
                    <a:pt x="132" y="189"/>
                    <a:pt x="127" y="192"/>
                  </a:cubicBezTo>
                  <a:cubicBezTo>
                    <a:pt x="115" y="198"/>
                    <a:pt x="103" y="202"/>
                    <a:pt x="90" y="203"/>
                  </a:cubicBezTo>
                  <a:cubicBezTo>
                    <a:pt x="89" y="203"/>
                    <a:pt x="89" y="202"/>
                    <a:pt x="89" y="202"/>
                  </a:cubicBezTo>
                  <a:cubicBezTo>
                    <a:pt x="105" y="199"/>
                    <a:pt x="119" y="194"/>
                    <a:pt x="132" y="186"/>
                  </a:cubicBezTo>
                  <a:cubicBezTo>
                    <a:pt x="139" y="181"/>
                    <a:pt x="145" y="176"/>
                    <a:pt x="151" y="170"/>
                  </a:cubicBezTo>
                  <a:cubicBezTo>
                    <a:pt x="153" y="167"/>
                    <a:pt x="155" y="164"/>
                    <a:pt x="157" y="163"/>
                  </a:cubicBezTo>
                  <a:cubicBezTo>
                    <a:pt x="114" y="157"/>
                    <a:pt x="72" y="150"/>
                    <a:pt x="28" y="154"/>
                  </a:cubicBezTo>
                  <a:cubicBezTo>
                    <a:pt x="27" y="154"/>
                    <a:pt x="28" y="153"/>
                    <a:pt x="28" y="153"/>
                  </a:cubicBezTo>
                  <a:cubicBezTo>
                    <a:pt x="70" y="148"/>
                    <a:pt x="114" y="155"/>
                    <a:pt x="156" y="160"/>
                  </a:cubicBezTo>
                  <a:cubicBezTo>
                    <a:pt x="157" y="160"/>
                    <a:pt x="158" y="160"/>
                    <a:pt x="159" y="160"/>
                  </a:cubicBezTo>
                  <a:cubicBezTo>
                    <a:pt x="154" y="148"/>
                    <a:pt x="149" y="137"/>
                    <a:pt x="141" y="126"/>
                  </a:cubicBezTo>
                  <a:cubicBezTo>
                    <a:pt x="132" y="114"/>
                    <a:pt x="121" y="104"/>
                    <a:pt x="108" y="96"/>
                  </a:cubicBezTo>
                  <a:cubicBezTo>
                    <a:pt x="108" y="96"/>
                    <a:pt x="108" y="95"/>
                    <a:pt x="109" y="95"/>
                  </a:cubicBezTo>
                  <a:cubicBezTo>
                    <a:pt x="132" y="109"/>
                    <a:pt x="156" y="134"/>
                    <a:pt x="162" y="161"/>
                  </a:cubicBezTo>
                  <a:cubicBezTo>
                    <a:pt x="178" y="163"/>
                    <a:pt x="194" y="164"/>
                    <a:pt x="210" y="165"/>
                  </a:cubicBezTo>
                  <a:cubicBezTo>
                    <a:pt x="201" y="132"/>
                    <a:pt x="183" y="102"/>
                    <a:pt x="157" y="79"/>
                  </a:cubicBezTo>
                  <a:cubicBezTo>
                    <a:pt x="156" y="78"/>
                    <a:pt x="157" y="77"/>
                    <a:pt x="157" y="78"/>
                  </a:cubicBezTo>
                  <a:cubicBezTo>
                    <a:pt x="185" y="101"/>
                    <a:pt x="204" y="131"/>
                    <a:pt x="214" y="165"/>
                  </a:cubicBezTo>
                  <a:cubicBezTo>
                    <a:pt x="216" y="165"/>
                    <a:pt x="218" y="165"/>
                    <a:pt x="221" y="165"/>
                  </a:cubicBezTo>
                  <a:cubicBezTo>
                    <a:pt x="241" y="166"/>
                    <a:pt x="262" y="163"/>
                    <a:pt x="282" y="163"/>
                  </a:cubicBezTo>
                  <a:cubicBezTo>
                    <a:pt x="253" y="105"/>
                    <a:pt x="197" y="67"/>
                    <a:pt x="143" y="33"/>
                  </a:cubicBezTo>
                  <a:cubicBezTo>
                    <a:pt x="143" y="33"/>
                    <a:pt x="143" y="32"/>
                    <a:pt x="144" y="33"/>
                  </a:cubicBezTo>
                  <a:cubicBezTo>
                    <a:pt x="159" y="42"/>
                    <a:pt x="175" y="51"/>
                    <a:pt x="190" y="61"/>
                  </a:cubicBezTo>
                  <a:cubicBezTo>
                    <a:pt x="187" y="41"/>
                    <a:pt x="174" y="23"/>
                    <a:pt x="155" y="15"/>
                  </a:cubicBezTo>
                  <a:cubicBezTo>
                    <a:pt x="154" y="15"/>
                    <a:pt x="155" y="13"/>
                    <a:pt x="156" y="14"/>
                  </a:cubicBezTo>
                  <a:cubicBezTo>
                    <a:pt x="176" y="23"/>
                    <a:pt x="190" y="41"/>
                    <a:pt x="192" y="63"/>
                  </a:cubicBezTo>
                  <a:cubicBezTo>
                    <a:pt x="192" y="63"/>
                    <a:pt x="192" y="63"/>
                    <a:pt x="192" y="63"/>
                  </a:cubicBezTo>
                  <a:cubicBezTo>
                    <a:pt x="203" y="71"/>
                    <a:pt x="214" y="79"/>
                    <a:pt x="224" y="87"/>
                  </a:cubicBezTo>
                  <a:cubicBezTo>
                    <a:pt x="222" y="76"/>
                    <a:pt x="222" y="65"/>
                    <a:pt x="218" y="54"/>
                  </a:cubicBezTo>
                  <a:cubicBezTo>
                    <a:pt x="213" y="41"/>
                    <a:pt x="204" y="30"/>
                    <a:pt x="192" y="24"/>
                  </a:cubicBezTo>
                  <a:cubicBezTo>
                    <a:pt x="191" y="24"/>
                    <a:pt x="192" y="23"/>
                    <a:pt x="193" y="23"/>
                  </a:cubicBezTo>
                  <a:cubicBezTo>
                    <a:pt x="217" y="36"/>
                    <a:pt x="227" y="62"/>
                    <a:pt x="227" y="89"/>
                  </a:cubicBezTo>
                  <a:cubicBezTo>
                    <a:pt x="249" y="109"/>
                    <a:pt x="269" y="131"/>
                    <a:pt x="284" y="158"/>
                  </a:cubicBezTo>
                  <a:cubicBezTo>
                    <a:pt x="286" y="118"/>
                    <a:pt x="278" y="70"/>
                    <a:pt x="244" y="46"/>
                  </a:cubicBezTo>
                  <a:cubicBezTo>
                    <a:pt x="243" y="45"/>
                    <a:pt x="244" y="44"/>
                    <a:pt x="244" y="45"/>
                  </a:cubicBezTo>
                  <a:cubicBezTo>
                    <a:pt x="262" y="57"/>
                    <a:pt x="273" y="77"/>
                    <a:pt x="280" y="97"/>
                  </a:cubicBezTo>
                  <a:cubicBezTo>
                    <a:pt x="286" y="116"/>
                    <a:pt x="289" y="136"/>
                    <a:pt x="288" y="156"/>
                  </a:cubicBezTo>
                  <a:cubicBezTo>
                    <a:pt x="296" y="142"/>
                    <a:pt x="305" y="128"/>
                    <a:pt x="312" y="114"/>
                  </a:cubicBezTo>
                  <a:cubicBezTo>
                    <a:pt x="323" y="91"/>
                    <a:pt x="314" y="72"/>
                    <a:pt x="298" y="54"/>
                  </a:cubicBezTo>
                  <a:cubicBezTo>
                    <a:pt x="282" y="37"/>
                    <a:pt x="263" y="24"/>
                    <a:pt x="253" y="3"/>
                  </a:cubicBezTo>
                  <a:cubicBezTo>
                    <a:pt x="249" y="9"/>
                    <a:pt x="247" y="15"/>
                    <a:pt x="247" y="23"/>
                  </a:cubicBezTo>
                  <a:cubicBezTo>
                    <a:pt x="246" y="26"/>
                    <a:pt x="243" y="27"/>
                    <a:pt x="241" y="25"/>
                  </a:cubicBezTo>
                  <a:cubicBezTo>
                    <a:pt x="222" y="0"/>
                    <a:pt x="189" y="1"/>
                    <a:pt x="162" y="4"/>
                  </a:cubicBezTo>
                  <a:cubicBezTo>
                    <a:pt x="136" y="8"/>
                    <a:pt x="113" y="11"/>
                    <a:pt x="88" y="5"/>
                  </a:cubicBezTo>
                  <a:cubicBezTo>
                    <a:pt x="97" y="27"/>
                    <a:pt x="110" y="46"/>
                    <a:pt x="128" y="62"/>
                  </a:cubicBezTo>
                  <a:cubicBezTo>
                    <a:pt x="130" y="64"/>
                    <a:pt x="129" y="67"/>
                    <a:pt x="127" y="67"/>
                  </a:cubicBezTo>
                  <a:cubicBezTo>
                    <a:pt x="76" y="82"/>
                    <a:pt x="49" y="135"/>
                    <a:pt x="0" y="153"/>
                  </a:cubicBezTo>
                  <a:cubicBezTo>
                    <a:pt x="20" y="164"/>
                    <a:pt x="39" y="177"/>
                    <a:pt x="55" y="192"/>
                  </a:cubicBezTo>
                  <a:cubicBezTo>
                    <a:pt x="75" y="211"/>
                    <a:pt x="93" y="238"/>
                    <a:pt x="123" y="240"/>
                  </a:cubicBezTo>
                  <a:cubicBezTo>
                    <a:pt x="125" y="240"/>
                    <a:pt x="125" y="242"/>
                    <a:pt x="125" y="243"/>
                  </a:cubicBezTo>
                  <a:cubicBezTo>
                    <a:pt x="127" y="243"/>
                    <a:pt x="128" y="245"/>
                    <a:pt x="127" y="246"/>
                  </a:cubicBezTo>
                  <a:cubicBezTo>
                    <a:pt x="111" y="269"/>
                    <a:pt x="98" y="293"/>
                    <a:pt x="89" y="318"/>
                  </a:cubicBezTo>
                  <a:cubicBezTo>
                    <a:pt x="113" y="308"/>
                    <a:pt x="139" y="315"/>
                    <a:pt x="163" y="319"/>
                  </a:cubicBezTo>
                  <a:cubicBezTo>
                    <a:pt x="200" y="324"/>
                    <a:pt x="240" y="322"/>
                    <a:pt x="271" y="298"/>
                  </a:cubicBezTo>
                  <a:cubicBezTo>
                    <a:pt x="273" y="296"/>
                    <a:pt x="277" y="297"/>
                    <a:pt x="277" y="301"/>
                  </a:cubicBezTo>
                  <a:close/>
                </a:path>
              </a:pathLst>
            </a:custGeom>
            <a:solidFill>
              <a:srgbClr val="CADC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9" name="iṩḻiďê">
              <a:extLst>
                <a:ext uri="{FF2B5EF4-FFF2-40B4-BE49-F238E27FC236}">
                  <a16:creationId xmlns:a16="http://schemas.microsoft.com/office/drawing/2014/main" xmlns="" id="{47A159B6-5E3D-4DAC-9BCA-D680467A866A}"/>
                </a:ext>
              </a:extLst>
            </p:cNvPr>
            <p:cNvSpPr/>
            <p:nvPr/>
          </p:nvSpPr>
          <p:spPr bwMode="auto">
            <a:xfrm>
              <a:off x="5574845" y="2664173"/>
              <a:ext cx="864023" cy="675447"/>
            </a:xfrm>
            <a:custGeom>
              <a:avLst/>
              <a:gdLst>
                <a:gd name="T0" fmla="*/ 21 w 121"/>
                <a:gd name="T1" fmla="*/ 93 h 95"/>
                <a:gd name="T2" fmla="*/ 42 w 121"/>
                <a:gd name="T3" fmla="*/ 61 h 95"/>
                <a:gd name="T4" fmla="*/ 43 w 121"/>
                <a:gd name="T5" fmla="*/ 63 h 95"/>
                <a:gd name="T6" fmla="*/ 27 w 121"/>
                <a:gd name="T7" fmla="*/ 84 h 95"/>
                <a:gd name="T8" fmla="*/ 25 w 121"/>
                <a:gd name="T9" fmla="*/ 95 h 95"/>
                <a:gd name="T10" fmla="*/ 66 w 121"/>
                <a:gd name="T11" fmla="*/ 57 h 95"/>
                <a:gd name="T12" fmla="*/ 66 w 121"/>
                <a:gd name="T13" fmla="*/ 59 h 95"/>
                <a:gd name="T14" fmla="*/ 31 w 121"/>
                <a:gd name="T15" fmla="*/ 94 h 95"/>
                <a:gd name="T16" fmla="*/ 121 w 121"/>
                <a:gd name="T17" fmla="*/ 62 h 95"/>
                <a:gd name="T18" fmla="*/ 44 w 121"/>
                <a:gd name="T19" fmla="*/ 9 h 95"/>
                <a:gd name="T20" fmla="*/ 21 w 121"/>
                <a:gd name="T21" fmla="*/ 9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95">
                  <a:moveTo>
                    <a:pt x="21" y="93"/>
                  </a:moveTo>
                  <a:cubicBezTo>
                    <a:pt x="23" y="80"/>
                    <a:pt x="33" y="68"/>
                    <a:pt x="42" y="61"/>
                  </a:cubicBezTo>
                  <a:cubicBezTo>
                    <a:pt x="42" y="61"/>
                    <a:pt x="44" y="62"/>
                    <a:pt x="43" y="63"/>
                  </a:cubicBezTo>
                  <a:cubicBezTo>
                    <a:pt x="36" y="69"/>
                    <a:pt x="30" y="75"/>
                    <a:pt x="27" y="84"/>
                  </a:cubicBezTo>
                  <a:cubicBezTo>
                    <a:pt x="26" y="87"/>
                    <a:pt x="25" y="91"/>
                    <a:pt x="25" y="95"/>
                  </a:cubicBezTo>
                  <a:cubicBezTo>
                    <a:pt x="30" y="77"/>
                    <a:pt x="49" y="60"/>
                    <a:pt x="66" y="57"/>
                  </a:cubicBezTo>
                  <a:cubicBezTo>
                    <a:pt x="67" y="57"/>
                    <a:pt x="67" y="58"/>
                    <a:pt x="66" y="59"/>
                  </a:cubicBezTo>
                  <a:cubicBezTo>
                    <a:pt x="50" y="64"/>
                    <a:pt x="36" y="78"/>
                    <a:pt x="31" y="94"/>
                  </a:cubicBezTo>
                  <a:cubicBezTo>
                    <a:pt x="48" y="62"/>
                    <a:pt x="85" y="56"/>
                    <a:pt x="121" y="62"/>
                  </a:cubicBezTo>
                  <a:cubicBezTo>
                    <a:pt x="110" y="31"/>
                    <a:pt x="77" y="0"/>
                    <a:pt x="44" y="9"/>
                  </a:cubicBezTo>
                  <a:cubicBezTo>
                    <a:pt x="3" y="20"/>
                    <a:pt x="0" y="65"/>
                    <a:pt x="21" y="93"/>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0" name="išḻíḑé">
              <a:extLst>
                <a:ext uri="{FF2B5EF4-FFF2-40B4-BE49-F238E27FC236}">
                  <a16:creationId xmlns:a16="http://schemas.microsoft.com/office/drawing/2014/main" xmlns="" id="{4E6ED399-76B1-4849-9C40-89A488CCDCD6}"/>
                </a:ext>
              </a:extLst>
            </p:cNvPr>
            <p:cNvSpPr/>
            <p:nvPr/>
          </p:nvSpPr>
          <p:spPr bwMode="auto">
            <a:xfrm>
              <a:off x="6051428" y="2215017"/>
              <a:ext cx="651446" cy="569158"/>
            </a:xfrm>
            <a:custGeom>
              <a:avLst/>
              <a:gdLst>
                <a:gd name="T0" fmla="*/ 27 w 91"/>
                <a:gd name="T1" fmla="*/ 62 h 80"/>
                <a:gd name="T2" fmla="*/ 40 w 91"/>
                <a:gd name="T3" fmla="*/ 71 h 80"/>
                <a:gd name="T4" fmla="*/ 36 w 91"/>
                <a:gd name="T5" fmla="*/ 66 h 80"/>
                <a:gd name="T6" fmla="*/ 19 w 91"/>
                <a:gd name="T7" fmla="*/ 54 h 80"/>
                <a:gd name="T8" fmla="*/ 19 w 91"/>
                <a:gd name="T9" fmla="*/ 53 h 80"/>
                <a:gd name="T10" fmla="*/ 42 w 91"/>
                <a:gd name="T11" fmla="*/ 66 h 80"/>
                <a:gd name="T12" fmla="*/ 48 w 91"/>
                <a:gd name="T13" fmla="*/ 78 h 80"/>
                <a:gd name="T14" fmla="*/ 46 w 91"/>
                <a:gd name="T15" fmla="*/ 69 h 80"/>
                <a:gd name="T16" fmla="*/ 29 w 91"/>
                <a:gd name="T17" fmla="*/ 53 h 80"/>
                <a:gd name="T18" fmla="*/ 30 w 91"/>
                <a:gd name="T19" fmla="*/ 52 h 80"/>
                <a:gd name="T20" fmla="*/ 48 w 91"/>
                <a:gd name="T21" fmla="*/ 66 h 80"/>
                <a:gd name="T22" fmla="*/ 53 w 91"/>
                <a:gd name="T23" fmla="*/ 80 h 80"/>
                <a:gd name="T24" fmla="*/ 86 w 91"/>
                <a:gd name="T25" fmla="*/ 53 h 80"/>
                <a:gd name="T26" fmla="*/ 67 w 91"/>
                <a:gd name="T27" fmla="*/ 9 h 80"/>
                <a:gd name="T28" fmla="*/ 17 w 91"/>
                <a:gd name="T29" fmla="*/ 15 h 80"/>
                <a:gd name="T30" fmla="*/ 2 w 91"/>
                <a:gd name="T31" fmla="*/ 56 h 80"/>
                <a:gd name="T32" fmla="*/ 27 w 91"/>
                <a:gd name="T33"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80">
                  <a:moveTo>
                    <a:pt x="27" y="62"/>
                  </a:moveTo>
                  <a:cubicBezTo>
                    <a:pt x="31" y="64"/>
                    <a:pt x="36" y="68"/>
                    <a:pt x="40" y="71"/>
                  </a:cubicBezTo>
                  <a:cubicBezTo>
                    <a:pt x="39" y="69"/>
                    <a:pt x="38" y="68"/>
                    <a:pt x="36" y="66"/>
                  </a:cubicBezTo>
                  <a:cubicBezTo>
                    <a:pt x="31" y="60"/>
                    <a:pt x="25" y="57"/>
                    <a:pt x="19" y="54"/>
                  </a:cubicBezTo>
                  <a:cubicBezTo>
                    <a:pt x="18" y="54"/>
                    <a:pt x="19" y="53"/>
                    <a:pt x="19" y="53"/>
                  </a:cubicBezTo>
                  <a:cubicBezTo>
                    <a:pt x="27" y="56"/>
                    <a:pt x="36" y="59"/>
                    <a:pt x="42" y="66"/>
                  </a:cubicBezTo>
                  <a:cubicBezTo>
                    <a:pt x="44" y="69"/>
                    <a:pt x="47" y="74"/>
                    <a:pt x="48" y="78"/>
                  </a:cubicBezTo>
                  <a:cubicBezTo>
                    <a:pt x="47" y="75"/>
                    <a:pt x="47" y="72"/>
                    <a:pt x="46" y="69"/>
                  </a:cubicBezTo>
                  <a:cubicBezTo>
                    <a:pt x="43" y="62"/>
                    <a:pt x="36" y="57"/>
                    <a:pt x="29" y="53"/>
                  </a:cubicBezTo>
                  <a:cubicBezTo>
                    <a:pt x="28" y="53"/>
                    <a:pt x="29" y="51"/>
                    <a:pt x="30" y="52"/>
                  </a:cubicBezTo>
                  <a:cubicBezTo>
                    <a:pt x="37" y="55"/>
                    <a:pt x="44" y="59"/>
                    <a:pt x="48" y="66"/>
                  </a:cubicBezTo>
                  <a:cubicBezTo>
                    <a:pt x="50" y="69"/>
                    <a:pt x="53" y="75"/>
                    <a:pt x="53" y="80"/>
                  </a:cubicBezTo>
                  <a:cubicBezTo>
                    <a:pt x="67" y="76"/>
                    <a:pt x="81" y="68"/>
                    <a:pt x="86" y="53"/>
                  </a:cubicBezTo>
                  <a:cubicBezTo>
                    <a:pt x="91" y="35"/>
                    <a:pt x="83" y="17"/>
                    <a:pt x="67" y="9"/>
                  </a:cubicBezTo>
                  <a:cubicBezTo>
                    <a:pt x="51" y="0"/>
                    <a:pt x="30" y="3"/>
                    <a:pt x="17" y="15"/>
                  </a:cubicBezTo>
                  <a:cubicBezTo>
                    <a:pt x="4" y="26"/>
                    <a:pt x="0" y="41"/>
                    <a:pt x="2" y="56"/>
                  </a:cubicBezTo>
                  <a:cubicBezTo>
                    <a:pt x="11" y="56"/>
                    <a:pt x="20" y="58"/>
                    <a:pt x="27" y="62"/>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1" name="ïṡḷïdè">
              <a:extLst>
                <a:ext uri="{FF2B5EF4-FFF2-40B4-BE49-F238E27FC236}">
                  <a16:creationId xmlns:a16="http://schemas.microsoft.com/office/drawing/2014/main" xmlns="" id="{DF0F4135-B2E3-4E9C-993E-EEABC4002550}"/>
                </a:ext>
              </a:extLst>
            </p:cNvPr>
            <p:cNvSpPr/>
            <p:nvPr/>
          </p:nvSpPr>
          <p:spPr bwMode="auto">
            <a:xfrm>
              <a:off x="3692509" y="4927090"/>
              <a:ext cx="750878" cy="720019"/>
            </a:xfrm>
            <a:custGeom>
              <a:avLst/>
              <a:gdLst>
                <a:gd name="T0" fmla="*/ 73 w 105"/>
                <a:gd name="T1" fmla="*/ 79 h 101"/>
                <a:gd name="T2" fmla="*/ 73 w 105"/>
                <a:gd name="T3" fmla="*/ 78 h 101"/>
                <a:gd name="T4" fmla="*/ 88 w 105"/>
                <a:gd name="T5" fmla="*/ 67 h 101"/>
                <a:gd name="T6" fmla="*/ 96 w 105"/>
                <a:gd name="T7" fmla="*/ 54 h 101"/>
                <a:gd name="T8" fmla="*/ 94 w 105"/>
                <a:gd name="T9" fmla="*/ 54 h 101"/>
                <a:gd name="T10" fmla="*/ 85 w 105"/>
                <a:gd name="T11" fmla="*/ 66 h 101"/>
                <a:gd name="T12" fmla="*/ 70 w 105"/>
                <a:gd name="T13" fmla="*/ 74 h 101"/>
                <a:gd name="T14" fmla="*/ 69 w 105"/>
                <a:gd name="T15" fmla="*/ 72 h 101"/>
                <a:gd name="T16" fmla="*/ 84 w 105"/>
                <a:gd name="T17" fmla="*/ 63 h 101"/>
                <a:gd name="T18" fmla="*/ 89 w 105"/>
                <a:gd name="T19" fmla="*/ 56 h 101"/>
                <a:gd name="T20" fmla="*/ 90 w 105"/>
                <a:gd name="T21" fmla="*/ 54 h 101"/>
                <a:gd name="T22" fmla="*/ 62 w 105"/>
                <a:gd name="T23" fmla="*/ 41 h 101"/>
                <a:gd name="T24" fmla="*/ 42 w 105"/>
                <a:gd name="T25" fmla="*/ 0 h 101"/>
                <a:gd name="T26" fmla="*/ 30 w 105"/>
                <a:gd name="T27" fmla="*/ 85 h 101"/>
                <a:gd name="T28" fmla="*/ 80 w 105"/>
                <a:gd name="T29" fmla="*/ 92 h 101"/>
                <a:gd name="T30" fmla="*/ 105 w 105"/>
                <a:gd name="T31" fmla="*/ 54 h 101"/>
                <a:gd name="T32" fmla="*/ 100 w 105"/>
                <a:gd name="T33" fmla="*/ 54 h 101"/>
                <a:gd name="T34" fmla="*/ 73 w 105"/>
                <a:gd name="T35" fmla="*/ 7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5" h="101">
                  <a:moveTo>
                    <a:pt x="73" y="79"/>
                  </a:moveTo>
                  <a:cubicBezTo>
                    <a:pt x="73" y="79"/>
                    <a:pt x="73" y="78"/>
                    <a:pt x="73" y="78"/>
                  </a:cubicBezTo>
                  <a:cubicBezTo>
                    <a:pt x="79" y="75"/>
                    <a:pt x="84" y="71"/>
                    <a:pt x="88" y="67"/>
                  </a:cubicBezTo>
                  <a:cubicBezTo>
                    <a:pt x="92" y="63"/>
                    <a:pt x="94" y="58"/>
                    <a:pt x="96" y="54"/>
                  </a:cubicBezTo>
                  <a:cubicBezTo>
                    <a:pt x="95" y="54"/>
                    <a:pt x="95" y="54"/>
                    <a:pt x="94" y="54"/>
                  </a:cubicBezTo>
                  <a:cubicBezTo>
                    <a:pt x="93" y="58"/>
                    <a:pt x="88" y="63"/>
                    <a:pt x="85" y="66"/>
                  </a:cubicBezTo>
                  <a:cubicBezTo>
                    <a:pt x="81" y="70"/>
                    <a:pt x="76" y="72"/>
                    <a:pt x="70" y="74"/>
                  </a:cubicBezTo>
                  <a:cubicBezTo>
                    <a:pt x="69" y="74"/>
                    <a:pt x="68" y="72"/>
                    <a:pt x="69" y="72"/>
                  </a:cubicBezTo>
                  <a:cubicBezTo>
                    <a:pt x="75" y="70"/>
                    <a:pt x="80" y="67"/>
                    <a:pt x="84" y="63"/>
                  </a:cubicBezTo>
                  <a:cubicBezTo>
                    <a:pt x="86" y="61"/>
                    <a:pt x="87" y="59"/>
                    <a:pt x="89" y="56"/>
                  </a:cubicBezTo>
                  <a:cubicBezTo>
                    <a:pt x="89" y="55"/>
                    <a:pt x="90" y="54"/>
                    <a:pt x="90" y="54"/>
                  </a:cubicBezTo>
                  <a:cubicBezTo>
                    <a:pt x="80" y="52"/>
                    <a:pt x="71" y="48"/>
                    <a:pt x="62" y="41"/>
                  </a:cubicBezTo>
                  <a:cubicBezTo>
                    <a:pt x="50" y="31"/>
                    <a:pt x="42" y="16"/>
                    <a:pt x="42" y="0"/>
                  </a:cubicBezTo>
                  <a:cubicBezTo>
                    <a:pt x="8" y="16"/>
                    <a:pt x="0" y="58"/>
                    <a:pt x="30" y="85"/>
                  </a:cubicBezTo>
                  <a:cubicBezTo>
                    <a:pt x="43" y="97"/>
                    <a:pt x="64" y="101"/>
                    <a:pt x="80" y="92"/>
                  </a:cubicBezTo>
                  <a:cubicBezTo>
                    <a:pt x="95" y="84"/>
                    <a:pt x="101" y="69"/>
                    <a:pt x="105" y="54"/>
                  </a:cubicBezTo>
                  <a:cubicBezTo>
                    <a:pt x="104" y="54"/>
                    <a:pt x="102" y="54"/>
                    <a:pt x="100" y="54"/>
                  </a:cubicBezTo>
                  <a:cubicBezTo>
                    <a:pt x="97" y="66"/>
                    <a:pt x="84" y="75"/>
                    <a:pt x="73" y="79"/>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2" name="iŝľíḓe">
              <a:extLst>
                <a:ext uri="{FF2B5EF4-FFF2-40B4-BE49-F238E27FC236}">
                  <a16:creationId xmlns:a16="http://schemas.microsoft.com/office/drawing/2014/main" xmlns="" id="{EA34EFF2-CF75-4914-9470-748482BE9C9B}"/>
                </a:ext>
              </a:extLst>
            </p:cNvPr>
            <p:cNvSpPr/>
            <p:nvPr/>
          </p:nvSpPr>
          <p:spPr bwMode="auto">
            <a:xfrm>
              <a:off x="4285668" y="3305331"/>
              <a:ext cx="699447" cy="888024"/>
            </a:xfrm>
            <a:custGeom>
              <a:avLst/>
              <a:gdLst>
                <a:gd name="T0" fmla="*/ 41 w 98"/>
                <a:gd name="T1" fmla="*/ 125 h 125"/>
                <a:gd name="T2" fmla="*/ 55 w 98"/>
                <a:gd name="T3" fmla="*/ 113 h 125"/>
                <a:gd name="T4" fmla="*/ 39 w 98"/>
                <a:gd name="T5" fmla="*/ 71 h 125"/>
                <a:gd name="T6" fmla="*/ 41 w 98"/>
                <a:gd name="T7" fmla="*/ 71 h 125"/>
                <a:gd name="T8" fmla="*/ 58 w 98"/>
                <a:gd name="T9" fmla="*/ 111 h 125"/>
                <a:gd name="T10" fmla="*/ 59 w 98"/>
                <a:gd name="T11" fmla="*/ 110 h 125"/>
                <a:gd name="T12" fmla="*/ 45 w 98"/>
                <a:gd name="T13" fmla="*/ 47 h 125"/>
                <a:gd name="T14" fmla="*/ 46 w 98"/>
                <a:gd name="T15" fmla="*/ 47 h 125"/>
                <a:gd name="T16" fmla="*/ 62 w 98"/>
                <a:gd name="T17" fmla="*/ 109 h 125"/>
                <a:gd name="T18" fmla="*/ 66 w 98"/>
                <a:gd name="T19" fmla="*/ 107 h 125"/>
                <a:gd name="T20" fmla="*/ 54 w 98"/>
                <a:gd name="T21" fmla="*/ 56 h 125"/>
                <a:gd name="T22" fmla="*/ 98 w 98"/>
                <a:gd name="T23" fmla="*/ 6 h 125"/>
                <a:gd name="T24" fmla="*/ 98 w 98"/>
                <a:gd name="T25" fmla="*/ 6 h 125"/>
                <a:gd name="T26" fmla="*/ 98 w 98"/>
                <a:gd name="T27" fmla="*/ 6 h 125"/>
                <a:gd name="T28" fmla="*/ 59 w 98"/>
                <a:gd name="T29" fmla="*/ 3 h 125"/>
                <a:gd name="T30" fmla="*/ 17 w 98"/>
                <a:gd name="T31" fmla="*/ 35 h 125"/>
                <a:gd name="T32" fmla="*/ 41 w 98"/>
                <a:gd name="T33"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25">
                  <a:moveTo>
                    <a:pt x="41" y="125"/>
                  </a:moveTo>
                  <a:cubicBezTo>
                    <a:pt x="45" y="120"/>
                    <a:pt x="50" y="116"/>
                    <a:pt x="55" y="113"/>
                  </a:cubicBezTo>
                  <a:cubicBezTo>
                    <a:pt x="45" y="101"/>
                    <a:pt x="40" y="86"/>
                    <a:pt x="39" y="71"/>
                  </a:cubicBezTo>
                  <a:cubicBezTo>
                    <a:pt x="39" y="70"/>
                    <a:pt x="41" y="70"/>
                    <a:pt x="41" y="71"/>
                  </a:cubicBezTo>
                  <a:cubicBezTo>
                    <a:pt x="42" y="86"/>
                    <a:pt x="48" y="99"/>
                    <a:pt x="58" y="111"/>
                  </a:cubicBezTo>
                  <a:cubicBezTo>
                    <a:pt x="58" y="111"/>
                    <a:pt x="59" y="111"/>
                    <a:pt x="59" y="110"/>
                  </a:cubicBezTo>
                  <a:cubicBezTo>
                    <a:pt x="45" y="92"/>
                    <a:pt x="41" y="69"/>
                    <a:pt x="45" y="47"/>
                  </a:cubicBezTo>
                  <a:cubicBezTo>
                    <a:pt x="45" y="46"/>
                    <a:pt x="47" y="46"/>
                    <a:pt x="46" y="47"/>
                  </a:cubicBezTo>
                  <a:cubicBezTo>
                    <a:pt x="43" y="69"/>
                    <a:pt x="49" y="91"/>
                    <a:pt x="62" y="109"/>
                  </a:cubicBezTo>
                  <a:cubicBezTo>
                    <a:pt x="63" y="108"/>
                    <a:pt x="65" y="108"/>
                    <a:pt x="66" y="107"/>
                  </a:cubicBezTo>
                  <a:cubicBezTo>
                    <a:pt x="54" y="97"/>
                    <a:pt x="53" y="69"/>
                    <a:pt x="54" y="56"/>
                  </a:cubicBezTo>
                  <a:cubicBezTo>
                    <a:pt x="58" y="33"/>
                    <a:pt x="73" y="10"/>
                    <a:pt x="98" y="6"/>
                  </a:cubicBezTo>
                  <a:cubicBezTo>
                    <a:pt x="98" y="6"/>
                    <a:pt x="98" y="6"/>
                    <a:pt x="98" y="6"/>
                  </a:cubicBezTo>
                  <a:cubicBezTo>
                    <a:pt x="98" y="6"/>
                    <a:pt x="98" y="6"/>
                    <a:pt x="98" y="6"/>
                  </a:cubicBezTo>
                  <a:cubicBezTo>
                    <a:pt x="85" y="3"/>
                    <a:pt x="73" y="0"/>
                    <a:pt x="59" y="3"/>
                  </a:cubicBezTo>
                  <a:cubicBezTo>
                    <a:pt x="48" y="17"/>
                    <a:pt x="34" y="28"/>
                    <a:pt x="17" y="35"/>
                  </a:cubicBezTo>
                  <a:cubicBezTo>
                    <a:pt x="0" y="67"/>
                    <a:pt x="14" y="103"/>
                    <a:pt x="41" y="125"/>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3" name="îŝľïḑê">
              <a:extLst>
                <a:ext uri="{FF2B5EF4-FFF2-40B4-BE49-F238E27FC236}">
                  <a16:creationId xmlns:a16="http://schemas.microsoft.com/office/drawing/2014/main" xmlns="" id="{28439FE9-78E5-4C64-B8A3-353B88386196}"/>
                </a:ext>
              </a:extLst>
            </p:cNvPr>
            <p:cNvSpPr/>
            <p:nvPr/>
          </p:nvSpPr>
          <p:spPr bwMode="auto">
            <a:xfrm>
              <a:off x="4398813" y="410078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4" name="iṡlîḋé">
              <a:extLst>
                <a:ext uri="{FF2B5EF4-FFF2-40B4-BE49-F238E27FC236}">
                  <a16:creationId xmlns:a16="http://schemas.microsoft.com/office/drawing/2014/main" xmlns="" id="{CDC49B85-7790-439E-9FDA-A8FE198048DA}"/>
                </a:ext>
              </a:extLst>
            </p:cNvPr>
            <p:cNvSpPr/>
            <p:nvPr/>
          </p:nvSpPr>
          <p:spPr bwMode="auto">
            <a:xfrm>
              <a:off x="3863942" y="3768202"/>
              <a:ext cx="606874" cy="768020"/>
            </a:xfrm>
            <a:custGeom>
              <a:avLst/>
              <a:gdLst>
                <a:gd name="T0" fmla="*/ 83 w 85"/>
                <a:gd name="T1" fmla="*/ 101 h 108"/>
                <a:gd name="T2" fmla="*/ 84 w 85"/>
                <a:gd name="T3" fmla="*/ 92 h 108"/>
                <a:gd name="T4" fmla="*/ 52 w 85"/>
                <a:gd name="T5" fmla="*/ 32 h 108"/>
                <a:gd name="T6" fmla="*/ 53 w 85"/>
                <a:gd name="T7" fmla="*/ 32 h 108"/>
                <a:gd name="T8" fmla="*/ 85 w 85"/>
                <a:gd name="T9" fmla="*/ 89 h 108"/>
                <a:gd name="T10" fmla="*/ 85 w 85"/>
                <a:gd name="T11" fmla="*/ 87 h 108"/>
                <a:gd name="T12" fmla="*/ 84 w 85"/>
                <a:gd name="T13" fmla="*/ 87 h 108"/>
                <a:gd name="T14" fmla="*/ 60 w 85"/>
                <a:gd name="T15" fmla="*/ 1 h 108"/>
                <a:gd name="T16" fmla="*/ 60 w 85"/>
                <a:gd name="T17" fmla="*/ 0 h 108"/>
                <a:gd name="T18" fmla="*/ 9 w 85"/>
                <a:gd name="T19" fmla="*/ 62 h 108"/>
                <a:gd name="T20" fmla="*/ 34 w 85"/>
                <a:gd name="T21" fmla="*/ 98 h 108"/>
                <a:gd name="T22" fmla="*/ 83 w 85"/>
                <a:gd name="T23" fmla="*/ 101 h 108"/>
                <a:gd name="T24" fmla="*/ 48 w 85"/>
                <a:gd name="T25" fmla="*/ 49 h 108"/>
                <a:gd name="T26" fmla="*/ 58 w 85"/>
                <a:gd name="T27" fmla="*/ 76 h 108"/>
                <a:gd name="T28" fmla="*/ 83 w 85"/>
                <a:gd name="T29" fmla="*/ 95 h 108"/>
                <a:gd name="T30" fmla="*/ 82 w 85"/>
                <a:gd name="T31" fmla="*/ 98 h 108"/>
                <a:gd name="T32" fmla="*/ 46 w 85"/>
                <a:gd name="T33" fmla="*/ 50 h 108"/>
                <a:gd name="T34" fmla="*/ 48 w 85"/>
                <a:gd name="T35" fmla="*/ 4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08">
                  <a:moveTo>
                    <a:pt x="83" y="101"/>
                  </a:moveTo>
                  <a:cubicBezTo>
                    <a:pt x="83" y="98"/>
                    <a:pt x="84" y="95"/>
                    <a:pt x="84" y="92"/>
                  </a:cubicBezTo>
                  <a:cubicBezTo>
                    <a:pt x="61" y="87"/>
                    <a:pt x="52" y="52"/>
                    <a:pt x="52" y="32"/>
                  </a:cubicBezTo>
                  <a:cubicBezTo>
                    <a:pt x="52" y="31"/>
                    <a:pt x="53" y="31"/>
                    <a:pt x="53" y="32"/>
                  </a:cubicBezTo>
                  <a:cubicBezTo>
                    <a:pt x="54" y="54"/>
                    <a:pt x="64" y="80"/>
                    <a:pt x="85" y="89"/>
                  </a:cubicBezTo>
                  <a:cubicBezTo>
                    <a:pt x="85" y="88"/>
                    <a:pt x="85" y="88"/>
                    <a:pt x="85" y="87"/>
                  </a:cubicBezTo>
                  <a:cubicBezTo>
                    <a:pt x="85" y="87"/>
                    <a:pt x="85" y="87"/>
                    <a:pt x="84" y="87"/>
                  </a:cubicBezTo>
                  <a:cubicBezTo>
                    <a:pt x="60" y="70"/>
                    <a:pt x="55" y="30"/>
                    <a:pt x="60" y="1"/>
                  </a:cubicBezTo>
                  <a:cubicBezTo>
                    <a:pt x="60" y="1"/>
                    <a:pt x="60" y="1"/>
                    <a:pt x="60" y="0"/>
                  </a:cubicBezTo>
                  <a:cubicBezTo>
                    <a:pt x="29" y="6"/>
                    <a:pt x="0" y="27"/>
                    <a:pt x="9" y="62"/>
                  </a:cubicBezTo>
                  <a:cubicBezTo>
                    <a:pt x="13" y="76"/>
                    <a:pt x="22" y="90"/>
                    <a:pt x="34" y="98"/>
                  </a:cubicBezTo>
                  <a:cubicBezTo>
                    <a:pt x="49" y="108"/>
                    <a:pt x="66" y="104"/>
                    <a:pt x="83" y="101"/>
                  </a:cubicBezTo>
                  <a:close/>
                  <a:moveTo>
                    <a:pt x="48" y="49"/>
                  </a:moveTo>
                  <a:cubicBezTo>
                    <a:pt x="50" y="59"/>
                    <a:pt x="53" y="68"/>
                    <a:pt x="58" y="76"/>
                  </a:cubicBezTo>
                  <a:cubicBezTo>
                    <a:pt x="65" y="85"/>
                    <a:pt x="73" y="90"/>
                    <a:pt x="83" y="95"/>
                  </a:cubicBezTo>
                  <a:cubicBezTo>
                    <a:pt x="84" y="96"/>
                    <a:pt x="83" y="98"/>
                    <a:pt x="82" y="98"/>
                  </a:cubicBezTo>
                  <a:cubicBezTo>
                    <a:pt x="61" y="96"/>
                    <a:pt x="48" y="68"/>
                    <a:pt x="46" y="50"/>
                  </a:cubicBezTo>
                  <a:cubicBezTo>
                    <a:pt x="46" y="49"/>
                    <a:pt x="48" y="48"/>
                    <a:pt x="48" y="49"/>
                  </a:cubicBezTo>
                  <a:close/>
                </a:path>
              </a:pathLst>
            </a:custGeom>
            <a:solidFill>
              <a:srgbClr val="AAB9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5" name="ïṣļîḍe">
              <a:extLst>
                <a:ext uri="{FF2B5EF4-FFF2-40B4-BE49-F238E27FC236}">
                  <a16:creationId xmlns:a16="http://schemas.microsoft.com/office/drawing/2014/main" xmlns="" id="{C08D854F-97F4-498A-99AE-0ABDFE104667}"/>
                </a:ext>
              </a:extLst>
            </p:cNvPr>
            <p:cNvSpPr/>
            <p:nvPr/>
          </p:nvSpPr>
          <p:spPr bwMode="auto">
            <a:xfrm>
              <a:off x="2389617" y="1028700"/>
              <a:ext cx="7412767" cy="5149850"/>
            </a:xfrm>
            <a:custGeom>
              <a:avLst/>
              <a:gdLst>
                <a:gd name="T0" fmla="*/ 560 w 1040"/>
                <a:gd name="T1" fmla="*/ 259 h 724"/>
                <a:gd name="T2" fmla="*/ 482 w 1040"/>
                <a:gd name="T3" fmla="*/ 132 h 724"/>
                <a:gd name="T4" fmla="*/ 472 w 1040"/>
                <a:gd name="T5" fmla="*/ 70 h 724"/>
                <a:gd name="T6" fmla="*/ 136 w 1040"/>
                <a:gd name="T7" fmla="*/ 272 h 724"/>
                <a:gd name="T8" fmla="*/ 225 w 1040"/>
                <a:gd name="T9" fmla="*/ 541 h 724"/>
                <a:gd name="T10" fmla="*/ 661 w 1040"/>
                <a:gd name="T11" fmla="*/ 630 h 724"/>
                <a:gd name="T12" fmla="*/ 472 w 1040"/>
                <a:gd name="T13" fmla="*/ 84 h 724"/>
                <a:gd name="T14" fmla="*/ 903 w 1040"/>
                <a:gd name="T15" fmla="*/ 478 h 724"/>
                <a:gd name="T16" fmla="*/ 836 w 1040"/>
                <a:gd name="T17" fmla="*/ 556 h 724"/>
                <a:gd name="T18" fmla="*/ 766 w 1040"/>
                <a:gd name="T19" fmla="*/ 499 h 724"/>
                <a:gd name="T20" fmla="*/ 821 w 1040"/>
                <a:gd name="T21" fmla="*/ 441 h 724"/>
                <a:gd name="T22" fmla="*/ 749 w 1040"/>
                <a:gd name="T23" fmla="*/ 381 h 724"/>
                <a:gd name="T24" fmla="*/ 670 w 1040"/>
                <a:gd name="T25" fmla="*/ 521 h 724"/>
                <a:gd name="T26" fmla="*/ 634 w 1040"/>
                <a:gd name="T27" fmla="*/ 473 h 724"/>
                <a:gd name="T28" fmla="*/ 621 w 1040"/>
                <a:gd name="T29" fmla="*/ 461 h 724"/>
                <a:gd name="T30" fmla="*/ 623 w 1040"/>
                <a:gd name="T31" fmla="*/ 440 h 724"/>
                <a:gd name="T32" fmla="*/ 627 w 1040"/>
                <a:gd name="T33" fmla="*/ 385 h 724"/>
                <a:gd name="T34" fmla="*/ 638 w 1040"/>
                <a:gd name="T35" fmla="*/ 313 h 724"/>
                <a:gd name="T36" fmla="*/ 619 w 1040"/>
                <a:gd name="T37" fmla="*/ 321 h 724"/>
                <a:gd name="T38" fmla="*/ 509 w 1040"/>
                <a:gd name="T39" fmla="*/ 344 h 724"/>
                <a:gd name="T40" fmla="*/ 605 w 1040"/>
                <a:gd name="T41" fmla="*/ 439 h 724"/>
                <a:gd name="T42" fmla="*/ 575 w 1040"/>
                <a:gd name="T43" fmla="*/ 437 h 724"/>
                <a:gd name="T44" fmla="*/ 412 w 1040"/>
                <a:gd name="T45" fmla="*/ 513 h 724"/>
                <a:gd name="T46" fmla="*/ 405 w 1040"/>
                <a:gd name="T47" fmla="*/ 472 h 724"/>
                <a:gd name="T48" fmla="*/ 444 w 1040"/>
                <a:gd name="T49" fmla="*/ 353 h 724"/>
                <a:gd name="T50" fmla="*/ 350 w 1040"/>
                <a:gd name="T51" fmla="*/ 315 h 724"/>
                <a:gd name="T52" fmla="*/ 369 w 1040"/>
                <a:gd name="T53" fmla="*/ 323 h 724"/>
                <a:gd name="T54" fmla="*/ 534 w 1040"/>
                <a:gd name="T55" fmla="*/ 452 h 724"/>
                <a:gd name="T56" fmla="*/ 562 w 1040"/>
                <a:gd name="T57" fmla="*/ 233 h 724"/>
                <a:gd name="T58" fmla="*/ 513 w 1040"/>
                <a:gd name="T59" fmla="*/ 289 h 724"/>
                <a:gd name="T60" fmla="*/ 462 w 1040"/>
                <a:gd name="T61" fmla="*/ 223 h 724"/>
                <a:gd name="T62" fmla="*/ 408 w 1040"/>
                <a:gd name="T63" fmla="*/ 283 h 724"/>
                <a:gd name="T64" fmla="*/ 361 w 1040"/>
                <a:gd name="T65" fmla="*/ 222 h 724"/>
                <a:gd name="T66" fmla="*/ 312 w 1040"/>
                <a:gd name="T67" fmla="*/ 80 h 724"/>
                <a:gd name="T68" fmla="*/ 169 w 1040"/>
                <a:gd name="T69" fmla="*/ 41 h 724"/>
                <a:gd name="T70" fmla="*/ 170 w 1040"/>
                <a:gd name="T71" fmla="*/ 186 h 724"/>
                <a:gd name="T72" fmla="*/ 167 w 1040"/>
                <a:gd name="T73" fmla="*/ 245 h 724"/>
                <a:gd name="T74" fmla="*/ 264 w 1040"/>
                <a:gd name="T75" fmla="*/ 243 h 724"/>
                <a:gd name="T76" fmla="*/ 305 w 1040"/>
                <a:gd name="T77" fmla="*/ 223 h 724"/>
                <a:gd name="T78" fmla="*/ 332 w 1040"/>
                <a:gd name="T79" fmla="*/ 427 h 724"/>
                <a:gd name="T80" fmla="*/ 241 w 1040"/>
                <a:gd name="T81" fmla="*/ 483 h 724"/>
                <a:gd name="T82" fmla="*/ 245 w 1040"/>
                <a:gd name="T83" fmla="*/ 589 h 724"/>
                <a:gd name="T84" fmla="*/ 249 w 1040"/>
                <a:gd name="T85" fmla="*/ 582 h 724"/>
                <a:gd name="T86" fmla="*/ 304 w 1040"/>
                <a:gd name="T87" fmla="*/ 536 h 724"/>
                <a:gd name="T88" fmla="*/ 297 w 1040"/>
                <a:gd name="T89" fmla="*/ 600 h 724"/>
                <a:gd name="T90" fmla="*/ 384 w 1040"/>
                <a:gd name="T91" fmla="*/ 632 h 724"/>
                <a:gd name="T92" fmla="*/ 466 w 1040"/>
                <a:gd name="T93" fmla="*/ 579 h 724"/>
                <a:gd name="T94" fmla="*/ 532 w 1040"/>
                <a:gd name="T95" fmla="*/ 538 h 724"/>
                <a:gd name="T96" fmla="*/ 564 w 1040"/>
                <a:gd name="T97" fmla="*/ 455 h 724"/>
                <a:gd name="T98" fmla="*/ 627 w 1040"/>
                <a:gd name="T99" fmla="*/ 519 h 724"/>
                <a:gd name="T100" fmla="*/ 598 w 1040"/>
                <a:gd name="T101" fmla="*/ 588 h 724"/>
                <a:gd name="T102" fmla="*/ 629 w 1040"/>
                <a:gd name="T103" fmla="*/ 576 h 724"/>
                <a:gd name="T104" fmla="*/ 724 w 1040"/>
                <a:gd name="T105" fmla="*/ 544 h 724"/>
                <a:gd name="T106" fmla="*/ 808 w 1040"/>
                <a:gd name="T107" fmla="*/ 564 h 724"/>
                <a:gd name="T108" fmla="*/ 785 w 1040"/>
                <a:gd name="T109" fmla="*/ 650 h 724"/>
                <a:gd name="T110" fmla="*/ 818 w 1040"/>
                <a:gd name="T111" fmla="*/ 611 h 724"/>
                <a:gd name="T112" fmla="*/ 978 w 1040"/>
                <a:gd name="T113" fmla="*/ 685 h 724"/>
                <a:gd name="T114" fmla="*/ 978 w 1040"/>
                <a:gd name="T115" fmla="*/ 664 h 724"/>
                <a:gd name="T116" fmla="*/ 952 w 1040"/>
                <a:gd name="T117" fmla="*/ 606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40" h="724">
                  <a:moveTo>
                    <a:pt x="968" y="526"/>
                  </a:moveTo>
                  <a:cubicBezTo>
                    <a:pt x="984" y="505"/>
                    <a:pt x="982" y="471"/>
                    <a:pt x="959" y="452"/>
                  </a:cubicBezTo>
                  <a:cubicBezTo>
                    <a:pt x="926" y="425"/>
                    <a:pt x="874" y="435"/>
                    <a:pt x="853" y="471"/>
                  </a:cubicBezTo>
                  <a:cubicBezTo>
                    <a:pt x="848" y="462"/>
                    <a:pt x="841" y="453"/>
                    <a:pt x="834" y="447"/>
                  </a:cubicBezTo>
                  <a:cubicBezTo>
                    <a:pt x="832" y="446"/>
                    <a:pt x="831" y="446"/>
                    <a:pt x="830" y="445"/>
                  </a:cubicBezTo>
                  <a:cubicBezTo>
                    <a:pt x="859" y="422"/>
                    <a:pt x="853" y="378"/>
                    <a:pt x="824" y="357"/>
                  </a:cubicBezTo>
                  <a:cubicBezTo>
                    <a:pt x="808" y="346"/>
                    <a:pt x="787" y="343"/>
                    <a:pt x="768" y="347"/>
                  </a:cubicBezTo>
                  <a:cubicBezTo>
                    <a:pt x="752" y="351"/>
                    <a:pt x="741" y="361"/>
                    <a:pt x="734" y="374"/>
                  </a:cubicBezTo>
                  <a:cubicBezTo>
                    <a:pt x="731" y="359"/>
                    <a:pt x="722" y="343"/>
                    <a:pt x="712" y="334"/>
                  </a:cubicBezTo>
                  <a:cubicBezTo>
                    <a:pt x="706" y="330"/>
                    <a:pt x="701" y="326"/>
                    <a:pt x="695" y="324"/>
                  </a:cubicBezTo>
                  <a:cubicBezTo>
                    <a:pt x="734" y="292"/>
                    <a:pt x="726" y="228"/>
                    <a:pt x="677" y="211"/>
                  </a:cubicBezTo>
                  <a:cubicBezTo>
                    <a:pt x="653" y="203"/>
                    <a:pt x="626" y="210"/>
                    <a:pt x="610" y="229"/>
                  </a:cubicBezTo>
                  <a:cubicBezTo>
                    <a:pt x="592" y="251"/>
                    <a:pt x="587" y="278"/>
                    <a:pt x="594" y="305"/>
                  </a:cubicBezTo>
                  <a:cubicBezTo>
                    <a:pt x="589" y="302"/>
                    <a:pt x="584" y="300"/>
                    <a:pt x="579" y="299"/>
                  </a:cubicBezTo>
                  <a:cubicBezTo>
                    <a:pt x="577" y="285"/>
                    <a:pt x="570" y="271"/>
                    <a:pt x="560" y="259"/>
                  </a:cubicBezTo>
                  <a:cubicBezTo>
                    <a:pt x="580" y="256"/>
                    <a:pt x="600" y="247"/>
                    <a:pt x="609" y="227"/>
                  </a:cubicBezTo>
                  <a:cubicBezTo>
                    <a:pt x="617" y="206"/>
                    <a:pt x="607" y="181"/>
                    <a:pt x="587" y="170"/>
                  </a:cubicBezTo>
                  <a:cubicBezTo>
                    <a:pt x="548" y="147"/>
                    <a:pt x="492" y="187"/>
                    <a:pt x="512" y="231"/>
                  </a:cubicBezTo>
                  <a:cubicBezTo>
                    <a:pt x="507" y="230"/>
                    <a:pt x="503" y="229"/>
                    <a:pt x="499" y="230"/>
                  </a:cubicBezTo>
                  <a:cubicBezTo>
                    <a:pt x="518" y="177"/>
                    <a:pt x="454" y="131"/>
                    <a:pt x="410" y="166"/>
                  </a:cubicBezTo>
                  <a:cubicBezTo>
                    <a:pt x="372" y="195"/>
                    <a:pt x="380" y="254"/>
                    <a:pt x="417" y="275"/>
                  </a:cubicBezTo>
                  <a:cubicBezTo>
                    <a:pt x="410" y="276"/>
                    <a:pt x="403" y="275"/>
                    <a:pt x="397" y="270"/>
                  </a:cubicBezTo>
                  <a:cubicBezTo>
                    <a:pt x="391" y="263"/>
                    <a:pt x="385" y="255"/>
                    <a:pt x="380" y="248"/>
                  </a:cubicBezTo>
                  <a:cubicBezTo>
                    <a:pt x="375" y="240"/>
                    <a:pt x="372" y="231"/>
                    <a:pt x="367" y="223"/>
                  </a:cubicBezTo>
                  <a:cubicBezTo>
                    <a:pt x="367" y="223"/>
                    <a:pt x="367" y="223"/>
                    <a:pt x="367" y="222"/>
                  </a:cubicBezTo>
                  <a:cubicBezTo>
                    <a:pt x="331" y="171"/>
                    <a:pt x="334" y="100"/>
                    <a:pt x="391" y="65"/>
                  </a:cubicBezTo>
                  <a:cubicBezTo>
                    <a:pt x="420" y="46"/>
                    <a:pt x="458" y="50"/>
                    <a:pt x="474" y="79"/>
                  </a:cubicBezTo>
                  <a:cubicBezTo>
                    <a:pt x="469" y="81"/>
                    <a:pt x="465" y="84"/>
                    <a:pt x="462" y="88"/>
                  </a:cubicBezTo>
                  <a:cubicBezTo>
                    <a:pt x="453" y="99"/>
                    <a:pt x="447" y="125"/>
                    <a:pt x="457" y="137"/>
                  </a:cubicBezTo>
                  <a:cubicBezTo>
                    <a:pt x="466" y="148"/>
                    <a:pt x="478" y="143"/>
                    <a:pt x="482" y="132"/>
                  </a:cubicBezTo>
                  <a:cubicBezTo>
                    <a:pt x="488" y="116"/>
                    <a:pt x="486" y="97"/>
                    <a:pt x="479" y="82"/>
                  </a:cubicBezTo>
                  <a:cubicBezTo>
                    <a:pt x="487" y="80"/>
                    <a:pt x="496" y="81"/>
                    <a:pt x="502" y="83"/>
                  </a:cubicBezTo>
                  <a:cubicBezTo>
                    <a:pt x="518" y="88"/>
                    <a:pt x="523" y="102"/>
                    <a:pt x="533" y="113"/>
                  </a:cubicBezTo>
                  <a:cubicBezTo>
                    <a:pt x="541" y="121"/>
                    <a:pt x="549" y="128"/>
                    <a:pt x="558" y="134"/>
                  </a:cubicBezTo>
                  <a:cubicBezTo>
                    <a:pt x="576" y="146"/>
                    <a:pt x="599" y="154"/>
                    <a:pt x="619" y="151"/>
                  </a:cubicBezTo>
                  <a:cubicBezTo>
                    <a:pt x="637" y="149"/>
                    <a:pt x="652" y="135"/>
                    <a:pt x="655" y="118"/>
                  </a:cubicBezTo>
                  <a:cubicBezTo>
                    <a:pt x="657" y="104"/>
                    <a:pt x="647" y="89"/>
                    <a:pt x="632" y="94"/>
                  </a:cubicBezTo>
                  <a:cubicBezTo>
                    <a:pt x="628" y="95"/>
                    <a:pt x="629" y="101"/>
                    <a:pt x="632" y="101"/>
                  </a:cubicBezTo>
                  <a:cubicBezTo>
                    <a:pt x="654" y="98"/>
                    <a:pt x="647" y="127"/>
                    <a:pt x="639" y="136"/>
                  </a:cubicBezTo>
                  <a:cubicBezTo>
                    <a:pt x="631" y="144"/>
                    <a:pt x="622" y="147"/>
                    <a:pt x="611" y="147"/>
                  </a:cubicBezTo>
                  <a:cubicBezTo>
                    <a:pt x="595" y="147"/>
                    <a:pt x="579" y="141"/>
                    <a:pt x="565" y="133"/>
                  </a:cubicBezTo>
                  <a:cubicBezTo>
                    <a:pt x="551" y="126"/>
                    <a:pt x="539" y="115"/>
                    <a:pt x="531" y="103"/>
                  </a:cubicBezTo>
                  <a:cubicBezTo>
                    <a:pt x="525" y="95"/>
                    <a:pt x="521" y="86"/>
                    <a:pt x="512" y="81"/>
                  </a:cubicBezTo>
                  <a:cubicBezTo>
                    <a:pt x="502" y="76"/>
                    <a:pt x="488" y="74"/>
                    <a:pt x="477" y="78"/>
                  </a:cubicBezTo>
                  <a:cubicBezTo>
                    <a:pt x="476" y="75"/>
                    <a:pt x="474" y="72"/>
                    <a:pt x="472" y="70"/>
                  </a:cubicBezTo>
                  <a:cubicBezTo>
                    <a:pt x="441" y="30"/>
                    <a:pt x="389" y="51"/>
                    <a:pt x="362" y="84"/>
                  </a:cubicBezTo>
                  <a:cubicBezTo>
                    <a:pt x="334" y="119"/>
                    <a:pt x="329" y="170"/>
                    <a:pt x="352" y="209"/>
                  </a:cubicBezTo>
                  <a:cubicBezTo>
                    <a:pt x="351" y="207"/>
                    <a:pt x="349" y="206"/>
                    <a:pt x="348" y="204"/>
                  </a:cubicBezTo>
                  <a:cubicBezTo>
                    <a:pt x="342" y="198"/>
                    <a:pt x="326" y="173"/>
                    <a:pt x="320" y="165"/>
                  </a:cubicBezTo>
                  <a:cubicBezTo>
                    <a:pt x="332" y="144"/>
                    <a:pt x="342" y="122"/>
                    <a:pt x="332" y="99"/>
                  </a:cubicBezTo>
                  <a:cubicBezTo>
                    <a:pt x="319" y="68"/>
                    <a:pt x="283" y="53"/>
                    <a:pt x="271" y="21"/>
                  </a:cubicBezTo>
                  <a:cubicBezTo>
                    <a:pt x="271" y="18"/>
                    <a:pt x="267" y="17"/>
                    <a:pt x="266" y="19"/>
                  </a:cubicBezTo>
                  <a:cubicBezTo>
                    <a:pt x="260" y="26"/>
                    <a:pt x="257" y="34"/>
                    <a:pt x="255" y="42"/>
                  </a:cubicBezTo>
                  <a:cubicBezTo>
                    <a:pt x="214" y="0"/>
                    <a:pt x="148" y="38"/>
                    <a:pt x="98" y="24"/>
                  </a:cubicBezTo>
                  <a:cubicBezTo>
                    <a:pt x="97" y="24"/>
                    <a:pt x="94" y="26"/>
                    <a:pt x="95" y="28"/>
                  </a:cubicBezTo>
                  <a:cubicBezTo>
                    <a:pt x="104" y="51"/>
                    <a:pt x="117" y="71"/>
                    <a:pt x="134" y="89"/>
                  </a:cubicBezTo>
                  <a:cubicBezTo>
                    <a:pt x="82" y="104"/>
                    <a:pt x="56" y="161"/>
                    <a:pt x="4" y="175"/>
                  </a:cubicBezTo>
                  <a:cubicBezTo>
                    <a:pt x="1" y="175"/>
                    <a:pt x="0" y="180"/>
                    <a:pt x="3" y="181"/>
                  </a:cubicBezTo>
                  <a:cubicBezTo>
                    <a:pt x="32" y="196"/>
                    <a:pt x="58" y="215"/>
                    <a:pt x="80" y="239"/>
                  </a:cubicBezTo>
                  <a:cubicBezTo>
                    <a:pt x="96" y="255"/>
                    <a:pt x="112" y="273"/>
                    <a:pt x="136" y="272"/>
                  </a:cubicBezTo>
                  <a:cubicBezTo>
                    <a:pt x="118" y="295"/>
                    <a:pt x="104" y="321"/>
                    <a:pt x="95" y="349"/>
                  </a:cubicBezTo>
                  <a:cubicBezTo>
                    <a:pt x="94" y="352"/>
                    <a:pt x="97" y="354"/>
                    <a:pt x="99" y="353"/>
                  </a:cubicBezTo>
                  <a:cubicBezTo>
                    <a:pt x="131" y="333"/>
                    <a:pt x="172" y="353"/>
                    <a:pt x="207" y="354"/>
                  </a:cubicBezTo>
                  <a:cubicBezTo>
                    <a:pt x="234" y="354"/>
                    <a:pt x="260" y="349"/>
                    <a:pt x="283" y="334"/>
                  </a:cubicBezTo>
                  <a:cubicBezTo>
                    <a:pt x="282" y="338"/>
                    <a:pt x="280" y="342"/>
                    <a:pt x="278" y="345"/>
                  </a:cubicBezTo>
                  <a:cubicBezTo>
                    <a:pt x="278" y="345"/>
                    <a:pt x="278" y="346"/>
                    <a:pt x="278" y="346"/>
                  </a:cubicBezTo>
                  <a:cubicBezTo>
                    <a:pt x="278" y="346"/>
                    <a:pt x="277" y="347"/>
                    <a:pt x="277" y="347"/>
                  </a:cubicBezTo>
                  <a:cubicBezTo>
                    <a:pt x="276" y="349"/>
                    <a:pt x="275" y="350"/>
                    <a:pt x="274" y="351"/>
                  </a:cubicBezTo>
                  <a:cubicBezTo>
                    <a:pt x="273" y="352"/>
                    <a:pt x="273" y="353"/>
                    <a:pt x="273" y="354"/>
                  </a:cubicBezTo>
                  <a:cubicBezTo>
                    <a:pt x="269" y="362"/>
                    <a:pt x="267" y="371"/>
                    <a:pt x="267" y="379"/>
                  </a:cubicBezTo>
                  <a:cubicBezTo>
                    <a:pt x="231" y="379"/>
                    <a:pt x="199" y="409"/>
                    <a:pt x="207" y="447"/>
                  </a:cubicBezTo>
                  <a:cubicBezTo>
                    <a:pt x="211" y="464"/>
                    <a:pt x="222" y="481"/>
                    <a:pt x="236" y="491"/>
                  </a:cubicBezTo>
                  <a:cubicBezTo>
                    <a:pt x="243" y="495"/>
                    <a:pt x="251" y="497"/>
                    <a:pt x="258" y="498"/>
                  </a:cubicBezTo>
                  <a:cubicBezTo>
                    <a:pt x="244" y="507"/>
                    <a:pt x="230" y="519"/>
                    <a:pt x="226" y="536"/>
                  </a:cubicBezTo>
                  <a:cubicBezTo>
                    <a:pt x="226" y="538"/>
                    <a:pt x="225" y="539"/>
                    <a:pt x="225" y="541"/>
                  </a:cubicBezTo>
                  <a:cubicBezTo>
                    <a:pt x="207" y="544"/>
                    <a:pt x="194" y="558"/>
                    <a:pt x="189" y="575"/>
                  </a:cubicBezTo>
                  <a:cubicBezTo>
                    <a:pt x="181" y="598"/>
                    <a:pt x="188" y="620"/>
                    <a:pt x="205" y="637"/>
                  </a:cubicBezTo>
                  <a:cubicBezTo>
                    <a:pt x="220" y="650"/>
                    <a:pt x="240" y="657"/>
                    <a:pt x="260" y="651"/>
                  </a:cubicBezTo>
                  <a:cubicBezTo>
                    <a:pt x="274" y="646"/>
                    <a:pt x="283" y="636"/>
                    <a:pt x="289" y="624"/>
                  </a:cubicBezTo>
                  <a:cubicBezTo>
                    <a:pt x="288" y="653"/>
                    <a:pt x="317" y="681"/>
                    <a:pt x="346" y="683"/>
                  </a:cubicBezTo>
                  <a:cubicBezTo>
                    <a:pt x="383" y="686"/>
                    <a:pt x="411" y="655"/>
                    <a:pt x="413" y="620"/>
                  </a:cubicBezTo>
                  <a:cubicBezTo>
                    <a:pt x="421" y="622"/>
                    <a:pt x="429" y="622"/>
                    <a:pt x="438" y="621"/>
                  </a:cubicBezTo>
                  <a:cubicBezTo>
                    <a:pt x="446" y="620"/>
                    <a:pt x="454" y="617"/>
                    <a:pt x="462" y="613"/>
                  </a:cubicBezTo>
                  <a:cubicBezTo>
                    <a:pt x="475" y="635"/>
                    <a:pt x="501" y="645"/>
                    <a:pt x="525" y="637"/>
                  </a:cubicBezTo>
                  <a:cubicBezTo>
                    <a:pt x="546" y="630"/>
                    <a:pt x="561" y="608"/>
                    <a:pt x="559" y="586"/>
                  </a:cubicBezTo>
                  <a:cubicBezTo>
                    <a:pt x="564" y="588"/>
                    <a:pt x="569" y="590"/>
                    <a:pt x="575" y="590"/>
                  </a:cubicBezTo>
                  <a:cubicBezTo>
                    <a:pt x="576" y="590"/>
                    <a:pt x="576" y="590"/>
                    <a:pt x="577" y="590"/>
                  </a:cubicBezTo>
                  <a:cubicBezTo>
                    <a:pt x="552" y="620"/>
                    <a:pt x="557" y="672"/>
                    <a:pt x="595" y="689"/>
                  </a:cubicBezTo>
                  <a:cubicBezTo>
                    <a:pt x="612" y="697"/>
                    <a:pt x="633" y="694"/>
                    <a:pt x="646" y="682"/>
                  </a:cubicBezTo>
                  <a:cubicBezTo>
                    <a:pt x="662" y="669"/>
                    <a:pt x="663" y="649"/>
                    <a:pt x="661" y="630"/>
                  </a:cubicBezTo>
                  <a:cubicBezTo>
                    <a:pt x="676" y="638"/>
                    <a:pt x="694" y="639"/>
                    <a:pt x="712" y="631"/>
                  </a:cubicBezTo>
                  <a:cubicBezTo>
                    <a:pt x="716" y="629"/>
                    <a:pt x="719" y="627"/>
                    <a:pt x="722" y="625"/>
                  </a:cubicBezTo>
                  <a:cubicBezTo>
                    <a:pt x="735" y="643"/>
                    <a:pt x="755" y="646"/>
                    <a:pt x="774" y="640"/>
                  </a:cubicBezTo>
                  <a:cubicBezTo>
                    <a:pt x="768" y="671"/>
                    <a:pt x="791" y="711"/>
                    <a:pt x="823" y="718"/>
                  </a:cubicBezTo>
                  <a:cubicBezTo>
                    <a:pt x="852" y="724"/>
                    <a:pt x="876" y="703"/>
                    <a:pt x="882" y="677"/>
                  </a:cubicBezTo>
                  <a:cubicBezTo>
                    <a:pt x="895" y="698"/>
                    <a:pt x="919" y="712"/>
                    <a:pt x="944" y="712"/>
                  </a:cubicBezTo>
                  <a:cubicBezTo>
                    <a:pt x="962" y="711"/>
                    <a:pt x="980" y="703"/>
                    <a:pt x="990" y="687"/>
                  </a:cubicBezTo>
                  <a:cubicBezTo>
                    <a:pt x="999" y="674"/>
                    <a:pt x="1006" y="648"/>
                    <a:pt x="999" y="632"/>
                  </a:cubicBezTo>
                  <a:cubicBezTo>
                    <a:pt x="1011" y="627"/>
                    <a:pt x="1020" y="617"/>
                    <a:pt x="1026" y="604"/>
                  </a:cubicBezTo>
                  <a:cubicBezTo>
                    <a:pt x="1040" y="567"/>
                    <a:pt x="1006" y="523"/>
                    <a:pt x="968" y="526"/>
                  </a:cubicBezTo>
                  <a:close/>
                  <a:moveTo>
                    <a:pt x="480" y="95"/>
                  </a:moveTo>
                  <a:cubicBezTo>
                    <a:pt x="481" y="103"/>
                    <a:pt x="483" y="119"/>
                    <a:pt x="479" y="127"/>
                  </a:cubicBezTo>
                  <a:cubicBezTo>
                    <a:pt x="478" y="136"/>
                    <a:pt x="464" y="144"/>
                    <a:pt x="457" y="129"/>
                  </a:cubicBezTo>
                  <a:cubicBezTo>
                    <a:pt x="456" y="123"/>
                    <a:pt x="456" y="118"/>
                    <a:pt x="457" y="112"/>
                  </a:cubicBezTo>
                  <a:cubicBezTo>
                    <a:pt x="459" y="102"/>
                    <a:pt x="463" y="90"/>
                    <a:pt x="472" y="84"/>
                  </a:cubicBezTo>
                  <a:cubicBezTo>
                    <a:pt x="473" y="84"/>
                    <a:pt x="474" y="83"/>
                    <a:pt x="476" y="83"/>
                  </a:cubicBezTo>
                  <a:cubicBezTo>
                    <a:pt x="477" y="87"/>
                    <a:pt x="479" y="91"/>
                    <a:pt x="480" y="95"/>
                  </a:cubicBezTo>
                  <a:close/>
                  <a:moveTo>
                    <a:pt x="944" y="451"/>
                  </a:moveTo>
                  <a:cubicBezTo>
                    <a:pt x="980" y="470"/>
                    <a:pt x="976" y="515"/>
                    <a:pt x="943" y="532"/>
                  </a:cubicBezTo>
                  <a:cubicBezTo>
                    <a:pt x="941" y="510"/>
                    <a:pt x="909" y="496"/>
                    <a:pt x="883" y="491"/>
                  </a:cubicBezTo>
                  <a:cubicBezTo>
                    <a:pt x="885" y="491"/>
                    <a:pt x="886" y="491"/>
                    <a:pt x="887" y="491"/>
                  </a:cubicBezTo>
                  <a:cubicBezTo>
                    <a:pt x="897" y="491"/>
                    <a:pt x="908" y="493"/>
                    <a:pt x="917" y="498"/>
                  </a:cubicBezTo>
                  <a:cubicBezTo>
                    <a:pt x="918" y="499"/>
                    <a:pt x="919" y="498"/>
                    <a:pt x="918" y="497"/>
                  </a:cubicBezTo>
                  <a:cubicBezTo>
                    <a:pt x="905" y="488"/>
                    <a:pt x="887" y="485"/>
                    <a:pt x="871" y="487"/>
                  </a:cubicBezTo>
                  <a:cubicBezTo>
                    <a:pt x="883" y="484"/>
                    <a:pt x="895" y="483"/>
                    <a:pt x="906" y="487"/>
                  </a:cubicBezTo>
                  <a:cubicBezTo>
                    <a:pt x="907" y="487"/>
                    <a:pt x="908" y="486"/>
                    <a:pt x="907" y="486"/>
                  </a:cubicBezTo>
                  <a:cubicBezTo>
                    <a:pt x="898" y="481"/>
                    <a:pt x="890" y="480"/>
                    <a:pt x="880" y="481"/>
                  </a:cubicBezTo>
                  <a:cubicBezTo>
                    <a:pt x="878" y="481"/>
                    <a:pt x="873" y="482"/>
                    <a:pt x="869" y="483"/>
                  </a:cubicBezTo>
                  <a:cubicBezTo>
                    <a:pt x="880" y="478"/>
                    <a:pt x="893" y="474"/>
                    <a:pt x="903" y="479"/>
                  </a:cubicBezTo>
                  <a:cubicBezTo>
                    <a:pt x="903" y="479"/>
                    <a:pt x="904" y="478"/>
                    <a:pt x="903" y="478"/>
                  </a:cubicBezTo>
                  <a:cubicBezTo>
                    <a:pt x="891" y="469"/>
                    <a:pt x="871" y="477"/>
                    <a:pt x="859" y="485"/>
                  </a:cubicBezTo>
                  <a:cubicBezTo>
                    <a:pt x="858" y="482"/>
                    <a:pt x="857" y="480"/>
                    <a:pt x="856" y="478"/>
                  </a:cubicBezTo>
                  <a:cubicBezTo>
                    <a:pt x="876" y="449"/>
                    <a:pt x="911" y="433"/>
                    <a:pt x="944" y="451"/>
                  </a:cubicBezTo>
                  <a:close/>
                  <a:moveTo>
                    <a:pt x="859" y="518"/>
                  </a:moveTo>
                  <a:cubicBezTo>
                    <a:pt x="861" y="513"/>
                    <a:pt x="862" y="508"/>
                    <a:pt x="862" y="503"/>
                  </a:cubicBezTo>
                  <a:cubicBezTo>
                    <a:pt x="886" y="504"/>
                    <a:pt x="910" y="511"/>
                    <a:pt x="925" y="532"/>
                  </a:cubicBezTo>
                  <a:cubicBezTo>
                    <a:pt x="939" y="553"/>
                    <a:pt x="940" y="592"/>
                    <a:pt x="921" y="610"/>
                  </a:cubicBezTo>
                  <a:cubicBezTo>
                    <a:pt x="903" y="629"/>
                    <a:pt x="875" y="629"/>
                    <a:pt x="853" y="617"/>
                  </a:cubicBezTo>
                  <a:cubicBezTo>
                    <a:pt x="834" y="606"/>
                    <a:pt x="825" y="588"/>
                    <a:pt x="820" y="569"/>
                  </a:cubicBezTo>
                  <a:cubicBezTo>
                    <a:pt x="833" y="569"/>
                    <a:pt x="846" y="560"/>
                    <a:pt x="853" y="550"/>
                  </a:cubicBezTo>
                  <a:cubicBezTo>
                    <a:pt x="854" y="550"/>
                    <a:pt x="853" y="549"/>
                    <a:pt x="852" y="550"/>
                  </a:cubicBezTo>
                  <a:cubicBezTo>
                    <a:pt x="847" y="555"/>
                    <a:pt x="841" y="559"/>
                    <a:pt x="834" y="562"/>
                  </a:cubicBezTo>
                  <a:cubicBezTo>
                    <a:pt x="829" y="563"/>
                    <a:pt x="824" y="564"/>
                    <a:pt x="819" y="564"/>
                  </a:cubicBezTo>
                  <a:cubicBezTo>
                    <a:pt x="819" y="563"/>
                    <a:pt x="819" y="562"/>
                    <a:pt x="819" y="561"/>
                  </a:cubicBezTo>
                  <a:cubicBezTo>
                    <a:pt x="824" y="559"/>
                    <a:pt x="831" y="559"/>
                    <a:pt x="836" y="556"/>
                  </a:cubicBezTo>
                  <a:cubicBezTo>
                    <a:pt x="843" y="553"/>
                    <a:pt x="848" y="548"/>
                    <a:pt x="853" y="543"/>
                  </a:cubicBezTo>
                  <a:cubicBezTo>
                    <a:pt x="853" y="542"/>
                    <a:pt x="852" y="540"/>
                    <a:pt x="851" y="541"/>
                  </a:cubicBezTo>
                  <a:cubicBezTo>
                    <a:pt x="846" y="547"/>
                    <a:pt x="838" y="552"/>
                    <a:pt x="830" y="554"/>
                  </a:cubicBezTo>
                  <a:cubicBezTo>
                    <a:pt x="828" y="555"/>
                    <a:pt x="824" y="556"/>
                    <a:pt x="821" y="556"/>
                  </a:cubicBezTo>
                  <a:cubicBezTo>
                    <a:pt x="838" y="548"/>
                    <a:pt x="853" y="534"/>
                    <a:pt x="859" y="518"/>
                  </a:cubicBezTo>
                  <a:close/>
                  <a:moveTo>
                    <a:pt x="845" y="523"/>
                  </a:moveTo>
                  <a:cubicBezTo>
                    <a:pt x="834" y="540"/>
                    <a:pt x="811" y="553"/>
                    <a:pt x="791" y="553"/>
                  </a:cubicBezTo>
                  <a:cubicBezTo>
                    <a:pt x="782" y="553"/>
                    <a:pt x="775" y="551"/>
                    <a:pt x="767" y="547"/>
                  </a:cubicBezTo>
                  <a:cubicBezTo>
                    <a:pt x="763" y="545"/>
                    <a:pt x="759" y="542"/>
                    <a:pt x="756" y="538"/>
                  </a:cubicBezTo>
                  <a:cubicBezTo>
                    <a:pt x="762" y="542"/>
                    <a:pt x="769" y="545"/>
                    <a:pt x="776" y="547"/>
                  </a:cubicBezTo>
                  <a:cubicBezTo>
                    <a:pt x="777" y="547"/>
                    <a:pt x="778" y="546"/>
                    <a:pt x="777" y="545"/>
                  </a:cubicBezTo>
                  <a:cubicBezTo>
                    <a:pt x="765" y="542"/>
                    <a:pt x="754" y="534"/>
                    <a:pt x="746" y="524"/>
                  </a:cubicBezTo>
                  <a:cubicBezTo>
                    <a:pt x="748" y="523"/>
                    <a:pt x="751" y="521"/>
                    <a:pt x="752" y="520"/>
                  </a:cubicBezTo>
                  <a:cubicBezTo>
                    <a:pt x="760" y="514"/>
                    <a:pt x="764" y="507"/>
                    <a:pt x="768" y="499"/>
                  </a:cubicBezTo>
                  <a:cubicBezTo>
                    <a:pt x="768" y="498"/>
                    <a:pt x="767" y="498"/>
                    <a:pt x="766" y="499"/>
                  </a:cubicBezTo>
                  <a:cubicBezTo>
                    <a:pt x="762" y="506"/>
                    <a:pt x="756" y="512"/>
                    <a:pt x="749" y="517"/>
                  </a:cubicBezTo>
                  <a:cubicBezTo>
                    <a:pt x="749" y="517"/>
                    <a:pt x="749" y="517"/>
                    <a:pt x="749" y="517"/>
                  </a:cubicBezTo>
                  <a:cubicBezTo>
                    <a:pt x="757" y="509"/>
                    <a:pt x="763" y="497"/>
                    <a:pt x="766" y="486"/>
                  </a:cubicBezTo>
                  <a:cubicBezTo>
                    <a:pt x="767" y="485"/>
                    <a:pt x="765" y="484"/>
                    <a:pt x="765" y="485"/>
                  </a:cubicBezTo>
                  <a:cubicBezTo>
                    <a:pt x="761" y="496"/>
                    <a:pt x="754" y="506"/>
                    <a:pt x="746" y="513"/>
                  </a:cubicBezTo>
                  <a:cubicBezTo>
                    <a:pt x="759" y="496"/>
                    <a:pt x="767" y="474"/>
                    <a:pt x="759" y="452"/>
                  </a:cubicBezTo>
                  <a:cubicBezTo>
                    <a:pt x="759" y="452"/>
                    <a:pt x="759" y="452"/>
                    <a:pt x="759" y="451"/>
                  </a:cubicBezTo>
                  <a:cubicBezTo>
                    <a:pt x="779" y="443"/>
                    <a:pt x="810" y="441"/>
                    <a:pt x="828" y="455"/>
                  </a:cubicBezTo>
                  <a:cubicBezTo>
                    <a:pt x="847" y="470"/>
                    <a:pt x="860" y="501"/>
                    <a:pt x="845" y="523"/>
                  </a:cubicBezTo>
                  <a:close/>
                  <a:moveTo>
                    <a:pt x="738" y="381"/>
                  </a:moveTo>
                  <a:cubicBezTo>
                    <a:pt x="738" y="381"/>
                    <a:pt x="737" y="381"/>
                    <a:pt x="737" y="380"/>
                  </a:cubicBezTo>
                  <a:cubicBezTo>
                    <a:pt x="745" y="369"/>
                    <a:pt x="752" y="358"/>
                    <a:pt x="767" y="354"/>
                  </a:cubicBezTo>
                  <a:cubicBezTo>
                    <a:pt x="783" y="350"/>
                    <a:pt x="802" y="352"/>
                    <a:pt x="816" y="361"/>
                  </a:cubicBezTo>
                  <a:cubicBezTo>
                    <a:pt x="845" y="380"/>
                    <a:pt x="846" y="417"/>
                    <a:pt x="822" y="440"/>
                  </a:cubicBezTo>
                  <a:cubicBezTo>
                    <a:pt x="822" y="440"/>
                    <a:pt x="822" y="440"/>
                    <a:pt x="821" y="441"/>
                  </a:cubicBezTo>
                  <a:cubicBezTo>
                    <a:pt x="808" y="435"/>
                    <a:pt x="790" y="435"/>
                    <a:pt x="775" y="438"/>
                  </a:cubicBezTo>
                  <a:cubicBezTo>
                    <a:pt x="775" y="438"/>
                    <a:pt x="775" y="438"/>
                    <a:pt x="775" y="437"/>
                  </a:cubicBezTo>
                  <a:cubicBezTo>
                    <a:pt x="771" y="431"/>
                    <a:pt x="767" y="426"/>
                    <a:pt x="762" y="422"/>
                  </a:cubicBezTo>
                  <a:cubicBezTo>
                    <a:pt x="766" y="413"/>
                    <a:pt x="763" y="396"/>
                    <a:pt x="762" y="388"/>
                  </a:cubicBezTo>
                  <a:cubicBezTo>
                    <a:pt x="762" y="387"/>
                    <a:pt x="761" y="388"/>
                    <a:pt x="761" y="389"/>
                  </a:cubicBezTo>
                  <a:cubicBezTo>
                    <a:pt x="762" y="398"/>
                    <a:pt x="763" y="411"/>
                    <a:pt x="758" y="420"/>
                  </a:cubicBezTo>
                  <a:cubicBezTo>
                    <a:pt x="758" y="420"/>
                    <a:pt x="758" y="420"/>
                    <a:pt x="757" y="419"/>
                  </a:cubicBezTo>
                  <a:cubicBezTo>
                    <a:pt x="758" y="416"/>
                    <a:pt x="759" y="413"/>
                    <a:pt x="759" y="410"/>
                  </a:cubicBezTo>
                  <a:cubicBezTo>
                    <a:pt x="760" y="401"/>
                    <a:pt x="760" y="391"/>
                    <a:pt x="756" y="383"/>
                  </a:cubicBezTo>
                  <a:cubicBezTo>
                    <a:pt x="756" y="382"/>
                    <a:pt x="755" y="382"/>
                    <a:pt x="755" y="383"/>
                  </a:cubicBezTo>
                  <a:cubicBezTo>
                    <a:pt x="757" y="391"/>
                    <a:pt x="757" y="398"/>
                    <a:pt x="756" y="406"/>
                  </a:cubicBezTo>
                  <a:cubicBezTo>
                    <a:pt x="755" y="409"/>
                    <a:pt x="755" y="412"/>
                    <a:pt x="754" y="415"/>
                  </a:cubicBezTo>
                  <a:cubicBezTo>
                    <a:pt x="754" y="415"/>
                    <a:pt x="754" y="416"/>
                    <a:pt x="754" y="417"/>
                  </a:cubicBezTo>
                  <a:cubicBezTo>
                    <a:pt x="753" y="417"/>
                    <a:pt x="752" y="416"/>
                    <a:pt x="750" y="415"/>
                  </a:cubicBezTo>
                  <a:cubicBezTo>
                    <a:pt x="754" y="404"/>
                    <a:pt x="755" y="392"/>
                    <a:pt x="749" y="381"/>
                  </a:cubicBezTo>
                  <a:cubicBezTo>
                    <a:pt x="749" y="379"/>
                    <a:pt x="747" y="380"/>
                    <a:pt x="748" y="382"/>
                  </a:cubicBezTo>
                  <a:cubicBezTo>
                    <a:pt x="752" y="393"/>
                    <a:pt x="750" y="403"/>
                    <a:pt x="747" y="414"/>
                  </a:cubicBezTo>
                  <a:cubicBezTo>
                    <a:pt x="746" y="414"/>
                    <a:pt x="746" y="414"/>
                    <a:pt x="746" y="413"/>
                  </a:cubicBezTo>
                  <a:cubicBezTo>
                    <a:pt x="747" y="410"/>
                    <a:pt x="748" y="406"/>
                    <a:pt x="748" y="402"/>
                  </a:cubicBezTo>
                  <a:cubicBezTo>
                    <a:pt x="749" y="395"/>
                    <a:pt x="748" y="388"/>
                    <a:pt x="743" y="382"/>
                  </a:cubicBezTo>
                  <a:cubicBezTo>
                    <a:pt x="743" y="381"/>
                    <a:pt x="742" y="382"/>
                    <a:pt x="742" y="383"/>
                  </a:cubicBezTo>
                  <a:cubicBezTo>
                    <a:pt x="746" y="389"/>
                    <a:pt x="747" y="395"/>
                    <a:pt x="746" y="402"/>
                  </a:cubicBezTo>
                  <a:cubicBezTo>
                    <a:pt x="745" y="404"/>
                    <a:pt x="744" y="409"/>
                    <a:pt x="743" y="412"/>
                  </a:cubicBezTo>
                  <a:cubicBezTo>
                    <a:pt x="741" y="412"/>
                    <a:pt x="738" y="411"/>
                    <a:pt x="736" y="411"/>
                  </a:cubicBezTo>
                  <a:cubicBezTo>
                    <a:pt x="742" y="403"/>
                    <a:pt x="743" y="391"/>
                    <a:pt x="738" y="381"/>
                  </a:cubicBezTo>
                  <a:close/>
                  <a:moveTo>
                    <a:pt x="751" y="453"/>
                  </a:moveTo>
                  <a:cubicBezTo>
                    <a:pt x="760" y="480"/>
                    <a:pt x="742" y="508"/>
                    <a:pt x="719" y="521"/>
                  </a:cubicBezTo>
                  <a:cubicBezTo>
                    <a:pt x="699" y="533"/>
                    <a:pt x="674" y="532"/>
                    <a:pt x="655" y="519"/>
                  </a:cubicBezTo>
                  <a:cubicBezTo>
                    <a:pt x="655" y="518"/>
                    <a:pt x="655" y="518"/>
                    <a:pt x="655" y="517"/>
                  </a:cubicBezTo>
                  <a:cubicBezTo>
                    <a:pt x="660" y="519"/>
                    <a:pt x="665" y="521"/>
                    <a:pt x="670" y="521"/>
                  </a:cubicBezTo>
                  <a:cubicBezTo>
                    <a:pt x="681" y="523"/>
                    <a:pt x="693" y="522"/>
                    <a:pt x="704" y="517"/>
                  </a:cubicBezTo>
                  <a:cubicBezTo>
                    <a:pt x="704" y="517"/>
                    <a:pt x="704" y="516"/>
                    <a:pt x="703" y="516"/>
                  </a:cubicBezTo>
                  <a:cubicBezTo>
                    <a:pt x="688" y="520"/>
                    <a:pt x="672" y="519"/>
                    <a:pt x="658" y="513"/>
                  </a:cubicBezTo>
                  <a:cubicBezTo>
                    <a:pt x="657" y="513"/>
                    <a:pt x="656" y="512"/>
                    <a:pt x="656" y="512"/>
                  </a:cubicBezTo>
                  <a:cubicBezTo>
                    <a:pt x="655" y="509"/>
                    <a:pt x="655" y="506"/>
                    <a:pt x="654" y="503"/>
                  </a:cubicBezTo>
                  <a:cubicBezTo>
                    <a:pt x="653" y="493"/>
                    <a:pt x="650" y="484"/>
                    <a:pt x="645" y="476"/>
                  </a:cubicBezTo>
                  <a:cubicBezTo>
                    <a:pt x="645" y="475"/>
                    <a:pt x="644" y="476"/>
                    <a:pt x="644" y="477"/>
                  </a:cubicBezTo>
                  <a:cubicBezTo>
                    <a:pt x="649" y="486"/>
                    <a:pt x="651" y="498"/>
                    <a:pt x="651" y="509"/>
                  </a:cubicBezTo>
                  <a:cubicBezTo>
                    <a:pt x="650" y="509"/>
                    <a:pt x="650" y="508"/>
                    <a:pt x="649" y="508"/>
                  </a:cubicBezTo>
                  <a:cubicBezTo>
                    <a:pt x="649" y="504"/>
                    <a:pt x="648" y="500"/>
                    <a:pt x="648" y="497"/>
                  </a:cubicBezTo>
                  <a:cubicBezTo>
                    <a:pt x="647" y="489"/>
                    <a:pt x="644" y="481"/>
                    <a:pt x="640" y="475"/>
                  </a:cubicBezTo>
                  <a:cubicBezTo>
                    <a:pt x="640" y="474"/>
                    <a:pt x="638" y="475"/>
                    <a:pt x="639" y="476"/>
                  </a:cubicBezTo>
                  <a:cubicBezTo>
                    <a:pt x="644" y="484"/>
                    <a:pt x="645" y="493"/>
                    <a:pt x="645" y="503"/>
                  </a:cubicBezTo>
                  <a:cubicBezTo>
                    <a:pt x="645" y="502"/>
                    <a:pt x="644" y="502"/>
                    <a:pt x="644" y="502"/>
                  </a:cubicBezTo>
                  <a:cubicBezTo>
                    <a:pt x="644" y="492"/>
                    <a:pt x="639" y="482"/>
                    <a:pt x="634" y="473"/>
                  </a:cubicBezTo>
                  <a:cubicBezTo>
                    <a:pt x="634" y="473"/>
                    <a:pt x="633" y="473"/>
                    <a:pt x="633" y="474"/>
                  </a:cubicBezTo>
                  <a:cubicBezTo>
                    <a:pt x="636" y="479"/>
                    <a:pt x="637" y="484"/>
                    <a:pt x="638" y="489"/>
                  </a:cubicBezTo>
                  <a:cubicBezTo>
                    <a:pt x="636" y="484"/>
                    <a:pt x="634" y="478"/>
                    <a:pt x="630" y="473"/>
                  </a:cubicBezTo>
                  <a:cubicBezTo>
                    <a:pt x="632" y="467"/>
                    <a:pt x="634" y="462"/>
                    <a:pt x="639" y="457"/>
                  </a:cubicBezTo>
                  <a:cubicBezTo>
                    <a:pt x="644" y="451"/>
                    <a:pt x="650" y="446"/>
                    <a:pt x="657" y="443"/>
                  </a:cubicBezTo>
                  <a:cubicBezTo>
                    <a:pt x="658" y="442"/>
                    <a:pt x="657" y="441"/>
                    <a:pt x="656" y="441"/>
                  </a:cubicBezTo>
                  <a:cubicBezTo>
                    <a:pt x="645" y="446"/>
                    <a:pt x="631" y="456"/>
                    <a:pt x="627" y="468"/>
                  </a:cubicBezTo>
                  <a:cubicBezTo>
                    <a:pt x="627" y="468"/>
                    <a:pt x="627" y="468"/>
                    <a:pt x="627" y="468"/>
                  </a:cubicBezTo>
                  <a:cubicBezTo>
                    <a:pt x="627" y="466"/>
                    <a:pt x="627" y="464"/>
                    <a:pt x="628" y="462"/>
                  </a:cubicBezTo>
                  <a:cubicBezTo>
                    <a:pt x="630" y="456"/>
                    <a:pt x="633" y="452"/>
                    <a:pt x="637" y="449"/>
                  </a:cubicBezTo>
                  <a:cubicBezTo>
                    <a:pt x="643" y="442"/>
                    <a:pt x="650" y="435"/>
                    <a:pt x="658" y="433"/>
                  </a:cubicBezTo>
                  <a:cubicBezTo>
                    <a:pt x="659" y="432"/>
                    <a:pt x="659" y="431"/>
                    <a:pt x="658" y="431"/>
                  </a:cubicBezTo>
                  <a:cubicBezTo>
                    <a:pt x="642" y="434"/>
                    <a:pt x="627" y="448"/>
                    <a:pt x="623" y="464"/>
                  </a:cubicBezTo>
                  <a:cubicBezTo>
                    <a:pt x="623" y="463"/>
                    <a:pt x="622" y="463"/>
                    <a:pt x="622" y="462"/>
                  </a:cubicBezTo>
                  <a:cubicBezTo>
                    <a:pt x="622" y="462"/>
                    <a:pt x="621" y="462"/>
                    <a:pt x="621" y="461"/>
                  </a:cubicBezTo>
                  <a:cubicBezTo>
                    <a:pt x="630" y="432"/>
                    <a:pt x="653" y="415"/>
                    <a:pt x="684" y="414"/>
                  </a:cubicBezTo>
                  <a:cubicBezTo>
                    <a:pt x="711" y="412"/>
                    <a:pt x="741" y="426"/>
                    <a:pt x="751" y="453"/>
                  </a:cubicBezTo>
                  <a:close/>
                  <a:moveTo>
                    <a:pt x="651" y="515"/>
                  </a:moveTo>
                  <a:cubicBezTo>
                    <a:pt x="651" y="515"/>
                    <a:pt x="651" y="516"/>
                    <a:pt x="651" y="516"/>
                  </a:cubicBezTo>
                  <a:cubicBezTo>
                    <a:pt x="650" y="516"/>
                    <a:pt x="649" y="515"/>
                    <a:pt x="649" y="514"/>
                  </a:cubicBezTo>
                  <a:cubicBezTo>
                    <a:pt x="649" y="514"/>
                    <a:pt x="649" y="514"/>
                    <a:pt x="649" y="513"/>
                  </a:cubicBezTo>
                  <a:cubicBezTo>
                    <a:pt x="649" y="514"/>
                    <a:pt x="650" y="514"/>
                    <a:pt x="651" y="515"/>
                  </a:cubicBezTo>
                  <a:close/>
                  <a:moveTo>
                    <a:pt x="645" y="510"/>
                  </a:moveTo>
                  <a:cubicBezTo>
                    <a:pt x="645" y="510"/>
                    <a:pt x="645" y="510"/>
                    <a:pt x="645" y="511"/>
                  </a:cubicBezTo>
                  <a:cubicBezTo>
                    <a:pt x="644" y="510"/>
                    <a:pt x="644" y="510"/>
                    <a:pt x="644" y="510"/>
                  </a:cubicBezTo>
                  <a:cubicBezTo>
                    <a:pt x="644" y="509"/>
                    <a:pt x="644" y="509"/>
                    <a:pt x="644" y="509"/>
                  </a:cubicBezTo>
                  <a:cubicBezTo>
                    <a:pt x="644" y="509"/>
                    <a:pt x="644" y="510"/>
                    <a:pt x="645" y="510"/>
                  </a:cubicBezTo>
                  <a:close/>
                  <a:moveTo>
                    <a:pt x="622" y="441"/>
                  </a:moveTo>
                  <a:cubicBezTo>
                    <a:pt x="622" y="441"/>
                    <a:pt x="622" y="441"/>
                    <a:pt x="622" y="441"/>
                  </a:cubicBezTo>
                  <a:cubicBezTo>
                    <a:pt x="623" y="441"/>
                    <a:pt x="623" y="440"/>
                    <a:pt x="623" y="440"/>
                  </a:cubicBezTo>
                  <a:cubicBezTo>
                    <a:pt x="623" y="441"/>
                    <a:pt x="623" y="441"/>
                    <a:pt x="622" y="441"/>
                  </a:cubicBezTo>
                  <a:close/>
                  <a:moveTo>
                    <a:pt x="701" y="335"/>
                  </a:moveTo>
                  <a:cubicBezTo>
                    <a:pt x="728" y="353"/>
                    <a:pt x="735" y="387"/>
                    <a:pt x="712" y="411"/>
                  </a:cubicBezTo>
                  <a:cubicBezTo>
                    <a:pt x="691" y="405"/>
                    <a:pt x="667" y="407"/>
                    <a:pt x="649" y="416"/>
                  </a:cubicBezTo>
                  <a:cubicBezTo>
                    <a:pt x="647" y="413"/>
                    <a:pt x="645" y="411"/>
                    <a:pt x="643" y="408"/>
                  </a:cubicBezTo>
                  <a:cubicBezTo>
                    <a:pt x="641" y="405"/>
                    <a:pt x="639" y="402"/>
                    <a:pt x="637" y="398"/>
                  </a:cubicBezTo>
                  <a:cubicBezTo>
                    <a:pt x="637" y="397"/>
                    <a:pt x="636" y="398"/>
                    <a:pt x="636" y="398"/>
                  </a:cubicBezTo>
                  <a:cubicBezTo>
                    <a:pt x="638" y="405"/>
                    <a:pt x="641" y="412"/>
                    <a:pt x="646" y="417"/>
                  </a:cubicBezTo>
                  <a:cubicBezTo>
                    <a:pt x="645" y="418"/>
                    <a:pt x="644" y="418"/>
                    <a:pt x="643" y="419"/>
                  </a:cubicBezTo>
                  <a:cubicBezTo>
                    <a:pt x="637" y="411"/>
                    <a:pt x="632" y="401"/>
                    <a:pt x="632" y="391"/>
                  </a:cubicBezTo>
                  <a:cubicBezTo>
                    <a:pt x="632" y="390"/>
                    <a:pt x="631" y="390"/>
                    <a:pt x="631" y="391"/>
                  </a:cubicBezTo>
                  <a:cubicBezTo>
                    <a:pt x="631" y="402"/>
                    <a:pt x="634" y="412"/>
                    <a:pt x="641" y="420"/>
                  </a:cubicBezTo>
                  <a:cubicBezTo>
                    <a:pt x="639" y="421"/>
                    <a:pt x="638" y="422"/>
                    <a:pt x="637" y="423"/>
                  </a:cubicBezTo>
                  <a:cubicBezTo>
                    <a:pt x="628" y="412"/>
                    <a:pt x="626" y="400"/>
                    <a:pt x="628" y="385"/>
                  </a:cubicBezTo>
                  <a:cubicBezTo>
                    <a:pt x="628" y="385"/>
                    <a:pt x="627" y="384"/>
                    <a:pt x="627" y="385"/>
                  </a:cubicBezTo>
                  <a:cubicBezTo>
                    <a:pt x="622" y="399"/>
                    <a:pt x="625" y="414"/>
                    <a:pt x="634" y="426"/>
                  </a:cubicBezTo>
                  <a:cubicBezTo>
                    <a:pt x="633" y="426"/>
                    <a:pt x="632" y="427"/>
                    <a:pt x="632" y="428"/>
                  </a:cubicBezTo>
                  <a:cubicBezTo>
                    <a:pt x="621" y="413"/>
                    <a:pt x="617" y="395"/>
                    <a:pt x="622" y="377"/>
                  </a:cubicBezTo>
                  <a:cubicBezTo>
                    <a:pt x="623" y="376"/>
                    <a:pt x="621" y="375"/>
                    <a:pt x="621" y="376"/>
                  </a:cubicBezTo>
                  <a:cubicBezTo>
                    <a:pt x="615" y="394"/>
                    <a:pt x="617" y="413"/>
                    <a:pt x="627" y="428"/>
                  </a:cubicBezTo>
                  <a:cubicBezTo>
                    <a:pt x="627" y="428"/>
                    <a:pt x="627" y="428"/>
                    <a:pt x="627" y="428"/>
                  </a:cubicBezTo>
                  <a:cubicBezTo>
                    <a:pt x="612" y="419"/>
                    <a:pt x="609" y="399"/>
                    <a:pt x="614" y="383"/>
                  </a:cubicBezTo>
                  <a:cubicBezTo>
                    <a:pt x="614" y="383"/>
                    <a:pt x="614" y="383"/>
                    <a:pt x="614" y="382"/>
                  </a:cubicBezTo>
                  <a:cubicBezTo>
                    <a:pt x="620" y="370"/>
                    <a:pt x="622" y="356"/>
                    <a:pt x="619" y="343"/>
                  </a:cubicBezTo>
                  <a:cubicBezTo>
                    <a:pt x="643" y="324"/>
                    <a:pt x="674" y="317"/>
                    <a:pt x="701" y="335"/>
                  </a:cubicBezTo>
                  <a:close/>
                  <a:moveTo>
                    <a:pt x="611" y="243"/>
                  </a:moveTo>
                  <a:cubicBezTo>
                    <a:pt x="624" y="223"/>
                    <a:pt x="646" y="212"/>
                    <a:pt x="669" y="218"/>
                  </a:cubicBezTo>
                  <a:cubicBezTo>
                    <a:pt x="716" y="231"/>
                    <a:pt x="721" y="289"/>
                    <a:pt x="686" y="317"/>
                  </a:cubicBezTo>
                  <a:cubicBezTo>
                    <a:pt x="686" y="317"/>
                    <a:pt x="686" y="317"/>
                    <a:pt x="686" y="317"/>
                  </a:cubicBezTo>
                  <a:cubicBezTo>
                    <a:pt x="674" y="314"/>
                    <a:pt x="654" y="311"/>
                    <a:pt x="638" y="313"/>
                  </a:cubicBezTo>
                  <a:cubicBezTo>
                    <a:pt x="637" y="312"/>
                    <a:pt x="636" y="310"/>
                    <a:pt x="635" y="309"/>
                  </a:cubicBezTo>
                  <a:cubicBezTo>
                    <a:pt x="631" y="305"/>
                    <a:pt x="627" y="301"/>
                    <a:pt x="622" y="297"/>
                  </a:cubicBezTo>
                  <a:cubicBezTo>
                    <a:pt x="621" y="297"/>
                    <a:pt x="620" y="299"/>
                    <a:pt x="621" y="299"/>
                  </a:cubicBezTo>
                  <a:cubicBezTo>
                    <a:pt x="626" y="303"/>
                    <a:pt x="629" y="307"/>
                    <a:pt x="633" y="312"/>
                  </a:cubicBezTo>
                  <a:cubicBezTo>
                    <a:pt x="633" y="312"/>
                    <a:pt x="634" y="313"/>
                    <a:pt x="635" y="314"/>
                  </a:cubicBezTo>
                  <a:cubicBezTo>
                    <a:pt x="634" y="314"/>
                    <a:pt x="633" y="314"/>
                    <a:pt x="632" y="315"/>
                  </a:cubicBezTo>
                  <a:cubicBezTo>
                    <a:pt x="630" y="312"/>
                    <a:pt x="628" y="310"/>
                    <a:pt x="626" y="308"/>
                  </a:cubicBezTo>
                  <a:cubicBezTo>
                    <a:pt x="622" y="304"/>
                    <a:pt x="616" y="300"/>
                    <a:pt x="610" y="299"/>
                  </a:cubicBezTo>
                  <a:cubicBezTo>
                    <a:pt x="609" y="299"/>
                    <a:pt x="609" y="300"/>
                    <a:pt x="610" y="300"/>
                  </a:cubicBezTo>
                  <a:cubicBezTo>
                    <a:pt x="618" y="302"/>
                    <a:pt x="624" y="308"/>
                    <a:pt x="629" y="316"/>
                  </a:cubicBezTo>
                  <a:cubicBezTo>
                    <a:pt x="628" y="316"/>
                    <a:pt x="627" y="316"/>
                    <a:pt x="626" y="317"/>
                  </a:cubicBezTo>
                  <a:cubicBezTo>
                    <a:pt x="621" y="309"/>
                    <a:pt x="612" y="303"/>
                    <a:pt x="603" y="301"/>
                  </a:cubicBezTo>
                  <a:cubicBezTo>
                    <a:pt x="602" y="301"/>
                    <a:pt x="602" y="302"/>
                    <a:pt x="602" y="302"/>
                  </a:cubicBezTo>
                  <a:cubicBezTo>
                    <a:pt x="611" y="305"/>
                    <a:pt x="618" y="311"/>
                    <a:pt x="623" y="319"/>
                  </a:cubicBezTo>
                  <a:cubicBezTo>
                    <a:pt x="621" y="319"/>
                    <a:pt x="620" y="320"/>
                    <a:pt x="619" y="321"/>
                  </a:cubicBezTo>
                  <a:cubicBezTo>
                    <a:pt x="614" y="314"/>
                    <a:pt x="607" y="308"/>
                    <a:pt x="598" y="306"/>
                  </a:cubicBezTo>
                  <a:cubicBezTo>
                    <a:pt x="596" y="283"/>
                    <a:pt x="598" y="263"/>
                    <a:pt x="611" y="243"/>
                  </a:cubicBezTo>
                  <a:close/>
                  <a:moveTo>
                    <a:pt x="593" y="316"/>
                  </a:moveTo>
                  <a:cubicBezTo>
                    <a:pt x="618" y="335"/>
                    <a:pt x="615" y="371"/>
                    <a:pt x="594" y="392"/>
                  </a:cubicBezTo>
                  <a:cubicBezTo>
                    <a:pt x="582" y="404"/>
                    <a:pt x="568" y="408"/>
                    <a:pt x="553" y="410"/>
                  </a:cubicBezTo>
                  <a:cubicBezTo>
                    <a:pt x="541" y="407"/>
                    <a:pt x="529" y="407"/>
                    <a:pt x="518" y="402"/>
                  </a:cubicBezTo>
                  <a:cubicBezTo>
                    <a:pt x="518" y="402"/>
                    <a:pt x="518" y="402"/>
                    <a:pt x="518" y="402"/>
                  </a:cubicBezTo>
                  <a:cubicBezTo>
                    <a:pt x="513" y="399"/>
                    <a:pt x="511" y="394"/>
                    <a:pt x="510" y="388"/>
                  </a:cubicBezTo>
                  <a:cubicBezTo>
                    <a:pt x="507" y="377"/>
                    <a:pt x="506" y="367"/>
                    <a:pt x="510" y="356"/>
                  </a:cubicBezTo>
                  <a:cubicBezTo>
                    <a:pt x="510" y="355"/>
                    <a:pt x="509" y="355"/>
                    <a:pt x="508" y="356"/>
                  </a:cubicBezTo>
                  <a:cubicBezTo>
                    <a:pt x="503" y="368"/>
                    <a:pt x="502" y="383"/>
                    <a:pt x="507" y="395"/>
                  </a:cubicBezTo>
                  <a:cubicBezTo>
                    <a:pt x="507" y="395"/>
                    <a:pt x="507" y="395"/>
                    <a:pt x="507" y="395"/>
                  </a:cubicBezTo>
                  <a:cubicBezTo>
                    <a:pt x="506" y="393"/>
                    <a:pt x="505" y="391"/>
                    <a:pt x="505" y="391"/>
                  </a:cubicBezTo>
                  <a:cubicBezTo>
                    <a:pt x="503" y="385"/>
                    <a:pt x="503" y="379"/>
                    <a:pt x="503" y="374"/>
                  </a:cubicBezTo>
                  <a:cubicBezTo>
                    <a:pt x="503" y="363"/>
                    <a:pt x="503" y="353"/>
                    <a:pt x="509" y="344"/>
                  </a:cubicBezTo>
                  <a:cubicBezTo>
                    <a:pt x="510" y="343"/>
                    <a:pt x="509" y="343"/>
                    <a:pt x="508" y="343"/>
                  </a:cubicBezTo>
                  <a:cubicBezTo>
                    <a:pt x="500" y="352"/>
                    <a:pt x="498" y="366"/>
                    <a:pt x="498" y="378"/>
                  </a:cubicBezTo>
                  <a:cubicBezTo>
                    <a:pt x="498" y="380"/>
                    <a:pt x="498" y="381"/>
                    <a:pt x="499" y="383"/>
                  </a:cubicBezTo>
                  <a:cubicBezTo>
                    <a:pt x="497" y="377"/>
                    <a:pt x="497" y="371"/>
                    <a:pt x="497" y="365"/>
                  </a:cubicBezTo>
                  <a:cubicBezTo>
                    <a:pt x="497" y="348"/>
                    <a:pt x="502" y="339"/>
                    <a:pt x="515" y="329"/>
                  </a:cubicBezTo>
                  <a:cubicBezTo>
                    <a:pt x="517" y="327"/>
                    <a:pt x="516" y="324"/>
                    <a:pt x="513" y="325"/>
                  </a:cubicBezTo>
                  <a:cubicBezTo>
                    <a:pt x="492" y="336"/>
                    <a:pt x="477" y="363"/>
                    <a:pt x="485" y="387"/>
                  </a:cubicBezTo>
                  <a:cubicBezTo>
                    <a:pt x="481" y="380"/>
                    <a:pt x="479" y="372"/>
                    <a:pt x="478" y="363"/>
                  </a:cubicBezTo>
                  <a:cubicBezTo>
                    <a:pt x="478" y="345"/>
                    <a:pt x="491" y="330"/>
                    <a:pt x="505" y="321"/>
                  </a:cubicBezTo>
                  <a:cubicBezTo>
                    <a:pt x="529" y="305"/>
                    <a:pt x="569" y="297"/>
                    <a:pt x="593" y="316"/>
                  </a:cubicBezTo>
                  <a:close/>
                  <a:moveTo>
                    <a:pt x="605" y="439"/>
                  </a:moveTo>
                  <a:cubicBezTo>
                    <a:pt x="602" y="438"/>
                    <a:pt x="599" y="437"/>
                    <a:pt x="597" y="435"/>
                  </a:cubicBezTo>
                  <a:cubicBezTo>
                    <a:pt x="591" y="432"/>
                    <a:pt x="586" y="427"/>
                    <a:pt x="584" y="421"/>
                  </a:cubicBezTo>
                  <a:cubicBezTo>
                    <a:pt x="586" y="420"/>
                    <a:pt x="587" y="420"/>
                    <a:pt x="588" y="419"/>
                  </a:cubicBezTo>
                  <a:cubicBezTo>
                    <a:pt x="591" y="428"/>
                    <a:pt x="597" y="434"/>
                    <a:pt x="605" y="439"/>
                  </a:cubicBezTo>
                  <a:close/>
                  <a:moveTo>
                    <a:pt x="564" y="428"/>
                  </a:moveTo>
                  <a:cubicBezTo>
                    <a:pt x="564" y="428"/>
                    <a:pt x="565" y="428"/>
                    <a:pt x="565" y="428"/>
                  </a:cubicBezTo>
                  <a:cubicBezTo>
                    <a:pt x="566" y="431"/>
                    <a:pt x="567" y="435"/>
                    <a:pt x="569" y="438"/>
                  </a:cubicBezTo>
                  <a:cubicBezTo>
                    <a:pt x="569" y="438"/>
                    <a:pt x="569" y="438"/>
                    <a:pt x="568" y="438"/>
                  </a:cubicBezTo>
                  <a:cubicBezTo>
                    <a:pt x="568" y="437"/>
                    <a:pt x="567" y="436"/>
                    <a:pt x="567" y="435"/>
                  </a:cubicBezTo>
                  <a:cubicBezTo>
                    <a:pt x="566" y="433"/>
                    <a:pt x="565" y="431"/>
                    <a:pt x="564" y="428"/>
                  </a:cubicBezTo>
                  <a:close/>
                  <a:moveTo>
                    <a:pt x="564" y="439"/>
                  </a:moveTo>
                  <a:cubicBezTo>
                    <a:pt x="564" y="439"/>
                    <a:pt x="564" y="439"/>
                    <a:pt x="563" y="440"/>
                  </a:cubicBezTo>
                  <a:cubicBezTo>
                    <a:pt x="562" y="436"/>
                    <a:pt x="560" y="432"/>
                    <a:pt x="558" y="429"/>
                  </a:cubicBezTo>
                  <a:cubicBezTo>
                    <a:pt x="559" y="429"/>
                    <a:pt x="560" y="429"/>
                    <a:pt x="561" y="429"/>
                  </a:cubicBezTo>
                  <a:cubicBezTo>
                    <a:pt x="562" y="432"/>
                    <a:pt x="563" y="436"/>
                    <a:pt x="564" y="439"/>
                  </a:cubicBezTo>
                  <a:close/>
                  <a:moveTo>
                    <a:pt x="568" y="427"/>
                  </a:moveTo>
                  <a:cubicBezTo>
                    <a:pt x="569" y="427"/>
                    <a:pt x="570" y="427"/>
                    <a:pt x="570" y="427"/>
                  </a:cubicBezTo>
                  <a:cubicBezTo>
                    <a:pt x="571" y="429"/>
                    <a:pt x="572" y="430"/>
                    <a:pt x="572" y="432"/>
                  </a:cubicBezTo>
                  <a:cubicBezTo>
                    <a:pt x="573" y="434"/>
                    <a:pt x="574" y="435"/>
                    <a:pt x="575" y="437"/>
                  </a:cubicBezTo>
                  <a:cubicBezTo>
                    <a:pt x="575" y="437"/>
                    <a:pt x="574" y="437"/>
                    <a:pt x="574" y="437"/>
                  </a:cubicBezTo>
                  <a:cubicBezTo>
                    <a:pt x="572" y="434"/>
                    <a:pt x="570" y="431"/>
                    <a:pt x="568" y="427"/>
                  </a:cubicBezTo>
                  <a:close/>
                  <a:moveTo>
                    <a:pt x="573" y="426"/>
                  </a:moveTo>
                  <a:cubicBezTo>
                    <a:pt x="574" y="426"/>
                    <a:pt x="574" y="425"/>
                    <a:pt x="575" y="425"/>
                  </a:cubicBezTo>
                  <a:cubicBezTo>
                    <a:pt x="576" y="429"/>
                    <a:pt x="577" y="433"/>
                    <a:pt x="580" y="436"/>
                  </a:cubicBezTo>
                  <a:cubicBezTo>
                    <a:pt x="580" y="436"/>
                    <a:pt x="580" y="436"/>
                    <a:pt x="579" y="436"/>
                  </a:cubicBezTo>
                  <a:cubicBezTo>
                    <a:pt x="577" y="433"/>
                    <a:pt x="575" y="430"/>
                    <a:pt x="573" y="426"/>
                  </a:cubicBezTo>
                  <a:close/>
                  <a:moveTo>
                    <a:pt x="578" y="424"/>
                  </a:moveTo>
                  <a:cubicBezTo>
                    <a:pt x="578" y="424"/>
                    <a:pt x="578" y="424"/>
                    <a:pt x="578" y="424"/>
                  </a:cubicBezTo>
                  <a:cubicBezTo>
                    <a:pt x="578" y="425"/>
                    <a:pt x="578" y="426"/>
                    <a:pt x="579" y="427"/>
                  </a:cubicBezTo>
                  <a:cubicBezTo>
                    <a:pt x="578" y="426"/>
                    <a:pt x="578" y="425"/>
                    <a:pt x="578" y="424"/>
                  </a:cubicBezTo>
                  <a:close/>
                  <a:moveTo>
                    <a:pt x="409" y="472"/>
                  </a:moveTo>
                  <a:cubicBezTo>
                    <a:pt x="410" y="472"/>
                    <a:pt x="410" y="472"/>
                    <a:pt x="410" y="472"/>
                  </a:cubicBezTo>
                  <a:cubicBezTo>
                    <a:pt x="408" y="475"/>
                    <a:pt x="407" y="478"/>
                    <a:pt x="407" y="481"/>
                  </a:cubicBezTo>
                  <a:cubicBezTo>
                    <a:pt x="404" y="492"/>
                    <a:pt x="407" y="503"/>
                    <a:pt x="412" y="513"/>
                  </a:cubicBezTo>
                  <a:cubicBezTo>
                    <a:pt x="413" y="514"/>
                    <a:pt x="414" y="513"/>
                    <a:pt x="414" y="512"/>
                  </a:cubicBezTo>
                  <a:cubicBezTo>
                    <a:pt x="410" y="502"/>
                    <a:pt x="408" y="492"/>
                    <a:pt x="411" y="482"/>
                  </a:cubicBezTo>
                  <a:cubicBezTo>
                    <a:pt x="411" y="478"/>
                    <a:pt x="413" y="476"/>
                    <a:pt x="415" y="473"/>
                  </a:cubicBezTo>
                  <a:cubicBezTo>
                    <a:pt x="416" y="473"/>
                    <a:pt x="416" y="473"/>
                    <a:pt x="417" y="473"/>
                  </a:cubicBezTo>
                  <a:cubicBezTo>
                    <a:pt x="412" y="484"/>
                    <a:pt x="414" y="498"/>
                    <a:pt x="418" y="509"/>
                  </a:cubicBezTo>
                  <a:cubicBezTo>
                    <a:pt x="418" y="510"/>
                    <a:pt x="419" y="509"/>
                    <a:pt x="419" y="509"/>
                  </a:cubicBezTo>
                  <a:cubicBezTo>
                    <a:pt x="416" y="498"/>
                    <a:pt x="416" y="487"/>
                    <a:pt x="421" y="477"/>
                  </a:cubicBezTo>
                  <a:cubicBezTo>
                    <a:pt x="419" y="490"/>
                    <a:pt x="422" y="503"/>
                    <a:pt x="428" y="515"/>
                  </a:cubicBezTo>
                  <a:cubicBezTo>
                    <a:pt x="428" y="515"/>
                    <a:pt x="428" y="516"/>
                    <a:pt x="428" y="516"/>
                  </a:cubicBezTo>
                  <a:cubicBezTo>
                    <a:pt x="420" y="541"/>
                    <a:pt x="392" y="559"/>
                    <a:pt x="367" y="560"/>
                  </a:cubicBezTo>
                  <a:cubicBezTo>
                    <a:pt x="341" y="562"/>
                    <a:pt x="320" y="548"/>
                    <a:pt x="306" y="527"/>
                  </a:cubicBezTo>
                  <a:cubicBezTo>
                    <a:pt x="293" y="508"/>
                    <a:pt x="293" y="482"/>
                    <a:pt x="304" y="462"/>
                  </a:cubicBezTo>
                  <a:cubicBezTo>
                    <a:pt x="315" y="444"/>
                    <a:pt x="333" y="436"/>
                    <a:pt x="352" y="432"/>
                  </a:cubicBezTo>
                  <a:cubicBezTo>
                    <a:pt x="353" y="432"/>
                    <a:pt x="353" y="432"/>
                    <a:pt x="353" y="433"/>
                  </a:cubicBezTo>
                  <a:cubicBezTo>
                    <a:pt x="360" y="453"/>
                    <a:pt x="383" y="467"/>
                    <a:pt x="405" y="472"/>
                  </a:cubicBezTo>
                  <a:cubicBezTo>
                    <a:pt x="400" y="481"/>
                    <a:pt x="399" y="493"/>
                    <a:pt x="403" y="503"/>
                  </a:cubicBezTo>
                  <a:cubicBezTo>
                    <a:pt x="404" y="504"/>
                    <a:pt x="405" y="503"/>
                    <a:pt x="405" y="502"/>
                  </a:cubicBezTo>
                  <a:cubicBezTo>
                    <a:pt x="401" y="491"/>
                    <a:pt x="404" y="481"/>
                    <a:pt x="409" y="472"/>
                  </a:cubicBezTo>
                  <a:close/>
                  <a:moveTo>
                    <a:pt x="428" y="443"/>
                  </a:moveTo>
                  <a:cubicBezTo>
                    <a:pt x="418" y="448"/>
                    <a:pt x="409" y="447"/>
                    <a:pt x="398" y="448"/>
                  </a:cubicBezTo>
                  <a:cubicBezTo>
                    <a:pt x="375" y="443"/>
                    <a:pt x="353" y="425"/>
                    <a:pt x="346" y="403"/>
                  </a:cubicBezTo>
                  <a:cubicBezTo>
                    <a:pt x="335" y="372"/>
                    <a:pt x="352" y="337"/>
                    <a:pt x="384" y="328"/>
                  </a:cubicBezTo>
                  <a:cubicBezTo>
                    <a:pt x="391" y="326"/>
                    <a:pt x="398" y="325"/>
                    <a:pt x="404" y="325"/>
                  </a:cubicBezTo>
                  <a:cubicBezTo>
                    <a:pt x="405" y="325"/>
                    <a:pt x="406" y="325"/>
                    <a:pt x="406" y="325"/>
                  </a:cubicBezTo>
                  <a:cubicBezTo>
                    <a:pt x="429" y="324"/>
                    <a:pt x="453" y="333"/>
                    <a:pt x="464" y="352"/>
                  </a:cubicBezTo>
                  <a:cubicBezTo>
                    <a:pt x="457" y="344"/>
                    <a:pt x="446" y="339"/>
                    <a:pt x="435" y="337"/>
                  </a:cubicBezTo>
                  <a:cubicBezTo>
                    <a:pt x="433" y="337"/>
                    <a:pt x="432" y="340"/>
                    <a:pt x="434" y="340"/>
                  </a:cubicBezTo>
                  <a:cubicBezTo>
                    <a:pt x="450" y="344"/>
                    <a:pt x="458" y="355"/>
                    <a:pt x="462" y="369"/>
                  </a:cubicBezTo>
                  <a:cubicBezTo>
                    <a:pt x="458" y="362"/>
                    <a:pt x="452" y="356"/>
                    <a:pt x="446" y="351"/>
                  </a:cubicBezTo>
                  <a:cubicBezTo>
                    <a:pt x="445" y="350"/>
                    <a:pt x="444" y="352"/>
                    <a:pt x="444" y="353"/>
                  </a:cubicBezTo>
                  <a:cubicBezTo>
                    <a:pt x="455" y="365"/>
                    <a:pt x="460" y="380"/>
                    <a:pt x="459" y="396"/>
                  </a:cubicBezTo>
                  <a:cubicBezTo>
                    <a:pt x="458" y="384"/>
                    <a:pt x="453" y="373"/>
                    <a:pt x="446" y="363"/>
                  </a:cubicBezTo>
                  <a:cubicBezTo>
                    <a:pt x="446" y="363"/>
                    <a:pt x="445" y="363"/>
                    <a:pt x="445" y="363"/>
                  </a:cubicBezTo>
                  <a:cubicBezTo>
                    <a:pt x="452" y="374"/>
                    <a:pt x="456" y="388"/>
                    <a:pt x="456" y="400"/>
                  </a:cubicBezTo>
                  <a:cubicBezTo>
                    <a:pt x="456" y="401"/>
                    <a:pt x="456" y="402"/>
                    <a:pt x="455" y="403"/>
                  </a:cubicBezTo>
                  <a:cubicBezTo>
                    <a:pt x="454" y="394"/>
                    <a:pt x="451" y="384"/>
                    <a:pt x="445" y="376"/>
                  </a:cubicBezTo>
                  <a:cubicBezTo>
                    <a:pt x="445" y="376"/>
                    <a:pt x="444" y="376"/>
                    <a:pt x="444" y="377"/>
                  </a:cubicBezTo>
                  <a:cubicBezTo>
                    <a:pt x="450" y="387"/>
                    <a:pt x="452" y="398"/>
                    <a:pt x="451" y="410"/>
                  </a:cubicBezTo>
                  <a:cubicBezTo>
                    <a:pt x="451" y="415"/>
                    <a:pt x="449" y="421"/>
                    <a:pt x="447" y="426"/>
                  </a:cubicBezTo>
                  <a:cubicBezTo>
                    <a:pt x="445" y="430"/>
                    <a:pt x="443" y="433"/>
                    <a:pt x="440" y="436"/>
                  </a:cubicBezTo>
                  <a:cubicBezTo>
                    <a:pt x="436" y="439"/>
                    <a:pt x="433" y="441"/>
                    <a:pt x="428" y="443"/>
                  </a:cubicBezTo>
                  <a:close/>
                  <a:moveTo>
                    <a:pt x="341" y="234"/>
                  </a:moveTo>
                  <a:cubicBezTo>
                    <a:pt x="349" y="242"/>
                    <a:pt x="356" y="251"/>
                    <a:pt x="362" y="260"/>
                  </a:cubicBezTo>
                  <a:cubicBezTo>
                    <a:pt x="363" y="269"/>
                    <a:pt x="362" y="278"/>
                    <a:pt x="361" y="286"/>
                  </a:cubicBezTo>
                  <a:cubicBezTo>
                    <a:pt x="360" y="297"/>
                    <a:pt x="356" y="306"/>
                    <a:pt x="350" y="315"/>
                  </a:cubicBezTo>
                  <a:cubicBezTo>
                    <a:pt x="350" y="315"/>
                    <a:pt x="350" y="315"/>
                    <a:pt x="350" y="315"/>
                  </a:cubicBezTo>
                  <a:cubicBezTo>
                    <a:pt x="344" y="314"/>
                    <a:pt x="337" y="313"/>
                    <a:pt x="331" y="313"/>
                  </a:cubicBezTo>
                  <a:cubicBezTo>
                    <a:pt x="338" y="303"/>
                    <a:pt x="342" y="291"/>
                    <a:pt x="344" y="278"/>
                  </a:cubicBezTo>
                  <a:cubicBezTo>
                    <a:pt x="346" y="265"/>
                    <a:pt x="345" y="249"/>
                    <a:pt x="341" y="234"/>
                  </a:cubicBezTo>
                  <a:close/>
                  <a:moveTo>
                    <a:pt x="365" y="289"/>
                  </a:moveTo>
                  <a:cubicBezTo>
                    <a:pt x="366" y="282"/>
                    <a:pt x="366" y="274"/>
                    <a:pt x="365" y="266"/>
                  </a:cubicBezTo>
                  <a:cubicBezTo>
                    <a:pt x="366" y="268"/>
                    <a:pt x="368" y="270"/>
                    <a:pt x="369" y="272"/>
                  </a:cubicBezTo>
                  <a:cubicBezTo>
                    <a:pt x="370" y="283"/>
                    <a:pt x="370" y="293"/>
                    <a:pt x="368" y="304"/>
                  </a:cubicBezTo>
                  <a:cubicBezTo>
                    <a:pt x="366" y="309"/>
                    <a:pt x="364" y="315"/>
                    <a:pt x="364" y="320"/>
                  </a:cubicBezTo>
                  <a:cubicBezTo>
                    <a:pt x="361" y="319"/>
                    <a:pt x="358" y="317"/>
                    <a:pt x="355" y="316"/>
                  </a:cubicBezTo>
                  <a:cubicBezTo>
                    <a:pt x="361" y="308"/>
                    <a:pt x="364" y="299"/>
                    <a:pt x="365" y="289"/>
                  </a:cubicBezTo>
                  <a:close/>
                  <a:moveTo>
                    <a:pt x="373" y="281"/>
                  </a:moveTo>
                  <a:cubicBezTo>
                    <a:pt x="379" y="294"/>
                    <a:pt x="384" y="306"/>
                    <a:pt x="394" y="316"/>
                  </a:cubicBezTo>
                  <a:cubicBezTo>
                    <a:pt x="390" y="317"/>
                    <a:pt x="386" y="317"/>
                    <a:pt x="382" y="318"/>
                  </a:cubicBezTo>
                  <a:cubicBezTo>
                    <a:pt x="377" y="320"/>
                    <a:pt x="373" y="321"/>
                    <a:pt x="369" y="323"/>
                  </a:cubicBezTo>
                  <a:cubicBezTo>
                    <a:pt x="369" y="323"/>
                    <a:pt x="369" y="323"/>
                    <a:pt x="369" y="323"/>
                  </a:cubicBezTo>
                  <a:cubicBezTo>
                    <a:pt x="370" y="314"/>
                    <a:pt x="372" y="305"/>
                    <a:pt x="373" y="296"/>
                  </a:cubicBezTo>
                  <a:cubicBezTo>
                    <a:pt x="374" y="291"/>
                    <a:pt x="373" y="286"/>
                    <a:pt x="373" y="281"/>
                  </a:cubicBezTo>
                  <a:close/>
                  <a:moveTo>
                    <a:pt x="479" y="440"/>
                  </a:moveTo>
                  <a:cubicBezTo>
                    <a:pt x="483" y="439"/>
                    <a:pt x="486" y="438"/>
                    <a:pt x="489" y="437"/>
                  </a:cubicBezTo>
                  <a:cubicBezTo>
                    <a:pt x="495" y="437"/>
                    <a:pt x="500" y="438"/>
                    <a:pt x="505" y="439"/>
                  </a:cubicBezTo>
                  <a:cubicBezTo>
                    <a:pt x="524" y="443"/>
                    <a:pt x="529" y="461"/>
                    <a:pt x="527" y="478"/>
                  </a:cubicBezTo>
                  <a:cubicBezTo>
                    <a:pt x="527" y="479"/>
                    <a:pt x="528" y="480"/>
                    <a:pt x="528" y="479"/>
                  </a:cubicBezTo>
                  <a:cubicBezTo>
                    <a:pt x="532" y="464"/>
                    <a:pt x="530" y="445"/>
                    <a:pt x="516" y="437"/>
                  </a:cubicBezTo>
                  <a:cubicBezTo>
                    <a:pt x="517" y="437"/>
                    <a:pt x="518" y="437"/>
                    <a:pt x="519" y="438"/>
                  </a:cubicBezTo>
                  <a:cubicBezTo>
                    <a:pt x="520" y="438"/>
                    <a:pt x="520" y="438"/>
                    <a:pt x="521" y="439"/>
                  </a:cubicBezTo>
                  <a:cubicBezTo>
                    <a:pt x="524" y="441"/>
                    <a:pt x="526" y="444"/>
                    <a:pt x="528" y="447"/>
                  </a:cubicBezTo>
                  <a:cubicBezTo>
                    <a:pt x="534" y="458"/>
                    <a:pt x="533" y="470"/>
                    <a:pt x="532" y="482"/>
                  </a:cubicBezTo>
                  <a:cubicBezTo>
                    <a:pt x="532" y="483"/>
                    <a:pt x="533" y="483"/>
                    <a:pt x="533" y="482"/>
                  </a:cubicBezTo>
                  <a:cubicBezTo>
                    <a:pt x="535" y="472"/>
                    <a:pt x="537" y="462"/>
                    <a:pt x="534" y="452"/>
                  </a:cubicBezTo>
                  <a:cubicBezTo>
                    <a:pt x="539" y="461"/>
                    <a:pt x="539" y="472"/>
                    <a:pt x="539" y="482"/>
                  </a:cubicBezTo>
                  <a:cubicBezTo>
                    <a:pt x="540" y="483"/>
                    <a:pt x="542" y="484"/>
                    <a:pt x="543" y="482"/>
                  </a:cubicBezTo>
                  <a:cubicBezTo>
                    <a:pt x="546" y="465"/>
                    <a:pt x="546" y="445"/>
                    <a:pt x="533" y="432"/>
                  </a:cubicBezTo>
                  <a:cubicBezTo>
                    <a:pt x="519" y="418"/>
                    <a:pt x="498" y="419"/>
                    <a:pt x="481" y="424"/>
                  </a:cubicBezTo>
                  <a:cubicBezTo>
                    <a:pt x="478" y="425"/>
                    <a:pt x="475" y="426"/>
                    <a:pt x="472" y="427"/>
                  </a:cubicBezTo>
                  <a:cubicBezTo>
                    <a:pt x="483" y="420"/>
                    <a:pt x="494" y="416"/>
                    <a:pt x="507" y="417"/>
                  </a:cubicBezTo>
                  <a:cubicBezTo>
                    <a:pt x="553" y="418"/>
                    <a:pt x="559" y="472"/>
                    <a:pt x="545" y="505"/>
                  </a:cubicBezTo>
                  <a:cubicBezTo>
                    <a:pt x="531" y="538"/>
                    <a:pt x="492" y="555"/>
                    <a:pt x="459" y="535"/>
                  </a:cubicBezTo>
                  <a:cubicBezTo>
                    <a:pt x="444" y="525"/>
                    <a:pt x="433" y="508"/>
                    <a:pt x="430" y="490"/>
                  </a:cubicBezTo>
                  <a:cubicBezTo>
                    <a:pt x="432" y="465"/>
                    <a:pt x="455" y="448"/>
                    <a:pt x="479" y="440"/>
                  </a:cubicBezTo>
                  <a:close/>
                  <a:moveTo>
                    <a:pt x="531" y="182"/>
                  </a:moveTo>
                  <a:cubicBezTo>
                    <a:pt x="544" y="170"/>
                    <a:pt x="565" y="167"/>
                    <a:pt x="581" y="176"/>
                  </a:cubicBezTo>
                  <a:cubicBezTo>
                    <a:pt x="597" y="184"/>
                    <a:pt x="605" y="202"/>
                    <a:pt x="600" y="220"/>
                  </a:cubicBezTo>
                  <a:cubicBezTo>
                    <a:pt x="595" y="235"/>
                    <a:pt x="581" y="243"/>
                    <a:pt x="567" y="247"/>
                  </a:cubicBezTo>
                  <a:cubicBezTo>
                    <a:pt x="567" y="242"/>
                    <a:pt x="564" y="236"/>
                    <a:pt x="562" y="233"/>
                  </a:cubicBezTo>
                  <a:cubicBezTo>
                    <a:pt x="558" y="226"/>
                    <a:pt x="551" y="222"/>
                    <a:pt x="544" y="219"/>
                  </a:cubicBezTo>
                  <a:cubicBezTo>
                    <a:pt x="543" y="218"/>
                    <a:pt x="542" y="220"/>
                    <a:pt x="543" y="220"/>
                  </a:cubicBezTo>
                  <a:cubicBezTo>
                    <a:pt x="550" y="224"/>
                    <a:pt x="557" y="229"/>
                    <a:pt x="560" y="236"/>
                  </a:cubicBezTo>
                  <a:cubicBezTo>
                    <a:pt x="561" y="239"/>
                    <a:pt x="561" y="242"/>
                    <a:pt x="562" y="245"/>
                  </a:cubicBezTo>
                  <a:cubicBezTo>
                    <a:pt x="561" y="241"/>
                    <a:pt x="558" y="236"/>
                    <a:pt x="556" y="233"/>
                  </a:cubicBezTo>
                  <a:cubicBezTo>
                    <a:pt x="550" y="226"/>
                    <a:pt x="541" y="223"/>
                    <a:pt x="533" y="220"/>
                  </a:cubicBezTo>
                  <a:cubicBezTo>
                    <a:pt x="533" y="220"/>
                    <a:pt x="532" y="221"/>
                    <a:pt x="533" y="221"/>
                  </a:cubicBezTo>
                  <a:cubicBezTo>
                    <a:pt x="539" y="224"/>
                    <a:pt x="545" y="227"/>
                    <a:pt x="550" y="233"/>
                  </a:cubicBezTo>
                  <a:cubicBezTo>
                    <a:pt x="552" y="235"/>
                    <a:pt x="553" y="236"/>
                    <a:pt x="554" y="238"/>
                  </a:cubicBezTo>
                  <a:cubicBezTo>
                    <a:pt x="550" y="235"/>
                    <a:pt x="545" y="231"/>
                    <a:pt x="541" y="229"/>
                  </a:cubicBezTo>
                  <a:cubicBezTo>
                    <a:pt x="534" y="225"/>
                    <a:pt x="525" y="223"/>
                    <a:pt x="516" y="223"/>
                  </a:cubicBezTo>
                  <a:cubicBezTo>
                    <a:pt x="514" y="208"/>
                    <a:pt x="518" y="193"/>
                    <a:pt x="531" y="182"/>
                  </a:cubicBezTo>
                  <a:close/>
                  <a:moveTo>
                    <a:pt x="568" y="292"/>
                  </a:moveTo>
                  <a:cubicBezTo>
                    <a:pt x="532" y="286"/>
                    <a:pt x="495" y="292"/>
                    <a:pt x="478" y="324"/>
                  </a:cubicBezTo>
                  <a:cubicBezTo>
                    <a:pt x="483" y="308"/>
                    <a:pt x="497" y="294"/>
                    <a:pt x="513" y="289"/>
                  </a:cubicBezTo>
                  <a:cubicBezTo>
                    <a:pt x="514" y="288"/>
                    <a:pt x="514" y="287"/>
                    <a:pt x="513" y="287"/>
                  </a:cubicBezTo>
                  <a:cubicBezTo>
                    <a:pt x="496" y="290"/>
                    <a:pt x="477" y="307"/>
                    <a:pt x="472" y="325"/>
                  </a:cubicBezTo>
                  <a:cubicBezTo>
                    <a:pt x="472" y="321"/>
                    <a:pt x="473" y="317"/>
                    <a:pt x="474" y="314"/>
                  </a:cubicBezTo>
                  <a:cubicBezTo>
                    <a:pt x="477" y="305"/>
                    <a:pt x="483" y="299"/>
                    <a:pt x="490" y="293"/>
                  </a:cubicBezTo>
                  <a:cubicBezTo>
                    <a:pt x="491" y="292"/>
                    <a:pt x="489" y="291"/>
                    <a:pt x="489" y="291"/>
                  </a:cubicBezTo>
                  <a:cubicBezTo>
                    <a:pt x="480" y="298"/>
                    <a:pt x="470" y="310"/>
                    <a:pt x="468" y="323"/>
                  </a:cubicBezTo>
                  <a:cubicBezTo>
                    <a:pt x="447" y="295"/>
                    <a:pt x="450" y="250"/>
                    <a:pt x="491" y="239"/>
                  </a:cubicBezTo>
                  <a:cubicBezTo>
                    <a:pt x="524" y="230"/>
                    <a:pt x="557" y="261"/>
                    <a:pt x="568" y="292"/>
                  </a:cubicBezTo>
                  <a:close/>
                  <a:moveTo>
                    <a:pt x="413" y="175"/>
                  </a:moveTo>
                  <a:cubicBezTo>
                    <a:pt x="428" y="161"/>
                    <a:pt x="454" y="158"/>
                    <a:pt x="472" y="169"/>
                  </a:cubicBezTo>
                  <a:cubicBezTo>
                    <a:pt x="492" y="182"/>
                    <a:pt x="497" y="204"/>
                    <a:pt x="494" y="225"/>
                  </a:cubicBezTo>
                  <a:cubicBezTo>
                    <a:pt x="466" y="223"/>
                    <a:pt x="440" y="241"/>
                    <a:pt x="436" y="268"/>
                  </a:cubicBezTo>
                  <a:cubicBezTo>
                    <a:pt x="436" y="260"/>
                    <a:pt x="438" y="253"/>
                    <a:pt x="442" y="245"/>
                  </a:cubicBezTo>
                  <a:cubicBezTo>
                    <a:pt x="447" y="237"/>
                    <a:pt x="454" y="230"/>
                    <a:pt x="463" y="225"/>
                  </a:cubicBezTo>
                  <a:cubicBezTo>
                    <a:pt x="463" y="224"/>
                    <a:pt x="463" y="223"/>
                    <a:pt x="462" y="223"/>
                  </a:cubicBezTo>
                  <a:cubicBezTo>
                    <a:pt x="449" y="229"/>
                    <a:pt x="438" y="241"/>
                    <a:pt x="433" y="254"/>
                  </a:cubicBezTo>
                  <a:cubicBezTo>
                    <a:pt x="433" y="251"/>
                    <a:pt x="434" y="249"/>
                    <a:pt x="434" y="246"/>
                  </a:cubicBezTo>
                  <a:cubicBezTo>
                    <a:pt x="437" y="237"/>
                    <a:pt x="442" y="229"/>
                    <a:pt x="450" y="223"/>
                  </a:cubicBezTo>
                  <a:cubicBezTo>
                    <a:pt x="451" y="222"/>
                    <a:pt x="450" y="221"/>
                    <a:pt x="450" y="222"/>
                  </a:cubicBezTo>
                  <a:cubicBezTo>
                    <a:pt x="434" y="231"/>
                    <a:pt x="424" y="252"/>
                    <a:pt x="428" y="270"/>
                  </a:cubicBezTo>
                  <a:cubicBezTo>
                    <a:pt x="392" y="256"/>
                    <a:pt x="381" y="204"/>
                    <a:pt x="413" y="175"/>
                  </a:cubicBezTo>
                  <a:close/>
                  <a:moveTo>
                    <a:pt x="452" y="310"/>
                  </a:moveTo>
                  <a:cubicBezTo>
                    <a:pt x="438" y="308"/>
                    <a:pt x="424" y="298"/>
                    <a:pt x="411" y="286"/>
                  </a:cubicBezTo>
                  <a:cubicBezTo>
                    <a:pt x="419" y="288"/>
                    <a:pt x="428" y="287"/>
                    <a:pt x="433" y="282"/>
                  </a:cubicBezTo>
                  <a:cubicBezTo>
                    <a:pt x="438" y="283"/>
                    <a:pt x="442" y="283"/>
                    <a:pt x="447" y="283"/>
                  </a:cubicBezTo>
                  <a:cubicBezTo>
                    <a:pt x="446" y="292"/>
                    <a:pt x="448" y="301"/>
                    <a:pt x="452" y="310"/>
                  </a:cubicBezTo>
                  <a:close/>
                  <a:moveTo>
                    <a:pt x="424" y="279"/>
                  </a:moveTo>
                  <a:cubicBezTo>
                    <a:pt x="425" y="280"/>
                    <a:pt x="426" y="280"/>
                    <a:pt x="428" y="280"/>
                  </a:cubicBezTo>
                  <a:cubicBezTo>
                    <a:pt x="426" y="281"/>
                    <a:pt x="424" y="282"/>
                    <a:pt x="421" y="283"/>
                  </a:cubicBezTo>
                  <a:cubicBezTo>
                    <a:pt x="417" y="284"/>
                    <a:pt x="412" y="284"/>
                    <a:pt x="408" y="283"/>
                  </a:cubicBezTo>
                  <a:cubicBezTo>
                    <a:pt x="406" y="281"/>
                    <a:pt x="405" y="279"/>
                    <a:pt x="403" y="277"/>
                  </a:cubicBezTo>
                  <a:cubicBezTo>
                    <a:pt x="410" y="280"/>
                    <a:pt x="417" y="280"/>
                    <a:pt x="424" y="279"/>
                  </a:cubicBezTo>
                  <a:close/>
                  <a:moveTo>
                    <a:pt x="361" y="222"/>
                  </a:moveTo>
                  <a:cubicBezTo>
                    <a:pt x="371" y="237"/>
                    <a:pt x="379" y="254"/>
                    <a:pt x="389" y="268"/>
                  </a:cubicBezTo>
                  <a:cubicBezTo>
                    <a:pt x="404" y="288"/>
                    <a:pt x="428" y="316"/>
                    <a:pt x="455" y="316"/>
                  </a:cubicBezTo>
                  <a:cubicBezTo>
                    <a:pt x="456" y="318"/>
                    <a:pt x="457" y="320"/>
                    <a:pt x="459" y="322"/>
                  </a:cubicBezTo>
                  <a:cubicBezTo>
                    <a:pt x="459" y="326"/>
                    <a:pt x="459" y="331"/>
                    <a:pt x="457" y="334"/>
                  </a:cubicBezTo>
                  <a:cubicBezTo>
                    <a:pt x="457" y="335"/>
                    <a:pt x="457" y="335"/>
                    <a:pt x="457" y="335"/>
                  </a:cubicBezTo>
                  <a:cubicBezTo>
                    <a:pt x="444" y="323"/>
                    <a:pt x="425" y="316"/>
                    <a:pt x="406" y="316"/>
                  </a:cubicBezTo>
                  <a:cubicBezTo>
                    <a:pt x="397" y="307"/>
                    <a:pt x="388" y="297"/>
                    <a:pt x="383" y="285"/>
                  </a:cubicBezTo>
                  <a:cubicBezTo>
                    <a:pt x="377" y="272"/>
                    <a:pt x="370" y="259"/>
                    <a:pt x="361" y="246"/>
                  </a:cubicBezTo>
                  <a:cubicBezTo>
                    <a:pt x="353" y="234"/>
                    <a:pt x="342" y="222"/>
                    <a:pt x="331" y="211"/>
                  </a:cubicBezTo>
                  <a:cubicBezTo>
                    <a:pt x="324" y="201"/>
                    <a:pt x="315" y="193"/>
                    <a:pt x="303" y="189"/>
                  </a:cubicBezTo>
                  <a:cubicBezTo>
                    <a:pt x="308" y="182"/>
                    <a:pt x="313" y="175"/>
                    <a:pt x="318" y="168"/>
                  </a:cubicBezTo>
                  <a:cubicBezTo>
                    <a:pt x="328" y="182"/>
                    <a:pt x="352" y="209"/>
                    <a:pt x="361" y="222"/>
                  </a:cubicBezTo>
                  <a:close/>
                  <a:moveTo>
                    <a:pt x="177" y="345"/>
                  </a:moveTo>
                  <a:cubicBezTo>
                    <a:pt x="153" y="341"/>
                    <a:pt x="127" y="334"/>
                    <a:pt x="103" y="344"/>
                  </a:cubicBezTo>
                  <a:cubicBezTo>
                    <a:pt x="112" y="319"/>
                    <a:pt x="125" y="295"/>
                    <a:pt x="141" y="272"/>
                  </a:cubicBezTo>
                  <a:cubicBezTo>
                    <a:pt x="142" y="271"/>
                    <a:pt x="141" y="269"/>
                    <a:pt x="139" y="269"/>
                  </a:cubicBezTo>
                  <a:cubicBezTo>
                    <a:pt x="139" y="268"/>
                    <a:pt x="139" y="266"/>
                    <a:pt x="137" y="266"/>
                  </a:cubicBezTo>
                  <a:cubicBezTo>
                    <a:pt x="107" y="264"/>
                    <a:pt x="89" y="237"/>
                    <a:pt x="69" y="218"/>
                  </a:cubicBezTo>
                  <a:cubicBezTo>
                    <a:pt x="53" y="203"/>
                    <a:pt x="34" y="190"/>
                    <a:pt x="14" y="179"/>
                  </a:cubicBezTo>
                  <a:cubicBezTo>
                    <a:pt x="63" y="161"/>
                    <a:pt x="90" y="108"/>
                    <a:pt x="141" y="93"/>
                  </a:cubicBezTo>
                  <a:cubicBezTo>
                    <a:pt x="143" y="93"/>
                    <a:pt x="144" y="90"/>
                    <a:pt x="142" y="88"/>
                  </a:cubicBezTo>
                  <a:cubicBezTo>
                    <a:pt x="124" y="72"/>
                    <a:pt x="111" y="53"/>
                    <a:pt x="102" y="31"/>
                  </a:cubicBezTo>
                  <a:cubicBezTo>
                    <a:pt x="127" y="37"/>
                    <a:pt x="150" y="34"/>
                    <a:pt x="176" y="30"/>
                  </a:cubicBezTo>
                  <a:cubicBezTo>
                    <a:pt x="203" y="27"/>
                    <a:pt x="236" y="26"/>
                    <a:pt x="255" y="51"/>
                  </a:cubicBezTo>
                  <a:cubicBezTo>
                    <a:pt x="257" y="53"/>
                    <a:pt x="260" y="52"/>
                    <a:pt x="261" y="49"/>
                  </a:cubicBezTo>
                  <a:cubicBezTo>
                    <a:pt x="261" y="41"/>
                    <a:pt x="263" y="35"/>
                    <a:pt x="267" y="29"/>
                  </a:cubicBezTo>
                  <a:cubicBezTo>
                    <a:pt x="277" y="50"/>
                    <a:pt x="296" y="63"/>
                    <a:pt x="312" y="80"/>
                  </a:cubicBezTo>
                  <a:cubicBezTo>
                    <a:pt x="328" y="98"/>
                    <a:pt x="337" y="117"/>
                    <a:pt x="326" y="140"/>
                  </a:cubicBezTo>
                  <a:cubicBezTo>
                    <a:pt x="319" y="154"/>
                    <a:pt x="310" y="168"/>
                    <a:pt x="302" y="182"/>
                  </a:cubicBezTo>
                  <a:cubicBezTo>
                    <a:pt x="303" y="162"/>
                    <a:pt x="300" y="142"/>
                    <a:pt x="294" y="123"/>
                  </a:cubicBezTo>
                  <a:cubicBezTo>
                    <a:pt x="287" y="103"/>
                    <a:pt x="276" y="83"/>
                    <a:pt x="258" y="71"/>
                  </a:cubicBezTo>
                  <a:cubicBezTo>
                    <a:pt x="258" y="70"/>
                    <a:pt x="257" y="71"/>
                    <a:pt x="258" y="72"/>
                  </a:cubicBezTo>
                  <a:cubicBezTo>
                    <a:pt x="292" y="96"/>
                    <a:pt x="300" y="144"/>
                    <a:pt x="298" y="184"/>
                  </a:cubicBezTo>
                  <a:cubicBezTo>
                    <a:pt x="283" y="157"/>
                    <a:pt x="263" y="135"/>
                    <a:pt x="241" y="115"/>
                  </a:cubicBezTo>
                  <a:cubicBezTo>
                    <a:pt x="241" y="88"/>
                    <a:pt x="231" y="62"/>
                    <a:pt x="207" y="49"/>
                  </a:cubicBezTo>
                  <a:cubicBezTo>
                    <a:pt x="206" y="49"/>
                    <a:pt x="205" y="50"/>
                    <a:pt x="206" y="50"/>
                  </a:cubicBezTo>
                  <a:cubicBezTo>
                    <a:pt x="218" y="56"/>
                    <a:pt x="227" y="67"/>
                    <a:pt x="232" y="80"/>
                  </a:cubicBezTo>
                  <a:cubicBezTo>
                    <a:pt x="236" y="91"/>
                    <a:pt x="236" y="102"/>
                    <a:pt x="238" y="113"/>
                  </a:cubicBezTo>
                  <a:cubicBezTo>
                    <a:pt x="228" y="105"/>
                    <a:pt x="217" y="97"/>
                    <a:pt x="206" y="89"/>
                  </a:cubicBezTo>
                  <a:cubicBezTo>
                    <a:pt x="206" y="89"/>
                    <a:pt x="206" y="89"/>
                    <a:pt x="206" y="89"/>
                  </a:cubicBezTo>
                  <a:cubicBezTo>
                    <a:pt x="204" y="67"/>
                    <a:pt x="190" y="49"/>
                    <a:pt x="170" y="40"/>
                  </a:cubicBezTo>
                  <a:cubicBezTo>
                    <a:pt x="169" y="39"/>
                    <a:pt x="168" y="41"/>
                    <a:pt x="169" y="41"/>
                  </a:cubicBezTo>
                  <a:cubicBezTo>
                    <a:pt x="188" y="49"/>
                    <a:pt x="201" y="67"/>
                    <a:pt x="204" y="87"/>
                  </a:cubicBezTo>
                  <a:cubicBezTo>
                    <a:pt x="189" y="77"/>
                    <a:pt x="173" y="68"/>
                    <a:pt x="158" y="59"/>
                  </a:cubicBezTo>
                  <a:cubicBezTo>
                    <a:pt x="157" y="58"/>
                    <a:pt x="157" y="59"/>
                    <a:pt x="157" y="59"/>
                  </a:cubicBezTo>
                  <a:cubicBezTo>
                    <a:pt x="211" y="93"/>
                    <a:pt x="267" y="131"/>
                    <a:pt x="296" y="189"/>
                  </a:cubicBezTo>
                  <a:cubicBezTo>
                    <a:pt x="276" y="189"/>
                    <a:pt x="255" y="192"/>
                    <a:pt x="235" y="191"/>
                  </a:cubicBezTo>
                  <a:cubicBezTo>
                    <a:pt x="232" y="191"/>
                    <a:pt x="230" y="191"/>
                    <a:pt x="228" y="191"/>
                  </a:cubicBezTo>
                  <a:cubicBezTo>
                    <a:pt x="218" y="157"/>
                    <a:pt x="199" y="127"/>
                    <a:pt x="171" y="104"/>
                  </a:cubicBezTo>
                  <a:cubicBezTo>
                    <a:pt x="171" y="103"/>
                    <a:pt x="170" y="104"/>
                    <a:pt x="171" y="105"/>
                  </a:cubicBezTo>
                  <a:cubicBezTo>
                    <a:pt x="197" y="128"/>
                    <a:pt x="215" y="158"/>
                    <a:pt x="224" y="191"/>
                  </a:cubicBezTo>
                  <a:cubicBezTo>
                    <a:pt x="208" y="190"/>
                    <a:pt x="192" y="189"/>
                    <a:pt x="176" y="187"/>
                  </a:cubicBezTo>
                  <a:cubicBezTo>
                    <a:pt x="170" y="160"/>
                    <a:pt x="146" y="135"/>
                    <a:pt x="123" y="121"/>
                  </a:cubicBezTo>
                  <a:cubicBezTo>
                    <a:pt x="122" y="121"/>
                    <a:pt x="122" y="122"/>
                    <a:pt x="122" y="122"/>
                  </a:cubicBezTo>
                  <a:cubicBezTo>
                    <a:pt x="135" y="130"/>
                    <a:pt x="146" y="140"/>
                    <a:pt x="155" y="152"/>
                  </a:cubicBezTo>
                  <a:cubicBezTo>
                    <a:pt x="163" y="163"/>
                    <a:pt x="168" y="174"/>
                    <a:pt x="173" y="186"/>
                  </a:cubicBezTo>
                  <a:cubicBezTo>
                    <a:pt x="172" y="186"/>
                    <a:pt x="171" y="186"/>
                    <a:pt x="170" y="186"/>
                  </a:cubicBezTo>
                  <a:cubicBezTo>
                    <a:pt x="128" y="181"/>
                    <a:pt x="84" y="174"/>
                    <a:pt x="42" y="179"/>
                  </a:cubicBezTo>
                  <a:cubicBezTo>
                    <a:pt x="42" y="179"/>
                    <a:pt x="41" y="180"/>
                    <a:pt x="42" y="180"/>
                  </a:cubicBezTo>
                  <a:cubicBezTo>
                    <a:pt x="86" y="176"/>
                    <a:pt x="128" y="183"/>
                    <a:pt x="171" y="189"/>
                  </a:cubicBezTo>
                  <a:cubicBezTo>
                    <a:pt x="169" y="190"/>
                    <a:pt x="167" y="193"/>
                    <a:pt x="165" y="196"/>
                  </a:cubicBezTo>
                  <a:cubicBezTo>
                    <a:pt x="159" y="202"/>
                    <a:pt x="153" y="207"/>
                    <a:pt x="146" y="212"/>
                  </a:cubicBezTo>
                  <a:cubicBezTo>
                    <a:pt x="133" y="220"/>
                    <a:pt x="119" y="225"/>
                    <a:pt x="103" y="228"/>
                  </a:cubicBezTo>
                  <a:cubicBezTo>
                    <a:pt x="103" y="228"/>
                    <a:pt x="103" y="229"/>
                    <a:pt x="104" y="229"/>
                  </a:cubicBezTo>
                  <a:cubicBezTo>
                    <a:pt x="117" y="228"/>
                    <a:pt x="129" y="224"/>
                    <a:pt x="141" y="218"/>
                  </a:cubicBezTo>
                  <a:cubicBezTo>
                    <a:pt x="146" y="215"/>
                    <a:pt x="151" y="211"/>
                    <a:pt x="156" y="208"/>
                  </a:cubicBezTo>
                  <a:cubicBezTo>
                    <a:pt x="159" y="205"/>
                    <a:pt x="162" y="203"/>
                    <a:pt x="165" y="200"/>
                  </a:cubicBezTo>
                  <a:cubicBezTo>
                    <a:pt x="167" y="197"/>
                    <a:pt x="171" y="191"/>
                    <a:pt x="175" y="191"/>
                  </a:cubicBezTo>
                  <a:cubicBezTo>
                    <a:pt x="175" y="190"/>
                    <a:pt x="176" y="190"/>
                    <a:pt x="176" y="189"/>
                  </a:cubicBezTo>
                  <a:cubicBezTo>
                    <a:pt x="192" y="192"/>
                    <a:pt x="208" y="194"/>
                    <a:pt x="224" y="195"/>
                  </a:cubicBezTo>
                  <a:cubicBezTo>
                    <a:pt x="211" y="217"/>
                    <a:pt x="191" y="234"/>
                    <a:pt x="167" y="244"/>
                  </a:cubicBezTo>
                  <a:cubicBezTo>
                    <a:pt x="166" y="244"/>
                    <a:pt x="167" y="245"/>
                    <a:pt x="167" y="245"/>
                  </a:cubicBezTo>
                  <a:cubicBezTo>
                    <a:pt x="192" y="235"/>
                    <a:pt x="213" y="219"/>
                    <a:pt x="227" y="196"/>
                  </a:cubicBezTo>
                  <a:cubicBezTo>
                    <a:pt x="227" y="196"/>
                    <a:pt x="227" y="195"/>
                    <a:pt x="227" y="195"/>
                  </a:cubicBezTo>
                  <a:cubicBezTo>
                    <a:pt x="229" y="195"/>
                    <a:pt x="231" y="196"/>
                    <a:pt x="233" y="196"/>
                  </a:cubicBezTo>
                  <a:cubicBezTo>
                    <a:pt x="254" y="197"/>
                    <a:pt x="274" y="195"/>
                    <a:pt x="295" y="194"/>
                  </a:cubicBezTo>
                  <a:cubicBezTo>
                    <a:pt x="287" y="212"/>
                    <a:pt x="275" y="229"/>
                    <a:pt x="261" y="242"/>
                  </a:cubicBezTo>
                  <a:cubicBezTo>
                    <a:pt x="247" y="255"/>
                    <a:pt x="230" y="265"/>
                    <a:pt x="212" y="273"/>
                  </a:cubicBezTo>
                  <a:cubicBezTo>
                    <a:pt x="180" y="289"/>
                    <a:pt x="145" y="302"/>
                    <a:pt x="120" y="329"/>
                  </a:cubicBezTo>
                  <a:cubicBezTo>
                    <a:pt x="119" y="330"/>
                    <a:pt x="120" y="331"/>
                    <a:pt x="121" y="330"/>
                  </a:cubicBezTo>
                  <a:cubicBezTo>
                    <a:pt x="149" y="302"/>
                    <a:pt x="188" y="289"/>
                    <a:pt x="223" y="271"/>
                  </a:cubicBezTo>
                  <a:cubicBezTo>
                    <a:pt x="225" y="270"/>
                    <a:pt x="227" y="269"/>
                    <a:pt x="230" y="267"/>
                  </a:cubicBezTo>
                  <a:cubicBezTo>
                    <a:pt x="226" y="288"/>
                    <a:pt x="220" y="307"/>
                    <a:pt x="207" y="324"/>
                  </a:cubicBezTo>
                  <a:cubicBezTo>
                    <a:pt x="207" y="325"/>
                    <a:pt x="208" y="325"/>
                    <a:pt x="209" y="325"/>
                  </a:cubicBezTo>
                  <a:cubicBezTo>
                    <a:pt x="221" y="308"/>
                    <a:pt x="231" y="287"/>
                    <a:pt x="232" y="266"/>
                  </a:cubicBezTo>
                  <a:cubicBezTo>
                    <a:pt x="244" y="259"/>
                    <a:pt x="254" y="252"/>
                    <a:pt x="264" y="243"/>
                  </a:cubicBezTo>
                  <a:cubicBezTo>
                    <a:pt x="264" y="243"/>
                    <a:pt x="264" y="243"/>
                    <a:pt x="264" y="243"/>
                  </a:cubicBezTo>
                  <a:cubicBezTo>
                    <a:pt x="270" y="244"/>
                    <a:pt x="272" y="274"/>
                    <a:pt x="272" y="278"/>
                  </a:cubicBezTo>
                  <a:cubicBezTo>
                    <a:pt x="272" y="290"/>
                    <a:pt x="271" y="301"/>
                    <a:pt x="269" y="312"/>
                  </a:cubicBezTo>
                  <a:cubicBezTo>
                    <a:pt x="269" y="313"/>
                    <a:pt x="270" y="313"/>
                    <a:pt x="270" y="312"/>
                  </a:cubicBezTo>
                  <a:cubicBezTo>
                    <a:pt x="273" y="299"/>
                    <a:pt x="275" y="285"/>
                    <a:pt x="274" y="271"/>
                  </a:cubicBezTo>
                  <a:cubicBezTo>
                    <a:pt x="273" y="264"/>
                    <a:pt x="273" y="258"/>
                    <a:pt x="271" y="252"/>
                  </a:cubicBezTo>
                  <a:cubicBezTo>
                    <a:pt x="270" y="248"/>
                    <a:pt x="270" y="244"/>
                    <a:pt x="266" y="241"/>
                  </a:cubicBezTo>
                  <a:cubicBezTo>
                    <a:pt x="276" y="232"/>
                    <a:pt x="285" y="221"/>
                    <a:pt x="292" y="209"/>
                  </a:cubicBezTo>
                  <a:cubicBezTo>
                    <a:pt x="292" y="210"/>
                    <a:pt x="293" y="209"/>
                    <a:pt x="293" y="208"/>
                  </a:cubicBezTo>
                  <a:cubicBezTo>
                    <a:pt x="294" y="211"/>
                    <a:pt x="298" y="216"/>
                    <a:pt x="300" y="219"/>
                  </a:cubicBezTo>
                  <a:cubicBezTo>
                    <a:pt x="302" y="222"/>
                    <a:pt x="303" y="226"/>
                    <a:pt x="305" y="230"/>
                  </a:cubicBezTo>
                  <a:cubicBezTo>
                    <a:pt x="308" y="238"/>
                    <a:pt x="310" y="246"/>
                    <a:pt x="310" y="255"/>
                  </a:cubicBezTo>
                  <a:cubicBezTo>
                    <a:pt x="311" y="271"/>
                    <a:pt x="308" y="285"/>
                    <a:pt x="302" y="300"/>
                  </a:cubicBezTo>
                  <a:cubicBezTo>
                    <a:pt x="301" y="301"/>
                    <a:pt x="303" y="301"/>
                    <a:pt x="303" y="301"/>
                  </a:cubicBezTo>
                  <a:cubicBezTo>
                    <a:pt x="312" y="285"/>
                    <a:pt x="314" y="266"/>
                    <a:pt x="312" y="248"/>
                  </a:cubicBezTo>
                  <a:cubicBezTo>
                    <a:pt x="311" y="239"/>
                    <a:pt x="309" y="231"/>
                    <a:pt x="305" y="223"/>
                  </a:cubicBezTo>
                  <a:cubicBezTo>
                    <a:pt x="303" y="218"/>
                    <a:pt x="299" y="208"/>
                    <a:pt x="294" y="206"/>
                  </a:cubicBezTo>
                  <a:cubicBezTo>
                    <a:pt x="296" y="202"/>
                    <a:pt x="297" y="199"/>
                    <a:pt x="299" y="195"/>
                  </a:cubicBezTo>
                  <a:cubicBezTo>
                    <a:pt x="299" y="195"/>
                    <a:pt x="299" y="196"/>
                    <a:pt x="299" y="196"/>
                  </a:cubicBezTo>
                  <a:cubicBezTo>
                    <a:pt x="334" y="205"/>
                    <a:pt x="342" y="254"/>
                    <a:pt x="335" y="284"/>
                  </a:cubicBezTo>
                  <a:cubicBezTo>
                    <a:pt x="328" y="311"/>
                    <a:pt x="311" y="333"/>
                    <a:pt x="286" y="346"/>
                  </a:cubicBezTo>
                  <a:cubicBezTo>
                    <a:pt x="289" y="340"/>
                    <a:pt x="291" y="334"/>
                    <a:pt x="291" y="327"/>
                  </a:cubicBezTo>
                  <a:cubicBezTo>
                    <a:pt x="291" y="323"/>
                    <a:pt x="287" y="322"/>
                    <a:pt x="285" y="324"/>
                  </a:cubicBezTo>
                  <a:cubicBezTo>
                    <a:pt x="254" y="348"/>
                    <a:pt x="214" y="350"/>
                    <a:pt x="177" y="345"/>
                  </a:cubicBezTo>
                  <a:close/>
                  <a:moveTo>
                    <a:pt x="283" y="355"/>
                  </a:moveTo>
                  <a:cubicBezTo>
                    <a:pt x="300" y="348"/>
                    <a:pt x="314" y="337"/>
                    <a:pt x="325" y="323"/>
                  </a:cubicBezTo>
                  <a:cubicBezTo>
                    <a:pt x="339" y="320"/>
                    <a:pt x="351" y="323"/>
                    <a:pt x="364" y="326"/>
                  </a:cubicBezTo>
                  <a:cubicBezTo>
                    <a:pt x="364" y="326"/>
                    <a:pt x="364" y="326"/>
                    <a:pt x="364" y="326"/>
                  </a:cubicBezTo>
                  <a:cubicBezTo>
                    <a:pt x="364" y="326"/>
                    <a:pt x="364" y="326"/>
                    <a:pt x="364" y="326"/>
                  </a:cubicBezTo>
                  <a:cubicBezTo>
                    <a:pt x="339" y="330"/>
                    <a:pt x="324" y="353"/>
                    <a:pt x="320" y="376"/>
                  </a:cubicBezTo>
                  <a:cubicBezTo>
                    <a:pt x="319" y="389"/>
                    <a:pt x="320" y="417"/>
                    <a:pt x="332" y="427"/>
                  </a:cubicBezTo>
                  <a:cubicBezTo>
                    <a:pt x="331" y="428"/>
                    <a:pt x="329" y="428"/>
                    <a:pt x="328" y="429"/>
                  </a:cubicBezTo>
                  <a:cubicBezTo>
                    <a:pt x="315" y="411"/>
                    <a:pt x="309" y="389"/>
                    <a:pt x="312" y="367"/>
                  </a:cubicBezTo>
                  <a:cubicBezTo>
                    <a:pt x="313" y="366"/>
                    <a:pt x="311" y="366"/>
                    <a:pt x="311" y="367"/>
                  </a:cubicBezTo>
                  <a:cubicBezTo>
                    <a:pt x="307" y="389"/>
                    <a:pt x="311" y="412"/>
                    <a:pt x="325" y="430"/>
                  </a:cubicBezTo>
                  <a:cubicBezTo>
                    <a:pt x="325" y="431"/>
                    <a:pt x="324" y="431"/>
                    <a:pt x="324" y="431"/>
                  </a:cubicBezTo>
                  <a:cubicBezTo>
                    <a:pt x="314" y="419"/>
                    <a:pt x="308" y="406"/>
                    <a:pt x="307" y="391"/>
                  </a:cubicBezTo>
                  <a:cubicBezTo>
                    <a:pt x="307" y="390"/>
                    <a:pt x="305" y="390"/>
                    <a:pt x="305" y="391"/>
                  </a:cubicBezTo>
                  <a:cubicBezTo>
                    <a:pt x="306" y="406"/>
                    <a:pt x="311" y="421"/>
                    <a:pt x="321" y="433"/>
                  </a:cubicBezTo>
                  <a:cubicBezTo>
                    <a:pt x="316" y="436"/>
                    <a:pt x="311" y="440"/>
                    <a:pt x="307" y="445"/>
                  </a:cubicBezTo>
                  <a:cubicBezTo>
                    <a:pt x="280" y="423"/>
                    <a:pt x="266" y="387"/>
                    <a:pt x="283" y="355"/>
                  </a:cubicBezTo>
                  <a:close/>
                  <a:moveTo>
                    <a:pt x="282" y="432"/>
                  </a:moveTo>
                  <a:cubicBezTo>
                    <a:pt x="282" y="432"/>
                    <a:pt x="282" y="432"/>
                    <a:pt x="282" y="432"/>
                  </a:cubicBezTo>
                  <a:cubicBezTo>
                    <a:pt x="282" y="432"/>
                    <a:pt x="282" y="432"/>
                    <a:pt x="282" y="432"/>
                  </a:cubicBezTo>
                  <a:cubicBezTo>
                    <a:pt x="282" y="432"/>
                    <a:pt x="282" y="432"/>
                    <a:pt x="282" y="432"/>
                  </a:cubicBezTo>
                  <a:close/>
                  <a:moveTo>
                    <a:pt x="241" y="483"/>
                  </a:moveTo>
                  <a:cubicBezTo>
                    <a:pt x="229" y="475"/>
                    <a:pt x="220" y="461"/>
                    <a:pt x="216" y="447"/>
                  </a:cubicBezTo>
                  <a:cubicBezTo>
                    <a:pt x="207" y="412"/>
                    <a:pt x="236" y="391"/>
                    <a:pt x="267" y="385"/>
                  </a:cubicBezTo>
                  <a:cubicBezTo>
                    <a:pt x="267" y="386"/>
                    <a:pt x="267" y="386"/>
                    <a:pt x="267" y="386"/>
                  </a:cubicBezTo>
                  <a:cubicBezTo>
                    <a:pt x="262" y="415"/>
                    <a:pt x="267" y="455"/>
                    <a:pt x="291" y="472"/>
                  </a:cubicBezTo>
                  <a:cubicBezTo>
                    <a:pt x="292" y="472"/>
                    <a:pt x="292" y="472"/>
                    <a:pt x="292" y="472"/>
                  </a:cubicBezTo>
                  <a:cubicBezTo>
                    <a:pt x="292" y="473"/>
                    <a:pt x="292" y="473"/>
                    <a:pt x="292" y="474"/>
                  </a:cubicBezTo>
                  <a:cubicBezTo>
                    <a:pt x="271" y="465"/>
                    <a:pt x="261" y="439"/>
                    <a:pt x="260" y="417"/>
                  </a:cubicBezTo>
                  <a:cubicBezTo>
                    <a:pt x="260" y="416"/>
                    <a:pt x="259" y="416"/>
                    <a:pt x="259" y="417"/>
                  </a:cubicBezTo>
                  <a:cubicBezTo>
                    <a:pt x="259" y="437"/>
                    <a:pt x="268" y="472"/>
                    <a:pt x="291" y="477"/>
                  </a:cubicBezTo>
                  <a:cubicBezTo>
                    <a:pt x="291" y="480"/>
                    <a:pt x="290" y="483"/>
                    <a:pt x="290" y="486"/>
                  </a:cubicBezTo>
                  <a:cubicBezTo>
                    <a:pt x="273" y="489"/>
                    <a:pt x="256" y="493"/>
                    <a:pt x="241" y="483"/>
                  </a:cubicBezTo>
                  <a:close/>
                  <a:moveTo>
                    <a:pt x="263" y="640"/>
                  </a:moveTo>
                  <a:cubicBezTo>
                    <a:pt x="247" y="649"/>
                    <a:pt x="226" y="645"/>
                    <a:pt x="213" y="633"/>
                  </a:cubicBezTo>
                  <a:cubicBezTo>
                    <a:pt x="183" y="606"/>
                    <a:pt x="191" y="564"/>
                    <a:pt x="225" y="548"/>
                  </a:cubicBezTo>
                  <a:cubicBezTo>
                    <a:pt x="225" y="564"/>
                    <a:pt x="233" y="579"/>
                    <a:pt x="245" y="589"/>
                  </a:cubicBezTo>
                  <a:cubicBezTo>
                    <a:pt x="254" y="596"/>
                    <a:pt x="263" y="600"/>
                    <a:pt x="273" y="602"/>
                  </a:cubicBezTo>
                  <a:cubicBezTo>
                    <a:pt x="273" y="602"/>
                    <a:pt x="272" y="603"/>
                    <a:pt x="272" y="604"/>
                  </a:cubicBezTo>
                  <a:cubicBezTo>
                    <a:pt x="270" y="607"/>
                    <a:pt x="269" y="609"/>
                    <a:pt x="267" y="611"/>
                  </a:cubicBezTo>
                  <a:cubicBezTo>
                    <a:pt x="263" y="615"/>
                    <a:pt x="258" y="618"/>
                    <a:pt x="252" y="620"/>
                  </a:cubicBezTo>
                  <a:cubicBezTo>
                    <a:pt x="251" y="620"/>
                    <a:pt x="252" y="622"/>
                    <a:pt x="253" y="622"/>
                  </a:cubicBezTo>
                  <a:cubicBezTo>
                    <a:pt x="259" y="620"/>
                    <a:pt x="264" y="618"/>
                    <a:pt x="268" y="614"/>
                  </a:cubicBezTo>
                  <a:cubicBezTo>
                    <a:pt x="271" y="611"/>
                    <a:pt x="276" y="606"/>
                    <a:pt x="277" y="602"/>
                  </a:cubicBezTo>
                  <a:cubicBezTo>
                    <a:pt x="278" y="602"/>
                    <a:pt x="278" y="602"/>
                    <a:pt x="279" y="602"/>
                  </a:cubicBezTo>
                  <a:cubicBezTo>
                    <a:pt x="277" y="606"/>
                    <a:pt x="275" y="611"/>
                    <a:pt x="271" y="615"/>
                  </a:cubicBezTo>
                  <a:cubicBezTo>
                    <a:pt x="267" y="619"/>
                    <a:pt x="262" y="623"/>
                    <a:pt x="256" y="626"/>
                  </a:cubicBezTo>
                  <a:cubicBezTo>
                    <a:pt x="256" y="626"/>
                    <a:pt x="256" y="627"/>
                    <a:pt x="256" y="627"/>
                  </a:cubicBezTo>
                  <a:cubicBezTo>
                    <a:pt x="267" y="623"/>
                    <a:pt x="280" y="614"/>
                    <a:pt x="283" y="602"/>
                  </a:cubicBezTo>
                  <a:cubicBezTo>
                    <a:pt x="285" y="602"/>
                    <a:pt x="287" y="602"/>
                    <a:pt x="288" y="602"/>
                  </a:cubicBezTo>
                  <a:cubicBezTo>
                    <a:pt x="284" y="617"/>
                    <a:pt x="278" y="632"/>
                    <a:pt x="263" y="640"/>
                  </a:cubicBezTo>
                  <a:close/>
                  <a:moveTo>
                    <a:pt x="249" y="582"/>
                  </a:moveTo>
                  <a:cubicBezTo>
                    <a:pt x="234" y="569"/>
                    <a:pt x="228" y="548"/>
                    <a:pt x="237" y="530"/>
                  </a:cubicBezTo>
                  <a:cubicBezTo>
                    <a:pt x="243" y="516"/>
                    <a:pt x="256" y="507"/>
                    <a:pt x="267" y="498"/>
                  </a:cubicBezTo>
                  <a:cubicBezTo>
                    <a:pt x="267" y="498"/>
                    <a:pt x="267" y="498"/>
                    <a:pt x="268" y="498"/>
                  </a:cubicBezTo>
                  <a:cubicBezTo>
                    <a:pt x="271" y="498"/>
                    <a:pt x="275" y="497"/>
                    <a:pt x="279" y="496"/>
                  </a:cubicBezTo>
                  <a:cubicBezTo>
                    <a:pt x="264" y="504"/>
                    <a:pt x="253" y="517"/>
                    <a:pt x="247" y="532"/>
                  </a:cubicBezTo>
                  <a:cubicBezTo>
                    <a:pt x="247" y="533"/>
                    <a:pt x="248" y="533"/>
                    <a:pt x="248" y="533"/>
                  </a:cubicBezTo>
                  <a:cubicBezTo>
                    <a:pt x="256" y="515"/>
                    <a:pt x="271" y="502"/>
                    <a:pt x="289" y="496"/>
                  </a:cubicBezTo>
                  <a:cubicBezTo>
                    <a:pt x="290" y="497"/>
                    <a:pt x="290" y="498"/>
                    <a:pt x="290" y="499"/>
                  </a:cubicBezTo>
                  <a:cubicBezTo>
                    <a:pt x="286" y="498"/>
                    <a:pt x="279" y="503"/>
                    <a:pt x="277" y="505"/>
                  </a:cubicBezTo>
                  <a:cubicBezTo>
                    <a:pt x="269" y="511"/>
                    <a:pt x="263" y="518"/>
                    <a:pt x="258" y="526"/>
                  </a:cubicBezTo>
                  <a:cubicBezTo>
                    <a:pt x="258" y="527"/>
                    <a:pt x="259" y="528"/>
                    <a:pt x="259" y="527"/>
                  </a:cubicBezTo>
                  <a:cubicBezTo>
                    <a:pt x="263" y="522"/>
                    <a:pt x="268" y="517"/>
                    <a:pt x="272" y="513"/>
                  </a:cubicBezTo>
                  <a:cubicBezTo>
                    <a:pt x="275" y="510"/>
                    <a:pt x="277" y="508"/>
                    <a:pt x="280" y="506"/>
                  </a:cubicBezTo>
                  <a:cubicBezTo>
                    <a:pt x="282" y="505"/>
                    <a:pt x="288" y="502"/>
                    <a:pt x="290" y="502"/>
                  </a:cubicBezTo>
                  <a:cubicBezTo>
                    <a:pt x="291" y="514"/>
                    <a:pt x="296" y="526"/>
                    <a:pt x="304" y="536"/>
                  </a:cubicBezTo>
                  <a:cubicBezTo>
                    <a:pt x="307" y="541"/>
                    <a:pt x="311" y="545"/>
                    <a:pt x="315" y="549"/>
                  </a:cubicBezTo>
                  <a:cubicBezTo>
                    <a:pt x="312" y="557"/>
                    <a:pt x="307" y="564"/>
                    <a:pt x="299" y="569"/>
                  </a:cubicBezTo>
                  <a:cubicBezTo>
                    <a:pt x="298" y="569"/>
                    <a:pt x="299" y="571"/>
                    <a:pt x="300" y="570"/>
                  </a:cubicBezTo>
                  <a:cubicBezTo>
                    <a:pt x="308" y="566"/>
                    <a:pt x="314" y="559"/>
                    <a:pt x="318" y="551"/>
                  </a:cubicBezTo>
                  <a:cubicBezTo>
                    <a:pt x="318" y="552"/>
                    <a:pt x="319" y="552"/>
                    <a:pt x="319" y="552"/>
                  </a:cubicBezTo>
                  <a:cubicBezTo>
                    <a:pt x="314" y="563"/>
                    <a:pt x="306" y="572"/>
                    <a:pt x="297" y="579"/>
                  </a:cubicBezTo>
                  <a:cubicBezTo>
                    <a:pt x="296" y="580"/>
                    <a:pt x="297" y="581"/>
                    <a:pt x="297" y="580"/>
                  </a:cubicBezTo>
                  <a:cubicBezTo>
                    <a:pt x="308" y="574"/>
                    <a:pt x="317" y="565"/>
                    <a:pt x="322" y="554"/>
                  </a:cubicBezTo>
                  <a:cubicBezTo>
                    <a:pt x="324" y="556"/>
                    <a:pt x="326" y="557"/>
                    <a:pt x="328" y="559"/>
                  </a:cubicBezTo>
                  <a:cubicBezTo>
                    <a:pt x="322" y="571"/>
                    <a:pt x="314" y="583"/>
                    <a:pt x="301" y="590"/>
                  </a:cubicBezTo>
                  <a:cubicBezTo>
                    <a:pt x="284" y="599"/>
                    <a:pt x="263" y="594"/>
                    <a:pt x="249" y="582"/>
                  </a:cubicBezTo>
                  <a:close/>
                  <a:moveTo>
                    <a:pt x="344" y="673"/>
                  </a:moveTo>
                  <a:cubicBezTo>
                    <a:pt x="310" y="669"/>
                    <a:pt x="301" y="641"/>
                    <a:pt x="294" y="613"/>
                  </a:cubicBezTo>
                  <a:cubicBezTo>
                    <a:pt x="295" y="609"/>
                    <a:pt x="296" y="606"/>
                    <a:pt x="297" y="602"/>
                  </a:cubicBezTo>
                  <a:cubicBezTo>
                    <a:pt x="297" y="601"/>
                    <a:pt x="297" y="600"/>
                    <a:pt x="297" y="600"/>
                  </a:cubicBezTo>
                  <a:cubicBezTo>
                    <a:pt x="298" y="599"/>
                    <a:pt x="300" y="599"/>
                    <a:pt x="301" y="598"/>
                  </a:cubicBezTo>
                  <a:cubicBezTo>
                    <a:pt x="297" y="618"/>
                    <a:pt x="307" y="639"/>
                    <a:pt x="320" y="653"/>
                  </a:cubicBezTo>
                  <a:cubicBezTo>
                    <a:pt x="320" y="653"/>
                    <a:pt x="321" y="652"/>
                    <a:pt x="321" y="652"/>
                  </a:cubicBezTo>
                  <a:cubicBezTo>
                    <a:pt x="306" y="635"/>
                    <a:pt x="305" y="616"/>
                    <a:pt x="306" y="596"/>
                  </a:cubicBezTo>
                  <a:cubicBezTo>
                    <a:pt x="307" y="596"/>
                    <a:pt x="308" y="595"/>
                    <a:pt x="309" y="595"/>
                  </a:cubicBezTo>
                  <a:cubicBezTo>
                    <a:pt x="304" y="611"/>
                    <a:pt x="311" y="629"/>
                    <a:pt x="319" y="643"/>
                  </a:cubicBezTo>
                  <a:cubicBezTo>
                    <a:pt x="319" y="644"/>
                    <a:pt x="320" y="643"/>
                    <a:pt x="320" y="642"/>
                  </a:cubicBezTo>
                  <a:cubicBezTo>
                    <a:pt x="315" y="633"/>
                    <a:pt x="312" y="623"/>
                    <a:pt x="311" y="612"/>
                  </a:cubicBezTo>
                  <a:cubicBezTo>
                    <a:pt x="311" y="605"/>
                    <a:pt x="312" y="598"/>
                    <a:pt x="314" y="591"/>
                  </a:cubicBezTo>
                  <a:cubicBezTo>
                    <a:pt x="323" y="584"/>
                    <a:pt x="331" y="574"/>
                    <a:pt x="334" y="562"/>
                  </a:cubicBezTo>
                  <a:cubicBezTo>
                    <a:pt x="346" y="567"/>
                    <a:pt x="359" y="570"/>
                    <a:pt x="372" y="568"/>
                  </a:cubicBezTo>
                  <a:cubicBezTo>
                    <a:pt x="376" y="567"/>
                    <a:pt x="380" y="567"/>
                    <a:pt x="384" y="566"/>
                  </a:cubicBezTo>
                  <a:cubicBezTo>
                    <a:pt x="380" y="581"/>
                    <a:pt x="384" y="596"/>
                    <a:pt x="392" y="606"/>
                  </a:cubicBezTo>
                  <a:cubicBezTo>
                    <a:pt x="392" y="610"/>
                    <a:pt x="390" y="616"/>
                    <a:pt x="389" y="618"/>
                  </a:cubicBezTo>
                  <a:cubicBezTo>
                    <a:pt x="388" y="623"/>
                    <a:pt x="386" y="628"/>
                    <a:pt x="384" y="632"/>
                  </a:cubicBezTo>
                  <a:cubicBezTo>
                    <a:pt x="383" y="633"/>
                    <a:pt x="385" y="634"/>
                    <a:pt x="385" y="633"/>
                  </a:cubicBezTo>
                  <a:cubicBezTo>
                    <a:pt x="389" y="627"/>
                    <a:pt x="394" y="618"/>
                    <a:pt x="395" y="609"/>
                  </a:cubicBezTo>
                  <a:cubicBezTo>
                    <a:pt x="396" y="610"/>
                    <a:pt x="396" y="610"/>
                    <a:pt x="396" y="610"/>
                  </a:cubicBezTo>
                  <a:cubicBezTo>
                    <a:pt x="396" y="615"/>
                    <a:pt x="395" y="621"/>
                    <a:pt x="394" y="624"/>
                  </a:cubicBezTo>
                  <a:cubicBezTo>
                    <a:pt x="393" y="630"/>
                    <a:pt x="391" y="636"/>
                    <a:pt x="387" y="640"/>
                  </a:cubicBezTo>
                  <a:cubicBezTo>
                    <a:pt x="387" y="641"/>
                    <a:pt x="388" y="642"/>
                    <a:pt x="388" y="641"/>
                  </a:cubicBezTo>
                  <a:cubicBezTo>
                    <a:pt x="394" y="633"/>
                    <a:pt x="399" y="623"/>
                    <a:pt x="400" y="613"/>
                  </a:cubicBezTo>
                  <a:cubicBezTo>
                    <a:pt x="402" y="615"/>
                    <a:pt x="403" y="616"/>
                    <a:pt x="405" y="616"/>
                  </a:cubicBezTo>
                  <a:cubicBezTo>
                    <a:pt x="402" y="648"/>
                    <a:pt x="379" y="678"/>
                    <a:pt x="344" y="673"/>
                  </a:cubicBezTo>
                  <a:close/>
                  <a:moveTo>
                    <a:pt x="448" y="609"/>
                  </a:moveTo>
                  <a:cubicBezTo>
                    <a:pt x="415" y="620"/>
                    <a:pt x="384" y="601"/>
                    <a:pt x="389" y="564"/>
                  </a:cubicBezTo>
                  <a:cubicBezTo>
                    <a:pt x="408" y="557"/>
                    <a:pt x="427" y="543"/>
                    <a:pt x="434" y="524"/>
                  </a:cubicBezTo>
                  <a:cubicBezTo>
                    <a:pt x="437" y="528"/>
                    <a:pt x="440" y="532"/>
                    <a:pt x="444" y="535"/>
                  </a:cubicBezTo>
                  <a:cubicBezTo>
                    <a:pt x="452" y="542"/>
                    <a:pt x="462" y="547"/>
                    <a:pt x="472" y="550"/>
                  </a:cubicBezTo>
                  <a:cubicBezTo>
                    <a:pt x="475" y="559"/>
                    <a:pt x="471" y="571"/>
                    <a:pt x="466" y="579"/>
                  </a:cubicBezTo>
                  <a:cubicBezTo>
                    <a:pt x="466" y="580"/>
                    <a:pt x="467" y="581"/>
                    <a:pt x="467" y="580"/>
                  </a:cubicBezTo>
                  <a:cubicBezTo>
                    <a:pt x="472" y="573"/>
                    <a:pt x="480" y="561"/>
                    <a:pt x="477" y="551"/>
                  </a:cubicBezTo>
                  <a:cubicBezTo>
                    <a:pt x="478" y="551"/>
                    <a:pt x="478" y="551"/>
                    <a:pt x="478" y="551"/>
                  </a:cubicBezTo>
                  <a:cubicBezTo>
                    <a:pt x="478" y="553"/>
                    <a:pt x="478" y="556"/>
                    <a:pt x="478" y="557"/>
                  </a:cubicBezTo>
                  <a:cubicBezTo>
                    <a:pt x="478" y="561"/>
                    <a:pt x="478" y="565"/>
                    <a:pt x="477" y="568"/>
                  </a:cubicBezTo>
                  <a:cubicBezTo>
                    <a:pt x="475" y="575"/>
                    <a:pt x="472" y="582"/>
                    <a:pt x="467" y="587"/>
                  </a:cubicBezTo>
                  <a:cubicBezTo>
                    <a:pt x="466" y="587"/>
                    <a:pt x="467" y="588"/>
                    <a:pt x="467" y="588"/>
                  </a:cubicBezTo>
                  <a:cubicBezTo>
                    <a:pt x="474" y="584"/>
                    <a:pt x="478" y="575"/>
                    <a:pt x="480" y="568"/>
                  </a:cubicBezTo>
                  <a:cubicBezTo>
                    <a:pt x="482" y="563"/>
                    <a:pt x="483" y="557"/>
                    <a:pt x="483" y="552"/>
                  </a:cubicBezTo>
                  <a:cubicBezTo>
                    <a:pt x="484" y="552"/>
                    <a:pt x="486" y="552"/>
                    <a:pt x="487" y="552"/>
                  </a:cubicBezTo>
                  <a:cubicBezTo>
                    <a:pt x="484" y="579"/>
                    <a:pt x="476" y="600"/>
                    <a:pt x="448" y="609"/>
                  </a:cubicBezTo>
                  <a:close/>
                  <a:moveTo>
                    <a:pt x="467" y="611"/>
                  </a:moveTo>
                  <a:cubicBezTo>
                    <a:pt x="472" y="608"/>
                    <a:pt x="476" y="604"/>
                    <a:pt x="480" y="600"/>
                  </a:cubicBezTo>
                  <a:cubicBezTo>
                    <a:pt x="493" y="586"/>
                    <a:pt x="493" y="570"/>
                    <a:pt x="495" y="552"/>
                  </a:cubicBezTo>
                  <a:cubicBezTo>
                    <a:pt x="508" y="551"/>
                    <a:pt x="521" y="547"/>
                    <a:pt x="532" y="538"/>
                  </a:cubicBezTo>
                  <a:cubicBezTo>
                    <a:pt x="531" y="548"/>
                    <a:pt x="534" y="557"/>
                    <a:pt x="538" y="565"/>
                  </a:cubicBezTo>
                  <a:cubicBezTo>
                    <a:pt x="539" y="570"/>
                    <a:pt x="540" y="575"/>
                    <a:pt x="540" y="579"/>
                  </a:cubicBezTo>
                  <a:cubicBezTo>
                    <a:pt x="540" y="587"/>
                    <a:pt x="539" y="593"/>
                    <a:pt x="536" y="600"/>
                  </a:cubicBezTo>
                  <a:cubicBezTo>
                    <a:pt x="536" y="600"/>
                    <a:pt x="537" y="601"/>
                    <a:pt x="537" y="600"/>
                  </a:cubicBezTo>
                  <a:cubicBezTo>
                    <a:pt x="541" y="593"/>
                    <a:pt x="545" y="584"/>
                    <a:pt x="544" y="575"/>
                  </a:cubicBezTo>
                  <a:cubicBezTo>
                    <a:pt x="545" y="579"/>
                    <a:pt x="546" y="583"/>
                    <a:pt x="545" y="588"/>
                  </a:cubicBezTo>
                  <a:cubicBezTo>
                    <a:pt x="544" y="594"/>
                    <a:pt x="541" y="599"/>
                    <a:pt x="539" y="604"/>
                  </a:cubicBezTo>
                  <a:cubicBezTo>
                    <a:pt x="538" y="605"/>
                    <a:pt x="539" y="605"/>
                    <a:pt x="540" y="605"/>
                  </a:cubicBezTo>
                  <a:cubicBezTo>
                    <a:pt x="544" y="599"/>
                    <a:pt x="550" y="589"/>
                    <a:pt x="550" y="580"/>
                  </a:cubicBezTo>
                  <a:cubicBezTo>
                    <a:pt x="551" y="581"/>
                    <a:pt x="553" y="582"/>
                    <a:pt x="554" y="583"/>
                  </a:cubicBezTo>
                  <a:cubicBezTo>
                    <a:pt x="550" y="631"/>
                    <a:pt x="498" y="645"/>
                    <a:pt x="467" y="611"/>
                  </a:cubicBezTo>
                  <a:close/>
                  <a:moveTo>
                    <a:pt x="536" y="534"/>
                  </a:moveTo>
                  <a:cubicBezTo>
                    <a:pt x="540" y="531"/>
                    <a:pt x="543" y="528"/>
                    <a:pt x="545" y="524"/>
                  </a:cubicBezTo>
                  <a:cubicBezTo>
                    <a:pt x="558" y="506"/>
                    <a:pt x="564" y="480"/>
                    <a:pt x="561" y="457"/>
                  </a:cubicBezTo>
                  <a:cubicBezTo>
                    <a:pt x="562" y="456"/>
                    <a:pt x="563" y="456"/>
                    <a:pt x="564" y="455"/>
                  </a:cubicBezTo>
                  <a:cubicBezTo>
                    <a:pt x="566" y="461"/>
                    <a:pt x="567" y="467"/>
                    <a:pt x="567" y="474"/>
                  </a:cubicBezTo>
                  <a:cubicBezTo>
                    <a:pt x="567" y="482"/>
                    <a:pt x="565" y="490"/>
                    <a:pt x="562" y="498"/>
                  </a:cubicBezTo>
                  <a:cubicBezTo>
                    <a:pt x="562" y="499"/>
                    <a:pt x="563" y="499"/>
                    <a:pt x="563" y="498"/>
                  </a:cubicBezTo>
                  <a:cubicBezTo>
                    <a:pt x="568" y="487"/>
                    <a:pt x="574" y="467"/>
                    <a:pt x="569" y="454"/>
                  </a:cubicBezTo>
                  <a:cubicBezTo>
                    <a:pt x="569" y="454"/>
                    <a:pt x="569" y="454"/>
                    <a:pt x="570" y="453"/>
                  </a:cubicBezTo>
                  <a:cubicBezTo>
                    <a:pt x="574" y="462"/>
                    <a:pt x="576" y="473"/>
                    <a:pt x="573" y="482"/>
                  </a:cubicBezTo>
                  <a:cubicBezTo>
                    <a:pt x="573" y="483"/>
                    <a:pt x="574" y="483"/>
                    <a:pt x="574" y="482"/>
                  </a:cubicBezTo>
                  <a:cubicBezTo>
                    <a:pt x="577" y="472"/>
                    <a:pt x="577" y="462"/>
                    <a:pt x="573" y="453"/>
                  </a:cubicBezTo>
                  <a:cubicBezTo>
                    <a:pt x="580" y="452"/>
                    <a:pt x="586" y="452"/>
                    <a:pt x="592" y="454"/>
                  </a:cubicBezTo>
                  <a:cubicBezTo>
                    <a:pt x="592" y="454"/>
                    <a:pt x="592" y="454"/>
                    <a:pt x="593" y="454"/>
                  </a:cubicBezTo>
                  <a:cubicBezTo>
                    <a:pt x="608" y="463"/>
                    <a:pt x="618" y="481"/>
                    <a:pt x="616" y="499"/>
                  </a:cubicBezTo>
                  <a:cubicBezTo>
                    <a:pt x="616" y="500"/>
                    <a:pt x="618" y="500"/>
                    <a:pt x="618" y="499"/>
                  </a:cubicBezTo>
                  <a:cubicBezTo>
                    <a:pt x="619" y="490"/>
                    <a:pt x="618" y="479"/>
                    <a:pt x="613" y="470"/>
                  </a:cubicBezTo>
                  <a:cubicBezTo>
                    <a:pt x="616" y="473"/>
                    <a:pt x="618" y="477"/>
                    <a:pt x="621" y="481"/>
                  </a:cubicBezTo>
                  <a:cubicBezTo>
                    <a:pt x="627" y="492"/>
                    <a:pt x="632" y="506"/>
                    <a:pt x="627" y="519"/>
                  </a:cubicBezTo>
                  <a:cubicBezTo>
                    <a:pt x="627" y="520"/>
                    <a:pt x="628" y="520"/>
                    <a:pt x="628" y="519"/>
                  </a:cubicBezTo>
                  <a:cubicBezTo>
                    <a:pt x="633" y="508"/>
                    <a:pt x="631" y="496"/>
                    <a:pt x="627" y="485"/>
                  </a:cubicBezTo>
                  <a:cubicBezTo>
                    <a:pt x="626" y="483"/>
                    <a:pt x="625" y="481"/>
                    <a:pt x="624" y="479"/>
                  </a:cubicBezTo>
                  <a:cubicBezTo>
                    <a:pt x="635" y="497"/>
                    <a:pt x="637" y="518"/>
                    <a:pt x="634" y="539"/>
                  </a:cubicBezTo>
                  <a:cubicBezTo>
                    <a:pt x="630" y="564"/>
                    <a:pt x="608" y="580"/>
                    <a:pt x="583" y="581"/>
                  </a:cubicBezTo>
                  <a:cubicBezTo>
                    <a:pt x="554" y="583"/>
                    <a:pt x="542" y="559"/>
                    <a:pt x="536" y="534"/>
                  </a:cubicBezTo>
                  <a:close/>
                  <a:moveTo>
                    <a:pt x="638" y="679"/>
                  </a:moveTo>
                  <a:cubicBezTo>
                    <a:pt x="624" y="689"/>
                    <a:pt x="605" y="687"/>
                    <a:pt x="591" y="678"/>
                  </a:cubicBezTo>
                  <a:cubicBezTo>
                    <a:pt x="560" y="656"/>
                    <a:pt x="568" y="619"/>
                    <a:pt x="584" y="590"/>
                  </a:cubicBezTo>
                  <a:cubicBezTo>
                    <a:pt x="585" y="590"/>
                    <a:pt x="587" y="590"/>
                    <a:pt x="588" y="590"/>
                  </a:cubicBezTo>
                  <a:cubicBezTo>
                    <a:pt x="581" y="600"/>
                    <a:pt x="580" y="619"/>
                    <a:pt x="582" y="629"/>
                  </a:cubicBezTo>
                  <a:cubicBezTo>
                    <a:pt x="583" y="629"/>
                    <a:pt x="584" y="629"/>
                    <a:pt x="583" y="628"/>
                  </a:cubicBezTo>
                  <a:cubicBezTo>
                    <a:pt x="582" y="618"/>
                    <a:pt x="584" y="608"/>
                    <a:pt x="588" y="599"/>
                  </a:cubicBezTo>
                  <a:cubicBezTo>
                    <a:pt x="590" y="594"/>
                    <a:pt x="593" y="591"/>
                    <a:pt x="596" y="588"/>
                  </a:cubicBezTo>
                  <a:cubicBezTo>
                    <a:pt x="597" y="588"/>
                    <a:pt x="597" y="588"/>
                    <a:pt x="598" y="588"/>
                  </a:cubicBezTo>
                  <a:cubicBezTo>
                    <a:pt x="590" y="598"/>
                    <a:pt x="587" y="613"/>
                    <a:pt x="586" y="625"/>
                  </a:cubicBezTo>
                  <a:cubicBezTo>
                    <a:pt x="586" y="625"/>
                    <a:pt x="588" y="625"/>
                    <a:pt x="588" y="625"/>
                  </a:cubicBezTo>
                  <a:cubicBezTo>
                    <a:pt x="589" y="615"/>
                    <a:pt x="591" y="606"/>
                    <a:pt x="596" y="598"/>
                  </a:cubicBezTo>
                  <a:cubicBezTo>
                    <a:pt x="599" y="592"/>
                    <a:pt x="603" y="588"/>
                    <a:pt x="607" y="584"/>
                  </a:cubicBezTo>
                  <a:cubicBezTo>
                    <a:pt x="613" y="582"/>
                    <a:pt x="618" y="579"/>
                    <a:pt x="623" y="575"/>
                  </a:cubicBezTo>
                  <a:cubicBezTo>
                    <a:pt x="624" y="591"/>
                    <a:pt x="632" y="606"/>
                    <a:pt x="643" y="617"/>
                  </a:cubicBezTo>
                  <a:cubicBezTo>
                    <a:pt x="646" y="629"/>
                    <a:pt x="646" y="640"/>
                    <a:pt x="643" y="651"/>
                  </a:cubicBezTo>
                  <a:cubicBezTo>
                    <a:pt x="643" y="652"/>
                    <a:pt x="645" y="653"/>
                    <a:pt x="645" y="652"/>
                  </a:cubicBezTo>
                  <a:cubicBezTo>
                    <a:pt x="648" y="644"/>
                    <a:pt x="649" y="636"/>
                    <a:pt x="649" y="627"/>
                  </a:cubicBezTo>
                  <a:cubicBezTo>
                    <a:pt x="649" y="626"/>
                    <a:pt x="649" y="624"/>
                    <a:pt x="648" y="622"/>
                  </a:cubicBezTo>
                  <a:cubicBezTo>
                    <a:pt x="650" y="623"/>
                    <a:pt x="651" y="624"/>
                    <a:pt x="652" y="625"/>
                  </a:cubicBezTo>
                  <a:cubicBezTo>
                    <a:pt x="652" y="625"/>
                    <a:pt x="652" y="625"/>
                    <a:pt x="652" y="626"/>
                  </a:cubicBezTo>
                  <a:cubicBezTo>
                    <a:pt x="656" y="645"/>
                    <a:pt x="656" y="667"/>
                    <a:pt x="638" y="679"/>
                  </a:cubicBezTo>
                  <a:close/>
                  <a:moveTo>
                    <a:pt x="703" y="626"/>
                  </a:moveTo>
                  <a:cubicBezTo>
                    <a:pt x="666" y="637"/>
                    <a:pt x="638" y="608"/>
                    <a:pt x="629" y="576"/>
                  </a:cubicBezTo>
                  <a:cubicBezTo>
                    <a:pt x="643" y="570"/>
                    <a:pt x="648" y="557"/>
                    <a:pt x="650" y="544"/>
                  </a:cubicBezTo>
                  <a:cubicBezTo>
                    <a:pt x="651" y="555"/>
                    <a:pt x="649" y="566"/>
                    <a:pt x="639" y="574"/>
                  </a:cubicBezTo>
                  <a:cubicBezTo>
                    <a:pt x="639" y="575"/>
                    <a:pt x="640" y="576"/>
                    <a:pt x="640" y="575"/>
                  </a:cubicBezTo>
                  <a:cubicBezTo>
                    <a:pt x="648" y="568"/>
                    <a:pt x="654" y="556"/>
                    <a:pt x="654" y="545"/>
                  </a:cubicBezTo>
                  <a:cubicBezTo>
                    <a:pt x="655" y="546"/>
                    <a:pt x="656" y="547"/>
                    <a:pt x="657" y="547"/>
                  </a:cubicBezTo>
                  <a:cubicBezTo>
                    <a:pt x="657" y="550"/>
                    <a:pt x="657" y="554"/>
                    <a:pt x="656" y="557"/>
                  </a:cubicBezTo>
                  <a:cubicBezTo>
                    <a:pt x="654" y="564"/>
                    <a:pt x="651" y="569"/>
                    <a:pt x="645" y="573"/>
                  </a:cubicBezTo>
                  <a:cubicBezTo>
                    <a:pt x="645" y="573"/>
                    <a:pt x="646" y="574"/>
                    <a:pt x="646" y="574"/>
                  </a:cubicBezTo>
                  <a:cubicBezTo>
                    <a:pt x="653" y="569"/>
                    <a:pt x="661" y="559"/>
                    <a:pt x="662" y="549"/>
                  </a:cubicBezTo>
                  <a:cubicBezTo>
                    <a:pt x="678" y="555"/>
                    <a:pt x="701" y="551"/>
                    <a:pt x="716" y="541"/>
                  </a:cubicBezTo>
                  <a:cubicBezTo>
                    <a:pt x="714" y="544"/>
                    <a:pt x="712" y="546"/>
                    <a:pt x="709" y="548"/>
                  </a:cubicBezTo>
                  <a:cubicBezTo>
                    <a:pt x="702" y="552"/>
                    <a:pt x="695" y="556"/>
                    <a:pt x="686" y="556"/>
                  </a:cubicBezTo>
                  <a:cubicBezTo>
                    <a:pt x="686" y="556"/>
                    <a:pt x="686" y="557"/>
                    <a:pt x="686" y="557"/>
                  </a:cubicBezTo>
                  <a:cubicBezTo>
                    <a:pt x="697" y="559"/>
                    <a:pt x="714" y="552"/>
                    <a:pt x="722" y="542"/>
                  </a:cubicBezTo>
                  <a:cubicBezTo>
                    <a:pt x="722" y="543"/>
                    <a:pt x="723" y="543"/>
                    <a:pt x="724" y="544"/>
                  </a:cubicBezTo>
                  <a:cubicBezTo>
                    <a:pt x="717" y="553"/>
                    <a:pt x="708" y="558"/>
                    <a:pt x="696" y="561"/>
                  </a:cubicBezTo>
                  <a:cubicBezTo>
                    <a:pt x="696" y="561"/>
                    <a:pt x="696" y="562"/>
                    <a:pt x="696" y="562"/>
                  </a:cubicBezTo>
                  <a:cubicBezTo>
                    <a:pt x="708" y="561"/>
                    <a:pt x="719" y="556"/>
                    <a:pt x="727" y="547"/>
                  </a:cubicBezTo>
                  <a:cubicBezTo>
                    <a:pt x="747" y="572"/>
                    <a:pt x="736" y="616"/>
                    <a:pt x="703" y="626"/>
                  </a:cubicBezTo>
                  <a:close/>
                  <a:moveTo>
                    <a:pt x="726" y="622"/>
                  </a:moveTo>
                  <a:cubicBezTo>
                    <a:pt x="744" y="605"/>
                    <a:pt x="750" y="576"/>
                    <a:pt x="740" y="554"/>
                  </a:cubicBezTo>
                  <a:cubicBezTo>
                    <a:pt x="748" y="564"/>
                    <a:pt x="754" y="574"/>
                    <a:pt x="754" y="587"/>
                  </a:cubicBezTo>
                  <a:cubicBezTo>
                    <a:pt x="753" y="588"/>
                    <a:pt x="756" y="588"/>
                    <a:pt x="757" y="587"/>
                  </a:cubicBezTo>
                  <a:cubicBezTo>
                    <a:pt x="757" y="576"/>
                    <a:pt x="755" y="566"/>
                    <a:pt x="750" y="556"/>
                  </a:cubicBezTo>
                  <a:cubicBezTo>
                    <a:pt x="757" y="565"/>
                    <a:pt x="762" y="574"/>
                    <a:pt x="763" y="586"/>
                  </a:cubicBezTo>
                  <a:cubicBezTo>
                    <a:pt x="764" y="589"/>
                    <a:pt x="768" y="590"/>
                    <a:pt x="768" y="586"/>
                  </a:cubicBezTo>
                  <a:cubicBezTo>
                    <a:pt x="767" y="576"/>
                    <a:pt x="765" y="565"/>
                    <a:pt x="760" y="555"/>
                  </a:cubicBezTo>
                  <a:cubicBezTo>
                    <a:pt x="772" y="562"/>
                    <a:pt x="786" y="565"/>
                    <a:pt x="801" y="563"/>
                  </a:cubicBezTo>
                  <a:cubicBezTo>
                    <a:pt x="803" y="563"/>
                    <a:pt x="805" y="562"/>
                    <a:pt x="808" y="561"/>
                  </a:cubicBezTo>
                  <a:cubicBezTo>
                    <a:pt x="808" y="562"/>
                    <a:pt x="808" y="563"/>
                    <a:pt x="808" y="564"/>
                  </a:cubicBezTo>
                  <a:cubicBezTo>
                    <a:pt x="808" y="566"/>
                    <a:pt x="807" y="569"/>
                    <a:pt x="807" y="571"/>
                  </a:cubicBezTo>
                  <a:cubicBezTo>
                    <a:pt x="806" y="574"/>
                    <a:pt x="805" y="577"/>
                    <a:pt x="804" y="580"/>
                  </a:cubicBezTo>
                  <a:cubicBezTo>
                    <a:pt x="802" y="587"/>
                    <a:pt x="799" y="594"/>
                    <a:pt x="792" y="600"/>
                  </a:cubicBezTo>
                  <a:cubicBezTo>
                    <a:pt x="792" y="600"/>
                    <a:pt x="793" y="601"/>
                    <a:pt x="793" y="601"/>
                  </a:cubicBezTo>
                  <a:cubicBezTo>
                    <a:pt x="798" y="597"/>
                    <a:pt x="803" y="591"/>
                    <a:pt x="807" y="584"/>
                  </a:cubicBezTo>
                  <a:cubicBezTo>
                    <a:pt x="804" y="592"/>
                    <a:pt x="799" y="600"/>
                    <a:pt x="794" y="608"/>
                  </a:cubicBezTo>
                  <a:cubicBezTo>
                    <a:pt x="794" y="609"/>
                    <a:pt x="794" y="609"/>
                    <a:pt x="795" y="609"/>
                  </a:cubicBezTo>
                  <a:cubicBezTo>
                    <a:pt x="801" y="602"/>
                    <a:pt x="807" y="594"/>
                    <a:pt x="811" y="585"/>
                  </a:cubicBezTo>
                  <a:cubicBezTo>
                    <a:pt x="804" y="603"/>
                    <a:pt x="798" y="620"/>
                    <a:pt x="779" y="629"/>
                  </a:cubicBezTo>
                  <a:cubicBezTo>
                    <a:pt x="761" y="638"/>
                    <a:pt x="741" y="634"/>
                    <a:pt x="726" y="622"/>
                  </a:cubicBezTo>
                  <a:close/>
                  <a:moveTo>
                    <a:pt x="875" y="664"/>
                  </a:moveTo>
                  <a:cubicBezTo>
                    <a:pt x="873" y="691"/>
                    <a:pt x="850" y="717"/>
                    <a:pt x="821" y="708"/>
                  </a:cubicBezTo>
                  <a:cubicBezTo>
                    <a:pt x="794" y="699"/>
                    <a:pt x="777" y="663"/>
                    <a:pt x="781" y="637"/>
                  </a:cubicBezTo>
                  <a:cubicBezTo>
                    <a:pt x="782" y="636"/>
                    <a:pt x="784" y="636"/>
                    <a:pt x="785" y="635"/>
                  </a:cubicBezTo>
                  <a:cubicBezTo>
                    <a:pt x="784" y="640"/>
                    <a:pt x="784" y="646"/>
                    <a:pt x="785" y="650"/>
                  </a:cubicBezTo>
                  <a:cubicBezTo>
                    <a:pt x="786" y="660"/>
                    <a:pt x="790" y="668"/>
                    <a:pt x="795" y="676"/>
                  </a:cubicBezTo>
                  <a:cubicBezTo>
                    <a:pt x="796" y="677"/>
                    <a:pt x="797" y="676"/>
                    <a:pt x="796" y="676"/>
                  </a:cubicBezTo>
                  <a:cubicBezTo>
                    <a:pt x="790" y="665"/>
                    <a:pt x="784" y="644"/>
                    <a:pt x="791" y="632"/>
                  </a:cubicBezTo>
                  <a:cubicBezTo>
                    <a:pt x="791" y="631"/>
                    <a:pt x="792" y="631"/>
                    <a:pt x="793" y="630"/>
                  </a:cubicBezTo>
                  <a:cubicBezTo>
                    <a:pt x="792" y="634"/>
                    <a:pt x="791" y="638"/>
                    <a:pt x="791" y="642"/>
                  </a:cubicBezTo>
                  <a:cubicBezTo>
                    <a:pt x="791" y="651"/>
                    <a:pt x="792" y="663"/>
                    <a:pt x="798" y="670"/>
                  </a:cubicBezTo>
                  <a:cubicBezTo>
                    <a:pt x="798" y="670"/>
                    <a:pt x="800" y="670"/>
                    <a:pt x="799" y="669"/>
                  </a:cubicBezTo>
                  <a:cubicBezTo>
                    <a:pt x="794" y="662"/>
                    <a:pt x="795" y="652"/>
                    <a:pt x="795" y="644"/>
                  </a:cubicBezTo>
                  <a:cubicBezTo>
                    <a:pt x="795" y="636"/>
                    <a:pt x="798" y="630"/>
                    <a:pt x="801" y="623"/>
                  </a:cubicBezTo>
                  <a:cubicBezTo>
                    <a:pt x="805" y="619"/>
                    <a:pt x="808" y="615"/>
                    <a:pt x="811" y="610"/>
                  </a:cubicBezTo>
                  <a:cubicBezTo>
                    <a:pt x="814" y="620"/>
                    <a:pt x="821" y="630"/>
                    <a:pt x="829" y="636"/>
                  </a:cubicBezTo>
                  <a:cubicBezTo>
                    <a:pt x="830" y="636"/>
                    <a:pt x="831" y="635"/>
                    <a:pt x="830" y="635"/>
                  </a:cubicBezTo>
                  <a:cubicBezTo>
                    <a:pt x="823" y="626"/>
                    <a:pt x="815" y="617"/>
                    <a:pt x="813" y="607"/>
                  </a:cubicBezTo>
                  <a:cubicBezTo>
                    <a:pt x="813" y="605"/>
                    <a:pt x="814" y="604"/>
                    <a:pt x="815" y="603"/>
                  </a:cubicBezTo>
                  <a:cubicBezTo>
                    <a:pt x="816" y="606"/>
                    <a:pt x="817" y="608"/>
                    <a:pt x="818" y="611"/>
                  </a:cubicBezTo>
                  <a:cubicBezTo>
                    <a:pt x="823" y="619"/>
                    <a:pt x="830" y="630"/>
                    <a:pt x="839" y="632"/>
                  </a:cubicBezTo>
                  <a:cubicBezTo>
                    <a:pt x="840" y="632"/>
                    <a:pt x="841" y="631"/>
                    <a:pt x="840" y="630"/>
                  </a:cubicBezTo>
                  <a:cubicBezTo>
                    <a:pt x="832" y="626"/>
                    <a:pt x="828" y="619"/>
                    <a:pt x="823" y="612"/>
                  </a:cubicBezTo>
                  <a:cubicBezTo>
                    <a:pt x="820" y="606"/>
                    <a:pt x="818" y="601"/>
                    <a:pt x="817" y="595"/>
                  </a:cubicBezTo>
                  <a:cubicBezTo>
                    <a:pt x="826" y="613"/>
                    <a:pt x="846" y="627"/>
                    <a:pt x="866" y="632"/>
                  </a:cubicBezTo>
                  <a:cubicBezTo>
                    <a:pt x="867" y="635"/>
                    <a:pt x="867" y="638"/>
                    <a:pt x="867" y="640"/>
                  </a:cubicBezTo>
                  <a:cubicBezTo>
                    <a:pt x="866" y="650"/>
                    <a:pt x="863" y="659"/>
                    <a:pt x="857" y="667"/>
                  </a:cubicBezTo>
                  <a:cubicBezTo>
                    <a:pt x="856" y="668"/>
                    <a:pt x="858" y="669"/>
                    <a:pt x="859" y="668"/>
                  </a:cubicBezTo>
                  <a:cubicBezTo>
                    <a:pt x="864" y="662"/>
                    <a:pt x="869" y="651"/>
                    <a:pt x="871" y="642"/>
                  </a:cubicBezTo>
                  <a:cubicBezTo>
                    <a:pt x="871" y="654"/>
                    <a:pt x="868" y="665"/>
                    <a:pt x="861" y="676"/>
                  </a:cubicBezTo>
                  <a:cubicBezTo>
                    <a:pt x="860" y="677"/>
                    <a:pt x="862" y="677"/>
                    <a:pt x="862" y="676"/>
                  </a:cubicBezTo>
                  <a:cubicBezTo>
                    <a:pt x="867" y="670"/>
                    <a:pt x="871" y="663"/>
                    <a:pt x="873" y="656"/>
                  </a:cubicBezTo>
                  <a:cubicBezTo>
                    <a:pt x="874" y="658"/>
                    <a:pt x="874" y="660"/>
                    <a:pt x="875" y="663"/>
                  </a:cubicBezTo>
                  <a:cubicBezTo>
                    <a:pt x="875" y="663"/>
                    <a:pt x="875" y="664"/>
                    <a:pt x="875" y="664"/>
                  </a:cubicBezTo>
                  <a:close/>
                  <a:moveTo>
                    <a:pt x="978" y="685"/>
                  </a:moveTo>
                  <a:cubicBezTo>
                    <a:pt x="969" y="696"/>
                    <a:pt x="953" y="702"/>
                    <a:pt x="939" y="701"/>
                  </a:cubicBezTo>
                  <a:cubicBezTo>
                    <a:pt x="907" y="699"/>
                    <a:pt x="887" y="672"/>
                    <a:pt x="880" y="643"/>
                  </a:cubicBezTo>
                  <a:cubicBezTo>
                    <a:pt x="887" y="646"/>
                    <a:pt x="895" y="645"/>
                    <a:pt x="901" y="644"/>
                  </a:cubicBezTo>
                  <a:cubicBezTo>
                    <a:pt x="910" y="642"/>
                    <a:pt x="926" y="636"/>
                    <a:pt x="929" y="626"/>
                  </a:cubicBezTo>
                  <a:cubicBezTo>
                    <a:pt x="929" y="626"/>
                    <a:pt x="929" y="626"/>
                    <a:pt x="929" y="626"/>
                  </a:cubicBezTo>
                  <a:cubicBezTo>
                    <a:pt x="924" y="641"/>
                    <a:pt x="912" y="650"/>
                    <a:pt x="897" y="653"/>
                  </a:cubicBezTo>
                  <a:cubicBezTo>
                    <a:pt x="896" y="653"/>
                    <a:pt x="896" y="654"/>
                    <a:pt x="897" y="654"/>
                  </a:cubicBezTo>
                  <a:cubicBezTo>
                    <a:pt x="911" y="652"/>
                    <a:pt x="925" y="645"/>
                    <a:pt x="931" y="632"/>
                  </a:cubicBezTo>
                  <a:cubicBezTo>
                    <a:pt x="927" y="644"/>
                    <a:pt x="918" y="651"/>
                    <a:pt x="907" y="655"/>
                  </a:cubicBezTo>
                  <a:cubicBezTo>
                    <a:pt x="906" y="656"/>
                    <a:pt x="907" y="657"/>
                    <a:pt x="907" y="657"/>
                  </a:cubicBezTo>
                  <a:cubicBezTo>
                    <a:pt x="920" y="653"/>
                    <a:pt x="932" y="644"/>
                    <a:pt x="936" y="630"/>
                  </a:cubicBezTo>
                  <a:cubicBezTo>
                    <a:pt x="950" y="638"/>
                    <a:pt x="966" y="640"/>
                    <a:pt x="982" y="637"/>
                  </a:cubicBezTo>
                  <a:cubicBezTo>
                    <a:pt x="982" y="638"/>
                    <a:pt x="982" y="638"/>
                    <a:pt x="982" y="638"/>
                  </a:cubicBezTo>
                  <a:cubicBezTo>
                    <a:pt x="983" y="641"/>
                    <a:pt x="983" y="645"/>
                    <a:pt x="982" y="648"/>
                  </a:cubicBezTo>
                  <a:cubicBezTo>
                    <a:pt x="981" y="653"/>
                    <a:pt x="980" y="659"/>
                    <a:pt x="978" y="664"/>
                  </a:cubicBezTo>
                  <a:cubicBezTo>
                    <a:pt x="977" y="665"/>
                    <a:pt x="979" y="665"/>
                    <a:pt x="979" y="665"/>
                  </a:cubicBezTo>
                  <a:cubicBezTo>
                    <a:pt x="981" y="660"/>
                    <a:pt x="984" y="655"/>
                    <a:pt x="985" y="650"/>
                  </a:cubicBezTo>
                  <a:cubicBezTo>
                    <a:pt x="985" y="647"/>
                    <a:pt x="986" y="645"/>
                    <a:pt x="986" y="643"/>
                  </a:cubicBezTo>
                  <a:cubicBezTo>
                    <a:pt x="986" y="641"/>
                    <a:pt x="986" y="639"/>
                    <a:pt x="986" y="637"/>
                  </a:cubicBezTo>
                  <a:cubicBezTo>
                    <a:pt x="986" y="637"/>
                    <a:pt x="986" y="637"/>
                    <a:pt x="986" y="636"/>
                  </a:cubicBezTo>
                  <a:cubicBezTo>
                    <a:pt x="987" y="648"/>
                    <a:pt x="985" y="660"/>
                    <a:pt x="981" y="670"/>
                  </a:cubicBezTo>
                  <a:cubicBezTo>
                    <a:pt x="980" y="671"/>
                    <a:pt x="982" y="672"/>
                    <a:pt x="982" y="671"/>
                  </a:cubicBezTo>
                  <a:cubicBezTo>
                    <a:pt x="986" y="663"/>
                    <a:pt x="991" y="652"/>
                    <a:pt x="991" y="642"/>
                  </a:cubicBezTo>
                  <a:cubicBezTo>
                    <a:pt x="994" y="656"/>
                    <a:pt x="986" y="676"/>
                    <a:pt x="978" y="685"/>
                  </a:cubicBezTo>
                  <a:close/>
                  <a:moveTo>
                    <a:pt x="1016" y="598"/>
                  </a:moveTo>
                  <a:cubicBezTo>
                    <a:pt x="1004" y="632"/>
                    <a:pt x="956" y="636"/>
                    <a:pt x="931" y="614"/>
                  </a:cubicBezTo>
                  <a:cubicBezTo>
                    <a:pt x="954" y="602"/>
                    <a:pt x="960" y="562"/>
                    <a:pt x="946" y="542"/>
                  </a:cubicBezTo>
                  <a:cubicBezTo>
                    <a:pt x="947" y="541"/>
                    <a:pt x="948" y="541"/>
                    <a:pt x="948" y="541"/>
                  </a:cubicBezTo>
                  <a:cubicBezTo>
                    <a:pt x="962" y="560"/>
                    <a:pt x="959" y="585"/>
                    <a:pt x="950" y="605"/>
                  </a:cubicBezTo>
                  <a:cubicBezTo>
                    <a:pt x="950" y="606"/>
                    <a:pt x="951" y="607"/>
                    <a:pt x="952" y="606"/>
                  </a:cubicBezTo>
                  <a:cubicBezTo>
                    <a:pt x="961" y="584"/>
                    <a:pt x="966" y="560"/>
                    <a:pt x="952" y="539"/>
                  </a:cubicBezTo>
                  <a:cubicBezTo>
                    <a:pt x="953" y="539"/>
                    <a:pt x="953" y="539"/>
                    <a:pt x="953" y="538"/>
                  </a:cubicBezTo>
                  <a:cubicBezTo>
                    <a:pt x="963" y="552"/>
                    <a:pt x="965" y="569"/>
                    <a:pt x="964" y="586"/>
                  </a:cubicBezTo>
                  <a:cubicBezTo>
                    <a:pt x="964" y="587"/>
                    <a:pt x="965" y="587"/>
                    <a:pt x="965" y="586"/>
                  </a:cubicBezTo>
                  <a:cubicBezTo>
                    <a:pt x="967" y="568"/>
                    <a:pt x="967" y="551"/>
                    <a:pt x="957" y="536"/>
                  </a:cubicBezTo>
                  <a:cubicBezTo>
                    <a:pt x="957" y="536"/>
                    <a:pt x="958" y="535"/>
                    <a:pt x="958" y="535"/>
                  </a:cubicBezTo>
                  <a:cubicBezTo>
                    <a:pt x="966" y="545"/>
                    <a:pt x="969" y="556"/>
                    <a:pt x="972" y="568"/>
                  </a:cubicBezTo>
                  <a:cubicBezTo>
                    <a:pt x="972" y="569"/>
                    <a:pt x="973" y="569"/>
                    <a:pt x="973" y="568"/>
                  </a:cubicBezTo>
                  <a:cubicBezTo>
                    <a:pt x="972" y="556"/>
                    <a:pt x="969" y="543"/>
                    <a:pt x="961" y="533"/>
                  </a:cubicBezTo>
                  <a:cubicBezTo>
                    <a:pt x="978" y="536"/>
                    <a:pt x="993" y="537"/>
                    <a:pt x="1005" y="550"/>
                  </a:cubicBezTo>
                  <a:cubicBezTo>
                    <a:pt x="1018" y="563"/>
                    <a:pt x="1022" y="581"/>
                    <a:pt x="1016" y="598"/>
                  </a:cubicBezTo>
                  <a:close/>
                </a:path>
              </a:pathLst>
            </a:custGeom>
            <a:solidFill>
              <a:srgbClr val="6B8A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6" name="ï$ḻiḋê">
              <a:extLst>
                <a:ext uri="{FF2B5EF4-FFF2-40B4-BE49-F238E27FC236}">
                  <a16:creationId xmlns:a16="http://schemas.microsoft.com/office/drawing/2014/main" xmlns="" id="{5899895F-3AEB-4BE6-92C3-DCD3A683E762}"/>
                </a:ext>
              </a:extLst>
            </p:cNvPr>
            <p:cNvSpPr/>
            <p:nvPr/>
          </p:nvSpPr>
          <p:spPr bwMode="auto">
            <a:xfrm>
              <a:off x="4193093" y="4107638"/>
              <a:ext cx="270865" cy="356581"/>
            </a:xfrm>
            <a:custGeom>
              <a:avLst/>
              <a:gdLst>
                <a:gd name="T0" fmla="*/ 36 w 38"/>
                <a:gd name="T1" fmla="*/ 50 h 50"/>
                <a:gd name="T2" fmla="*/ 37 w 38"/>
                <a:gd name="T3" fmla="*/ 47 h 50"/>
                <a:gd name="T4" fmla="*/ 12 w 38"/>
                <a:gd name="T5" fmla="*/ 28 h 50"/>
                <a:gd name="T6" fmla="*/ 2 w 38"/>
                <a:gd name="T7" fmla="*/ 1 h 50"/>
                <a:gd name="T8" fmla="*/ 0 w 38"/>
                <a:gd name="T9" fmla="*/ 2 h 50"/>
                <a:gd name="T10" fmla="*/ 36 w 38"/>
                <a:gd name="T11" fmla="*/ 50 h 50"/>
              </a:gdLst>
              <a:ahLst/>
              <a:cxnLst>
                <a:cxn ang="0">
                  <a:pos x="T0" y="T1"/>
                </a:cxn>
                <a:cxn ang="0">
                  <a:pos x="T2" y="T3"/>
                </a:cxn>
                <a:cxn ang="0">
                  <a:pos x="T4" y="T5"/>
                </a:cxn>
                <a:cxn ang="0">
                  <a:pos x="T6" y="T7"/>
                </a:cxn>
                <a:cxn ang="0">
                  <a:pos x="T8" y="T9"/>
                </a:cxn>
                <a:cxn ang="0">
                  <a:pos x="T10" y="T11"/>
                </a:cxn>
              </a:cxnLst>
              <a:rect l="0" t="0" r="r" b="b"/>
              <a:pathLst>
                <a:path w="38" h="50">
                  <a:moveTo>
                    <a:pt x="36" y="50"/>
                  </a:moveTo>
                  <a:cubicBezTo>
                    <a:pt x="37" y="50"/>
                    <a:pt x="38" y="48"/>
                    <a:pt x="37" y="47"/>
                  </a:cubicBezTo>
                  <a:cubicBezTo>
                    <a:pt x="27" y="42"/>
                    <a:pt x="19" y="37"/>
                    <a:pt x="12" y="28"/>
                  </a:cubicBezTo>
                  <a:cubicBezTo>
                    <a:pt x="7" y="20"/>
                    <a:pt x="4" y="11"/>
                    <a:pt x="2" y="1"/>
                  </a:cubicBezTo>
                  <a:cubicBezTo>
                    <a:pt x="2" y="0"/>
                    <a:pt x="0" y="1"/>
                    <a:pt x="0" y="2"/>
                  </a:cubicBezTo>
                  <a:cubicBezTo>
                    <a:pt x="2" y="20"/>
                    <a:pt x="15" y="48"/>
                    <a:pt x="36" y="50"/>
                  </a:cubicBezTo>
                  <a:close/>
                </a:path>
              </a:pathLst>
            </a:custGeom>
            <a:solidFill>
              <a:srgbClr val="6B8A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67" name="组合 666">
            <a:extLst>
              <a:ext uri="{FF2B5EF4-FFF2-40B4-BE49-F238E27FC236}">
                <a16:creationId xmlns:a16="http://schemas.microsoft.com/office/drawing/2014/main" xmlns="" id="{1696B9CB-4D41-44BE-A273-DC1D5167D0EE}"/>
              </a:ext>
            </a:extLst>
          </p:cNvPr>
          <p:cNvGrpSpPr/>
          <p:nvPr/>
        </p:nvGrpSpPr>
        <p:grpSpPr>
          <a:xfrm>
            <a:off x="4119560" y="4152354"/>
            <a:ext cx="3161150" cy="1447110"/>
            <a:chOff x="8707919" y="4585130"/>
            <a:chExt cx="3215092" cy="1726496"/>
          </a:xfrm>
        </p:grpSpPr>
        <p:sp>
          <p:nvSpPr>
            <p:cNvPr id="668" name="矩形 667">
              <a:extLst>
                <a:ext uri="{FF2B5EF4-FFF2-40B4-BE49-F238E27FC236}">
                  <a16:creationId xmlns:a16="http://schemas.microsoft.com/office/drawing/2014/main" xmlns="" id="{6962714C-EE75-42EA-81AD-C23498C876E2}"/>
                </a:ext>
              </a:extLst>
            </p:cNvPr>
            <p:cNvSpPr/>
            <p:nvPr/>
          </p:nvSpPr>
          <p:spPr>
            <a:xfrm>
              <a:off x="8707919" y="4585130"/>
              <a:ext cx="2423502" cy="550797"/>
            </a:xfrm>
            <a:prstGeom prst="rect">
              <a:avLst/>
            </a:prstGeom>
          </p:spPr>
          <p:txBody>
            <a:bodyPr wrap="none">
              <a:spAutoFit/>
            </a:bodyPr>
            <a:lstStyle/>
            <a:p>
              <a:r>
                <a:rPr lang="zh-CN" altLang="en-US" sz="24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669" name="矩形 668">
              <a:extLst>
                <a:ext uri="{FF2B5EF4-FFF2-40B4-BE49-F238E27FC236}">
                  <a16:creationId xmlns:a16="http://schemas.microsoft.com/office/drawing/2014/main" xmlns="" id="{D6128D6D-1689-4D1A-ACDA-E0A4C42C2E23}"/>
                </a:ext>
              </a:extLst>
            </p:cNvPr>
            <p:cNvSpPr/>
            <p:nvPr/>
          </p:nvSpPr>
          <p:spPr>
            <a:xfrm>
              <a:off x="8707919" y="5086101"/>
              <a:ext cx="3215092" cy="1225525"/>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a:t>
              </a:r>
              <a:endParaRPr lang="zh-CN" altLang="en-US" sz="1050" dirty="0">
                <a:solidFill>
                  <a:srgbClr val="E6E4E4">
                    <a:lumMod val="50000"/>
                  </a:srgbClr>
                </a:solidFill>
                <a:latin typeface="等线" panose="02010600030101010101" pitchFamily="2" charset="-122"/>
              </a:endParaRPr>
            </a:p>
          </p:txBody>
        </p:sp>
      </p:grpSp>
      <p:grpSp>
        <p:nvGrpSpPr>
          <p:cNvPr id="670" name="组合 669">
            <a:extLst>
              <a:ext uri="{FF2B5EF4-FFF2-40B4-BE49-F238E27FC236}">
                <a16:creationId xmlns:a16="http://schemas.microsoft.com/office/drawing/2014/main" xmlns="" id="{AAA7554B-99A0-4477-8509-F2B1930B654C}"/>
              </a:ext>
            </a:extLst>
          </p:cNvPr>
          <p:cNvGrpSpPr/>
          <p:nvPr/>
        </p:nvGrpSpPr>
        <p:grpSpPr>
          <a:xfrm>
            <a:off x="7522317" y="4152354"/>
            <a:ext cx="3333707" cy="1447110"/>
            <a:chOff x="8707918" y="4585130"/>
            <a:chExt cx="3390594" cy="1726496"/>
          </a:xfrm>
        </p:grpSpPr>
        <p:sp>
          <p:nvSpPr>
            <p:cNvPr id="671" name="矩形 670">
              <a:extLst>
                <a:ext uri="{FF2B5EF4-FFF2-40B4-BE49-F238E27FC236}">
                  <a16:creationId xmlns:a16="http://schemas.microsoft.com/office/drawing/2014/main" xmlns="" id="{97D2FCC3-2756-485B-96A4-05CDB39B4B47}"/>
                </a:ext>
              </a:extLst>
            </p:cNvPr>
            <p:cNvSpPr/>
            <p:nvPr/>
          </p:nvSpPr>
          <p:spPr>
            <a:xfrm>
              <a:off x="8707919" y="4585130"/>
              <a:ext cx="2423502" cy="550797"/>
            </a:xfrm>
            <a:prstGeom prst="rect">
              <a:avLst/>
            </a:prstGeom>
          </p:spPr>
          <p:txBody>
            <a:bodyPr wrap="none">
              <a:spAutoFit/>
            </a:bodyPr>
            <a:lstStyle/>
            <a:p>
              <a:r>
                <a:rPr lang="zh-CN" altLang="en-US" sz="2400" dirty="0">
                  <a:solidFill>
                    <a:schemeClr val="bg2">
                      <a:lumMod val="25000"/>
                    </a:schemeClr>
                  </a:solidFill>
                  <a:latin typeface="思源黑体 CN Bold" panose="020B0800000000000000" pitchFamily="34" charset="-122"/>
                  <a:ea typeface="思源黑体 CN Bold" panose="020B0800000000000000" pitchFamily="34" charset="-122"/>
                </a:rPr>
                <a:t>输入你的标题</a:t>
              </a:r>
            </a:p>
          </p:txBody>
        </p:sp>
        <p:sp>
          <p:nvSpPr>
            <p:cNvPr id="672" name="矩形 671">
              <a:extLst>
                <a:ext uri="{FF2B5EF4-FFF2-40B4-BE49-F238E27FC236}">
                  <a16:creationId xmlns:a16="http://schemas.microsoft.com/office/drawing/2014/main" xmlns="" id="{ADE9555C-9452-4B31-815B-ADC1A77EDBDB}"/>
                </a:ext>
              </a:extLst>
            </p:cNvPr>
            <p:cNvSpPr/>
            <p:nvPr/>
          </p:nvSpPr>
          <p:spPr>
            <a:xfrm>
              <a:off x="8707918" y="5086101"/>
              <a:ext cx="3390594" cy="1225525"/>
            </a:xfrm>
            <a:prstGeom prst="rect">
              <a:avLst/>
            </a:prstGeom>
          </p:spPr>
          <p:txBody>
            <a:bodyPr wrap="square">
              <a:spAutoFit/>
            </a:bodyPr>
            <a:lstStyle/>
            <a:p>
              <a:pPr lvl="0">
                <a:lnSpc>
                  <a:spcPct val="130000"/>
                </a:lnSpc>
              </a:pPr>
              <a:r>
                <a:rPr lang="zh-CN" altLang="en-US" sz="1600" spc="300" dirty="0">
                  <a:solidFill>
                    <a:srgbClr val="000000"/>
                  </a:solidFill>
                  <a:latin typeface="思源黑体 CN Regular" panose="020B0500000000000000" pitchFamily="34" charset="-122"/>
                  <a:ea typeface="思源黑体 CN Regular" panose="020B0500000000000000" pitchFamily="34" charset="-122"/>
                  <a:sym typeface="+mn-ea"/>
                </a:rPr>
                <a:t>双击在此添加你的文本信息内容双击在此添加你的文本信息内容</a:t>
              </a:r>
              <a:endParaRPr lang="zh-CN" altLang="en-US" sz="1050" dirty="0">
                <a:solidFill>
                  <a:srgbClr val="E6E4E4">
                    <a:lumMod val="50000"/>
                  </a:srgbClr>
                </a:solidFill>
                <a:latin typeface="等线" panose="02010600030101010101" pitchFamily="2" charset="-122"/>
              </a:endParaRPr>
            </a:p>
          </p:txBody>
        </p:sp>
      </p:grpSp>
      <p:pic>
        <p:nvPicPr>
          <p:cNvPr id="5" name="图片 4">
            <a:extLst>
              <a:ext uri="{FF2B5EF4-FFF2-40B4-BE49-F238E27FC236}">
                <a16:creationId xmlns:a16="http://schemas.microsoft.com/office/drawing/2014/main" xmlns="" id="{9EAF8BAE-0816-406F-942F-540D650AF55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8918" y="1560678"/>
            <a:ext cx="3072291" cy="2194493"/>
          </a:xfrm>
          <a:prstGeom prst="rect">
            <a:avLst/>
          </a:prstGeom>
        </p:spPr>
      </p:pic>
      <p:pic>
        <p:nvPicPr>
          <p:cNvPr id="107" name="图片 106">
            <a:extLst>
              <a:ext uri="{FF2B5EF4-FFF2-40B4-BE49-F238E27FC236}">
                <a16:creationId xmlns:a16="http://schemas.microsoft.com/office/drawing/2014/main" xmlns="" id="{48C5B488-BCB5-4FC9-BBB8-A1AEB7A4B3B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124820" y="1560678"/>
            <a:ext cx="3072291" cy="2194493"/>
          </a:xfrm>
          <a:prstGeom prst="rect">
            <a:avLst/>
          </a:prstGeom>
        </p:spPr>
      </p:pic>
    </p:spTree>
    <p:extLst>
      <p:ext uri="{BB962C8B-B14F-4D97-AF65-F5344CB8AC3E}">
        <p14:creationId xmlns:p14="http://schemas.microsoft.com/office/powerpoint/2010/main" val="182450087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9" presetClass="entr" presetSubtype="0" fill="hold" grpId="0" nodeType="afterEffect">
                                  <p:stCondLst>
                                    <p:cond delay="0"/>
                                  </p:stCondLst>
                                  <p:iterate type="lt">
                                    <p:tmPct val="0"/>
                                  </p:iterate>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ppt_x</p:attrName>
                                        </p:attrNameLst>
                                      </p:cBhvr>
                                      <p:tavLst>
                                        <p:tav tm="0">
                                          <p:val>
                                            <p:strVal val="#ppt_x-.2"/>
                                          </p:val>
                                        </p:tav>
                                        <p:tav tm="100000">
                                          <p:val>
                                            <p:strVal val="#ppt_x"/>
                                          </p:val>
                                        </p:tav>
                                      </p:tavLst>
                                    </p:anim>
                                    <p:anim calcmode="lin" valueType="num">
                                      <p:cBhvr>
                                        <p:cTn id="18" dur="500" fill="hold"/>
                                        <p:tgtEl>
                                          <p:spTgt spid="49"/>
                                        </p:tgtEl>
                                        <p:attrNameLst>
                                          <p:attrName>ppt_y</p:attrName>
                                        </p:attrNameLst>
                                      </p:cBhvr>
                                      <p:tavLst>
                                        <p:tav tm="0">
                                          <p:val>
                                            <p:strVal val="#ppt_y"/>
                                          </p:val>
                                        </p:tav>
                                        <p:tav tm="100000">
                                          <p:val>
                                            <p:strVal val="#ppt_y"/>
                                          </p:val>
                                        </p:tav>
                                      </p:tavLst>
                                    </p:anim>
                                    <p:animEffect transition="in" filter="wipe(right)" prLst="gradientSize: 0.1">
                                      <p:cBhvr>
                                        <p:cTn id="19" dur="500"/>
                                        <p:tgtEl>
                                          <p:spTgt spid="49"/>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118"/>
                                        </p:tgtEl>
                                        <p:attrNameLst>
                                          <p:attrName>style.visibility</p:attrName>
                                        </p:attrNameLst>
                                      </p:cBhvr>
                                      <p:to>
                                        <p:strVal val="visible"/>
                                      </p:to>
                                    </p:set>
                                    <p:animEffect transition="in" filter="wipe(down)">
                                      <p:cBhvr>
                                        <p:cTn id="23" dur="500"/>
                                        <p:tgtEl>
                                          <p:spTgt spid="118"/>
                                        </p:tgtEl>
                                      </p:cBhvr>
                                    </p:animEffect>
                                  </p:childTnLst>
                                </p:cTn>
                              </p:par>
                            </p:childTnLst>
                          </p:cTn>
                        </p:par>
                        <p:par>
                          <p:cTn id="24" fill="hold">
                            <p:stCondLst>
                              <p:cond delay="2000"/>
                            </p:stCondLst>
                            <p:childTnLst>
                              <p:par>
                                <p:cTn id="25" presetID="16" presetClass="entr" presetSubtype="21" fill="hold" nodeType="afterEffect">
                                  <p:stCondLst>
                                    <p:cond delay="0"/>
                                  </p:stCondLst>
                                  <p:childTnLst>
                                    <p:set>
                                      <p:cBhvr>
                                        <p:cTn id="26" dur="1" fill="hold">
                                          <p:stCondLst>
                                            <p:cond delay="0"/>
                                          </p:stCondLst>
                                        </p:cTn>
                                        <p:tgtEl>
                                          <p:spTgt spid="107"/>
                                        </p:tgtEl>
                                        <p:attrNameLst>
                                          <p:attrName>style.visibility</p:attrName>
                                        </p:attrNameLst>
                                      </p:cBhvr>
                                      <p:to>
                                        <p:strVal val="visible"/>
                                      </p:to>
                                    </p:set>
                                    <p:animEffect transition="in" filter="barn(inVertical)">
                                      <p:cBhvr>
                                        <p:cTn id="27" dur="500"/>
                                        <p:tgtEl>
                                          <p:spTgt spid="107"/>
                                        </p:tgtEl>
                                      </p:cBhvr>
                                    </p:animEffect>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667"/>
                                        </p:tgtEl>
                                        <p:attrNameLst>
                                          <p:attrName>style.visibility</p:attrName>
                                        </p:attrNameLst>
                                      </p:cBhvr>
                                      <p:to>
                                        <p:strVal val="visible"/>
                                      </p:to>
                                    </p:set>
                                    <p:anim calcmode="lin" valueType="num">
                                      <p:cBhvr additive="base">
                                        <p:cTn id="31" dur="500" fill="hold"/>
                                        <p:tgtEl>
                                          <p:spTgt spid="667"/>
                                        </p:tgtEl>
                                        <p:attrNameLst>
                                          <p:attrName>ppt_x</p:attrName>
                                        </p:attrNameLst>
                                      </p:cBhvr>
                                      <p:tavLst>
                                        <p:tav tm="0">
                                          <p:val>
                                            <p:strVal val="#ppt_x"/>
                                          </p:val>
                                        </p:tav>
                                        <p:tav tm="100000">
                                          <p:val>
                                            <p:strVal val="#ppt_x"/>
                                          </p:val>
                                        </p:tav>
                                      </p:tavLst>
                                    </p:anim>
                                    <p:anim calcmode="lin" valueType="num">
                                      <p:cBhvr additive="base">
                                        <p:cTn id="32" dur="500" fill="hold"/>
                                        <p:tgtEl>
                                          <p:spTgt spid="667"/>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16" presetClass="entr" presetSubtype="21"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barn(inVertical)">
                                      <p:cBhvr>
                                        <p:cTn id="36" dur="500"/>
                                        <p:tgtEl>
                                          <p:spTgt spid="5"/>
                                        </p:tgtEl>
                                      </p:cBhvr>
                                    </p:animEffect>
                                  </p:childTnLst>
                                </p:cTn>
                              </p:par>
                            </p:childTnLst>
                          </p:cTn>
                        </p:par>
                        <p:par>
                          <p:cTn id="37" fill="hold">
                            <p:stCondLst>
                              <p:cond delay="3500"/>
                            </p:stCondLst>
                            <p:childTnLst>
                              <p:par>
                                <p:cTn id="38" presetID="2" presetClass="entr" presetSubtype="4" fill="hold" nodeType="afterEffect">
                                  <p:stCondLst>
                                    <p:cond delay="0"/>
                                  </p:stCondLst>
                                  <p:childTnLst>
                                    <p:set>
                                      <p:cBhvr>
                                        <p:cTn id="39" dur="1" fill="hold">
                                          <p:stCondLst>
                                            <p:cond delay="0"/>
                                          </p:stCondLst>
                                        </p:cTn>
                                        <p:tgtEl>
                                          <p:spTgt spid="670"/>
                                        </p:tgtEl>
                                        <p:attrNameLst>
                                          <p:attrName>style.visibility</p:attrName>
                                        </p:attrNameLst>
                                      </p:cBhvr>
                                      <p:to>
                                        <p:strVal val="visible"/>
                                      </p:to>
                                    </p:set>
                                    <p:anim calcmode="lin" valueType="num">
                                      <p:cBhvr additive="base">
                                        <p:cTn id="40" dur="500" fill="hold"/>
                                        <p:tgtEl>
                                          <p:spTgt spid="670"/>
                                        </p:tgtEl>
                                        <p:attrNameLst>
                                          <p:attrName>ppt_x</p:attrName>
                                        </p:attrNameLst>
                                      </p:cBhvr>
                                      <p:tavLst>
                                        <p:tav tm="0">
                                          <p:val>
                                            <p:strVal val="#ppt_x"/>
                                          </p:val>
                                        </p:tav>
                                        <p:tav tm="100000">
                                          <p:val>
                                            <p:strVal val="#ppt_x"/>
                                          </p:val>
                                        </p:tav>
                                      </p:tavLst>
                                    </p:anim>
                                    <p:anim calcmode="lin" valueType="num">
                                      <p:cBhvr additive="base">
                                        <p:cTn id="41" dur="500" fill="hold"/>
                                        <p:tgtEl>
                                          <p:spTgt spid="6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6D3D593-2B40-4743-9228-773E4A12FB5B}"/>
              </a:ext>
            </a:extLst>
          </p:cNvPr>
          <p:cNvSpPr/>
          <p:nvPr/>
        </p:nvSpPr>
        <p:spPr>
          <a:xfrm>
            <a:off x="-1" y="0"/>
            <a:ext cx="3280229" cy="7010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a:extLst>
              <a:ext uri="{FF2B5EF4-FFF2-40B4-BE49-F238E27FC236}">
                <a16:creationId xmlns:a16="http://schemas.microsoft.com/office/drawing/2014/main" xmlns="" id="{14D82CD8-1825-4B90-8BA4-44C13678AFAF}"/>
              </a:ext>
            </a:extLst>
          </p:cNvPr>
          <p:cNvSpPr/>
          <p:nvPr/>
        </p:nvSpPr>
        <p:spPr>
          <a:xfrm>
            <a:off x="3280228" y="0"/>
            <a:ext cx="1799772" cy="7010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967CE94F-EA85-4F1B-AAE9-0C4EF867AB4C}"/>
              </a:ext>
            </a:extLst>
          </p:cNvPr>
          <p:cNvSpPr/>
          <p:nvPr/>
        </p:nvSpPr>
        <p:spPr>
          <a:xfrm>
            <a:off x="732972" y="707571"/>
            <a:ext cx="10726057" cy="5442858"/>
          </a:xfrm>
          <a:prstGeom prst="rect">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同心圆 34">
            <a:extLst>
              <a:ext uri="{FF2B5EF4-FFF2-40B4-BE49-F238E27FC236}">
                <a16:creationId xmlns:a16="http://schemas.microsoft.com/office/drawing/2014/main" xmlns="" id="{2C8ABFE7-1594-4D79-8F58-B6C38D7D8649}"/>
              </a:ext>
            </a:extLst>
          </p:cNvPr>
          <p:cNvSpPr/>
          <p:nvPr/>
        </p:nvSpPr>
        <p:spPr>
          <a:xfrm>
            <a:off x="8070852" y="1487487"/>
            <a:ext cx="375920" cy="382270"/>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2" name="同心圆 35">
            <a:extLst>
              <a:ext uri="{FF2B5EF4-FFF2-40B4-BE49-F238E27FC236}">
                <a16:creationId xmlns:a16="http://schemas.microsoft.com/office/drawing/2014/main" xmlns="" id="{97954C8A-AA1F-45B2-A125-F8CF0A53C983}"/>
              </a:ext>
            </a:extLst>
          </p:cNvPr>
          <p:cNvSpPr/>
          <p:nvPr/>
        </p:nvSpPr>
        <p:spPr>
          <a:xfrm>
            <a:off x="8652512" y="1549717"/>
            <a:ext cx="273050" cy="273050"/>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3" name="同心圆 36">
            <a:extLst>
              <a:ext uri="{FF2B5EF4-FFF2-40B4-BE49-F238E27FC236}">
                <a16:creationId xmlns:a16="http://schemas.microsoft.com/office/drawing/2014/main" xmlns="" id="{13216E6E-BF86-4D74-9058-FC6B7AFCD507}"/>
              </a:ext>
            </a:extLst>
          </p:cNvPr>
          <p:cNvSpPr/>
          <p:nvPr/>
        </p:nvSpPr>
        <p:spPr>
          <a:xfrm>
            <a:off x="7581902" y="1549717"/>
            <a:ext cx="273050" cy="273050"/>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0" name="文本框 59">
            <a:extLst>
              <a:ext uri="{FF2B5EF4-FFF2-40B4-BE49-F238E27FC236}">
                <a16:creationId xmlns:a16="http://schemas.microsoft.com/office/drawing/2014/main" xmlns="" id="{CEA27D19-BA28-48DF-98B1-46A4A6FD5228}"/>
              </a:ext>
            </a:extLst>
          </p:cNvPr>
          <p:cNvSpPr txBox="1"/>
          <p:nvPr/>
        </p:nvSpPr>
        <p:spPr>
          <a:xfrm>
            <a:off x="6655437" y="3558222"/>
            <a:ext cx="4542790" cy="645160"/>
          </a:xfrm>
          <a:prstGeom prst="rect">
            <a:avLst/>
          </a:prstGeom>
          <a:noFill/>
        </p:spPr>
        <p:txBody>
          <a:bodyPr wrap="square" rtlCol="0">
            <a:spAutoFit/>
          </a:bodyPr>
          <a:lstStyle/>
          <a:p>
            <a:pPr algn="l"/>
            <a:r>
              <a:rPr lang="zh-CN" altLang="en-US" sz="3600" b="1"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输入您的标题</a:t>
            </a:r>
          </a:p>
        </p:txBody>
      </p:sp>
      <p:sp>
        <p:nvSpPr>
          <p:cNvPr id="61" name="文本框 60">
            <a:extLst>
              <a:ext uri="{FF2B5EF4-FFF2-40B4-BE49-F238E27FC236}">
                <a16:creationId xmlns:a16="http://schemas.microsoft.com/office/drawing/2014/main" xmlns="" id="{4D02084D-E4A2-4C94-959E-D2F4DCADAF47}"/>
              </a:ext>
            </a:extLst>
          </p:cNvPr>
          <p:cNvSpPr txBox="1"/>
          <p:nvPr/>
        </p:nvSpPr>
        <p:spPr>
          <a:xfrm>
            <a:off x="5892802" y="4297997"/>
            <a:ext cx="4731385" cy="584775"/>
          </a:xfrm>
          <a:prstGeom prst="rect">
            <a:avLst/>
          </a:prstGeom>
          <a:noFill/>
        </p:spPr>
        <p:txBody>
          <a:bodyPr wrap="square" rtlCol="0">
            <a:spAutoFit/>
          </a:bodyPr>
          <a:lstStyle/>
          <a:p>
            <a:pPr algn="ctr"/>
            <a:r>
              <a:rPr lang="zh-CN" altLang="en-US" sz="1600" dirty="0">
                <a:solidFill>
                  <a:srgbClr val="000000">
                    <a:lumMod val="75000"/>
                    <a:lumOff val="25000"/>
                  </a:srgbClr>
                </a:solidFill>
                <a:latin typeface="思源黑体 CN Regular" panose="020B0500000000000000" pitchFamily="34" charset="-122"/>
                <a:ea typeface="思源黑体 CN Regular" panose="020B0500000000000000" pitchFamily="34" charset="-122"/>
                <a:cs typeface="+mn-ea"/>
                <a:sym typeface="+mn-lt"/>
              </a:rPr>
              <a:t>单击此处输入你的文本内容单击此处输入你的文本内容单击此处输入你的文本内容</a:t>
            </a:r>
          </a:p>
        </p:txBody>
      </p:sp>
      <p:sp>
        <p:nvSpPr>
          <p:cNvPr id="62" name="矩形 61">
            <a:extLst>
              <a:ext uri="{FF2B5EF4-FFF2-40B4-BE49-F238E27FC236}">
                <a16:creationId xmlns:a16="http://schemas.microsoft.com/office/drawing/2014/main" xmlns="" id="{BEE913D1-A7AE-447E-B31D-DFDB1AE4A1D7}"/>
              </a:ext>
            </a:extLst>
          </p:cNvPr>
          <p:cNvSpPr/>
          <p:nvPr/>
        </p:nvSpPr>
        <p:spPr>
          <a:xfrm>
            <a:off x="7112002" y="2382837"/>
            <a:ext cx="2292350" cy="7289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lumMod val="75000"/>
                    <a:lumOff val="25000"/>
                  </a:schemeClr>
                </a:solidFill>
                <a:latin typeface="思源黑体 CN Regular" panose="020B0500000000000000" pitchFamily="34" charset="-122"/>
                <a:ea typeface="思源黑体 CN Regular" panose="020B0500000000000000" pitchFamily="34" charset="-122"/>
                <a:cs typeface="+mn-ea"/>
                <a:sym typeface="+mn-lt"/>
              </a:rPr>
              <a:t>PART.02</a:t>
            </a:r>
          </a:p>
        </p:txBody>
      </p:sp>
      <p:pic>
        <p:nvPicPr>
          <p:cNvPr id="8" name="图片 7">
            <a:extLst>
              <a:ext uri="{FF2B5EF4-FFF2-40B4-BE49-F238E27FC236}">
                <a16:creationId xmlns:a16="http://schemas.microsoft.com/office/drawing/2014/main" xmlns="" id="{05D28C5A-3B5B-47FF-9882-3DC9A2BAB45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93321" y="1344374"/>
            <a:ext cx="1557915" cy="1626151"/>
          </a:xfrm>
          <a:prstGeom prst="rect">
            <a:avLst/>
          </a:prstGeom>
        </p:spPr>
      </p:pic>
      <p:grpSp>
        <p:nvGrpSpPr>
          <p:cNvPr id="2" name="组合 1">
            <a:extLst>
              <a:ext uri="{FF2B5EF4-FFF2-40B4-BE49-F238E27FC236}">
                <a16:creationId xmlns:a16="http://schemas.microsoft.com/office/drawing/2014/main" xmlns="" id="{86E7D6F1-4CBA-4971-BA40-8975AE3EDCA2}"/>
              </a:ext>
            </a:extLst>
          </p:cNvPr>
          <p:cNvGrpSpPr/>
          <p:nvPr/>
        </p:nvGrpSpPr>
        <p:grpSpPr>
          <a:xfrm>
            <a:off x="-479436" y="235591"/>
            <a:ext cx="6096012" cy="7204795"/>
            <a:chOff x="-479436" y="235591"/>
            <a:chExt cx="6096012" cy="7204795"/>
          </a:xfrm>
        </p:grpSpPr>
        <p:pic>
          <p:nvPicPr>
            <p:cNvPr id="64" name="图片 63">
              <a:extLst>
                <a:ext uri="{FF2B5EF4-FFF2-40B4-BE49-F238E27FC236}">
                  <a16:creationId xmlns:a16="http://schemas.microsoft.com/office/drawing/2014/main" xmlns="" id="{847D171A-8DA3-424D-AFA3-539F21CE110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436" y="1344374"/>
              <a:ext cx="6096012" cy="6096012"/>
            </a:xfrm>
            <a:prstGeom prst="rect">
              <a:avLst/>
            </a:prstGeom>
          </p:spPr>
        </p:pic>
        <p:pic>
          <p:nvPicPr>
            <p:cNvPr id="11" name="图片 10">
              <a:extLst>
                <a:ext uri="{FF2B5EF4-FFF2-40B4-BE49-F238E27FC236}">
                  <a16:creationId xmlns:a16="http://schemas.microsoft.com/office/drawing/2014/main" xmlns="" id="{FE672591-3461-4BEA-83D8-0AA1562918E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36049" t="19172" r="36708" b="57521"/>
            <a:stretch/>
          </p:blipFill>
          <p:spPr>
            <a:xfrm rot="3133107">
              <a:off x="287038" y="355541"/>
              <a:ext cx="1660708" cy="1420807"/>
            </a:xfrm>
            <a:prstGeom prst="rect">
              <a:avLst/>
            </a:prstGeom>
          </p:spPr>
        </p:pic>
      </p:grpSp>
    </p:spTree>
    <p:custDataLst>
      <p:tags r:id="rId1"/>
    </p:custDataLst>
    <p:extLst>
      <p:ext uri="{BB962C8B-B14F-4D97-AF65-F5344CB8AC3E}">
        <p14:creationId xmlns:p14="http://schemas.microsoft.com/office/powerpoint/2010/main" val="281650446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1+#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par>
                          <p:cTn id="37" fill="hold">
                            <p:stCondLst>
                              <p:cond delay="0"/>
                            </p:stCondLst>
                            <p:childTnLst>
                              <p:par>
                                <p:cTn id="38" presetID="53" presetClass="entr" presetSubtype="16" fill="hold" grpId="0" nodeType="after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p:cTn id="40" dur="500" fill="hold"/>
                                        <p:tgtEl>
                                          <p:spTgt spid="62"/>
                                        </p:tgtEl>
                                        <p:attrNameLst>
                                          <p:attrName>ppt_w</p:attrName>
                                        </p:attrNameLst>
                                      </p:cBhvr>
                                      <p:tavLst>
                                        <p:tav tm="0">
                                          <p:val>
                                            <p:fltVal val="0"/>
                                          </p:val>
                                        </p:tav>
                                        <p:tav tm="100000">
                                          <p:val>
                                            <p:strVal val="#ppt_w"/>
                                          </p:val>
                                        </p:tav>
                                      </p:tavLst>
                                    </p:anim>
                                    <p:anim calcmode="lin" valueType="num">
                                      <p:cBhvr>
                                        <p:cTn id="41" dur="500" fill="hold"/>
                                        <p:tgtEl>
                                          <p:spTgt spid="62"/>
                                        </p:tgtEl>
                                        <p:attrNameLst>
                                          <p:attrName>ppt_h</p:attrName>
                                        </p:attrNameLst>
                                      </p:cBhvr>
                                      <p:tavLst>
                                        <p:tav tm="0">
                                          <p:val>
                                            <p:fltVal val="0"/>
                                          </p:val>
                                        </p:tav>
                                        <p:tav tm="100000">
                                          <p:val>
                                            <p:strVal val="#ppt_h"/>
                                          </p:val>
                                        </p:tav>
                                      </p:tavLst>
                                    </p:anim>
                                    <p:animEffect transition="in" filter="fade">
                                      <p:cBhvr>
                                        <p:cTn id="42" dur="500"/>
                                        <p:tgtEl>
                                          <p:spTgt spid="62"/>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wipe(left)">
                                      <p:cBhvr>
                                        <p:cTn id="46" dur="500"/>
                                        <p:tgtEl>
                                          <p:spTgt spid="60"/>
                                        </p:tgtEl>
                                      </p:cBhvr>
                                    </p:animEffect>
                                  </p:childTnLst>
                                </p:cTn>
                              </p:par>
                            </p:childTnLst>
                          </p:cTn>
                        </p:par>
                        <p:par>
                          <p:cTn id="47" fill="hold">
                            <p:stCondLst>
                              <p:cond delay="1000"/>
                            </p:stCondLst>
                            <p:childTnLst>
                              <p:par>
                                <p:cTn id="48" presetID="12" presetClass="entr" presetSubtype="4" fill="hold" grpId="1"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p:tgtEl>
                                          <p:spTgt spid="61"/>
                                        </p:tgtEl>
                                        <p:attrNameLst>
                                          <p:attrName>ppt_y</p:attrName>
                                        </p:attrNameLst>
                                      </p:cBhvr>
                                      <p:tavLst>
                                        <p:tav tm="0">
                                          <p:val>
                                            <p:strVal val="#ppt_y+#ppt_h*1.125000"/>
                                          </p:val>
                                        </p:tav>
                                        <p:tav tm="100000">
                                          <p:val>
                                            <p:strVal val="#ppt_y"/>
                                          </p:val>
                                        </p:tav>
                                      </p:tavLst>
                                    </p:anim>
                                    <p:animEffect transition="in" filter="wipe(up)">
                                      <p:cBhvr>
                                        <p:cTn id="51" dur="500"/>
                                        <p:tgtEl>
                                          <p:spTgt spid="61"/>
                                        </p:tgtEl>
                                      </p:cBhvr>
                                    </p:animEffect>
                                  </p:childTnLst>
                                </p:cTn>
                              </p:par>
                            </p:childTnLst>
                          </p:cTn>
                        </p:par>
                        <p:par>
                          <p:cTn id="52" fill="hold">
                            <p:stCondLst>
                              <p:cond delay="1500"/>
                            </p:stCondLst>
                            <p:childTnLst>
                              <p:par>
                                <p:cTn id="53" presetID="16" presetClass="entr" presetSubtype="21"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barn(inVertical)">
                                      <p:cBhvr>
                                        <p:cTn id="5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9" grpId="0" animBg="1"/>
      <p:bldP spid="5" grpId="0" animBg="1"/>
      <p:bldP spid="41" grpId="0" bldLvl="0" animBg="1"/>
      <p:bldP spid="42" grpId="0" bldLvl="0" animBg="1"/>
      <p:bldP spid="43" grpId="0" bldLvl="0" animBg="1"/>
      <p:bldP spid="60" grpId="0"/>
      <p:bldP spid="61" grpId="0"/>
      <p:bldP spid="61" grpId="1"/>
      <p:bldP spid="62"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FIRST_PUBLISH" val="1"/>
  <p:tag name="ISPRING_PRESENTATION_TITLE" val="马卡龙配色冰凉夏日PPT模板flash"/>
</p:tagLst>
</file>

<file path=ppt/tags/tag10.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11.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12.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2.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3.xml><?xml version="1.0" encoding="utf-8"?>
<p:tagLst xmlns:a="http://schemas.openxmlformats.org/drawingml/2006/main" xmlns:r="http://schemas.openxmlformats.org/officeDocument/2006/relationships" xmlns:p="http://schemas.openxmlformats.org/presentationml/2006/main">
  <p:tag name="ISLIDE.VECTOR" val="661b9c5b-5b1c-40e7-ade5-0edbfea61106"/>
</p:tagLst>
</file>

<file path=ppt/tags/tag4.xml><?xml version="1.0" encoding="utf-8"?>
<p:tagLst xmlns:a="http://schemas.openxmlformats.org/drawingml/2006/main" xmlns:r="http://schemas.openxmlformats.org/officeDocument/2006/relationships" xmlns:p="http://schemas.openxmlformats.org/presentationml/2006/main">
  <p:tag name="ISLIDE.VECTOR" val="661b9c5b-5b1c-40e7-ade5-0edbfea61106"/>
</p:tagLst>
</file>

<file path=ppt/tags/tag5.xml><?xml version="1.0" encoding="utf-8"?>
<p:tagLst xmlns:a="http://schemas.openxmlformats.org/drawingml/2006/main" xmlns:r="http://schemas.openxmlformats.org/officeDocument/2006/relationships" xmlns:p="http://schemas.openxmlformats.org/presentationml/2006/main">
  <p:tag name="ISLIDE.VECTOR" val="661b9c5b-5b1c-40e7-ade5-0edbfea61106"/>
</p:tagLst>
</file>

<file path=ppt/tags/tag6.xml><?xml version="1.0" encoding="utf-8"?>
<p:tagLst xmlns:a="http://schemas.openxmlformats.org/drawingml/2006/main" xmlns:r="http://schemas.openxmlformats.org/officeDocument/2006/relationships" xmlns:p="http://schemas.openxmlformats.org/presentationml/2006/main">
  <p:tag name="ISLIDE.VECTOR" val="661b9c5b-5b1c-40e7-ade5-0edbfea61106"/>
</p:tagLst>
</file>

<file path=ppt/tags/tag7.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8.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9.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heme/theme1.xml><?xml version="1.0" encoding="utf-8"?>
<a:theme xmlns:a="http://schemas.openxmlformats.org/drawingml/2006/main" name="第一PPT，www.1ppt.com">
  <a:themeElements>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6E4E4"/>
    </a:lt2>
    <a:accent1>
      <a:srgbClr val="C9EAF3"/>
    </a:accent1>
    <a:accent2>
      <a:srgbClr val="FFD1CC"/>
    </a:accent2>
    <a:accent3>
      <a:srgbClr val="FFCEAE"/>
    </a:accent3>
    <a:accent4>
      <a:srgbClr val="BCF5FF"/>
    </a:accent4>
    <a:accent5>
      <a:srgbClr val="5B9BD4"/>
    </a:accent5>
    <a:accent6>
      <a:srgbClr val="6DAC44"/>
    </a:accent6>
    <a:hlink>
      <a:srgbClr val="0563C1"/>
    </a:hlink>
    <a:folHlink>
      <a:srgbClr val="954D72"/>
    </a:folHlink>
  </a:clrScheme>
</a:themeOverride>
</file>

<file path=docProps/app.xml><?xml version="1.0" encoding="utf-8"?>
<Properties xmlns="http://schemas.openxmlformats.org/officeDocument/2006/extended-properties" xmlns:vt="http://schemas.openxmlformats.org/officeDocument/2006/docPropsVTypes">
  <TotalTime>2734</TotalTime>
  <Words>2570</Words>
  <Application>Microsoft Office PowerPoint</Application>
  <PresentationFormat>自定义</PresentationFormat>
  <Paragraphs>232</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清凉一夏</dc:title>
  <dc:creator>第一PPT</dc:creator>
  <cp:keywords>www.1ppt.com</cp:keywords>
  <dc:description>www.1ppt.com</dc:description>
  <cp:lastModifiedBy>Windows User</cp:lastModifiedBy>
  <cp:revision>78</cp:revision>
  <dcterms:created xsi:type="dcterms:W3CDTF">2019-06-01T12:53:57Z</dcterms:created>
  <dcterms:modified xsi:type="dcterms:W3CDTF">2019-06-21T01:07:37Z</dcterms:modified>
</cp:coreProperties>
</file>