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8"/>
  </p:notesMasterIdLst>
  <p:sldIdLst>
    <p:sldId id="260" r:id="rId3"/>
    <p:sldId id="259" r:id="rId4"/>
    <p:sldId id="261" r:id="rId5"/>
    <p:sldId id="276" r:id="rId6"/>
    <p:sldId id="270" r:id="rId7"/>
    <p:sldId id="268" r:id="rId8"/>
    <p:sldId id="273" r:id="rId9"/>
    <p:sldId id="265" r:id="rId10"/>
    <p:sldId id="277" r:id="rId11"/>
    <p:sldId id="274" r:id="rId12"/>
    <p:sldId id="278" r:id="rId13"/>
    <p:sldId id="272" r:id="rId14"/>
    <p:sldId id="266" r:id="rId15"/>
    <p:sldId id="279" r:id="rId16"/>
    <p:sldId id="275" r:id="rId17"/>
    <p:sldId id="281" r:id="rId18"/>
    <p:sldId id="282" r:id="rId19"/>
    <p:sldId id="280" r:id="rId20"/>
    <p:sldId id="267" r:id="rId21"/>
    <p:sldId id="284" r:id="rId22"/>
    <p:sldId id="283" r:id="rId23"/>
    <p:sldId id="262" r:id="rId24"/>
    <p:sldId id="285" r:id="rId25"/>
    <p:sldId id="286" r:id="rId26"/>
    <p:sldId id="287"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28"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4" autoAdjust="0"/>
    <p:restoredTop sz="95317" autoAdjust="0"/>
  </p:normalViewPr>
  <p:slideViewPr>
    <p:cSldViewPr snapToGrid="0">
      <p:cViewPr varScale="1">
        <p:scale>
          <a:sx n="58" d="100"/>
          <a:sy n="58" d="100"/>
        </p:scale>
        <p:origin x="-102" y="-1446"/>
      </p:cViewPr>
      <p:guideLst>
        <p:guide orient="horz" pos="2228"/>
        <p:guide pos="381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hade val="6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695-4C63-84DC-DF0833C036F2}"/>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695-4C63-84DC-DF0833C036F2}"/>
            </c:ext>
          </c:extLst>
        </c:ser>
        <c:ser>
          <c:idx val="2"/>
          <c:order val="2"/>
          <c:tx>
            <c:strRef>
              <c:f>Sheet1!$D$1</c:f>
              <c:strCache>
                <c:ptCount val="1"/>
                <c:pt idx="0">
                  <c:v>系列 3</c:v>
                </c:pt>
              </c:strCache>
            </c:strRef>
          </c:tx>
          <c:spPr>
            <a:solidFill>
              <a:schemeClr val="accent2">
                <a:tint val="6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6695-4C63-84DC-DF0833C036F2}"/>
            </c:ext>
          </c:extLst>
        </c:ser>
        <c:dLbls>
          <c:showLegendKey val="0"/>
          <c:showVal val="0"/>
          <c:showCatName val="0"/>
          <c:showSerName val="0"/>
          <c:showPercent val="0"/>
          <c:showBubbleSize val="0"/>
        </c:dLbls>
        <c:gapWidth val="219"/>
        <c:overlap val="-27"/>
        <c:axId val="48036480"/>
        <c:axId val="48300416"/>
      </c:barChart>
      <c:catAx>
        <c:axId val="48036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8300416"/>
        <c:crosses val="autoZero"/>
        <c:auto val="1"/>
        <c:lblAlgn val="ctr"/>
        <c:lblOffset val="100"/>
        <c:noMultiLvlLbl val="0"/>
      </c:catAx>
      <c:valAx>
        <c:axId val="48300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80364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B9024B-342D-4DFA-9CAD-9A63138AFD48}" type="doc">
      <dgm:prSet loTypeId="urn:microsoft.com/office/officeart/2008/layout/AlternatingHexagons" loCatId="list" qsTypeId="urn:microsoft.com/office/officeart/2005/8/quickstyle/simple2" qsCatId="simple" csTypeId="urn:microsoft.com/office/officeart/2005/8/colors/accent2_3" csCatId="accent2" phldr="1"/>
      <dgm:spPr/>
      <dgm:t>
        <a:bodyPr/>
        <a:lstStyle/>
        <a:p>
          <a:endParaRPr lang="zh-CN" altLang="en-US"/>
        </a:p>
      </dgm:t>
    </dgm:pt>
    <dgm:pt modelId="{0C030B11-FE4A-42A2-A48D-05C530C194AB}">
      <dgm:prSet phldrT="[文本]"/>
      <dgm:spPr/>
      <dgm:t>
        <a:bodyPr/>
        <a:lstStyle/>
        <a:p>
          <a:r>
            <a:rPr lang="zh-CN" altLang="en-US" dirty="0">
              <a:latin typeface="思源宋体 CN Heavy" panose="02020900000000000000" pitchFamily="18" charset="-122"/>
              <a:ea typeface="思源宋体 CN Heavy" panose="02020900000000000000" pitchFamily="18" charset="-122"/>
            </a:rPr>
            <a:t>标题</a:t>
          </a:r>
        </a:p>
      </dgm:t>
    </dgm:pt>
    <dgm:pt modelId="{DB23DA75-BB9C-48B9-A41F-4F46A06DFB5C}" type="parTrans" cxnId="{9362D4D3-B1C9-4921-B9A4-C50E652F862A}">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C3234ED4-4C90-4746-AA22-77A6C7CF40A5}" type="sibTrans" cxnId="{9362D4D3-B1C9-4921-B9A4-C50E652F862A}">
      <dgm:prSet/>
      <dgm:spPr>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F84AA880-A6EC-4D81-9419-EE80610E6E8C}">
      <dgm:prSet phldrT="[文本]" phldr="1"/>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B410EC90-73B3-4082-99CB-3E54D280F03F}" type="parTrans" cxnId="{9341B72C-9504-4794-9AEE-5F9FAE2A3ECF}">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8754D9ED-060B-4CB7-A8E7-2518290B9B4D}" type="sibTrans" cxnId="{9341B72C-9504-4794-9AEE-5F9FAE2A3ECF}">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AC3AF61D-B59E-4D75-AAD6-27885786DBFB}">
      <dgm:prSet phldrT="[文本]"/>
      <dgm:spPr/>
      <dgm:t>
        <a:bodyPr/>
        <a:lstStyle/>
        <a:p>
          <a:r>
            <a:rPr lang="zh-CN" altLang="en-US" dirty="0">
              <a:latin typeface="思源宋体 CN Heavy" panose="02020900000000000000" pitchFamily="18" charset="-122"/>
              <a:ea typeface="思源宋体 CN Heavy" panose="02020900000000000000" pitchFamily="18" charset="-122"/>
            </a:rPr>
            <a:t>标题</a:t>
          </a:r>
        </a:p>
      </dgm:t>
    </dgm:pt>
    <dgm:pt modelId="{A4E4018B-917D-458D-9938-80981A13AD5B}" type="parTrans" cxnId="{AD92C66A-7D36-4E47-87F9-4159E7559F3A}">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8EB01066-52C7-450C-AD0F-4A7693F2C7CA}" type="sibTrans" cxnId="{AD92C66A-7D36-4E47-87F9-4159E7559F3A}">
      <dgm:prSet/>
      <dgm:spPr>
        <a:blipFill rotWithShape="0">
          <a:blip xmlns:r="http://schemas.openxmlformats.org/officeDocument/2006/relationships" r:embed="rId2" cstate="email">
            <a:extLst>
              <a:ext uri="{28A0092B-C50C-407E-A947-70E740481C1C}">
                <a14:useLocalDpi xmlns:a14="http://schemas.microsoft.com/office/drawing/2010/main"/>
              </a:ext>
            </a:extLst>
          </a:blip>
          <a:stretch>
            <a:fillRect/>
          </a:stretch>
        </a:blipFill>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ECB7F2B2-C49C-44F5-A8A8-49C924800737}">
      <dgm:prSet phldrT="[文本]" phldr="1"/>
      <dgm:spPr/>
      <dgm:t>
        <a:bodyPr/>
        <a:lstStyle/>
        <a:p>
          <a:endParaRPr lang="zh-CN" altLang="en-US" dirty="0">
            <a:latin typeface="思源宋体 CN Heavy" panose="02020900000000000000" pitchFamily="18" charset="-122"/>
            <a:ea typeface="思源宋体 CN Heavy" panose="02020900000000000000" pitchFamily="18" charset="-122"/>
          </a:endParaRPr>
        </a:p>
      </dgm:t>
    </dgm:pt>
    <dgm:pt modelId="{30F5A704-5933-4752-8311-B533A54F1952}" type="parTrans" cxnId="{28E5C6B9-9EE3-4583-8118-03C98D8888D9}">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F756B3BF-68D8-4CC6-A0F1-B4317754115B}" type="sibTrans" cxnId="{28E5C6B9-9EE3-4583-8118-03C98D8888D9}">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77221110-AFD1-41C4-858D-600BFED97646}">
      <dgm:prSet phldrT="[文本]"/>
      <dgm:spPr/>
      <dgm:t>
        <a:bodyPr/>
        <a:lstStyle/>
        <a:p>
          <a:r>
            <a:rPr lang="zh-CN" altLang="en-US" dirty="0">
              <a:latin typeface="思源宋体 CN Heavy" panose="02020900000000000000" pitchFamily="18" charset="-122"/>
              <a:ea typeface="思源宋体 CN Heavy" panose="02020900000000000000" pitchFamily="18" charset="-122"/>
            </a:rPr>
            <a:t>标题</a:t>
          </a:r>
        </a:p>
      </dgm:t>
    </dgm:pt>
    <dgm:pt modelId="{2FA865F7-290D-4218-AD16-2E2B3081D975}" type="parTrans" cxnId="{81DCB2AA-E42B-4097-8721-158C2482C74A}">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0DD56411-8634-47DF-80E2-51C16CBA83F4}" type="sibTrans" cxnId="{81DCB2AA-E42B-4097-8721-158C2482C74A}">
      <dgm:prSet/>
      <dgm:spPr>
        <a:blipFill rotWithShape="0">
          <a:blip xmlns:r="http://schemas.openxmlformats.org/officeDocument/2006/relationships" r:embed="rId3" cstate="email">
            <a:extLst>
              <a:ext uri="{28A0092B-C50C-407E-A947-70E740481C1C}">
                <a14:useLocalDpi xmlns:a14="http://schemas.microsoft.com/office/drawing/2010/main"/>
              </a:ext>
            </a:extLst>
          </a:blip>
          <a:stretch>
            <a:fillRect/>
          </a:stretch>
        </a:blipFill>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D15C4A4D-528B-4811-82E3-A5D366E93E0D}">
      <dgm:prSet phldrT="[文本]" phldr="1"/>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9F3F8565-6687-4FA4-8628-8E9673919782}" type="parTrans" cxnId="{6571A830-A366-4926-8BC5-BB984C9A9BB2}">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8F33E695-D4F3-4DDB-B1A3-90AC5F9EDB97}" type="sibTrans" cxnId="{6571A830-A366-4926-8BC5-BB984C9A9BB2}">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50F387B6-5741-4E52-BD5F-98333E3B0830}" type="pres">
      <dgm:prSet presAssocID="{CEB9024B-342D-4DFA-9CAD-9A63138AFD48}" presName="Name0" presStyleCnt="0">
        <dgm:presLayoutVars>
          <dgm:chMax/>
          <dgm:chPref/>
          <dgm:dir/>
          <dgm:animLvl val="lvl"/>
        </dgm:presLayoutVars>
      </dgm:prSet>
      <dgm:spPr/>
      <dgm:t>
        <a:bodyPr/>
        <a:lstStyle/>
        <a:p>
          <a:endParaRPr lang="zh-CN" altLang="en-US"/>
        </a:p>
      </dgm:t>
    </dgm:pt>
    <dgm:pt modelId="{39653454-7DAE-4F4C-8BBA-E33F7C8B17D4}" type="pres">
      <dgm:prSet presAssocID="{0C030B11-FE4A-42A2-A48D-05C530C194AB}" presName="composite" presStyleCnt="0"/>
      <dgm:spPr/>
    </dgm:pt>
    <dgm:pt modelId="{58079862-B219-4C08-8F3A-B0D8D9AA6BB1}" type="pres">
      <dgm:prSet presAssocID="{0C030B11-FE4A-42A2-A48D-05C530C194AB}" presName="Parent1" presStyleLbl="node1" presStyleIdx="0" presStyleCnt="6">
        <dgm:presLayoutVars>
          <dgm:chMax val="1"/>
          <dgm:chPref val="1"/>
          <dgm:bulletEnabled val="1"/>
        </dgm:presLayoutVars>
      </dgm:prSet>
      <dgm:spPr/>
      <dgm:t>
        <a:bodyPr/>
        <a:lstStyle/>
        <a:p>
          <a:endParaRPr lang="zh-CN" altLang="en-US"/>
        </a:p>
      </dgm:t>
    </dgm:pt>
    <dgm:pt modelId="{A96971CA-2E70-416B-98BD-4FFF54A652C2}" type="pres">
      <dgm:prSet presAssocID="{0C030B11-FE4A-42A2-A48D-05C530C194AB}" presName="Childtext1" presStyleLbl="revTx" presStyleIdx="0" presStyleCnt="3">
        <dgm:presLayoutVars>
          <dgm:chMax val="0"/>
          <dgm:chPref val="0"/>
          <dgm:bulletEnabled val="1"/>
        </dgm:presLayoutVars>
      </dgm:prSet>
      <dgm:spPr/>
      <dgm:t>
        <a:bodyPr/>
        <a:lstStyle/>
        <a:p>
          <a:endParaRPr lang="zh-CN" altLang="en-US"/>
        </a:p>
      </dgm:t>
    </dgm:pt>
    <dgm:pt modelId="{EFE21EAE-537A-488B-BFCB-12BAAF89037B}" type="pres">
      <dgm:prSet presAssocID="{0C030B11-FE4A-42A2-A48D-05C530C194AB}" presName="BalanceSpacing" presStyleCnt="0"/>
      <dgm:spPr/>
    </dgm:pt>
    <dgm:pt modelId="{F86E1CD5-196A-4E19-A81D-61FE93721367}" type="pres">
      <dgm:prSet presAssocID="{0C030B11-FE4A-42A2-A48D-05C530C194AB}" presName="BalanceSpacing1" presStyleCnt="0"/>
      <dgm:spPr/>
    </dgm:pt>
    <dgm:pt modelId="{5EF8093C-0AA4-4051-B76A-E2174CC7A896}" type="pres">
      <dgm:prSet presAssocID="{C3234ED4-4C90-4746-AA22-77A6C7CF40A5}" presName="Accent1Text" presStyleLbl="node1" presStyleIdx="1" presStyleCnt="6"/>
      <dgm:spPr/>
      <dgm:t>
        <a:bodyPr/>
        <a:lstStyle/>
        <a:p>
          <a:endParaRPr lang="zh-CN" altLang="en-US"/>
        </a:p>
      </dgm:t>
    </dgm:pt>
    <dgm:pt modelId="{CC6CC1D5-A071-4FB1-9EBA-8CC3CC3CB2FD}" type="pres">
      <dgm:prSet presAssocID="{C3234ED4-4C90-4746-AA22-77A6C7CF40A5}" presName="spaceBetweenRectangles" presStyleCnt="0"/>
      <dgm:spPr/>
    </dgm:pt>
    <dgm:pt modelId="{41E78B4F-8CA2-444F-BFDD-547FE5848986}" type="pres">
      <dgm:prSet presAssocID="{AC3AF61D-B59E-4D75-AAD6-27885786DBFB}" presName="composite" presStyleCnt="0"/>
      <dgm:spPr/>
    </dgm:pt>
    <dgm:pt modelId="{6FB764C9-AF73-4D80-B9D0-7FE44886077D}" type="pres">
      <dgm:prSet presAssocID="{AC3AF61D-B59E-4D75-AAD6-27885786DBFB}" presName="Parent1" presStyleLbl="node1" presStyleIdx="2" presStyleCnt="6">
        <dgm:presLayoutVars>
          <dgm:chMax val="1"/>
          <dgm:chPref val="1"/>
          <dgm:bulletEnabled val="1"/>
        </dgm:presLayoutVars>
      </dgm:prSet>
      <dgm:spPr/>
      <dgm:t>
        <a:bodyPr/>
        <a:lstStyle/>
        <a:p>
          <a:endParaRPr lang="zh-CN" altLang="en-US"/>
        </a:p>
      </dgm:t>
    </dgm:pt>
    <dgm:pt modelId="{E17668EE-033B-4FCD-A3AC-D5156C044640}" type="pres">
      <dgm:prSet presAssocID="{AC3AF61D-B59E-4D75-AAD6-27885786DBFB}" presName="Childtext1" presStyleLbl="revTx" presStyleIdx="1" presStyleCnt="3">
        <dgm:presLayoutVars>
          <dgm:chMax val="0"/>
          <dgm:chPref val="0"/>
          <dgm:bulletEnabled val="1"/>
        </dgm:presLayoutVars>
      </dgm:prSet>
      <dgm:spPr/>
      <dgm:t>
        <a:bodyPr/>
        <a:lstStyle/>
        <a:p>
          <a:endParaRPr lang="zh-CN" altLang="en-US"/>
        </a:p>
      </dgm:t>
    </dgm:pt>
    <dgm:pt modelId="{E64008AF-0193-4043-BE85-08AFA4A18430}" type="pres">
      <dgm:prSet presAssocID="{AC3AF61D-B59E-4D75-AAD6-27885786DBFB}" presName="BalanceSpacing" presStyleCnt="0"/>
      <dgm:spPr/>
    </dgm:pt>
    <dgm:pt modelId="{61CD626D-E9F1-47F6-A202-728D62D6EE2E}" type="pres">
      <dgm:prSet presAssocID="{AC3AF61D-B59E-4D75-AAD6-27885786DBFB}" presName="BalanceSpacing1" presStyleCnt="0"/>
      <dgm:spPr/>
    </dgm:pt>
    <dgm:pt modelId="{0E00D818-051A-4748-8327-48B438751D26}" type="pres">
      <dgm:prSet presAssocID="{8EB01066-52C7-450C-AD0F-4A7693F2C7CA}" presName="Accent1Text" presStyleLbl="node1" presStyleIdx="3" presStyleCnt="6"/>
      <dgm:spPr/>
      <dgm:t>
        <a:bodyPr/>
        <a:lstStyle/>
        <a:p>
          <a:endParaRPr lang="zh-CN" altLang="en-US"/>
        </a:p>
      </dgm:t>
    </dgm:pt>
    <dgm:pt modelId="{733D4BBB-78EB-4679-8CB6-6E6ED4C0A737}" type="pres">
      <dgm:prSet presAssocID="{8EB01066-52C7-450C-AD0F-4A7693F2C7CA}" presName="spaceBetweenRectangles" presStyleCnt="0"/>
      <dgm:spPr/>
    </dgm:pt>
    <dgm:pt modelId="{4B93AEAD-FC96-4BC4-9A54-1F193BE96280}" type="pres">
      <dgm:prSet presAssocID="{77221110-AFD1-41C4-858D-600BFED97646}" presName="composite" presStyleCnt="0"/>
      <dgm:spPr/>
    </dgm:pt>
    <dgm:pt modelId="{E76E616C-F6FA-49BC-9CB5-A7F79AE0418F}" type="pres">
      <dgm:prSet presAssocID="{77221110-AFD1-41C4-858D-600BFED97646}" presName="Parent1" presStyleLbl="node1" presStyleIdx="4" presStyleCnt="6">
        <dgm:presLayoutVars>
          <dgm:chMax val="1"/>
          <dgm:chPref val="1"/>
          <dgm:bulletEnabled val="1"/>
        </dgm:presLayoutVars>
      </dgm:prSet>
      <dgm:spPr/>
      <dgm:t>
        <a:bodyPr/>
        <a:lstStyle/>
        <a:p>
          <a:endParaRPr lang="zh-CN" altLang="en-US"/>
        </a:p>
      </dgm:t>
    </dgm:pt>
    <dgm:pt modelId="{122CBC34-B8CD-41DC-AA33-291E8535D09E}" type="pres">
      <dgm:prSet presAssocID="{77221110-AFD1-41C4-858D-600BFED97646}" presName="Childtext1" presStyleLbl="revTx" presStyleIdx="2" presStyleCnt="3">
        <dgm:presLayoutVars>
          <dgm:chMax val="0"/>
          <dgm:chPref val="0"/>
          <dgm:bulletEnabled val="1"/>
        </dgm:presLayoutVars>
      </dgm:prSet>
      <dgm:spPr/>
      <dgm:t>
        <a:bodyPr/>
        <a:lstStyle/>
        <a:p>
          <a:endParaRPr lang="zh-CN" altLang="en-US"/>
        </a:p>
      </dgm:t>
    </dgm:pt>
    <dgm:pt modelId="{33C31092-BC94-49C5-9A9C-4FF9C85E6E54}" type="pres">
      <dgm:prSet presAssocID="{77221110-AFD1-41C4-858D-600BFED97646}" presName="BalanceSpacing" presStyleCnt="0"/>
      <dgm:spPr/>
    </dgm:pt>
    <dgm:pt modelId="{C3659AE6-F79C-45A0-9FC1-71934C066B4E}" type="pres">
      <dgm:prSet presAssocID="{77221110-AFD1-41C4-858D-600BFED97646}" presName="BalanceSpacing1" presStyleCnt="0"/>
      <dgm:spPr/>
    </dgm:pt>
    <dgm:pt modelId="{F9710B49-B7FC-42A5-BF6B-32021F7EE82D}" type="pres">
      <dgm:prSet presAssocID="{0DD56411-8634-47DF-80E2-51C16CBA83F4}" presName="Accent1Text" presStyleLbl="node1" presStyleIdx="5" presStyleCnt="6"/>
      <dgm:spPr/>
      <dgm:t>
        <a:bodyPr/>
        <a:lstStyle/>
        <a:p>
          <a:endParaRPr lang="zh-CN" altLang="en-US"/>
        </a:p>
      </dgm:t>
    </dgm:pt>
  </dgm:ptLst>
  <dgm:cxnLst>
    <dgm:cxn modelId="{6571A830-A366-4926-8BC5-BB984C9A9BB2}" srcId="{77221110-AFD1-41C4-858D-600BFED97646}" destId="{D15C4A4D-528B-4811-82E3-A5D366E93E0D}" srcOrd="0" destOrd="0" parTransId="{9F3F8565-6687-4FA4-8628-8E9673919782}" sibTransId="{8F33E695-D4F3-4DDB-B1A3-90AC5F9EDB97}"/>
    <dgm:cxn modelId="{79B6D923-41ED-4600-A7C0-5D26DA8817FD}" type="presOf" srcId="{0C030B11-FE4A-42A2-A48D-05C530C194AB}" destId="{58079862-B219-4C08-8F3A-B0D8D9AA6BB1}" srcOrd="0" destOrd="0" presId="urn:microsoft.com/office/officeart/2008/layout/AlternatingHexagons"/>
    <dgm:cxn modelId="{81DCB2AA-E42B-4097-8721-158C2482C74A}" srcId="{CEB9024B-342D-4DFA-9CAD-9A63138AFD48}" destId="{77221110-AFD1-41C4-858D-600BFED97646}" srcOrd="2" destOrd="0" parTransId="{2FA865F7-290D-4218-AD16-2E2B3081D975}" sibTransId="{0DD56411-8634-47DF-80E2-51C16CBA83F4}"/>
    <dgm:cxn modelId="{9341B72C-9504-4794-9AEE-5F9FAE2A3ECF}" srcId="{0C030B11-FE4A-42A2-A48D-05C530C194AB}" destId="{F84AA880-A6EC-4D81-9419-EE80610E6E8C}" srcOrd="0" destOrd="0" parTransId="{B410EC90-73B3-4082-99CB-3E54D280F03F}" sibTransId="{8754D9ED-060B-4CB7-A8E7-2518290B9B4D}"/>
    <dgm:cxn modelId="{E2E76394-37A2-4C15-8D9C-7A26CEBFA860}" type="presOf" srcId="{AC3AF61D-B59E-4D75-AAD6-27885786DBFB}" destId="{6FB764C9-AF73-4D80-B9D0-7FE44886077D}" srcOrd="0" destOrd="0" presId="urn:microsoft.com/office/officeart/2008/layout/AlternatingHexagons"/>
    <dgm:cxn modelId="{8BB71865-F860-48E0-8829-D7B57E492AEC}" type="presOf" srcId="{8EB01066-52C7-450C-AD0F-4A7693F2C7CA}" destId="{0E00D818-051A-4748-8327-48B438751D26}" srcOrd="0" destOrd="0" presId="urn:microsoft.com/office/officeart/2008/layout/AlternatingHexagons"/>
    <dgm:cxn modelId="{DDF7E6BE-4872-4507-BCF3-F00DF60776BD}" type="presOf" srcId="{D15C4A4D-528B-4811-82E3-A5D366E93E0D}" destId="{122CBC34-B8CD-41DC-AA33-291E8535D09E}" srcOrd="0" destOrd="0" presId="urn:microsoft.com/office/officeart/2008/layout/AlternatingHexagons"/>
    <dgm:cxn modelId="{AD92C66A-7D36-4E47-87F9-4159E7559F3A}" srcId="{CEB9024B-342D-4DFA-9CAD-9A63138AFD48}" destId="{AC3AF61D-B59E-4D75-AAD6-27885786DBFB}" srcOrd="1" destOrd="0" parTransId="{A4E4018B-917D-458D-9938-80981A13AD5B}" sibTransId="{8EB01066-52C7-450C-AD0F-4A7693F2C7CA}"/>
    <dgm:cxn modelId="{9362D4D3-B1C9-4921-B9A4-C50E652F862A}" srcId="{CEB9024B-342D-4DFA-9CAD-9A63138AFD48}" destId="{0C030B11-FE4A-42A2-A48D-05C530C194AB}" srcOrd="0" destOrd="0" parTransId="{DB23DA75-BB9C-48B9-A41F-4F46A06DFB5C}" sibTransId="{C3234ED4-4C90-4746-AA22-77A6C7CF40A5}"/>
    <dgm:cxn modelId="{00F24F2B-F87D-4D48-887E-9F65AC34DEA0}" type="presOf" srcId="{ECB7F2B2-C49C-44F5-A8A8-49C924800737}" destId="{E17668EE-033B-4FCD-A3AC-D5156C044640}" srcOrd="0" destOrd="0" presId="urn:microsoft.com/office/officeart/2008/layout/AlternatingHexagons"/>
    <dgm:cxn modelId="{95C2327A-13C5-400D-9FF3-BDE890A49730}" type="presOf" srcId="{F84AA880-A6EC-4D81-9419-EE80610E6E8C}" destId="{A96971CA-2E70-416B-98BD-4FFF54A652C2}" srcOrd="0" destOrd="0" presId="urn:microsoft.com/office/officeart/2008/layout/AlternatingHexagons"/>
    <dgm:cxn modelId="{49657873-E10F-4BA4-BC69-C6398E45BC42}" type="presOf" srcId="{C3234ED4-4C90-4746-AA22-77A6C7CF40A5}" destId="{5EF8093C-0AA4-4051-B76A-E2174CC7A896}" srcOrd="0" destOrd="0" presId="urn:microsoft.com/office/officeart/2008/layout/AlternatingHexagons"/>
    <dgm:cxn modelId="{2508B5EC-6924-45E4-BBD6-AB953841E97C}" type="presOf" srcId="{0DD56411-8634-47DF-80E2-51C16CBA83F4}" destId="{F9710B49-B7FC-42A5-BF6B-32021F7EE82D}" srcOrd="0" destOrd="0" presId="urn:microsoft.com/office/officeart/2008/layout/AlternatingHexagons"/>
    <dgm:cxn modelId="{48003752-BFDC-4F37-B974-A02FD3E1B258}" type="presOf" srcId="{77221110-AFD1-41C4-858D-600BFED97646}" destId="{E76E616C-F6FA-49BC-9CB5-A7F79AE0418F}" srcOrd="0" destOrd="0" presId="urn:microsoft.com/office/officeart/2008/layout/AlternatingHexagons"/>
    <dgm:cxn modelId="{28E5C6B9-9EE3-4583-8118-03C98D8888D9}" srcId="{AC3AF61D-B59E-4D75-AAD6-27885786DBFB}" destId="{ECB7F2B2-C49C-44F5-A8A8-49C924800737}" srcOrd="0" destOrd="0" parTransId="{30F5A704-5933-4752-8311-B533A54F1952}" sibTransId="{F756B3BF-68D8-4CC6-A0F1-B4317754115B}"/>
    <dgm:cxn modelId="{45B72EFE-6DF7-4952-BA5F-E0061857E143}" type="presOf" srcId="{CEB9024B-342D-4DFA-9CAD-9A63138AFD48}" destId="{50F387B6-5741-4E52-BD5F-98333E3B0830}" srcOrd="0" destOrd="0" presId="urn:microsoft.com/office/officeart/2008/layout/AlternatingHexagons"/>
    <dgm:cxn modelId="{40257BCC-1221-4B7A-A189-6697E585613A}" type="presParOf" srcId="{50F387B6-5741-4E52-BD5F-98333E3B0830}" destId="{39653454-7DAE-4F4C-8BBA-E33F7C8B17D4}" srcOrd="0" destOrd="0" presId="urn:microsoft.com/office/officeart/2008/layout/AlternatingHexagons"/>
    <dgm:cxn modelId="{0EEDB640-DA3F-4A86-9CD1-CF12F127D29D}" type="presParOf" srcId="{39653454-7DAE-4F4C-8BBA-E33F7C8B17D4}" destId="{58079862-B219-4C08-8F3A-B0D8D9AA6BB1}" srcOrd="0" destOrd="0" presId="urn:microsoft.com/office/officeart/2008/layout/AlternatingHexagons"/>
    <dgm:cxn modelId="{B9E7E4CE-96CC-4637-8EAE-2C3D6DD008EF}" type="presParOf" srcId="{39653454-7DAE-4F4C-8BBA-E33F7C8B17D4}" destId="{A96971CA-2E70-416B-98BD-4FFF54A652C2}" srcOrd="1" destOrd="0" presId="urn:microsoft.com/office/officeart/2008/layout/AlternatingHexagons"/>
    <dgm:cxn modelId="{E73D1BD3-1125-42DC-B006-37F2A5220148}" type="presParOf" srcId="{39653454-7DAE-4F4C-8BBA-E33F7C8B17D4}" destId="{EFE21EAE-537A-488B-BFCB-12BAAF89037B}" srcOrd="2" destOrd="0" presId="urn:microsoft.com/office/officeart/2008/layout/AlternatingHexagons"/>
    <dgm:cxn modelId="{5BB9F6DA-A9E2-4166-956B-549864DFB962}" type="presParOf" srcId="{39653454-7DAE-4F4C-8BBA-E33F7C8B17D4}" destId="{F86E1CD5-196A-4E19-A81D-61FE93721367}" srcOrd="3" destOrd="0" presId="urn:microsoft.com/office/officeart/2008/layout/AlternatingHexagons"/>
    <dgm:cxn modelId="{4E58B40B-AA6C-47B5-845A-24DF00ED9992}" type="presParOf" srcId="{39653454-7DAE-4F4C-8BBA-E33F7C8B17D4}" destId="{5EF8093C-0AA4-4051-B76A-E2174CC7A896}" srcOrd="4" destOrd="0" presId="urn:microsoft.com/office/officeart/2008/layout/AlternatingHexagons"/>
    <dgm:cxn modelId="{6028E00E-2A22-461B-AB70-0BC6B4266860}" type="presParOf" srcId="{50F387B6-5741-4E52-BD5F-98333E3B0830}" destId="{CC6CC1D5-A071-4FB1-9EBA-8CC3CC3CB2FD}" srcOrd="1" destOrd="0" presId="urn:microsoft.com/office/officeart/2008/layout/AlternatingHexagons"/>
    <dgm:cxn modelId="{22DBE6AE-1364-4DE1-B51C-AD89E48EDCDF}" type="presParOf" srcId="{50F387B6-5741-4E52-BD5F-98333E3B0830}" destId="{41E78B4F-8CA2-444F-BFDD-547FE5848986}" srcOrd="2" destOrd="0" presId="urn:microsoft.com/office/officeart/2008/layout/AlternatingHexagons"/>
    <dgm:cxn modelId="{F316E05B-010B-4D76-B747-85C2D6AB82EF}" type="presParOf" srcId="{41E78B4F-8CA2-444F-BFDD-547FE5848986}" destId="{6FB764C9-AF73-4D80-B9D0-7FE44886077D}" srcOrd="0" destOrd="0" presId="urn:microsoft.com/office/officeart/2008/layout/AlternatingHexagons"/>
    <dgm:cxn modelId="{9F937FA7-718C-4C86-83B7-D8E257E6FA59}" type="presParOf" srcId="{41E78B4F-8CA2-444F-BFDD-547FE5848986}" destId="{E17668EE-033B-4FCD-A3AC-D5156C044640}" srcOrd="1" destOrd="0" presId="urn:microsoft.com/office/officeart/2008/layout/AlternatingHexagons"/>
    <dgm:cxn modelId="{31C0076A-BD5F-403D-98B3-1A071F633925}" type="presParOf" srcId="{41E78B4F-8CA2-444F-BFDD-547FE5848986}" destId="{E64008AF-0193-4043-BE85-08AFA4A18430}" srcOrd="2" destOrd="0" presId="urn:microsoft.com/office/officeart/2008/layout/AlternatingHexagons"/>
    <dgm:cxn modelId="{ACC9744A-E6AB-4359-895D-7BD9B7EF2243}" type="presParOf" srcId="{41E78B4F-8CA2-444F-BFDD-547FE5848986}" destId="{61CD626D-E9F1-47F6-A202-728D62D6EE2E}" srcOrd="3" destOrd="0" presId="urn:microsoft.com/office/officeart/2008/layout/AlternatingHexagons"/>
    <dgm:cxn modelId="{86836F94-4A57-48AD-92B0-6990A347F59E}" type="presParOf" srcId="{41E78B4F-8CA2-444F-BFDD-547FE5848986}" destId="{0E00D818-051A-4748-8327-48B438751D26}" srcOrd="4" destOrd="0" presId="urn:microsoft.com/office/officeart/2008/layout/AlternatingHexagons"/>
    <dgm:cxn modelId="{9013749C-14E8-481C-8EA1-2935A94E4649}" type="presParOf" srcId="{50F387B6-5741-4E52-BD5F-98333E3B0830}" destId="{733D4BBB-78EB-4679-8CB6-6E6ED4C0A737}" srcOrd="3" destOrd="0" presId="urn:microsoft.com/office/officeart/2008/layout/AlternatingHexagons"/>
    <dgm:cxn modelId="{0FDADC3F-5B85-467D-85EE-D62191F9C626}" type="presParOf" srcId="{50F387B6-5741-4E52-BD5F-98333E3B0830}" destId="{4B93AEAD-FC96-4BC4-9A54-1F193BE96280}" srcOrd="4" destOrd="0" presId="urn:microsoft.com/office/officeart/2008/layout/AlternatingHexagons"/>
    <dgm:cxn modelId="{3FF09F92-C7C7-4EF8-B0DE-454445655DA8}" type="presParOf" srcId="{4B93AEAD-FC96-4BC4-9A54-1F193BE96280}" destId="{E76E616C-F6FA-49BC-9CB5-A7F79AE0418F}" srcOrd="0" destOrd="0" presId="urn:microsoft.com/office/officeart/2008/layout/AlternatingHexagons"/>
    <dgm:cxn modelId="{38370A31-EBA0-4623-93D4-2316CA0F46F3}" type="presParOf" srcId="{4B93AEAD-FC96-4BC4-9A54-1F193BE96280}" destId="{122CBC34-B8CD-41DC-AA33-291E8535D09E}" srcOrd="1" destOrd="0" presId="urn:microsoft.com/office/officeart/2008/layout/AlternatingHexagons"/>
    <dgm:cxn modelId="{972E641B-B477-47F3-85DC-AD29C4EC2527}" type="presParOf" srcId="{4B93AEAD-FC96-4BC4-9A54-1F193BE96280}" destId="{33C31092-BC94-49C5-9A9C-4FF9C85E6E54}" srcOrd="2" destOrd="0" presId="urn:microsoft.com/office/officeart/2008/layout/AlternatingHexagons"/>
    <dgm:cxn modelId="{A4992D08-9154-42D7-B2E8-7A445FEAD532}" type="presParOf" srcId="{4B93AEAD-FC96-4BC4-9A54-1F193BE96280}" destId="{C3659AE6-F79C-45A0-9FC1-71934C066B4E}" srcOrd="3" destOrd="0" presId="urn:microsoft.com/office/officeart/2008/layout/AlternatingHexagons"/>
    <dgm:cxn modelId="{E9F8AC52-E2DB-4FD8-9FD6-493D11D58F8F}" type="presParOf" srcId="{4B93AEAD-FC96-4BC4-9A54-1F193BE96280}" destId="{F9710B49-B7FC-42A5-BF6B-32021F7EE82D}"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F3DFBF-3BC9-4B20-B2CA-047D92D2461C}" type="doc">
      <dgm:prSet loTypeId="urn:microsoft.com/office/officeart/2005/8/layout/arrow2" loCatId="process" qsTypeId="urn:microsoft.com/office/officeart/2005/8/quickstyle/simple1" qsCatId="simple" csTypeId="urn:microsoft.com/office/officeart/2005/8/colors/accent2_4" csCatId="accent2" phldr="1"/>
      <dgm:spPr/>
    </dgm:pt>
    <dgm:pt modelId="{C795368E-AAC5-4571-86E3-5762794689F4}">
      <dgm:prSet phldrT="[文本]" custT="1"/>
      <dgm:spPr/>
      <dgm:t>
        <a:bodyPr/>
        <a:lstStyle/>
        <a:p>
          <a:r>
            <a:rPr lang="zh-CN" altLang="en-US" sz="2800" dirty="0">
              <a:latin typeface="思源宋体 CN Heavy" panose="02020900000000000000" pitchFamily="18" charset="-122"/>
              <a:ea typeface="思源宋体 CN Heavy" panose="02020900000000000000" pitchFamily="18" charset="-122"/>
            </a:rPr>
            <a:t>标题文字</a:t>
          </a:r>
        </a:p>
      </dgm:t>
    </dgm:pt>
    <dgm:pt modelId="{4C801E66-AB7D-4955-9237-29D1C699FF44}" type="parTrans" cxnId="{ACA0FA05-53FC-4451-89AB-277B7A1835A5}">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1BCB0277-2B77-444E-B75D-FDE185996541}" type="sibTrans" cxnId="{ACA0FA05-53FC-4451-89AB-277B7A1835A5}">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4739F932-7465-4D57-A57C-97D4D4DC9A19}">
      <dgm:prSet phldrT="[文本]" custT="1"/>
      <dgm:spPr/>
      <dgm:t>
        <a:bodyPr/>
        <a:lstStyle/>
        <a:p>
          <a:r>
            <a:rPr lang="zh-CN" altLang="en-US" sz="2800" dirty="0">
              <a:latin typeface="思源宋体 CN Heavy" panose="02020900000000000000" pitchFamily="18" charset="-122"/>
              <a:ea typeface="思源宋体 CN Heavy" panose="02020900000000000000" pitchFamily="18" charset="-122"/>
            </a:rPr>
            <a:t>标题文字</a:t>
          </a:r>
        </a:p>
      </dgm:t>
    </dgm:pt>
    <dgm:pt modelId="{57C198FE-EE27-4454-B947-428D2AC0832D}" type="parTrans" cxnId="{CE0BB905-0699-44DB-825B-ADB6040FFF45}">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097CFA98-3DAE-48C7-B9A7-0B7AF3A04317}" type="sibTrans" cxnId="{CE0BB905-0699-44DB-825B-ADB6040FFF45}">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5C7647C9-D519-426B-BFB6-20A2F629E94B}">
      <dgm:prSet phldrT="[文本]" custT="1"/>
      <dgm:spPr/>
      <dgm:t>
        <a:bodyPr/>
        <a:lstStyle/>
        <a:p>
          <a:r>
            <a:rPr lang="zh-CN" altLang="en-US" sz="2800" dirty="0">
              <a:latin typeface="思源宋体 CN Heavy" panose="02020900000000000000" pitchFamily="18" charset="-122"/>
              <a:ea typeface="思源宋体 CN Heavy" panose="02020900000000000000" pitchFamily="18" charset="-122"/>
            </a:rPr>
            <a:t>标题文字</a:t>
          </a:r>
        </a:p>
      </dgm:t>
    </dgm:pt>
    <dgm:pt modelId="{66C56B16-9DD9-4C9B-8AE1-5A7E9CE54473}" type="parTrans" cxnId="{26525BCE-1B85-47F6-ABD3-22CFEB4EB888}">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F58A1ABE-CC05-45CA-9EB7-FA84D73E4CB6}" type="sibTrans" cxnId="{26525BCE-1B85-47F6-ABD3-22CFEB4EB888}">
      <dgm:prSet/>
      <dgm:spPr/>
      <dgm:t>
        <a:bodyPr/>
        <a:lstStyle/>
        <a:p>
          <a:endParaRPr lang="zh-CN" altLang="en-US">
            <a:latin typeface="思源宋体 CN Heavy" panose="02020900000000000000" pitchFamily="18" charset="-122"/>
            <a:ea typeface="思源宋体 CN Heavy" panose="02020900000000000000" pitchFamily="18" charset="-122"/>
          </a:endParaRPr>
        </a:p>
      </dgm:t>
    </dgm:pt>
    <dgm:pt modelId="{0FCBAF35-1291-484F-962A-5CCACCF9B8DD}" type="pres">
      <dgm:prSet presAssocID="{94F3DFBF-3BC9-4B20-B2CA-047D92D2461C}" presName="arrowDiagram" presStyleCnt="0">
        <dgm:presLayoutVars>
          <dgm:chMax val="5"/>
          <dgm:dir/>
          <dgm:resizeHandles val="exact"/>
        </dgm:presLayoutVars>
      </dgm:prSet>
      <dgm:spPr/>
    </dgm:pt>
    <dgm:pt modelId="{C173210C-365E-4A58-9EC9-98A349B563E9}" type="pres">
      <dgm:prSet presAssocID="{94F3DFBF-3BC9-4B20-B2CA-047D92D2461C}" presName="arrow" presStyleLbl="bgShp" presStyleIdx="0" presStyleCnt="1"/>
      <dgm:spPr/>
    </dgm:pt>
    <dgm:pt modelId="{D0B6AC52-1F1E-44CE-8FE1-3AEBE38BF992}" type="pres">
      <dgm:prSet presAssocID="{94F3DFBF-3BC9-4B20-B2CA-047D92D2461C}" presName="arrowDiagram3" presStyleCnt="0"/>
      <dgm:spPr/>
    </dgm:pt>
    <dgm:pt modelId="{EAABC9D6-8170-424D-9F07-35CBDFD5C1D2}" type="pres">
      <dgm:prSet presAssocID="{C795368E-AAC5-4571-86E3-5762794689F4}" presName="bullet3a" presStyleLbl="node1" presStyleIdx="0" presStyleCnt="3"/>
      <dgm:spPr/>
    </dgm:pt>
    <dgm:pt modelId="{D6CCFC6C-EF1B-4A8A-ABD7-C290CD5B5B56}" type="pres">
      <dgm:prSet presAssocID="{C795368E-AAC5-4571-86E3-5762794689F4}" presName="textBox3a" presStyleLbl="revTx" presStyleIdx="0" presStyleCnt="3" custLinFactNeighborX="12056" custLinFactNeighborY="-4152">
        <dgm:presLayoutVars>
          <dgm:bulletEnabled val="1"/>
        </dgm:presLayoutVars>
      </dgm:prSet>
      <dgm:spPr/>
      <dgm:t>
        <a:bodyPr/>
        <a:lstStyle/>
        <a:p>
          <a:endParaRPr lang="zh-CN" altLang="en-US"/>
        </a:p>
      </dgm:t>
    </dgm:pt>
    <dgm:pt modelId="{216FEAEE-D600-4471-AEC4-995B40435344}" type="pres">
      <dgm:prSet presAssocID="{4739F932-7465-4D57-A57C-97D4D4DC9A19}" presName="bullet3b" presStyleLbl="node1" presStyleIdx="1" presStyleCnt="3"/>
      <dgm:spPr/>
    </dgm:pt>
    <dgm:pt modelId="{F896146E-A171-47A5-AD89-697A909F8EA0}" type="pres">
      <dgm:prSet presAssocID="{4739F932-7465-4D57-A57C-97D4D4DC9A19}" presName="textBox3b" presStyleLbl="revTx" presStyleIdx="1" presStyleCnt="3" custScaleX="134375" custLinFactNeighborX="35437" custLinFactNeighborY="8088">
        <dgm:presLayoutVars>
          <dgm:bulletEnabled val="1"/>
        </dgm:presLayoutVars>
      </dgm:prSet>
      <dgm:spPr/>
      <dgm:t>
        <a:bodyPr/>
        <a:lstStyle/>
        <a:p>
          <a:endParaRPr lang="zh-CN" altLang="en-US"/>
        </a:p>
      </dgm:t>
    </dgm:pt>
    <dgm:pt modelId="{77C41B63-1B03-49FD-8703-F19428AE3BDB}" type="pres">
      <dgm:prSet presAssocID="{5C7647C9-D519-426B-BFB6-20A2F629E94B}" presName="bullet3c" presStyleLbl="node1" presStyleIdx="2" presStyleCnt="3"/>
      <dgm:spPr/>
    </dgm:pt>
    <dgm:pt modelId="{11C438BF-F50A-4602-892C-2FD4E5277AB4}" type="pres">
      <dgm:prSet presAssocID="{5C7647C9-D519-426B-BFB6-20A2F629E94B}" presName="textBox3c" presStyleLbl="revTx" presStyleIdx="2" presStyleCnt="3" custScaleX="129687" custScaleY="78702" custLinFactNeighborX="8649" custLinFactNeighborY="-438">
        <dgm:presLayoutVars>
          <dgm:bulletEnabled val="1"/>
        </dgm:presLayoutVars>
      </dgm:prSet>
      <dgm:spPr/>
      <dgm:t>
        <a:bodyPr/>
        <a:lstStyle/>
        <a:p>
          <a:endParaRPr lang="zh-CN" altLang="en-US"/>
        </a:p>
      </dgm:t>
    </dgm:pt>
  </dgm:ptLst>
  <dgm:cxnLst>
    <dgm:cxn modelId="{26525BCE-1B85-47F6-ABD3-22CFEB4EB888}" srcId="{94F3DFBF-3BC9-4B20-B2CA-047D92D2461C}" destId="{5C7647C9-D519-426B-BFB6-20A2F629E94B}" srcOrd="2" destOrd="0" parTransId="{66C56B16-9DD9-4C9B-8AE1-5A7E9CE54473}" sibTransId="{F58A1ABE-CC05-45CA-9EB7-FA84D73E4CB6}"/>
    <dgm:cxn modelId="{CE0BB905-0699-44DB-825B-ADB6040FFF45}" srcId="{94F3DFBF-3BC9-4B20-B2CA-047D92D2461C}" destId="{4739F932-7465-4D57-A57C-97D4D4DC9A19}" srcOrd="1" destOrd="0" parTransId="{57C198FE-EE27-4454-B947-428D2AC0832D}" sibTransId="{097CFA98-3DAE-48C7-B9A7-0B7AF3A04317}"/>
    <dgm:cxn modelId="{ACA0FA05-53FC-4451-89AB-277B7A1835A5}" srcId="{94F3DFBF-3BC9-4B20-B2CA-047D92D2461C}" destId="{C795368E-AAC5-4571-86E3-5762794689F4}" srcOrd="0" destOrd="0" parTransId="{4C801E66-AB7D-4955-9237-29D1C699FF44}" sibTransId="{1BCB0277-2B77-444E-B75D-FDE185996541}"/>
    <dgm:cxn modelId="{06866786-27BD-4D77-89D9-84C13A537661}" type="presOf" srcId="{4739F932-7465-4D57-A57C-97D4D4DC9A19}" destId="{F896146E-A171-47A5-AD89-697A909F8EA0}" srcOrd="0" destOrd="0" presId="urn:microsoft.com/office/officeart/2005/8/layout/arrow2"/>
    <dgm:cxn modelId="{75C08BB1-5A56-4880-A511-91A1A70EC207}" type="presOf" srcId="{5C7647C9-D519-426B-BFB6-20A2F629E94B}" destId="{11C438BF-F50A-4602-892C-2FD4E5277AB4}" srcOrd="0" destOrd="0" presId="urn:microsoft.com/office/officeart/2005/8/layout/arrow2"/>
    <dgm:cxn modelId="{6DE8270C-4CDC-413E-A187-F8B7306B751D}" type="presOf" srcId="{C795368E-AAC5-4571-86E3-5762794689F4}" destId="{D6CCFC6C-EF1B-4A8A-ABD7-C290CD5B5B56}" srcOrd="0" destOrd="0" presId="urn:microsoft.com/office/officeart/2005/8/layout/arrow2"/>
    <dgm:cxn modelId="{7625E122-5565-47E0-A5E6-F35FB41E0F3A}" type="presOf" srcId="{94F3DFBF-3BC9-4B20-B2CA-047D92D2461C}" destId="{0FCBAF35-1291-484F-962A-5CCACCF9B8DD}" srcOrd="0" destOrd="0" presId="urn:microsoft.com/office/officeart/2005/8/layout/arrow2"/>
    <dgm:cxn modelId="{0C052F9C-22A8-4C8F-AA2D-FB7A3BD233E0}" type="presParOf" srcId="{0FCBAF35-1291-484F-962A-5CCACCF9B8DD}" destId="{C173210C-365E-4A58-9EC9-98A349B563E9}" srcOrd="0" destOrd="0" presId="urn:microsoft.com/office/officeart/2005/8/layout/arrow2"/>
    <dgm:cxn modelId="{063A3902-F002-400C-AEFB-0546D6E4D6E1}" type="presParOf" srcId="{0FCBAF35-1291-484F-962A-5CCACCF9B8DD}" destId="{D0B6AC52-1F1E-44CE-8FE1-3AEBE38BF992}" srcOrd="1" destOrd="0" presId="urn:microsoft.com/office/officeart/2005/8/layout/arrow2"/>
    <dgm:cxn modelId="{AE3D4221-6259-4597-ABF8-E793B249A90C}" type="presParOf" srcId="{D0B6AC52-1F1E-44CE-8FE1-3AEBE38BF992}" destId="{EAABC9D6-8170-424D-9F07-35CBDFD5C1D2}" srcOrd="0" destOrd="0" presId="urn:microsoft.com/office/officeart/2005/8/layout/arrow2"/>
    <dgm:cxn modelId="{DDBCD2D0-B486-4300-AA5E-ED4C5A08371F}" type="presParOf" srcId="{D0B6AC52-1F1E-44CE-8FE1-3AEBE38BF992}" destId="{D6CCFC6C-EF1B-4A8A-ABD7-C290CD5B5B56}" srcOrd="1" destOrd="0" presId="urn:microsoft.com/office/officeart/2005/8/layout/arrow2"/>
    <dgm:cxn modelId="{9CC968CD-0B8A-4F80-8F4C-234EBC98EBB6}" type="presParOf" srcId="{D0B6AC52-1F1E-44CE-8FE1-3AEBE38BF992}" destId="{216FEAEE-D600-4471-AEC4-995B40435344}" srcOrd="2" destOrd="0" presId="urn:microsoft.com/office/officeart/2005/8/layout/arrow2"/>
    <dgm:cxn modelId="{31EFBD7A-A1B8-41FB-83D8-146C96BF7CAF}" type="presParOf" srcId="{D0B6AC52-1F1E-44CE-8FE1-3AEBE38BF992}" destId="{F896146E-A171-47A5-AD89-697A909F8EA0}" srcOrd="3" destOrd="0" presId="urn:microsoft.com/office/officeart/2005/8/layout/arrow2"/>
    <dgm:cxn modelId="{04B55069-BE0D-4502-AB6C-477100F39562}" type="presParOf" srcId="{D0B6AC52-1F1E-44CE-8FE1-3AEBE38BF992}" destId="{77C41B63-1B03-49FD-8703-F19428AE3BDB}" srcOrd="4" destOrd="0" presId="urn:microsoft.com/office/officeart/2005/8/layout/arrow2"/>
    <dgm:cxn modelId="{DFCF3CE3-7044-4531-9714-D79932877184}" type="presParOf" srcId="{D0B6AC52-1F1E-44CE-8FE1-3AEBE38BF992}" destId="{11C438BF-F50A-4602-892C-2FD4E5277AB4}"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79862-B219-4C08-8F3A-B0D8D9AA6BB1}">
      <dsp:nvSpPr>
        <dsp:cNvPr id="0" name=""/>
        <dsp:cNvSpPr/>
      </dsp:nvSpPr>
      <dsp:spPr>
        <a:xfrm rot="5400000">
          <a:off x="2667990" y="99403"/>
          <a:ext cx="1528171" cy="1329509"/>
        </a:xfrm>
        <a:prstGeom prst="hexagon">
          <a:avLst>
            <a:gd name="adj" fmla="val 25000"/>
            <a:gd name="vf" fmla="val 115470"/>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a:latin typeface="思源宋体 CN Heavy" panose="02020900000000000000" pitchFamily="18" charset="-122"/>
              <a:ea typeface="思源宋体 CN Heavy" panose="02020900000000000000" pitchFamily="18" charset="-122"/>
            </a:rPr>
            <a:t>标题</a:t>
          </a:r>
        </a:p>
      </dsp:txBody>
      <dsp:txXfrm rot="-5400000">
        <a:off x="2974503" y="238212"/>
        <a:ext cx="915145" cy="1051891"/>
      </dsp:txXfrm>
    </dsp:sp>
    <dsp:sp modelId="{A96971CA-2E70-416B-98BD-4FFF54A652C2}">
      <dsp:nvSpPr>
        <dsp:cNvPr id="0" name=""/>
        <dsp:cNvSpPr/>
      </dsp:nvSpPr>
      <dsp:spPr>
        <a:xfrm>
          <a:off x="4137174" y="305706"/>
          <a:ext cx="1705439" cy="91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endParaRPr lang="zh-CN" altLang="en-US" sz="2700" kern="1200">
            <a:latin typeface="思源宋体 CN Heavy" panose="02020900000000000000" pitchFamily="18" charset="-122"/>
            <a:ea typeface="思源宋体 CN Heavy" panose="02020900000000000000" pitchFamily="18" charset="-122"/>
          </a:endParaRPr>
        </a:p>
      </dsp:txBody>
      <dsp:txXfrm>
        <a:off x="4137174" y="305706"/>
        <a:ext cx="1705439" cy="916902"/>
      </dsp:txXfrm>
    </dsp:sp>
    <dsp:sp modelId="{5EF8093C-0AA4-4051-B76A-E2174CC7A896}">
      <dsp:nvSpPr>
        <dsp:cNvPr id="0" name=""/>
        <dsp:cNvSpPr/>
      </dsp:nvSpPr>
      <dsp:spPr>
        <a:xfrm rot="5400000">
          <a:off x="1232120" y="99403"/>
          <a:ext cx="1528171" cy="1329509"/>
        </a:xfrm>
        <a:prstGeom prst="hexagon">
          <a:avLst>
            <a:gd name="adj" fmla="val 25000"/>
            <a:gd name="vf" fmla="val 115470"/>
          </a:avLst>
        </a:prstGeom>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CN" altLang="en-US" sz="3600" kern="1200">
            <a:latin typeface="思源宋体 CN Heavy" panose="02020900000000000000" pitchFamily="18" charset="-122"/>
            <a:ea typeface="思源宋体 CN Heavy" panose="02020900000000000000" pitchFamily="18" charset="-122"/>
          </a:endParaRPr>
        </a:p>
      </dsp:txBody>
      <dsp:txXfrm rot="-5400000">
        <a:off x="1538633" y="238212"/>
        <a:ext cx="915145" cy="1051891"/>
      </dsp:txXfrm>
    </dsp:sp>
    <dsp:sp modelId="{6FB764C9-AF73-4D80-B9D0-7FE44886077D}">
      <dsp:nvSpPr>
        <dsp:cNvPr id="0" name=""/>
        <dsp:cNvSpPr/>
      </dsp:nvSpPr>
      <dsp:spPr>
        <a:xfrm rot="5400000">
          <a:off x="1947304" y="1396515"/>
          <a:ext cx="1528171" cy="1329509"/>
        </a:xfrm>
        <a:prstGeom prst="hexagon">
          <a:avLst>
            <a:gd name="adj" fmla="val 25000"/>
            <a:gd name="vf" fmla="val 115470"/>
          </a:avLst>
        </a:prstGeom>
        <a:solidFill>
          <a:schemeClr val="accent2">
            <a:shade val="80000"/>
            <a:hueOff val="-14349"/>
            <a:satOff val="-1610"/>
            <a:lumOff val="1027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a:latin typeface="思源宋体 CN Heavy" panose="02020900000000000000" pitchFamily="18" charset="-122"/>
              <a:ea typeface="思源宋体 CN Heavy" panose="02020900000000000000" pitchFamily="18" charset="-122"/>
            </a:rPr>
            <a:t>标题</a:t>
          </a:r>
        </a:p>
      </dsp:txBody>
      <dsp:txXfrm rot="-5400000">
        <a:off x="2253817" y="1535324"/>
        <a:ext cx="915145" cy="1051891"/>
      </dsp:txXfrm>
    </dsp:sp>
    <dsp:sp modelId="{E17668EE-033B-4FCD-A3AC-D5156C044640}">
      <dsp:nvSpPr>
        <dsp:cNvPr id="0" name=""/>
        <dsp:cNvSpPr/>
      </dsp:nvSpPr>
      <dsp:spPr>
        <a:xfrm>
          <a:off x="341196" y="1602818"/>
          <a:ext cx="1650425" cy="91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r" defTabSz="1200150">
            <a:lnSpc>
              <a:spcPct val="90000"/>
            </a:lnSpc>
            <a:spcBef>
              <a:spcPct val="0"/>
            </a:spcBef>
            <a:spcAft>
              <a:spcPct val="35000"/>
            </a:spcAft>
          </a:pPr>
          <a:endParaRPr lang="zh-CN" altLang="en-US" sz="2700" kern="1200" dirty="0">
            <a:latin typeface="思源宋体 CN Heavy" panose="02020900000000000000" pitchFamily="18" charset="-122"/>
            <a:ea typeface="思源宋体 CN Heavy" panose="02020900000000000000" pitchFamily="18" charset="-122"/>
          </a:endParaRPr>
        </a:p>
      </dsp:txBody>
      <dsp:txXfrm>
        <a:off x="341196" y="1602818"/>
        <a:ext cx="1650425" cy="916902"/>
      </dsp:txXfrm>
    </dsp:sp>
    <dsp:sp modelId="{0E00D818-051A-4748-8327-48B438751D26}">
      <dsp:nvSpPr>
        <dsp:cNvPr id="0" name=""/>
        <dsp:cNvSpPr/>
      </dsp:nvSpPr>
      <dsp:spPr>
        <a:xfrm rot="5400000">
          <a:off x="3383174" y="1396515"/>
          <a:ext cx="1528171" cy="1329509"/>
        </a:xfrm>
        <a:prstGeom prst="hexagon">
          <a:avLst>
            <a:gd name="adj" fmla="val 25000"/>
            <a:gd name="vf" fmla="val 115470"/>
          </a:avLst>
        </a:prstGeom>
        <a:blipFill rotWithShape="0">
          <a:blip xmlns:r="http://schemas.openxmlformats.org/officeDocument/2006/relationships" r:embed="rId2" cstate="email">
            <a:extLst>
              <a:ext uri="{28A0092B-C50C-407E-A947-70E740481C1C}">
                <a14:useLocalDpi xmlns:a14="http://schemas.microsoft.com/office/drawing/2010/main"/>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CN" altLang="en-US" sz="3600" kern="1200">
            <a:latin typeface="思源宋体 CN Heavy" panose="02020900000000000000" pitchFamily="18" charset="-122"/>
            <a:ea typeface="思源宋体 CN Heavy" panose="02020900000000000000" pitchFamily="18" charset="-122"/>
          </a:endParaRPr>
        </a:p>
      </dsp:txBody>
      <dsp:txXfrm rot="-5400000">
        <a:off x="3689687" y="1535324"/>
        <a:ext cx="915145" cy="1051891"/>
      </dsp:txXfrm>
    </dsp:sp>
    <dsp:sp modelId="{E76E616C-F6FA-49BC-9CB5-A7F79AE0418F}">
      <dsp:nvSpPr>
        <dsp:cNvPr id="0" name=""/>
        <dsp:cNvSpPr/>
      </dsp:nvSpPr>
      <dsp:spPr>
        <a:xfrm rot="5400000">
          <a:off x="2667990" y="2693627"/>
          <a:ext cx="1528171" cy="1329509"/>
        </a:xfrm>
        <a:prstGeom prst="hexagon">
          <a:avLst>
            <a:gd name="adj" fmla="val 25000"/>
            <a:gd name="vf" fmla="val 115470"/>
          </a:avLst>
        </a:prstGeom>
        <a:solidFill>
          <a:schemeClr val="accent2">
            <a:shade val="80000"/>
            <a:hueOff val="-28698"/>
            <a:satOff val="-3219"/>
            <a:lumOff val="2054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a:latin typeface="思源宋体 CN Heavy" panose="02020900000000000000" pitchFamily="18" charset="-122"/>
              <a:ea typeface="思源宋体 CN Heavy" panose="02020900000000000000" pitchFamily="18" charset="-122"/>
            </a:rPr>
            <a:t>标题</a:t>
          </a:r>
        </a:p>
      </dsp:txBody>
      <dsp:txXfrm rot="-5400000">
        <a:off x="2974503" y="2832436"/>
        <a:ext cx="915145" cy="1051891"/>
      </dsp:txXfrm>
    </dsp:sp>
    <dsp:sp modelId="{122CBC34-B8CD-41DC-AA33-291E8535D09E}">
      <dsp:nvSpPr>
        <dsp:cNvPr id="0" name=""/>
        <dsp:cNvSpPr/>
      </dsp:nvSpPr>
      <dsp:spPr>
        <a:xfrm>
          <a:off x="4137174" y="2899930"/>
          <a:ext cx="1705439" cy="91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endParaRPr lang="zh-CN" altLang="en-US" sz="2700" kern="1200">
            <a:latin typeface="思源宋体 CN Heavy" panose="02020900000000000000" pitchFamily="18" charset="-122"/>
            <a:ea typeface="思源宋体 CN Heavy" panose="02020900000000000000" pitchFamily="18" charset="-122"/>
          </a:endParaRPr>
        </a:p>
      </dsp:txBody>
      <dsp:txXfrm>
        <a:off x="4137174" y="2899930"/>
        <a:ext cx="1705439" cy="916902"/>
      </dsp:txXfrm>
    </dsp:sp>
    <dsp:sp modelId="{F9710B49-B7FC-42A5-BF6B-32021F7EE82D}">
      <dsp:nvSpPr>
        <dsp:cNvPr id="0" name=""/>
        <dsp:cNvSpPr/>
      </dsp:nvSpPr>
      <dsp:spPr>
        <a:xfrm rot="5400000">
          <a:off x="1232120" y="2693627"/>
          <a:ext cx="1528171" cy="1329509"/>
        </a:xfrm>
        <a:prstGeom prst="hexagon">
          <a:avLst>
            <a:gd name="adj" fmla="val 25000"/>
            <a:gd name="vf" fmla="val 115470"/>
          </a:avLst>
        </a:prstGeom>
        <a:blipFill rotWithShape="0">
          <a:blip xmlns:r="http://schemas.openxmlformats.org/officeDocument/2006/relationships" r:embed="rId3" cstate="email">
            <a:extLst>
              <a:ext uri="{28A0092B-C50C-407E-A947-70E740481C1C}">
                <a14:useLocalDpi xmlns:a14="http://schemas.microsoft.com/office/drawing/2010/main"/>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CN" altLang="en-US" sz="3600" kern="1200">
            <a:latin typeface="思源宋体 CN Heavy" panose="02020900000000000000" pitchFamily="18" charset="-122"/>
            <a:ea typeface="思源宋体 CN Heavy" panose="02020900000000000000" pitchFamily="18" charset="-122"/>
          </a:endParaRPr>
        </a:p>
      </dsp:txBody>
      <dsp:txXfrm rot="-5400000">
        <a:off x="1538633" y="2832436"/>
        <a:ext cx="915145" cy="10518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3210C-365E-4A58-9EC9-98A349B563E9}">
      <dsp:nvSpPr>
        <dsp:cNvPr id="0" name=""/>
        <dsp:cNvSpPr/>
      </dsp:nvSpPr>
      <dsp:spPr>
        <a:xfrm>
          <a:off x="0" y="169333"/>
          <a:ext cx="8128000" cy="5079999"/>
        </a:xfrm>
        <a:prstGeom prst="swooshArrow">
          <a:avLst>
            <a:gd name="adj1" fmla="val 25000"/>
            <a:gd name="adj2" fmla="val 25000"/>
          </a:avLst>
        </a:prstGeom>
        <a:solidFill>
          <a:schemeClr val="accent2">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ABC9D6-8170-424D-9F07-35CBDFD5C1D2}">
      <dsp:nvSpPr>
        <dsp:cNvPr id="0" name=""/>
        <dsp:cNvSpPr/>
      </dsp:nvSpPr>
      <dsp:spPr>
        <a:xfrm>
          <a:off x="1032256" y="3675549"/>
          <a:ext cx="211328" cy="211328"/>
        </a:xfrm>
        <a:prstGeom prst="ellipse">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CCFC6C-EF1B-4A8A-ABD7-C290CD5B5B56}">
      <dsp:nvSpPr>
        <dsp:cNvPr id="0" name=""/>
        <dsp:cNvSpPr/>
      </dsp:nvSpPr>
      <dsp:spPr>
        <a:xfrm>
          <a:off x="1366239" y="3720257"/>
          <a:ext cx="1893824" cy="14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978" tIns="0" rIns="0" bIns="0" numCol="1" spcCol="1270" anchor="t" anchorCtr="0">
          <a:noAutofit/>
        </a:bodyPr>
        <a:lstStyle/>
        <a:p>
          <a:pPr lvl="0" algn="l" defTabSz="1244600">
            <a:lnSpc>
              <a:spcPct val="90000"/>
            </a:lnSpc>
            <a:spcBef>
              <a:spcPct val="0"/>
            </a:spcBef>
            <a:spcAft>
              <a:spcPct val="35000"/>
            </a:spcAft>
          </a:pPr>
          <a:r>
            <a:rPr lang="zh-CN" altLang="en-US" sz="2800" kern="1200" dirty="0">
              <a:latin typeface="思源宋体 CN Heavy" panose="02020900000000000000" pitchFamily="18" charset="-122"/>
              <a:ea typeface="思源宋体 CN Heavy" panose="02020900000000000000" pitchFamily="18" charset="-122"/>
            </a:rPr>
            <a:t>标题文字</a:t>
          </a:r>
        </a:p>
      </dsp:txBody>
      <dsp:txXfrm>
        <a:off x="1366239" y="3720257"/>
        <a:ext cx="1893824" cy="1468120"/>
      </dsp:txXfrm>
    </dsp:sp>
    <dsp:sp modelId="{216FEAEE-D600-4471-AEC4-995B40435344}">
      <dsp:nvSpPr>
        <dsp:cNvPr id="0" name=""/>
        <dsp:cNvSpPr/>
      </dsp:nvSpPr>
      <dsp:spPr>
        <a:xfrm>
          <a:off x="2897632" y="2294805"/>
          <a:ext cx="382016" cy="382016"/>
        </a:xfrm>
        <a:prstGeom prst="ellipse">
          <a:avLst/>
        </a:prstGeom>
        <a:solidFill>
          <a:schemeClr val="accent2">
            <a:shade val="50000"/>
            <a:hueOff val="-27656"/>
            <a:satOff val="-5606"/>
            <a:lumOff val="308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96146E-A171-47A5-AD89-697A909F8EA0}">
      <dsp:nvSpPr>
        <dsp:cNvPr id="0" name=""/>
        <dsp:cNvSpPr/>
      </dsp:nvSpPr>
      <dsp:spPr>
        <a:xfrm>
          <a:off x="3444636" y="2655147"/>
          <a:ext cx="2621280" cy="2763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22" tIns="0" rIns="0" bIns="0" numCol="1" spcCol="1270" anchor="t" anchorCtr="0">
          <a:noAutofit/>
        </a:bodyPr>
        <a:lstStyle/>
        <a:p>
          <a:pPr lvl="0" algn="l" defTabSz="1244600">
            <a:lnSpc>
              <a:spcPct val="90000"/>
            </a:lnSpc>
            <a:spcBef>
              <a:spcPct val="0"/>
            </a:spcBef>
            <a:spcAft>
              <a:spcPct val="35000"/>
            </a:spcAft>
          </a:pPr>
          <a:r>
            <a:rPr lang="zh-CN" altLang="en-US" sz="2800" kern="1200" dirty="0">
              <a:latin typeface="思源宋体 CN Heavy" panose="02020900000000000000" pitchFamily="18" charset="-122"/>
              <a:ea typeface="思源宋体 CN Heavy" panose="02020900000000000000" pitchFamily="18" charset="-122"/>
            </a:rPr>
            <a:t>标题文字</a:t>
          </a:r>
        </a:p>
      </dsp:txBody>
      <dsp:txXfrm>
        <a:off x="3444636" y="2655147"/>
        <a:ext cx="2621280" cy="2763519"/>
      </dsp:txXfrm>
    </dsp:sp>
    <dsp:sp modelId="{77C41B63-1B03-49FD-8703-F19428AE3BDB}">
      <dsp:nvSpPr>
        <dsp:cNvPr id="0" name=""/>
        <dsp:cNvSpPr/>
      </dsp:nvSpPr>
      <dsp:spPr>
        <a:xfrm>
          <a:off x="5140960" y="1454573"/>
          <a:ext cx="528320" cy="528320"/>
        </a:xfrm>
        <a:prstGeom prst="ellipse">
          <a:avLst/>
        </a:prstGeom>
        <a:solidFill>
          <a:schemeClr val="accent2">
            <a:shade val="50000"/>
            <a:hueOff val="-27656"/>
            <a:satOff val="-5606"/>
            <a:lumOff val="308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C438BF-F50A-4602-892C-2FD4E5277AB4}">
      <dsp:nvSpPr>
        <dsp:cNvPr id="0" name=""/>
        <dsp:cNvSpPr/>
      </dsp:nvSpPr>
      <dsp:spPr>
        <a:xfrm>
          <a:off x="5284282" y="2079243"/>
          <a:ext cx="2529830" cy="2778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946" tIns="0" rIns="0" bIns="0" numCol="1" spcCol="1270" anchor="t" anchorCtr="0">
          <a:noAutofit/>
        </a:bodyPr>
        <a:lstStyle/>
        <a:p>
          <a:pPr lvl="0" algn="l" defTabSz="1244600">
            <a:lnSpc>
              <a:spcPct val="90000"/>
            </a:lnSpc>
            <a:spcBef>
              <a:spcPct val="0"/>
            </a:spcBef>
            <a:spcAft>
              <a:spcPct val="35000"/>
            </a:spcAft>
          </a:pPr>
          <a:r>
            <a:rPr lang="zh-CN" altLang="en-US" sz="2800" kern="1200" dirty="0">
              <a:latin typeface="思源宋体 CN Heavy" panose="02020900000000000000" pitchFamily="18" charset="-122"/>
              <a:ea typeface="思源宋体 CN Heavy" panose="02020900000000000000" pitchFamily="18" charset="-122"/>
            </a:rPr>
            <a:t>标题文字</a:t>
          </a:r>
        </a:p>
      </dsp:txBody>
      <dsp:txXfrm>
        <a:off x="5284282" y="2079243"/>
        <a:ext cx="2529830" cy="2778652"/>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783C54-5917-4323-B429-CCB6A5B63DB5}"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BCEBED-FBF3-4E20-A848-82C4C8A10CC4}" type="slidenum">
              <a:rPr lang="zh-CN" altLang="en-US" smtClean="0"/>
              <a:t>‹#›</a:t>
            </a:fld>
            <a:endParaRPr lang="zh-CN" altLang="en-US"/>
          </a:p>
        </p:txBody>
      </p:sp>
    </p:spTree>
    <p:extLst>
      <p:ext uri="{BB962C8B-B14F-4D97-AF65-F5344CB8AC3E}">
        <p14:creationId xmlns:p14="http://schemas.microsoft.com/office/powerpoint/2010/main" val="424770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a:t>
            </a:fld>
            <a:endParaRPr lang="zh-CN" altLang="en-US"/>
          </a:p>
        </p:txBody>
      </p:sp>
    </p:spTree>
    <p:extLst>
      <p:ext uri="{BB962C8B-B14F-4D97-AF65-F5344CB8AC3E}">
        <p14:creationId xmlns:p14="http://schemas.microsoft.com/office/powerpoint/2010/main" val="1864121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10</a:t>
            </a:fld>
            <a:endParaRPr lang="zh-CN" altLang="en-US"/>
          </a:p>
        </p:txBody>
      </p:sp>
    </p:spTree>
    <p:extLst>
      <p:ext uri="{BB962C8B-B14F-4D97-AF65-F5344CB8AC3E}">
        <p14:creationId xmlns:p14="http://schemas.microsoft.com/office/powerpoint/2010/main" val="3468894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11</a:t>
            </a:fld>
            <a:endParaRPr lang="zh-CN" altLang="en-US"/>
          </a:p>
        </p:txBody>
      </p:sp>
    </p:spTree>
    <p:extLst>
      <p:ext uri="{BB962C8B-B14F-4D97-AF65-F5344CB8AC3E}">
        <p14:creationId xmlns:p14="http://schemas.microsoft.com/office/powerpoint/2010/main" val="1424056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12</a:t>
            </a:fld>
            <a:endParaRPr lang="zh-CN" altLang="en-US"/>
          </a:p>
        </p:txBody>
      </p:sp>
    </p:spTree>
    <p:extLst>
      <p:ext uri="{BB962C8B-B14F-4D97-AF65-F5344CB8AC3E}">
        <p14:creationId xmlns:p14="http://schemas.microsoft.com/office/powerpoint/2010/main" val="2569033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13</a:t>
            </a:fld>
            <a:endParaRPr lang="zh-CN" altLang="en-US"/>
          </a:p>
        </p:txBody>
      </p:sp>
    </p:spTree>
    <p:extLst>
      <p:ext uri="{BB962C8B-B14F-4D97-AF65-F5344CB8AC3E}">
        <p14:creationId xmlns:p14="http://schemas.microsoft.com/office/powerpoint/2010/main" val="3015507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14</a:t>
            </a:fld>
            <a:endParaRPr lang="zh-CN" altLang="en-US"/>
          </a:p>
        </p:txBody>
      </p:sp>
    </p:spTree>
    <p:extLst>
      <p:ext uri="{BB962C8B-B14F-4D97-AF65-F5344CB8AC3E}">
        <p14:creationId xmlns:p14="http://schemas.microsoft.com/office/powerpoint/2010/main" val="341209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15</a:t>
            </a:fld>
            <a:endParaRPr lang="zh-CN" altLang="en-US"/>
          </a:p>
        </p:txBody>
      </p:sp>
    </p:spTree>
    <p:extLst>
      <p:ext uri="{BB962C8B-B14F-4D97-AF65-F5344CB8AC3E}">
        <p14:creationId xmlns:p14="http://schemas.microsoft.com/office/powerpoint/2010/main" val="1035069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16</a:t>
            </a:fld>
            <a:endParaRPr lang="zh-CN" altLang="en-US"/>
          </a:p>
        </p:txBody>
      </p:sp>
    </p:spTree>
    <p:extLst>
      <p:ext uri="{BB962C8B-B14F-4D97-AF65-F5344CB8AC3E}">
        <p14:creationId xmlns:p14="http://schemas.microsoft.com/office/powerpoint/2010/main" val="4037390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17</a:t>
            </a:fld>
            <a:endParaRPr lang="zh-CN" altLang="en-US"/>
          </a:p>
        </p:txBody>
      </p:sp>
    </p:spTree>
    <p:extLst>
      <p:ext uri="{BB962C8B-B14F-4D97-AF65-F5344CB8AC3E}">
        <p14:creationId xmlns:p14="http://schemas.microsoft.com/office/powerpoint/2010/main" val="40008109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18</a:t>
            </a:fld>
            <a:endParaRPr lang="zh-CN" altLang="en-US"/>
          </a:p>
        </p:txBody>
      </p:sp>
    </p:spTree>
    <p:extLst>
      <p:ext uri="{BB962C8B-B14F-4D97-AF65-F5344CB8AC3E}">
        <p14:creationId xmlns:p14="http://schemas.microsoft.com/office/powerpoint/2010/main" val="3687245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19</a:t>
            </a:fld>
            <a:endParaRPr lang="zh-CN" altLang="en-US"/>
          </a:p>
        </p:txBody>
      </p:sp>
    </p:spTree>
    <p:extLst>
      <p:ext uri="{BB962C8B-B14F-4D97-AF65-F5344CB8AC3E}">
        <p14:creationId xmlns:p14="http://schemas.microsoft.com/office/powerpoint/2010/main" val="376536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a:t>
            </a:fld>
            <a:endParaRPr lang="zh-CN" altLang="en-US"/>
          </a:p>
        </p:txBody>
      </p:sp>
    </p:spTree>
    <p:extLst>
      <p:ext uri="{BB962C8B-B14F-4D97-AF65-F5344CB8AC3E}">
        <p14:creationId xmlns:p14="http://schemas.microsoft.com/office/powerpoint/2010/main" val="33012136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20</a:t>
            </a:fld>
            <a:endParaRPr lang="zh-CN" altLang="en-US"/>
          </a:p>
        </p:txBody>
      </p:sp>
    </p:spTree>
    <p:extLst>
      <p:ext uri="{BB962C8B-B14F-4D97-AF65-F5344CB8AC3E}">
        <p14:creationId xmlns:p14="http://schemas.microsoft.com/office/powerpoint/2010/main" val="1298220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21</a:t>
            </a:fld>
            <a:endParaRPr lang="zh-CN" altLang="en-US"/>
          </a:p>
        </p:txBody>
      </p:sp>
    </p:spTree>
    <p:extLst>
      <p:ext uri="{BB962C8B-B14F-4D97-AF65-F5344CB8AC3E}">
        <p14:creationId xmlns:p14="http://schemas.microsoft.com/office/powerpoint/2010/main" val="1397760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22</a:t>
            </a:fld>
            <a:endParaRPr lang="zh-CN" altLang="en-US"/>
          </a:p>
        </p:txBody>
      </p:sp>
    </p:spTree>
    <p:extLst>
      <p:ext uri="{BB962C8B-B14F-4D97-AF65-F5344CB8AC3E}">
        <p14:creationId xmlns:p14="http://schemas.microsoft.com/office/powerpoint/2010/main" val="1540436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23</a:t>
            </a:fld>
            <a:endParaRPr lang="zh-CN" altLang="en-US"/>
          </a:p>
        </p:txBody>
      </p:sp>
    </p:spTree>
    <p:extLst>
      <p:ext uri="{BB962C8B-B14F-4D97-AF65-F5344CB8AC3E}">
        <p14:creationId xmlns:p14="http://schemas.microsoft.com/office/powerpoint/2010/main" val="16550290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24</a:t>
            </a:fld>
            <a:endParaRPr lang="zh-CN" altLang="en-US"/>
          </a:p>
        </p:txBody>
      </p:sp>
    </p:spTree>
    <p:extLst>
      <p:ext uri="{BB962C8B-B14F-4D97-AF65-F5344CB8AC3E}">
        <p14:creationId xmlns:p14="http://schemas.microsoft.com/office/powerpoint/2010/main" val="365336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3</a:t>
            </a:fld>
            <a:endParaRPr lang="zh-CN" altLang="en-US"/>
          </a:p>
        </p:txBody>
      </p:sp>
    </p:spTree>
    <p:extLst>
      <p:ext uri="{BB962C8B-B14F-4D97-AF65-F5344CB8AC3E}">
        <p14:creationId xmlns:p14="http://schemas.microsoft.com/office/powerpoint/2010/main" val="2016444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4</a:t>
            </a:fld>
            <a:endParaRPr lang="zh-CN" altLang="en-US"/>
          </a:p>
        </p:txBody>
      </p:sp>
    </p:spTree>
    <p:extLst>
      <p:ext uri="{BB962C8B-B14F-4D97-AF65-F5344CB8AC3E}">
        <p14:creationId xmlns:p14="http://schemas.microsoft.com/office/powerpoint/2010/main" val="3379288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5</a:t>
            </a:fld>
            <a:endParaRPr lang="zh-CN" altLang="en-US"/>
          </a:p>
        </p:txBody>
      </p:sp>
    </p:spTree>
    <p:extLst>
      <p:ext uri="{BB962C8B-B14F-4D97-AF65-F5344CB8AC3E}">
        <p14:creationId xmlns:p14="http://schemas.microsoft.com/office/powerpoint/2010/main" val="2612084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6</a:t>
            </a:fld>
            <a:endParaRPr lang="zh-CN" altLang="en-US"/>
          </a:p>
        </p:txBody>
      </p:sp>
    </p:spTree>
    <p:extLst>
      <p:ext uri="{BB962C8B-B14F-4D97-AF65-F5344CB8AC3E}">
        <p14:creationId xmlns:p14="http://schemas.microsoft.com/office/powerpoint/2010/main" val="1470340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7</a:t>
            </a:fld>
            <a:endParaRPr lang="zh-CN" altLang="en-US"/>
          </a:p>
        </p:txBody>
      </p:sp>
    </p:spTree>
    <p:extLst>
      <p:ext uri="{BB962C8B-B14F-4D97-AF65-F5344CB8AC3E}">
        <p14:creationId xmlns:p14="http://schemas.microsoft.com/office/powerpoint/2010/main" val="2903517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8</a:t>
            </a:fld>
            <a:endParaRPr lang="zh-CN" altLang="en-US"/>
          </a:p>
        </p:txBody>
      </p:sp>
    </p:spTree>
    <p:extLst>
      <p:ext uri="{BB962C8B-B14F-4D97-AF65-F5344CB8AC3E}">
        <p14:creationId xmlns:p14="http://schemas.microsoft.com/office/powerpoint/2010/main" val="3732195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BCEBED-FBF3-4E20-A848-82C4C8A10CC4}" type="slidenum">
              <a:rPr lang="zh-CN" altLang="en-US" smtClean="0"/>
              <a:t>9</a:t>
            </a:fld>
            <a:endParaRPr lang="zh-CN" altLang="en-US"/>
          </a:p>
        </p:txBody>
      </p:sp>
    </p:spTree>
    <p:extLst>
      <p:ext uri="{BB962C8B-B14F-4D97-AF65-F5344CB8AC3E}">
        <p14:creationId xmlns:p14="http://schemas.microsoft.com/office/powerpoint/2010/main" val="1773424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圆角 2">
            <a:extLst>
              <a:ext uri="{FF2B5EF4-FFF2-40B4-BE49-F238E27FC236}">
                <a16:creationId xmlns:a16="http://schemas.microsoft.com/office/drawing/2014/main" xmlns="" id="{20358D34-AC2F-41C9-8D23-E5EE1419E4A2}"/>
              </a:ext>
            </a:extLst>
          </p:cNvPr>
          <p:cNvSpPr/>
          <p:nvPr userDrawn="1"/>
        </p:nvSpPr>
        <p:spPr>
          <a:xfrm>
            <a:off x="457200" y="562293"/>
            <a:ext cx="11277600" cy="5806440"/>
          </a:xfrm>
          <a:prstGeom prst="roundRect">
            <a:avLst>
              <a:gd name="adj" fmla="val 8244"/>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advClick="0" advTm="2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1976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821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730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7629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513577076"/>
      </p:ext>
    </p:extLst>
  </p:cSld>
  <p:clrMapOvr>
    <a:masterClrMapping/>
  </p:clrMapOvr>
  <p:transition spd="slow" advClick="0" advTm="2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66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625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1742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221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7631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973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3605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Click="0" advTm="2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2508914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22.png"/><Relationship Id="rId4" Type="http://schemas.openxmlformats.org/officeDocument/2006/relationships/diagramLayout" Target="../diagrams/layout2.xml"/><Relationship Id="rId9"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10.sv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8.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0" name="组合 1489">
            <a:extLst>
              <a:ext uri="{FF2B5EF4-FFF2-40B4-BE49-F238E27FC236}">
                <a16:creationId xmlns:a16="http://schemas.microsoft.com/office/drawing/2014/main" xmlns="" id="{BF59DB48-7314-4E69-A6F7-502D6EA8ECAF}"/>
              </a:ext>
            </a:extLst>
          </p:cNvPr>
          <p:cNvGrpSpPr/>
          <p:nvPr/>
        </p:nvGrpSpPr>
        <p:grpSpPr>
          <a:xfrm>
            <a:off x="2846069" y="1318534"/>
            <a:ext cx="6499861" cy="1632267"/>
            <a:chOff x="2038350" y="1479993"/>
            <a:chExt cx="6499861" cy="1632267"/>
          </a:xfrm>
        </p:grpSpPr>
        <p:sp>
          <p:nvSpPr>
            <p:cNvPr id="1486" name="椭圆 1485">
              <a:extLst>
                <a:ext uri="{FF2B5EF4-FFF2-40B4-BE49-F238E27FC236}">
                  <a16:creationId xmlns:a16="http://schemas.microsoft.com/office/drawing/2014/main" xmlns="" id="{5144A24E-6A58-4714-BF65-BDDD24E19B63}"/>
                </a:ext>
              </a:extLst>
            </p:cNvPr>
            <p:cNvSpPr/>
            <p:nvPr/>
          </p:nvSpPr>
          <p:spPr>
            <a:xfrm>
              <a:off x="4404360" y="1969260"/>
              <a:ext cx="1143000" cy="1143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85" name="文本框 1484">
              <a:extLst>
                <a:ext uri="{FF2B5EF4-FFF2-40B4-BE49-F238E27FC236}">
                  <a16:creationId xmlns:a16="http://schemas.microsoft.com/office/drawing/2014/main" xmlns="" id="{95711587-B2D6-43E5-AC37-5732F3F1510D}"/>
                </a:ext>
              </a:extLst>
            </p:cNvPr>
            <p:cNvSpPr txBox="1"/>
            <p:nvPr/>
          </p:nvSpPr>
          <p:spPr>
            <a:xfrm>
              <a:off x="2038350" y="1479993"/>
              <a:ext cx="6499861" cy="1569660"/>
            </a:xfrm>
            <a:prstGeom prst="rect">
              <a:avLst/>
            </a:prstGeom>
            <a:noFill/>
          </p:spPr>
          <p:txBody>
            <a:bodyPr wrap="square" rtlCol="0">
              <a:spAutoFit/>
            </a:bodyPr>
            <a:lstStyle/>
            <a:p>
              <a:pPr algn="ctr"/>
              <a:r>
                <a:rPr lang="zh-CN" altLang="en-US" sz="9600" dirty="0">
                  <a:latin typeface="★日文毛笔" panose="02000609000000000000" pitchFamily="49" charset="-128"/>
                  <a:ea typeface="★日文毛笔" panose="02000609000000000000" pitchFamily="49" charset="-128"/>
                </a:rPr>
                <a:t>日式</a:t>
              </a:r>
              <a:r>
                <a:rPr lang="ja-JP" altLang="en-US" sz="9600" dirty="0">
                  <a:latin typeface="★日文毛笔" panose="02000609000000000000" pitchFamily="49" charset="-128"/>
                  <a:ea typeface="★日文毛笔" panose="02000609000000000000" pitchFamily="49" charset="-128"/>
                </a:rPr>
                <a:t>の</a:t>
              </a:r>
              <a:r>
                <a:rPr lang="zh-CN" altLang="en-US" sz="9600" dirty="0">
                  <a:latin typeface="★日文毛笔" panose="02000609000000000000" pitchFamily="49" charset="-128"/>
                  <a:ea typeface="★日文毛笔" panose="02000609000000000000" pitchFamily="49" charset="-128"/>
                </a:rPr>
                <a:t>味</a:t>
              </a:r>
            </a:p>
          </p:txBody>
        </p:sp>
      </p:grpSp>
      <p:pic>
        <p:nvPicPr>
          <p:cNvPr id="247" name="图片 246">
            <a:extLst>
              <a:ext uri="{FF2B5EF4-FFF2-40B4-BE49-F238E27FC236}">
                <a16:creationId xmlns:a16="http://schemas.microsoft.com/office/drawing/2014/main" xmlns="" id="{3D4DBC20-2911-4AB4-ADB4-592FA5A8CD4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4996" y="36582"/>
            <a:ext cx="1669285" cy="3392418"/>
          </a:xfrm>
          <a:prstGeom prst="rect">
            <a:avLst/>
          </a:prstGeom>
        </p:spPr>
      </p:pic>
      <p:sp>
        <p:nvSpPr>
          <p:cNvPr id="1506" name="矩形 1505">
            <a:extLst>
              <a:ext uri="{FF2B5EF4-FFF2-40B4-BE49-F238E27FC236}">
                <a16:creationId xmlns:a16="http://schemas.microsoft.com/office/drawing/2014/main" xmlns="" id="{77148D81-49A7-4BF8-9056-4E71C624D9E4}"/>
              </a:ext>
            </a:extLst>
          </p:cNvPr>
          <p:cNvSpPr/>
          <p:nvPr/>
        </p:nvSpPr>
        <p:spPr>
          <a:xfrm>
            <a:off x="2701200" y="3205640"/>
            <a:ext cx="6609502" cy="523220"/>
          </a:xfrm>
          <a:prstGeom prst="rect">
            <a:avLst/>
          </a:prstGeom>
        </p:spPr>
        <p:txBody>
          <a:bodyPr wrap="none">
            <a:spAutoFit/>
          </a:bodyPr>
          <a:lstStyle/>
          <a:p>
            <a:r>
              <a:rPr lang="en-US" altLang="zh-CN" sz="2800" spc="110" dirty="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 </a:t>
            </a:r>
            <a:r>
              <a:rPr lang="zh-CN" altLang="en-US" sz="2800" spc="110" dirty="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日式小清</a:t>
            </a:r>
            <a:r>
              <a:rPr lang="zh-CN" altLang="en-US" sz="2800" spc="110" dirty="0" smtClean="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新商务演示</a:t>
            </a:r>
            <a:r>
              <a:rPr lang="en-US" altLang="zh-CN" sz="2800" spc="110" dirty="0" smtClean="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PPT</a:t>
            </a:r>
            <a:r>
              <a:rPr lang="zh-CN" altLang="en-US" sz="2800" spc="110" dirty="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模板 </a:t>
            </a:r>
            <a:r>
              <a:rPr lang="en-US" altLang="zh-CN" sz="2800" spc="110" dirty="0">
                <a:solidFill>
                  <a:schemeClr val="tx1">
                    <a:lumMod val="85000"/>
                    <a:lumOff val="15000"/>
                  </a:schemeClr>
                </a:solidFill>
                <a:latin typeface="方正姚体" panose="02010601030101010101" pitchFamily="2" charset="-122"/>
                <a:ea typeface="方正姚体" panose="02010601030101010101" pitchFamily="2" charset="-122"/>
                <a:sym typeface="Impact" panose="020B0806030902050204" pitchFamily="34" charset="0"/>
              </a:rPr>
              <a:t>——</a:t>
            </a:r>
            <a:endParaRPr lang="zh-CN" altLang="en-US" sz="2800" dirty="0">
              <a:latin typeface="方正姚体" panose="02010601030101010101" pitchFamily="2" charset="-122"/>
              <a:ea typeface="方正姚体" panose="02010601030101010101" pitchFamily="2" charset="-122"/>
            </a:endParaRPr>
          </a:p>
        </p:txBody>
      </p:sp>
      <p:pic>
        <p:nvPicPr>
          <p:cNvPr id="1507" name="图片 1506">
            <a:extLst>
              <a:ext uri="{FF2B5EF4-FFF2-40B4-BE49-F238E27FC236}">
                <a16:creationId xmlns:a16="http://schemas.microsoft.com/office/drawing/2014/main" xmlns="" id="{54264E33-4DF2-48B8-B5C0-BF0C3876982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980"/>
          <a:stretch/>
        </p:blipFill>
        <p:spPr>
          <a:xfrm>
            <a:off x="743576" y="4261897"/>
            <a:ext cx="10991224" cy="2106837"/>
          </a:xfrm>
          <a:custGeom>
            <a:avLst/>
            <a:gdLst>
              <a:gd name="connsiteX0" fmla="*/ 0 w 10991224"/>
              <a:gd name="connsiteY0" fmla="*/ 0 h 2106837"/>
              <a:gd name="connsiteX1" fmla="*/ 10991224 w 10991224"/>
              <a:gd name="connsiteY1" fmla="*/ 0 h 2106837"/>
              <a:gd name="connsiteX2" fmla="*/ 10991224 w 10991224"/>
              <a:gd name="connsiteY2" fmla="*/ 1628154 h 2106837"/>
              <a:gd name="connsiteX3" fmla="*/ 10512541 w 10991224"/>
              <a:gd name="connsiteY3" fmla="*/ 2106837 h 2106837"/>
              <a:gd name="connsiteX4" fmla="*/ 192307 w 10991224"/>
              <a:gd name="connsiteY4" fmla="*/ 2106837 h 2106837"/>
              <a:gd name="connsiteX5" fmla="*/ 5982 w 10991224"/>
              <a:gd name="connsiteY5" fmla="*/ 2069220 h 2106837"/>
              <a:gd name="connsiteX6" fmla="*/ 0 w 10991224"/>
              <a:gd name="connsiteY6" fmla="*/ 2065973 h 2106837"/>
              <a:gd name="connsiteX7" fmla="*/ 0 w 10991224"/>
              <a:gd name="connsiteY7" fmla="*/ 0 h 21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91224" h="2106837">
                <a:moveTo>
                  <a:pt x="0" y="0"/>
                </a:moveTo>
                <a:lnTo>
                  <a:pt x="10991224" y="0"/>
                </a:lnTo>
                <a:lnTo>
                  <a:pt x="10991224" y="1628154"/>
                </a:lnTo>
                <a:cubicBezTo>
                  <a:pt x="10991224" y="1892523"/>
                  <a:pt x="10776910" y="2106837"/>
                  <a:pt x="10512541" y="2106837"/>
                </a:cubicBezTo>
                <a:lnTo>
                  <a:pt x="192307" y="2106837"/>
                </a:lnTo>
                <a:cubicBezTo>
                  <a:pt x="126215" y="2106837"/>
                  <a:pt x="63251" y="2093443"/>
                  <a:pt x="5982" y="2069220"/>
                </a:cubicBezTo>
                <a:lnTo>
                  <a:pt x="0" y="2065973"/>
                </a:lnTo>
                <a:lnTo>
                  <a:pt x="0" y="0"/>
                </a:lnTo>
                <a:close/>
              </a:path>
            </a:pathLst>
          </a:custGeom>
        </p:spPr>
      </p:pic>
      <p:pic>
        <p:nvPicPr>
          <p:cNvPr id="1503" name="图片 1502" descr="图片包含 鲜花, 植物&#10;&#10;已生成极高可信度的说明">
            <a:extLst>
              <a:ext uri="{FF2B5EF4-FFF2-40B4-BE49-F238E27FC236}">
                <a16:creationId xmlns:a16="http://schemas.microsoft.com/office/drawing/2014/main" xmlns="" id="{7E98CBBB-31F1-41FE-9102-D35B4DFDAFC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486420">
            <a:off x="-203497" y="1607822"/>
            <a:ext cx="2968537" cy="5482608"/>
          </a:xfrm>
          <a:prstGeom prst="rect">
            <a:avLst/>
          </a:prstGeom>
        </p:spPr>
      </p:pic>
      <p:pic>
        <p:nvPicPr>
          <p:cNvPr id="1511" name="图片 1510">
            <a:extLst>
              <a:ext uri="{FF2B5EF4-FFF2-40B4-BE49-F238E27FC236}">
                <a16:creationId xmlns:a16="http://schemas.microsoft.com/office/drawing/2014/main" xmlns="" id="{FCFC5272-2388-4EE5-86F7-1441D5C4897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46069" y="3626637"/>
            <a:ext cx="2742097" cy="2742097"/>
          </a:xfrm>
          <a:prstGeom prst="rect">
            <a:avLst/>
          </a:prstGeom>
        </p:spPr>
      </p:pic>
      <p:pic>
        <p:nvPicPr>
          <p:cNvPr id="13" name="图片 12" descr="图片包含 动物, 鸟, 放飞&#10;&#10;已生成极高可信度的说明">
            <a:extLst>
              <a:ext uri="{FF2B5EF4-FFF2-40B4-BE49-F238E27FC236}">
                <a16:creationId xmlns:a16="http://schemas.microsoft.com/office/drawing/2014/main" xmlns="" id="{0C5158F7-6E7B-4738-BDD7-F68AD951D2F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433076" y="3219049"/>
            <a:ext cx="1669284" cy="1654513"/>
          </a:xfrm>
          <a:prstGeom prst="rect">
            <a:avLst/>
          </a:prstGeom>
        </p:spPr>
      </p:pic>
    </p:spTree>
    <p:extLst>
      <p:ext uri="{BB962C8B-B14F-4D97-AF65-F5344CB8AC3E}">
        <p14:creationId xmlns:p14="http://schemas.microsoft.com/office/powerpoint/2010/main" val="355070230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90"/>
                                        </p:tgtEl>
                                        <p:attrNameLst>
                                          <p:attrName>style.visibility</p:attrName>
                                        </p:attrNameLst>
                                      </p:cBhvr>
                                      <p:to>
                                        <p:strVal val="visible"/>
                                      </p:to>
                                    </p:set>
                                    <p:anim calcmode="lin" valueType="num">
                                      <p:cBhvr>
                                        <p:cTn id="7" dur="500" fill="hold"/>
                                        <p:tgtEl>
                                          <p:spTgt spid="1490"/>
                                        </p:tgtEl>
                                        <p:attrNameLst>
                                          <p:attrName>ppt_w</p:attrName>
                                        </p:attrNameLst>
                                      </p:cBhvr>
                                      <p:tavLst>
                                        <p:tav tm="0">
                                          <p:val>
                                            <p:fltVal val="0"/>
                                          </p:val>
                                        </p:tav>
                                        <p:tav tm="100000">
                                          <p:val>
                                            <p:strVal val="#ppt_w"/>
                                          </p:val>
                                        </p:tav>
                                      </p:tavLst>
                                    </p:anim>
                                    <p:anim calcmode="lin" valueType="num">
                                      <p:cBhvr>
                                        <p:cTn id="8" dur="500" fill="hold"/>
                                        <p:tgtEl>
                                          <p:spTgt spid="1490"/>
                                        </p:tgtEl>
                                        <p:attrNameLst>
                                          <p:attrName>ppt_h</p:attrName>
                                        </p:attrNameLst>
                                      </p:cBhvr>
                                      <p:tavLst>
                                        <p:tav tm="0">
                                          <p:val>
                                            <p:fltVal val="0"/>
                                          </p:val>
                                        </p:tav>
                                        <p:tav tm="100000">
                                          <p:val>
                                            <p:strVal val="#ppt_h"/>
                                          </p:val>
                                        </p:tav>
                                      </p:tavLst>
                                    </p:anim>
                                    <p:animEffect transition="in" filter="fade">
                                      <p:cBhvr>
                                        <p:cTn id="9" dur="500"/>
                                        <p:tgtEl>
                                          <p:spTgt spid="149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06"/>
                                        </p:tgtEl>
                                        <p:attrNameLst>
                                          <p:attrName>style.visibility</p:attrName>
                                        </p:attrNameLst>
                                      </p:cBhvr>
                                      <p:to>
                                        <p:strVal val="visible"/>
                                      </p:to>
                                    </p:set>
                                    <p:anim calcmode="lin" valueType="num">
                                      <p:cBhvr>
                                        <p:cTn id="13" dur="500" fill="hold"/>
                                        <p:tgtEl>
                                          <p:spTgt spid="1506"/>
                                        </p:tgtEl>
                                        <p:attrNameLst>
                                          <p:attrName>ppt_w</p:attrName>
                                        </p:attrNameLst>
                                      </p:cBhvr>
                                      <p:tavLst>
                                        <p:tav tm="0">
                                          <p:val>
                                            <p:fltVal val="0"/>
                                          </p:val>
                                        </p:tav>
                                        <p:tav tm="100000">
                                          <p:val>
                                            <p:strVal val="#ppt_w"/>
                                          </p:val>
                                        </p:tav>
                                      </p:tavLst>
                                    </p:anim>
                                    <p:anim calcmode="lin" valueType="num">
                                      <p:cBhvr>
                                        <p:cTn id="14" dur="500" fill="hold"/>
                                        <p:tgtEl>
                                          <p:spTgt spid="1506"/>
                                        </p:tgtEl>
                                        <p:attrNameLst>
                                          <p:attrName>ppt_h</p:attrName>
                                        </p:attrNameLst>
                                      </p:cBhvr>
                                      <p:tavLst>
                                        <p:tav tm="0">
                                          <p:val>
                                            <p:fltVal val="0"/>
                                          </p:val>
                                        </p:tav>
                                        <p:tav tm="100000">
                                          <p:val>
                                            <p:strVal val="#ppt_h"/>
                                          </p:val>
                                        </p:tav>
                                      </p:tavLst>
                                    </p:anim>
                                    <p:animEffect transition="in" filter="fade">
                                      <p:cBhvr>
                                        <p:cTn id="15" dur="500"/>
                                        <p:tgtEl>
                                          <p:spTgt spid="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2C049A1C-4149-4F04-80F8-3045400964E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1930" y="2148840"/>
            <a:ext cx="6932389" cy="4648200"/>
          </a:xfrm>
          <a:prstGeom prst="rect">
            <a:avLst/>
          </a:prstGeom>
        </p:spPr>
      </p:pic>
      <p:grpSp>
        <p:nvGrpSpPr>
          <p:cNvPr id="6" name="组合 5">
            <a:extLst>
              <a:ext uri="{FF2B5EF4-FFF2-40B4-BE49-F238E27FC236}">
                <a16:creationId xmlns:a16="http://schemas.microsoft.com/office/drawing/2014/main" xmlns="" id="{ACA6ABFB-25D3-4E97-A706-C8832B095923}"/>
              </a:ext>
            </a:extLst>
          </p:cNvPr>
          <p:cNvGrpSpPr/>
          <p:nvPr/>
        </p:nvGrpSpPr>
        <p:grpSpPr>
          <a:xfrm>
            <a:off x="2016611" y="1564000"/>
            <a:ext cx="3502698" cy="923330"/>
            <a:chOff x="3439535" y="1375602"/>
            <a:chExt cx="3502698" cy="1082351"/>
          </a:xfrm>
        </p:grpSpPr>
        <p:sp>
          <p:nvSpPr>
            <p:cNvPr id="8" name="椭圆 7">
              <a:extLst>
                <a:ext uri="{FF2B5EF4-FFF2-40B4-BE49-F238E27FC236}">
                  <a16:creationId xmlns:a16="http://schemas.microsoft.com/office/drawing/2014/main" xmlns="" id="{4072BE33-B2C2-47C0-95A1-6DC09FCF0F3B}"/>
                </a:ext>
              </a:extLst>
            </p:cNvPr>
            <p:cNvSpPr/>
            <p:nvPr/>
          </p:nvSpPr>
          <p:spPr>
            <a:xfrm>
              <a:off x="5724503" y="1617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9" name="文本框 8">
              <a:extLst>
                <a:ext uri="{FF2B5EF4-FFF2-40B4-BE49-F238E27FC236}">
                  <a16:creationId xmlns:a16="http://schemas.microsoft.com/office/drawing/2014/main" xmlns="" id="{A62DB1C1-E2CA-4098-B322-F278BA26C017}"/>
                </a:ext>
              </a:extLst>
            </p:cNvPr>
            <p:cNvSpPr txBox="1"/>
            <p:nvPr/>
          </p:nvSpPr>
          <p:spPr>
            <a:xfrm>
              <a:off x="3439535" y="1375602"/>
              <a:ext cx="3502698" cy="1082351"/>
            </a:xfrm>
            <a:prstGeom prst="rect">
              <a:avLst/>
            </a:prstGeom>
            <a:noFill/>
          </p:spPr>
          <p:txBody>
            <a:bodyPr vert="horz" wrap="square" rtlCol="0">
              <a:spAutoFit/>
            </a:bodyPr>
            <a:lstStyle/>
            <a:p>
              <a:pPr algn="ctr"/>
              <a:r>
                <a:rPr lang="zh-CN" altLang="en-US" sz="5400" dirty="0">
                  <a:latin typeface="★日文毛笔" panose="02000609000000000000" pitchFamily="49" charset="-128"/>
                  <a:ea typeface="★日文毛笔" panose="02000609000000000000" pitchFamily="49" charset="-128"/>
                </a:rPr>
                <a:t>二章回</a:t>
              </a:r>
            </a:p>
          </p:txBody>
        </p:sp>
      </p:grpSp>
      <p:sp>
        <p:nvSpPr>
          <p:cNvPr id="10" name="矩形 9">
            <a:extLst>
              <a:ext uri="{FF2B5EF4-FFF2-40B4-BE49-F238E27FC236}">
                <a16:creationId xmlns:a16="http://schemas.microsoft.com/office/drawing/2014/main" xmlns="" id="{BC9687AF-0117-43A7-B629-A3049E814B83}"/>
              </a:ext>
            </a:extLst>
          </p:cNvPr>
          <p:cNvSpPr/>
          <p:nvPr/>
        </p:nvSpPr>
        <p:spPr>
          <a:xfrm>
            <a:off x="9135726" y="2179251"/>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1" name="任意多边形 864">
            <a:extLst>
              <a:ext uri="{FF2B5EF4-FFF2-40B4-BE49-F238E27FC236}">
                <a16:creationId xmlns:a16="http://schemas.microsoft.com/office/drawing/2014/main" xmlns="" id="{C63163C3-FA9C-49D9-A624-C4B7C6EE26B8}"/>
              </a:ext>
            </a:extLst>
          </p:cNvPr>
          <p:cNvSpPr/>
          <p:nvPr/>
        </p:nvSpPr>
        <p:spPr bwMode="auto">
          <a:xfrm rot="10800000">
            <a:off x="9181892" y="3599522"/>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2" name="任意多边形 865">
            <a:extLst>
              <a:ext uri="{FF2B5EF4-FFF2-40B4-BE49-F238E27FC236}">
                <a16:creationId xmlns:a16="http://schemas.microsoft.com/office/drawing/2014/main" xmlns="" id="{6303F3F1-C84D-41DA-B922-790CF47001DF}"/>
              </a:ext>
            </a:extLst>
          </p:cNvPr>
          <p:cNvSpPr/>
          <p:nvPr/>
        </p:nvSpPr>
        <p:spPr bwMode="auto">
          <a:xfrm flipH="1">
            <a:off x="9189345" y="1947453"/>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3" name="矩形 12">
            <a:extLst>
              <a:ext uri="{FF2B5EF4-FFF2-40B4-BE49-F238E27FC236}">
                <a16:creationId xmlns:a16="http://schemas.microsoft.com/office/drawing/2014/main" xmlns="" id="{BD1843DD-1370-4452-ABAA-A6D311DEEF99}"/>
              </a:ext>
            </a:extLst>
          </p:cNvPr>
          <p:cNvSpPr/>
          <p:nvPr/>
        </p:nvSpPr>
        <p:spPr>
          <a:xfrm>
            <a:off x="8350894" y="2025665"/>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10267687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35" presetClass="entr" presetSubtype="0" fill="hold" grpId="0" nodeType="with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style.rotation</p:attrName>
                                        </p:attrNameLst>
                                      </p:cBhvr>
                                      <p:tavLst>
                                        <p:tav tm="0">
                                          <p:val>
                                            <p:fltVal val="720"/>
                                          </p:val>
                                        </p:tav>
                                        <p:tav tm="100000">
                                          <p:val>
                                            <p:fltVal val="0"/>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B81B052-795E-4101-A234-09E85EDD6252}"/>
              </a:ext>
            </a:extLst>
          </p:cNvPr>
          <p:cNvSpPr/>
          <p:nvPr/>
        </p:nvSpPr>
        <p:spPr>
          <a:xfrm>
            <a:off x="2559499" y="-568463"/>
            <a:ext cx="9885719" cy="9885719"/>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a:extLst>
              <a:ext uri="{FF2B5EF4-FFF2-40B4-BE49-F238E27FC236}">
                <a16:creationId xmlns:a16="http://schemas.microsoft.com/office/drawing/2014/main" xmlns="" id="{1EE01C32-368E-4BCB-BA82-DAE56168DB5B}"/>
              </a:ext>
            </a:extLst>
          </p:cNvPr>
          <p:cNvGrpSpPr/>
          <p:nvPr/>
        </p:nvGrpSpPr>
        <p:grpSpPr>
          <a:xfrm>
            <a:off x="4067919" y="2281792"/>
            <a:ext cx="800219" cy="1774622"/>
            <a:chOff x="5695890" y="809640"/>
            <a:chExt cx="800219" cy="1774622"/>
          </a:xfrm>
        </p:grpSpPr>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二章回</a:t>
              </a:r>
            </a:p>
          </p:txBody>
        </p:sp>
      </p:grpSp>
      <p:pic>
        <p:nvPicPr>
          <p:cNvPr id="6" name="图片 5">
            <a:extLst>
              <a:ext uri="{FF2B5EF4-FFF2-40B4-BE49-F238E27FC236}">
                <a16:creationId xmlns:a16="http://schemas.microsoft.com/office/drawing/2014/main" xmlns="" id="{55A8319A-AD8E-4103-9C79-1CFAFAA7E6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38277" y="1102872"/>
            <a:ext cx="4352587" cy="5907084"/>
          </a:xfrm>
          <a:prstGeom prst="rect">
            <a:avLst/>
          </a:prstGeom>
        </p:spPr>
      </p:pic>
      <p:sp>
        <p:nvSpPr>
          <p:cNvPr id="13" name="矩形 12">
            <a:extLst>
              <a:ext uri="{FF2B5EF4-FFF2-40B4-BE49-F238E27FC236}">
                <a16:creationId xmlns:a16="http://schemas.microsoft.com/office/drawing/2014/main" xmlns="" id="{B53516B8-44AF-4E3F-B5D8-8293A00FC9BB}"/>
              </a:ext>
            </a:extLst>
          </p:cNvPr>
          <p:cNvSpPr/>
          <p:nvPr/>
        </p:nvSpPr>
        <p:spPr>
          <a:xfrm>
            <a:off x="5417133" y="2455628"/>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5" name="任意多边形 864">
            <a:extLst>
              <a:ext uri="{FF2B5EF4-FFF2-40B4-BE49-F238E27FC236}">
                <a16:creationId xmlns:a16="http://schemas.microsoft.com/office/drawing/2014/main" xmlns="" id="{60FE0423-C14A-45CE-A789-1FA1B4CEA08C}"/>
              </a:ext>
            </a:extLst>
          </p:cNvPr>
          <p:cNvSpPr/>
          <p:nvPr/>
        </p:nvSpPr>
        <p:spPr bwMode="auto">
          <a:xfrm rot="10800000">
            <a:off x="5463299" y="387589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1" name="任意多边形 865">
            <a:extLst>
              <a:ext uri="{FF2B5EF4-FFF2-40B4-BE49-F238E27FC236}">
                <a16:creationId xmlns:a16="http://schemas.microsoft.com/office/drawing/2014/main" xmlns="" id="{47FC55A4-6C94-46FB-B992-58E7730110A1}"/>
              </a:ext>
            </a:extLst>
          </p:cNvPr>
          <p:cNvSpPr/>
          <p:nvPr/>
        </p:nvSpPr>
        <p:spPr bwMode="auto">
          <a:xfrm flipH="1">
            <a:off x="5470752" y="2223830"/>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2" name="矩形 21">
            <a:extLst>
              <a:ext uri="{FF2B5EF4-FFF2-40B4-BE49-F238E27FC236}">
                <a16:creationId xmlns:a16="http://schemas.microsoft.com/office/drawing/2014/main" xmlns="" id="{033AFC16-9780-4FE7-8703-F5B2107FFDDE}"/>
              </a:ext>
            </a:extLst>
          </p:cNvPr>
          <p:cNvSpPr/>
          <p:nvPr/>
        </p:nvSpPr>
        <p:spPr>
          <a:xfrm>
            <a:off x="6113467" y="230204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23" name="矩形 22">
            <a:extLst>
              <a:ext uri="{FF2B5EF4-FFF2-40B4-BE49-F238E27FC236}">
                <a16:creationId xmlns:a16="http://schemas.microsoft.com/office/drawing/2014/main" xmlns="" id="{7CCE2863-A3BE-47F1-A088-1AD9DBB88574}"/>
              </a:ext>
            </a:extLst>
          </p:cNvPr>
          <p:cNvSpPr/>
          <p:nvPr/>
        </p:nvSpPr>
        <p:spPr>
          <a:xfrm>
            <a:off x="7211486" y="110287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24" name="任意多边形 865">
            <a:extLst>
              <a:ext uri="{FF2B5EF4-FFF2-40B4-BE49-F238E27FC236}">
                <a16:creationId xmlns:a16="http://schemas.microsoft.com/office/drawing/2014/main" xmlns="" id="{6393D202-FD02-486A-96CD-697F53D5949C}"/>
              </a:ext>
            </a:extLst>
          </p:cNvPr>
          <p:cNvSpPr/>
          <p:nvPr/>
        </p:nvSpPr>
        <p:spPr bwMode="auto">
          <a:xfrm flipH="1">
            <a:off x="7375477" y="727914"/>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Tree>
    <p:extLst>
      <p:ext uri="{BB962C8B-B14F-4D97-AF65-F5344CB8AC3E}">
        <p14:creationId xmlns:p14="http://schemas.microsoft.com/office/powerpoint/2010/main" val="37304537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style.rotation</p:attrName>
                                        </p:attrNameLst>
                                      </p:cBhvr>
                                      <p:tavLst>
                                        <p:tav tm="0">
                                          <p:val>
                                            <p:fltVal val="720"/>
                                          </p:val>
                                        </p:tav>
                                        <p:tav tm="100000">
                                          <p:val>
                                            <p:fltVal val="0"/>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 calcmode="lin" valueType="num">
                                      <p:cBhvr>
                                        <p:cTn id="19" dur="500" fill="hold"/>
                                        <p:tgtEl>
                                          <p:spTgt spid="22"/>
                                        </p:tgtEl>
                                        <p:attrNameLst>
                                          <p:attrName>ppt_w</p:attrName>
                                        </p:attrNameLst>
                                      </p:cBhvr>
                                      <p:tavLst>
                                        <p:tav tm="0">
                                          <p:val>
                                            <p:fltVal val="0"/>
                                          </p:val>
                                        </p:tav>
                                        <p:tav tm="100000">
                                          <p:val>
                                            <p:strVal val="#ppt_w"/>
                                          </p:val>
                                        </p:tav>
                                      </p:tavLst>
                                    </p:anim>
                                  </p:childTnLst>
                                </p:cTn>
                              </p:par>
                              <p:par>
                                <p:cTn id="20" presetID="35" presetClass="entr" presetSubtype="0" fill="hold" grpId="0" nodeType="with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anim calcmode="lin" valueType="num">
                                      <p:cBhvr>
                                        <p:cTn id="23" dur="500" fill="hold"/>
                                        <p:tgtEl>
                                          <p:spTgt spid="23"/>
                                        </p:tgtEl>
                                        <p:attrNameLst>
                                          <p:attrName>style.rotation</p:attrName>
                                        </p:attrNameLst>
                                      </p:cBhvr>
                                      <p:tavLst>
                                        <p:tav tm="0">
                                          <p:val>
                                            <p:fltVal val="720"/>
                                          </p:val>
                                        </p:tav>
                                        <p:tav tm="100000">
                                          <p:val>
                                            <p:fltVal val="0"/>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 calcmode="lin" valueType="num">
                                      <p:cBhvr>
                                        <p:cTn id="25" dur="500" fill="hold"/>
                                        <p:tgtEl>
                                          <p:spTgt spid="23"/>
                                        </p:tgtEl>
                                        <p:attrNameLst>
                                          <p:attrName>ppt_w</p:attrName>
                                        </p:attrNameLst>
                                      </p:cBhvr>
                                      <p:tavLst>
                                        <p:tav tm="0">
                                          <p:val>
                                            <p:fltVal val="0"/>
                                          </p:val>
                                        </p:tav>
                                        <p:tav tm="100000">
                                          <p:val>
                                            <p:strVal val="#ppt_w"/>
                                          </p:val>
                                        </p:tav>
                                      </p:tavLst>
                                    </p:anim>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21" grpId="0" animBg="1"/>
      <p:bldP spid="22" grpId="0"/>
      <p:bldP spid="23" grpId="0"/>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A5B506B3-9AE2-46D8-9F0E-44C2AAC66BA5}"/>
              </a:ext>
            </a:extLst>
          </p:cNvPr>
          <p:cNvGrpSpPr/>
          <p:nvPr/>
        </p:nvGrpSpPr>
        <p:grpSpPr>
          <a:xfrm>
            <a:off x="1971790" y="1210369"/>
            <a:ext cx="1503326" cy="4455607"/>
            <a:chOff x="1971790" y="1210369"/>
            <a:chExt cx="1503326" cy="4455607"/>
          </a:xfrm>
        </p:grpSpPr>
        <p:pic>
          <p:nvPicPr>
            <p:cNvPr id="6" name="图片 5">
              <a:extLst>
                <a:ext uri="{FF2B5EF4-FFF2-40B4-BE49-F238E27FC236}">
                  <a16:creationId xmlns:a16="http://schemas.microsoft.com/office/drawing/2014/main" xmlns="" id="{0FB22C08-09E4-4A65-AB56-ABBD6934B7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1790" y="1210369"/>
              <a:ext cx="1419575" cy="1403033"/>
            </a:xfrm>
            <a:prstGeom prst="rect">
              <a:avLst/>
            </a:prstGeom>
          </p:spPr>
        </p:pic>
        <p:sp>
          <p:nvSpPr>
            <p:cNvPr id="7" name="矩形 6">
              <a:extLst>
                <a:ext uri="{FF2B5EF4-FFF2-40B4-BE49-F238E27FC236}">
                  <a16:creationId xmlns:a16="http://schemas.microsoft.com/office/drawing/2014/main" xmlns="" id="{2D998909-DF53-4BA3-BB4B-F9B5E6AFEB7B}"/>
                </a:ext>
              </a:extLst>
            </p:cNvPr>
            <p:cNvSpPr/>
            <p:nvPr/>
          </p:nvSpPr>
          <p:spPr>
            <a:xfrm>
              <a:off x="2358580" y="1553301"/>
              <a:ext cx="748923" cy="769441"/>
            </a:xfrm>
            <a:prstGeom prst="rect">
              <a:avLst/>
            </a:prstGeom>
          </p:spPr>
          <p:txBody>
            <a:bodyPr wrap="none">
              <a:spAutoFit/>
            </a:bodyPr>
            <a:lstStyle/>
            <a:p>
              <a:r>
                <a:rPr lang="zh-CN" altLang="en-US" sz="4400" dirty="0">
                  <a:solidFill>
                    <a:schemeClr val="bg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叁</a:t>
              </a:r>
            </a:p>
          </p:txBody>
        </p:sp>
        <p:sp>
          <p:nvSpPr>
            <p:cNvPr id="11" name="矩形 10">
              <a:extLst>
                <a:ext uri="{FF2B5EF4-FFF2-40B4-BE49-F238E27FC236}">
                  <a16:creationId xmlns:a16="http://schemas.microsoft.com/office/drawing/2014/main" xmlns="" id="{8716BC70-7FA3-4102-B32D-55C8819A89C4}"/>
                </a:ext>
              </a:extLst>
            </p:cNvPr>
            <p:cNvSpPr/>
            <p:nvPr/>
          </p:nvSpPr>
          <p:spPr>
            <a:xfrm>
              <a:off x="2921118" y="2921993"/>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2" name="任意多边形 864">
              <a:extLst>
                <a:ext uri="{FF2B5EF4-FFF2-40B4-BE49-F238E27FC236}">
                  <a16:creationId xmlns:a16="http://schemas.microsoft.com/office/drawing/2014/main" xmlns="" id="{E43A212B-9D1E-469B-9A02-7E881BAD5598}"/>
                </a:ext>
              </a:extLst>
            </p:cNvPr>
            <p:cNvSpPr/>
            <p:nvPr/>
          </p:nvSpPr>
          <p:spPr bwMode="auto">
            <a:xfrm rot="10800000">
              <a:off x="2967284" y="4342264"/>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3" name="任意多边形 865">
              <a:extLst>
                <a:ext uri="{FF2B5EF4-FFF2-40B4-BE49-F238E27FC236}">
                  <a16:creationId xmlns:a16="http://schemas.microsoft.com/office/drawing/2014/main" xmlns="" id="{68EED5C4-617D-474B-AC77-9A9E44FDC534}"/>
                </a:ext>
              </a:extLst>
            </p:cNvPr>
            <p:cNvSpPr/>
            <p:nvPr/>
          </p:nvSpPr>
          <p:spPr bwMode="auto">
            <a:xfrm flipH="1">
              <a:off x="2974737" y="2690195"/>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4" name="矩形 13">
              <a:extLst>
                <a:ext uri="{FF2B5EF4-FFF2-40B4-BE49-F238E27FC236}">
                  <a16:creationId xmlns:a16="http://schemas.microsoft.com/office/drawing/2014/main" xmlns="" id="{057E3C9C-5FF1-4208-80C8-3749BB8BB245}"/>
                </a:ext>
              </a:extLst>
            </p:cNvPr>
            <p:cNvSpPr/>
            <p:nvPr/>
          </p:nvSpPr>
          <p:spPr>
            <a:xfrm>
              <a:off x="2136286" y="2768407"/>
              <a:ext cx="830997" cy="2897569"/>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grpSp>
      <p:grpSp>
        <p:nvGrpSpPr>
          <p:cNvPr id="16" name="组合 15">
            <a:extLst>
              <a:ext uri="{FF2B5EF4-FFF2-40B4-BE49-F238E27FC236}">
                <a16:creationId xmlns:a16="http://schemas.microsoft.com/office/drawing/2014/main" xmlns="" id="{FEC8A001-3E06-4615-A9C3-CAE8CF044AD1}"/>
              </a:ext>
            </a:extLst>
          </p:cNvPr>
          <p:cNvGrpSpPr/>
          <p:nvPr/>
        </p:nvGrpSpPr>
        <p:grpSpPr>
          <a:xfrm>
            <a:off x="4436694" y="1201196"/>
            <a:ext cx="1503326" cy="4455607"/>
            <a:chOff x="1971790" y="1210369"/>
            <a:chExt cx="1503326" cy="4455607"/>
          </a:xfrm>
        </p:grpSpPr>
        <p:pic>
          <p:nvPicPr>
            <p:cNvPr id="17" name="图片 16">
              <a:extLst>
                <a:ext uri="{FF2B5EF4-FFF2-40B4-BE49-F238E27FC236}">
                  <a16:creationId xmlns:a16="http://schemas.microsoft.com/office/drawing/2014/main" xmlns="" id="{DA7B68C3-7825-4A0C-A81D-8DF5F09CAA9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1790" y="1210369"/>
              <a:ext cx="1419575" cy="1403033"/>
            </a:xfrm>
            <a:prstGeom prst="rect">
              <a:avLst/>
            </a:prstGeom>
          </p:spPr>
        </p:pic>
        <p:sp>
          <p:nvSpPr>
            <p:cNvPr id="18" name="矩形 17">
              <a:extLst>
                <a:ext uri="{FF2B5EF4-FFF2-40B4-BE49-F238E27FC236}">
                  <a16:creationId xmlns:a16="http://schemas.microsoft.com/office/drawing/2014/main" xmlns="" id="{F10032E1-6DE2-43BD-9038-045DA185C69C}"/>
                </a:ext>
              </a:extLst>
            </p:cNvPr>
            <p:cNvSpPr/>
            <p:nvPr/>
          </p:nvSpPr>
          <p:spPr>
            <a:xfrm>
              <a:off x="2358580" y="1553301"/>
              <a:ext cx="748923" cy="769441"/>
            </a:xfrm>
            <a:prstGeom prst="rect">
              <a:avLst/>
            </a:prstGeom>
          </p:spPr>
          <p:txBody>
            <a:bodyPr wrap="none">
              <a:spAutoFit/>
            </a:bodyPr>
            <a:lstStyle/>
            <a:p>
              <a:r>
                <a:rPr lang="zh-CN" altLang="en-US" sz="4400" dirty="0">
                  <a:solidFill>
                    <a:schemeClr val="bg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贰</a:t>
              </a:r>
            </a:p>
          </p:txBody>
        </p:sp>
        <p:sp>
          <p:nvSpPr>
            <p:cNvPr id="19" name="矩形 18">
              <a:extLst>
                <a:ext uri="{FF2B5EF4-FFF2-40B4-BE49-F238E27FC236}">
                  <a16:creationId xmlns:a16="http://schemas.microsoft.com/office/drawing/2014/main" xmlns="" id="{89126D91-5E45-4FDE-B462-7894645FBB27}"/>
                </a:ext>
              </a:extLst>
            </p:cNvPr>
            <p:cNvSpPr/>
            <p:nvPr/>
          </p:nvSpPr>
          <p:spPr>
            <a:xfrm>
              <a:off x="2921118" y="2921993"/>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20" name="任意多边形 864">
              <a:extLst>
                <a:ext uri="{FF2B5EF4-FFF2-40B4-BE49-F238E27FC236}">
                  <a16:creationId xmlns:a16="http://schemas.microsoft.com/office/drawing/2014/main" xmlns="" id="{6DCCC124-EA0F-4731-AED4-7235CE210CAB}"/>
                </a:ext>
              </a:extLst>
            </p:cNvPr>
            <p:cNvSpPr/>
            <p:nvPr/>
          </p:nvSpPr>
          <p:spPr bwMode="auto">
            <a:xfrm rot="10800000">
              <a:off x="2967284" y="4342264"/>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1" name="任意多边形 865">
              <a:extLst>
                <a:ext uri="{FF2B5EF4-FFF2-40B4-BE49-F238E27FC236}">
                  <a16:creationId xmlns:a16="http://schemas.microsoft.com/office/drawing/2014/main" xmlns="" id="{42067031-7666-4C45-96F4-A3E46F95A12B}"/>
                </a:ext>
              </a:extLst>
            </p:cNvPr>
            <p:cNvSpPr/>
            <p:nvPr/>
          </p:nvSpPr>
          <p:spPr bwMode="auto">
            <a:xfrm flipH="1">
              <a:off x="2974737" y="2690195"/>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2" name="矩形 21">
              <a:extLst>
                <a:ext uri="{FF2B5EF4-FFF2-40B4-BE49-F238E27FC236}">
                  <a16:creationId xmlns:a16="http://schemas.microsoft.com/office/drawing/2014/main" xmlns="" id="{99DAC34C-1A71-4EE0-BBC4-E022404BB81A}"/>
                </a:ext>
              </a:extLst>
            </p:cNvPr>
            <p:cNvSpPr/>
            <p:nvPr/>
          </p:nvSpPr>
          <p:spPr>
            <a:xfrm>
              <a:off x="2136286" y="2768407"/>
              <a:ext cx="830997" cy="2897569"/>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grpSp>
      <p:grpSp>
        <p:nvGrpSpPr>
          <p:cNvPr id="23" name="组合 22">
            <a:extLst>
              <a:ext uri="{FF2B5EF4-FFF2-40B4-BE49-F238E27FC236}">
                <a16:creationId xmlns:a16="http://schemas.microsoft.com/office/drawing/2014/main" xmlns="" id="{B641E5AF-01F8-4B49-9682-FB62767F17B4}"/>
              </a:ext>
            </a:extLst>
          </p:cNvPr>
          <p:cNvGrpSpPr/>
          <p:nvPr/>
        </p:nvGrpSpPr>
        <p:grpSpPr>
          <a:xfrm>
            <a:off x="6981112" y="1210369"/>
            <a:ext cx="1503326" cy="4455607"/>
            <a:chOff x="1971790" y="1210369"/>
            <a:chExt cx="1503326" cy="4455607"/>
          </a:xfrm>
        </p:grpSpPr>
        <p:pic>
          <p:nvPicPr>
            <p:cNvPr id="24" name="图片 23">
              <a:extLst>
                <a:ext uri="{FF2B5EF4-FFF2-40B4-BE49-F238E27FC236}">
                  <a16:creationId xmlns:a16="http://schemas.microsoft.com/office/drawing/2014/main" xmlns="" id="{931AD433-4F74-4247-9F96-0783B3B480E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1790" y="1210369"/>
              <a:ext cx="1419575" cy="1403033"/>
            </a:xfrm>
            <a:prstGeom prst="rect">
              <a:avLst/>
            </a:prstGeom>
          </p:spPr>
        </p:pic>
        <p:sp>
          <p:nvSpPr>
            <p:cNvPr id="25" name="矩形 24">
              <a:extLst>
                <a:ext uri="{FF2B5EF4-FFF2-40B4-BE49-F238E27FC236}">
                  <a16:creationId xmlns:a16="http://schemas.microsoft.com/office/drawing/2014/main" xmlns="" id="{42877B0B-069C-468F-84C5-8764E32C66E5}"/>
                </a:ext>
              </a:extLst>
            </p:cNvPr>
            <p:cNvSpPr/>
            <p:nvPr/>
          </p:nvSpPr>
          <p:spPr>
            <a:xfrm>
              <a:off x="2358580" y="1553301"/>
              <a:ext cx="748923" cy="769441"/>
            </a:xfrm>
            <a:prstGeom prst="rect">
              <a:avLst/>
            </a:prstGeom>
          </p:spPr>
          <p:txBody>
            <a:bodyPr wrap="none">
              <a:spAutoFit/>
            </a:bodyPr>
            <a:lstStyle/>
            <a:p>
              <a:r>
                <a:rPr lang="zh-CN" altLang="en-US" sz="4400" dirty="0">
                  <a:solidFill>
                    <a:schemeClr val="bg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壹</a:t>
              </a:r>
            </a:p>
          </p:txBody>
        </p:sp>
        <p:sp>
          <p:nvSpPr>
            <p:cNvPr id="26" name="矩形 25">
              <a:extLst>
                <a:ext uri="{FF2B5EF4-FFF2-40B4-BE49-F238E27FC236}">
                  <a16:creationId xmlns:a16="http://schemas.microsoft.com/office/drawing/2014/main" xmlns="" id="{9B77164E-1442-4335-AAFF-78CDCAFF2746}"/>
                </a:ext>
              </a:extLst>
            </p:cNvPr>
            <p:cNvSpPr/>
            <p:nvPr/>
          </p:nvSpPr>
          <p:spPr>
            <a:xfrm>
              <a:off x="2921118" y="2921993"/>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27" name="任意多边形 864">
              <a:extLst>
                <a:ext uri="{FF2B5EF4-FFF2-40B4-BE49-F238E27FC236}">
                  <a16:creationId xmlns:a16="http://schemas.microsoft.com/office/drawing/2014/main" xmlns="" id="{8C079935-BFAC-4A35-95C4-5830F4FE9F42}"/>
                </a:ext>
              </a:extLst>
            </p:cNvPr>
            <p:cNvSpPr/>
            <p:nvPr/>
          </p:nvSpPr>
          <p:spPr bwMode="auto">
            <a:xfrm rot="10800000">
              <a:off x="2967284" y="4342264"/>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8" name="任意多边形 865">
              <a:extLst>
                <a:ext uri="{FF2B5EF4-FFF2-40B4-BE49-F238E27FC236}">
                  <a16:creationId xmlns:a16="http://schemas.microsoft.com/office/drawing/2014/main" xmlns="" id="{E1B4B276-D719-45CC-A524-C43509382CB5}"/>
                </a:ext>
              </a:extLst>
            </p:cNvPr>
            <p:cNvSpPr/>
            <p:nvPr/>
          </p:nvSpPr>
          <p:spPr bwMode="auto">
            <a:xfrm flipH="1">
              <a:off x="2974737" y="2690195"/>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9" name="矩形 28">
              <a:extLst>
                <a:ext uri="{FF2B5EF4-FFF2-40B4-BE49-F238E27FC236}">
                  <a16:creationId xmlns:a16="http://schemas.microsoft.com/office/drawing/2014/main" xmlns="" id="{65555B1F-CD63-43E9-AD47-464176C63452}"/>
                </a:ext>
              </a:extLst>
            </p:cNvPr>
            <p:cNvSpPr/>
            <p:nvPr/>
          </p:nvSpPr>
          <p:spPr>
            <a:xfrm>
              <a:off x="2136286" y="2768407"/>
              <a:ext cx="830997" cy="2897569"/>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grpSp>
      <p:sp>
        <p:nvSpPr>
          <p:cNvPr id="30" name="椭圆 29">
            <a:extLst>
              <a:ext uri="{FF2B5EF4-FFF2-40B4-BE49-F238E27FC236}">
                <a16:creationId xmlns:a16="http://schemas.microsoft.com/office/drawing/2014/main" xmlns="" id="{E28D6961-25E2-4E91-B34A-FA2FF5630F8F}"/>
              </a:ext>
            </a:extLst>
          </p:cNvPr>
          <p:cNvSpPr/>
          <p:nvPr/>
        </p:nvSpPr>
        <p:spPr>
          <a:xfrm>
            <a:off x="9610774" y="3286455"/>
            <a:ext cx="729667" cy="71706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31" name="文本框 30">
            <a:extLst>
              <a:ext uri="{FF2B5EF4-FFF2-40B4-BE49-F238E27FC236}">
                <a16:creationId xmlns:a16="http://schemas.microsoft.com/office/drawing/2014/main" xmlns="" id="{0DCDDA93-CE4B-4AD5-BF57-ED8D96B054BF}"/>
              </a:ext>
            </a:extLst>
          </p:cNvPr>
          <p:cNvSpPr txBox="1"/>
          <p:nvPr/>
        </p:nvSpPr>
        <p:spPr>
          <a:xfrm>
            <a:off x="9467777" y="1496147"/>
            <a:ext cx="1015663" cy="2369749"/>
          </a:xfrm>
          <a:prstGeom prst="rect">
            <a:avLst/>
          </a:prstGeom>
          <a:noFill/>
        </p:spPr>
        <p:txBody>
          <a:bodyPr vert="eaVert" wrap="square" rtlCol="0">
            <a:spAutoFit/>
          </a:bodyPr>
          <a:lstStyle/>
          <a:p>
            <a:pPr algn="ctr"/>
            <a:r>
              <a:rPr lang="zh-CN" altLang="en-US" sz="5400" dirty="0">
                <a:latin typeface="★日文毛笔" panose="02000609000000000000" pitchFamily="49" charset="-128"/>
                <a:ea typeface="★日文毛笔" panose="02000609000000000000" pitchFamily="49" charset="-128"/>
              </a:rPr>
              <a:t>二章回</a:t>
            </a:r>
          </a:p>
        </p:txBody>
      </p:sp>
    </p:spTree>
    <p:extLst>
      <p:ext uri="{BB962C8B-B14F-4D97-AF65-F5344CB8AC3E}">
        <p14:creationId xmlns:p14="http://schemas.microsoft.com/office/powerpoint/2010/main" val="3079005570"/>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774A170-F067-4D69-BF9A-628E976F4BED}"/>
              </a:ext>
            </a:extLst>
          </p:cNvPr>
          <p:cNvGrpSpPr/>
          <p:nvPr/>
        </p:nvGrpSpPr>
        <p:grpSpPr>
          <a:xfrm>
            <a:off x="7739064" y="1468245"/>
            <a:ext cx="1569661" cy="3677670"/>
            <a:chOff x="7742311" y="1470787"/>
            <a:chExt cx="1569661" cy="3677670"/>
          </a:xfrm>
        </p:grpSpPr>
        <p:grpSp>
          <p:nvGrpSpPr>
            <p:cNvPr id="7" name="组合 6">
              <a:extLst>
                <a:ext uri="{FF2B5EF4-FFF2-40B4-BE49-F238E27FC236}">
                  <a16:creationId xmlns:a16="http://schemas.microsoft.com/office/drawing/2014/main" xmlns="" id="{62FC344B-942F-4E75-8EF1-B6575127D153}"/>
                </a:ext>
              </a:extLst>
            </p:cNvPr>
            <p:cNvGrpSpPr/>
            <p:nvPr/>
          </p:nvGrpSpPr>
          <p:grpSpPr>
            <a:xfrm>
              <a:off x="8296309" y="1470787"/>
              <a:ext cx="1015663" cy="2507371"/>
              <a:chOff x="3439535" y="1242748"/>
              <a:chExt cx="1015663" cy="2939205"/>
            </a:xfrm>
          </p:grpSpPr>
          <p:sp>
            <p:nvSpPr>
              <p:cNvPr id="9" name="椭圆 8">
                <a:extLst>
                  <a:ext uri="{FF2B5EF4-FFF2-40B4-BE49-F238E27FC236}">
                    <a16:creationId xmlns:a16="http://schemas.microsoft.com/office/drawing/2014/main" xmlns="" id="{D7FC405C-1F8A-4360-85E6-DB98CA41B9C0}"/>
                  </a:ext>
                </a:extLst>
              </p:cNvPr>
              <p:cNvSpPr/>
              <p:nvPr/>
            </p:nvSpPr>
            <p:spPr>
              <a:xfrm>
                <a:off x="3582532" y="3341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文本框 9">
                <a:extLst>
                  <a:ext uri="{FF2B5EF4-FFF2-40B4-BE49-F238E27FC236}">
                    <a16:creationId xmlns:a16="http://schemas.microsoft.com/office/drawing/2014/main" xmlns="" id="{E3C8FFF1-E07E-405B-A242-FC3972062779}"/>
                  </a:ext>
                </a:extLst>
              </p:cNvPr>
              <p:cNvSpPr txBox="1"/>
              <p:nvPr/>
            </p:nvSpPr>
            <p:spPr>
              <a:xfrm>
                <a:off x="3439535" y="1242748"/>
                <a:ext cx="1015663" cy="2777881"/>
              </a:xfrm>
              <a:prstGeom prst="rect">
                <a:avLst/>
              </a:prstGeom>
              <a:noFill/>
            </p:spPr>
            <p:txBody>
              <a:bodyPr vert="eaVert" wrap="square" rtlCol="0">
                <a:spAutoFit/>
              </a:bodyPr>
              <a:lstStyle/>
              <a:p>
                <a:pPr algn="ctr"/>
                <a:r>
                  <a:rPr lang="zh-CN" altLang="en-US" sz="5400" dirty="0">
                    <a:latin typeface="★日文毛笔" panose="02000609000000000000" pitchFamily="49" charset="-128"/>
                    <a:ea typeface="★日文毛笔" panose="02000609000000000000" pitchFamily="49" charset="-128"/>
                  </a:rPr>
                  <a:t>三章回</a:t>
                </a:r>
              </a:p>
            </p:txBody>
          </p:sp>
        </p:grpSp>
        <p:sp>
          <p:nvSpPr>
            <p:cNvPr id="8" name="矩形 7">
              <a:extLst>
                <a:ext uri="{FF2B5EF4-FFF2-40B4-BE49-F238E27FC236}">
                  <a16:creationId xmlns:a16="http://schemas.microsoft.com/office/drawing/2014/main" xmlns="" id="{8460645D-8BEA-4970-A103-758EA4931275}"/>
                </a:ext>
              </a:extLst>
            </p:cNvPr>
            <p:cNvSpPr/>
            <p:nvPr/>
          </p:nvSpPr>
          <p:spPr>
            <a:xfrm>
              <a:off x="7742311" y="1785998"/>
              <a:ext cx="553998" cy="3362459"/>
            </a:xfrm>
            <a:prstGeom prst="rect">
              <a:avLst/>
            </a:prstGeom>
          </p:spPr>
          <p:txBody>
            <a:bodyPr vert="eaVert" wrap="none">
              <a:spAutoFit/>
            </a:bodyPr>
            <a:lstStyle/>
            <a:p>
              <a:r>
                <a:rPr lang="zh-CN" altLang="en-US" sz="2400"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sz="2400" kern="0" spc="150" dirty="0"/>
            </a:p>
          </p:txBody>
        </p:sp>
      </p:grpSp>
      <p:pic>
        <p:nvPicPr>
          <p:cNvPr id="17" name="图片 16">
            <a:extLst>
              <a:ext uri="{FF2B5EF4-FFF2-40B4-BE49-F238E27FC236}">
                <a16:creationId xmlns:a16="http://schemas.microsoft.com/office/drawing/2014/main" xmlns="" id="{2CAD4864-FDE6-4904-BDB7-8EA1C74EDD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97513" y="73095"/>
            <a:ext cx="1669285" cy="3392418"/>
          </a:xfrm>
          <a:prstGeom prst="rect">
            <a:avLst/>
          </a:prstGeom>
        </p:spPr>
      </p:pic>
      <p:pic>
        <p:nvPicPr>
          <p:cNvPr id="19" name="图片 18" descr="图片包含 雨伞, 配件&#10;&#10;已生成极高可信度的说明">
            <a:extLst>
              <a:ext uri="{FF2B5EF4-FFF2-40B4-BE49-F238E27FC236}">
                <a16:creationId xmlns:a16="http://schemas.microsoft.com/office/drawing/2014/main" xmlns="" id="{1A56AD4E-AED2-484E-B3F5-6E45357BC4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339" y="716280"/>
            <a:ext cx="5995062" cy="4800600"/>
          </a:xfrm>
          <a:prstGeom prst="rect">
            <a:avLst/>
          </a:prstGeom>
        </p:spPr>
      </p:pic>
    </p:spTree>
    <p:extLst>
      <p:ext uri="{BB962C8B-B14F-4D97-AF65-F5344CB8AC3E}">
        <p14:creationId xmlns:p14="http://schemas.microsoft.com/office/powerpoint/2010/main" val="6569459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a:extLst>
              <a:ext uri="{FF2B5EF4-FFF2-40B4-BE49-F238E27FC236}">
                <a16:creationId xmlns:a16="http://schemas.microsoft.com/office/drawing/2014/main" xmlns="" id="{F7B2751E-0E72-4E06-9598-99B492C6B4A8}"/>
              </a:ext>
            </a:extLst>
          </p:cNvPr>
          <p:cNvSpPr/>
          <p:nvPr/>
        </p:nvSpPr>
        <p:spPr>
          <a:xfrm>
            <a:off x="1251268" y="0"/>
            <a:ext cx="9616440" cy="9616440"/>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三章回</a:t>
            </a:r>
          </a:p>
        </p:txBody>
      </p:sp>
      <p:pic>
        <p:nvPicPr>
          <p:cNvPr id="12" name="图片 11">
            <a:extLst>
              <a:ext uri="{FF2B5EF4-FFF2-40B4-BE49-F238E27FC236}">
                <a16:creationId xmlns:a16="http://schemas.microsoft.com/office/drawing/2014/main" xmlns="" id="{BCA917A9-8D81-4F45-AFC9-6589822C4CD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980"/>
          <a:stretch/>
        </p:blipFill>
        <p:spPr>
          <a:xfrm>
            <a:off x="1251268" y="4751163"/>
            <a:ext cx="9616440" cy="2106837"/>
          </a:xfrm>
          <a:custGeom>
            <a:avLst/>
            <a:gdLst>
              <a:gd name="connsiteX0" fmla="*/ 1443 w 9616440"/>
              <a:gd name="connsiteY0" fmla="*/ 0 h 2106837"/>
              <a:gd name="connsiteX1" fmla="*/ 9614997 w 9616440"/>
              <a:gd name="connsiteY1" fmla="*/ 0 h 2106837"/>
              <a:gd name="connsiteX2" fmla="*/ 9616440 w 9616440"/>
              <a:gd name="connsiteY2" fmla="*/ 57057 h 2106837"/>
              <a:gd name="connsiteX3" fmla="*/ 9238586 w 9616440"/>
              <a:gd name="connsiteY3" fmla="*/ 1928634 h 2106837"/>
              <a:gd name="connsiteX4" fmla="*/ 9158022 w 9616440"/>
              <a:gd name="connsiteY4" fmla="*/ 2106837 h 2106837"/>
              <a:gd name="connsiteX5" fmla="*/ 458418 w 9616440"/>
              <a:gd name="connsiteY5" fmla="*/ 2106837 h 2106837"/>
              <a:gd name="connsiteX6" fmla="*/ 377854 w 9616440"/>
              <a:gd name="connsiteY6" fmla="*/ 1928634 h 2106837"/>
              <a:gd name="connsiteX7" fmla="*/ 0 w 9616440"/>
              <a:gd name="connsiteY7" fmla="*/ 57057 h 21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16440" h="2106837">
                <a:moveTo>
                  <a:pt x="1443" y="0"/>
                </a:moveTo>
                <a:lnTo>
                  <a:pt x="9614997" y="0"/>
                </a:lnTo>
                <a:lnTo>
                  <a:pt x="9616440" y="57057"/>
                </a:lnTo>
                <a:cubicBezTo>
                  <a:pt x="9616440" y="720934"/>
                  <a:pt x="9481895" y="1353386"/>
                  <a:pt x="9238586" y="1928634"/>
                </a:cubicBezTo>
                <a:lnTo>
                  <a:pt x="9158022" y="2106837"/>
                </a:lnTo>
                <a:lnTo>
                  <a:pt x="458418" y="2106837"/>
                </a:lnTo>
                <a:lnTo>
                  <a:pt x="377854" y="1928634"/>
                </a:lnTo>
                <a:cubicBezTo>
                  <a:pt x="134545" y="1353386"/>
                  <a:pt x="0" y="720934"/>
                  <a:pt x="0" y="57057"/>
                </a:cubicBezTo>
                <a:close/>
              </a:path>
            </a:pathLst>
          </a:custGeom>
        </p:spPr>
      </p:pic>
      <p:sp>
        <p:nvSpPr>
          <p:cNvPr id="14" name="矩形 13">
            <a:extLst>
              <a:ext uri="{FF2B5EF4-FFF2-40B4-BE49-F238E27FC236}">
                <a16:creationId xmlns:a16="http://schemas.microsoft.com/office/drawing/2014/main" xmlns="" id="{08173BBB-765A-4A1C-B879-A59C76790178}"/>
              </a:ext>
            </a:extLst>
          </p:cNvPr>
          <p:cNvSpPr/>
          <p:nvPr/>
        </p:nvSpPr>
        <p:spPr>
          <a:xfrm>
            <a:off x="2697270" y="3892778"/>
            <a:ext cx="2998620" cy="700576"/>
          </a:xfrm>
          <a:prstGeom prst="rect">
            <a:avLst/>
          </a:prstGeom>
        </p:spPr>
        <p:txBody>
          <a:bodyPr wrap="square">
            <a:spAutoFit/>
          </a:bodyPr>
          <a:lstStyle/>
          <a:p>
            <a:pPr>
              <a:lnSpc>
                <a:spcPct val="150000"/>
              </a:lnSpc>
            </a:pPr>
            <a:r>
              <a:rPr lang="zh-CN" altLang="en-US" sz="1400"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15" name="矩形 14">
            <a:extLst>
              <a:ext uri="{FF2B5EF4-FFF2-40B4-BE49-F238E27FC236}">
                <a16:creationId xmlns:a16="http://schemas.microsoft.com/office/drawing/2014/main" xmlns="" id="{EA7AB072-1617-4659-8C78-B304BA9EFB36}"/>
              </a:ext>
            </a:extLst>
          </p:cNvPr>
          <p:cNvSpPr/>
          <p:nvPr/>
        </p:nvSpPr>
        <p:spPr>
          <a:xfrm>
            <a:off x="2697270" y="3393154"/>
            <a:ext cx="2723405" cy="499624"/>
          </a:xfrm>
          <a:prstGeom prst="rect">
            <a:avLst/>
          </a:prstGeom>
        </p:spPr>
        <p:txBody>
          <a:bodyPr wrap="square">
            <a:spAutoFit/>
          </a:bodyPr>
          <a:lstStyle/>
          <a:p>
            <a:pPr>
              <a:lnSpc>
                <a:spcPct val="150000"/>
              </a:lnSpc>
            </a:pPr>
            <a:r>
              <a:rPr lang="zh-CN" altLang="en-US" sz="2000" b="1"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点击此处添加文本</a:t>
            </a:r>
          </a:p>
        </p:txBody>
      </p:sp>
      <p:sp>
        <p:nvSpPr>
          <p:cNvPr id="16" name="矩形 15">
            <a:extLst>
              <a:ext uri="{FF2B5EF4-FFF2-40B4-BE49-F238E27FC236}">
                <a16:creationId xmlns:a16="http://schemas.microsoft.com/office/drawing/2014/main" xmlns="" id="{18BC1A7C-A6EB-4827-8AC7-2FBE33722B6B}"/>
              </a:ext>
            </a:extLst>
          </p:cNvPr>
          <p:cNvSpPr/>
          <p:nvPr/>
        </p:nvSpPr>
        <p:spPr>
          <a:xfrm>
            <a:off x="7063382" y="3928624"/>
            <a:ext cx="2998620" cy="700576"/>
          </a:xfrm>
          <a:prstGeom prst="rect">
            <a:avLst/>
          </a:prstGeom>
        </p:spPr>
        <p:txBody>
          <a:bodyPr wrap="square">
            <a:spAutoFit/>
          </a:bodyPr>
          <a:lstStyle/>
          <a:p>
            <a:pPr>
              <a:lnSpc>
                <a:spcPct val="150000"/>
              </a:lnSpc>
            </a:pPr>
            <a:r>
              <a:rPr lang="zh-CN" altLang="en-US" sz="1400"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17" name="矩形 16">
            <a:extLst>
              <a:ext uri="{FF2B5EF4-FFF2-40B4-BE49-F238E27FC236}">
                <a16:creationId xmlns:a16="http://schemas.microsoft.com/office/drawing/2014/main" xmlns="" id="{88088002-1888-4DE2-BA5D-89F2EA4DDBC7}"/>
              </a:ext>
            </a:extLst>
          </p:cNvPr>
          <p:cNvSpPr/>
          <p:nvPr/>
        </p:nvSpPr>
        <p:spPr>
          <a:xfrm>
            <a:off x="7063382" y="3429000"/>
            <a:ext cx="2723405" cy="499624"/>
          </a:xfrm>
          <a:prstGeom prst="rect">
            <a:avLst/>
          </a:prstGeom>
        </p:spPr>
        <p:txBody>
          <a:bodyPr wrap="square">
            <a:spAutoFit/>
          </a:bodyPr>
          <a:lstStyle/>
          <a:p>
            <a:pPr>
              <a:lnSpc>
                <a:spcPct val="150000"/>
              </a:lnSpc>
            </a:pPr>
            <a:r>
              <a:rPr lang="zh-CN" altLang="en-US" sz="2000" b="1"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点击此处添加文本</a:t>
            </a:r>
          </a:p>
        </p:txBody>
      </p:sp>
      <p:pic>
        <p:nvPicPr>
          <p:cNvPr id="18" name="图片 17">
            <a:extLst>
              <a:ext uri="{FF2B5EF4-FFF2-40B4-BE49-F238E27FC236}">
                <a16:creationId xmlns:a16="http://schemas.microsoft.com/office/drawing/2014/main" xmlns="" id="{55C499B6-1FF8-441F-8CF7-E50EEA311A3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17544" y="3204778"/>
            <a:ext cx="913450" cy="1856366"/>
          </a:xfrm>
          <a:prstGeom prst="rect">
            <a:avLst/>
          </a:prstGeom>
        </p:spPr>
      </p:pic>
      <p:pic>
        <p:nvPicPr>
          <p:cNvPr id="19" name="图片 18">
            <a:extLst>
              <a:ext uri="{FF2B5EF4-FFF2-40B4-BE49-F238E27FC236}">
                <a16:creationId xmlns:a16="http://schemas.microsoft.com/office/drawing/2014/main" xmlns="" id="{88CB4081-685D-4011-B826-E5EF86FFA21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49932" y="3230586"/>
            <a:ext cx="913450" cy="1856366"/>
          </a:xfrm>
          <a:prstGeom prst="rect">
            <a:avLst/>
          </a:prstGeom>
        </p:spPr>
      </p:pic>
    </p:spTree>
    <p:extLst>
      <p:ext uri="{BB962C8B-B14F-4D97-AF65-F5344CB8AC3E}">
        <p14:creationId xmlns:p14="http://schemas.microsoft.com/office/powerpoint/2010/main" val="4490859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anim calcmode="lin" valueType="num">
                                      <p:cBhvr>
                                        <p:cTn id="36" dur="500" fill="hold"/>
                                        <p:tgtEl>
                                          <p:spTgt spid="17"/>
                                        </p:tgtEl>
                                        <p:attrNameLst>
                                          <p:attrName>ppt_x</p:attrName>
                                        </p:attrNameLst>
                                      </p:cBhvr>
                                      <p:tavLst>
                                        <p:tav tm="0">
                                          <p:val>
                                            <p:strVal val="#ppt_x"/>
                                          </p:val>
                                        </p:tav>
                                        <p:tav tm="100000">
                                          <p:val>
                                            <p:strVal val="#ppt_x"/>
                                          </p:val>
                                        </p:tav>
                                      </p:tavLst>
                                    </p:anim>
                                    <p:anim calcmode="lin" valueType="num">
                                      <p:cBhvr>
                                        <p:cTn id="3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DA489D7-F806-4023-A702-ED4FBF2207F2}"/>
              </a:ext>
            </a:extLst>
          </p:cNvPr>
          <p:cNvGrpSpPr/>
          <p:nvPr/>
        </p:nvGrpSpPr>
        <p:grpSpPr>
          <a:xfrm>
            <a:off x="1238469" y="1628126"/>
            <a:ext cx="9920451" cy="1908824"/>
            <a:chOff x="1156576" y="2059516"/>
            <a:chExt cx="11091547" cy="2134158"/>
          </a:xfrm>
        </p:grpSpPr>
        <p:pic>
          <p:nvPicPr>
            <p:cNvPr id="3" name="图片 2">
              <a:extLst>
                <a:ext uri="{FF2B5EF4-FFF2-40B4-BE49-F238E27FC236}">
                  <a16:creationId xmlns:a16="http://schemas.microsoft.com/office/drawing/2014/main" xmlns="" id="{117D3B8B-6C42-4A02-9127-0C68EE5E73E4}"/>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4084066" flipH="1">
              <a:off x="1183253" y="2032842"/>
              <a:ext cx="2134155" cy="2187510"/>
            </a:xfrm>
            <a:custGeom>
              <a:avLst/>
              <a:gdLst>
                <a:gd name="connsiteX0" fmla="*/ 1282926 w 2857500"/>
                <a:gd name="connsiteY0" fmla="*/ 0 h 2928938"/>
                <a:gd name="connsiteX1" fmla="*/ 2857500 w 2857500"/>
                <a:gd name="connsiteY1" fmla="*/ 0 h 2928938"/>
                <a:gd name="connsiteX2" fmla="*/ 2857500 w 2857500"/>
                <a:gd name="connsiteY2" fmla="*/ 2928938 h 2928938"/>
                <a:gd name="connsiteX3" fmla="*/ 0 w 2857500"/>
                <a:gd name="connsiteY3" fmla="*/ 2928938 h 2928938"/>
                <a:gd name="connsiteX4" fmla="*/ 0 w 2857500"/>
                <a:gd name="connsiteY4" fmla="*/ 501083 h 2928938"/>
                <a:gd name="connsiteX5" fmla="*/ 1282926 w 2857500"/>
                <a:gd name="connsiteY5" fmla="*/ 501083 h 292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7500" h="2928938">
                  <a:moveTo>
                    <a:pt x="1282926" y="0"/>
                  </a:moveTo>
                  <a:lnTo>
                    <a:pt x="2857500" y="0"/>
                  </a:lnTo>
                  <a:lnTo>
                    <a:pt x="2857500" y="2928938"/>
                  </a:lnTo>
                  <a:lnTo>
                    <a:pt x="0" y="2928938"/>
                  </a:lnTo>
                  <a:lnTo>
                    <a:pt x="0" y="501083"/>
                  </a:lnTo>
                  <a:lnTo>
                    <a:pt x="1282926" y="501083"/>
                  </a:lnTo>
                  <a:close/>
                </a:path>
              </a:pathLst>
            </a:custGeom>
            <a:ln>
              <a:noFill/>
            </a:ln>
          </p:spPr>
        </p:pic>
        <p:sp>
          <p:nvSpPr>
            <p:cNvPr id="4" name="文本框 3">
              <a:extLst>
                <a:ext uri="{FF2B5EF4-FFF2-40B4-BE49-F238E27FC236}">
                  <a16:creationId xmlns:a16="http://schemas.microsoft.com/office/drawing/2014/main" xmlns="" id="{14B57A5A-E1B1-482B-ADB4-B2CCB7747FC2}"/>
                </a:ext>
              </a:extLst>
            </p:cNvPr>
            <p:cNvSpPr txBox="1"/>
            <p:nvPr/>
          </p:nvSpPr>
          <p:spPr>
            <a:xfrm>
              <a:off x="1652659" y="2702675"/>
              <a:ext cx="1453517" cy="65380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C00000"/>
                  </a:solidFill>
                  <a:effectLst/>
                  <a:uLnTx/>
                  <a:uFillTx/>
                  <a:latin typeface="思源宋体 CN Heavy" panose="02020900000000000000" pitchFamily="18" charset="-122"/>
                  <a:ea typeface="思源宋体 CN Heavy" panose="02020900000000000000" pitchFamily="18" charset="-122"/>
                </a:rPr>
                <a:t>60%</a:t>
              </a:r>
              <a:endParaRPr kumimoji="0" lang="zh-CN" altLang="en-US" sz="3200" b="1" i="0" u="none" strike="noStrike" kern="1200" cap="none" spc="0" normalizeH="0" baseline="0" noProof="0" dirty="0">
                <a:ln>
                  <a:noFill/>
                </a:ln>
                <a:solidFill>
                  <a:srgbClr val="C00000"/>
                </a:solidFill>
                <a:effectLst/>
                <a:uLnTx/>
                <a:uFillTx/>
                <a:latin typeface="思源宋体 CN Heavy" panose="02020900000000000000" pitchFamily="18" charset="-122"/>
                <a:ea typeface="思源宋体 CN Heavy" panose="02020900000000000000" pitchFamily="18" charset="-122"/>
              </a:endParaRPr>
            </a:p>
          </p:txBody>
        </p:sp>
        <p:pic>
          <p:nvPicPr>
            <p:cNvPr id="5" name="图片 4">
              <a:extLst>
                <a:ext uri="{FF2B5EF4-FFF2-40B4-BE49-F238E27FC236}">
                  <a16:creationId xmlns:a16="http://schemas.microsoft.com/office/drawing/2014/main" xmlns="" id="{9F08C7BC-212C-4D90-823C-7ADAC8155787}"/>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4084066" flipH="1">
              <a:off x="5520454" y="2032840"/>
              <a:ext cx="2134155" cy="2187510"/>
            </a:xfrm>
            <a:custGeom>
              <a:avLst/>
              <a:gdLst>
                <a:gd name="connsiteX0" fmla="*/ 1282926 w 2857500"/>
                <a:gd name="connsiteY0" fmla="*/ 0 h 2928938"/>
                <a:gd name="connsiteX1" fmla="*/ 2857500 w 2857500"/>
                <a:gd name="connsiteY1" fmla="*/ 0 h 2928938"/>
                <a:gd name="connsiteX2" fmla="*/ 2857500 w 2857500"/>
                <a:gd name="connsiteY2" fmla="*/ 2928938 h 2928938"/>
                <a:gd name="connsiteX3" fmla="*/ 0 w 2857500"/>
                <a:gd name="connsiteY3" fmla="*/ 2928938 h 2928938"/>
                <a:gd name="connsiteX4" fmla="*/ 0 w 2857500"/>
                <a:gd name="connsiteY4" fmla="*/ 501083 h 2928938"/>
                <a:gd name="connsiteX5" fmla="*/ 1282926 w 2857500"/>
                <a:gd name="connsiteY5" fmla="*/ 501083 h 292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7500" h="2928938">
                  <a:moveTo>
                    <a:pt x="1282926" y="0"/>
                  </a:moveTo>
                  <a:lnTo>
                    <a:pt x="2857500" y="0"/>
                  </a:lnTo>
                  <a:lnTo>
                    <a:pt x="2857500" y="2928938"/>
                  </a:lnTo>
                  <a:lnTo>
                    <a:pt x="0" y="2928938"/>
                  </a:lnTo>
                  <a:lnTo>
                    <a:pt x="0" y="501083"/>
                  </a:lnTo>
                  <a:lnTo>
                    <a:pt x="1282926" y="501083"/>
                  </a:lnTo>
                  <a:close/>
                </a:path>
              </a:pathLst>
            </a:custGeom>
            <a:ln>
              <a:noFill/>
            </a:ln>
          </p:spPr>
        </p:pic>
        <p:sp>
          <p:nvSpPr>
            <p:cNvPr id="6" name="文本框 5">
              <a:extLst>
                <a:ext uri="{FF2B5EF4-FFF2-40B4-BE49-F238E27FC236}">
                  <a16:creationId xmlns:a16="http://schemas.microsoft.com/office/drawing/2014/main" xmlns="" id="{FEE073A3-11FF-4B0A-A29A-A14D5B95BB74}"/>
                </a:ext>
              </a:extLst>
            </p:cNvPr>
            <p:cNvSpPr txBox="1"/>
            <p:nvPr/>
          </p:nvSpPr>
          <p:spPr>
            <a:xfrm>
              <a:off x="6022373" y="2717112"/>
              <a:ext cx="1437020" cy="65380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3200" b="1" dirty="0">
                  <a:solidFill>
                    <a:srgbClr val="C00000"/>
                  </a:solidFill>
                  <a:latin typeface="思源宋体 CN Heavy" panose="02020900000000000000" pitchFamily="18" charset="-122"/>
                  <a:ea typeface="思源宋体 CN Heavy" panose="02020900000000000000" pitchFamily="18" charset="-122"/>
                </a:rPr>
                <a:t>30%</a:t>
              </a:r>
              <a:endParaRPr lang="zh-CN" altLang="en-US" sz="3200" b="1" dirty="0">
                <a:solidFill>
                  <a:srgbClr val="C00000"/>
                </a:solidFill>
                <a:latin typeface="思源宋体 CN Heavy" panose="02020900000000000000" pitchFamily="18" charset="-122"/>
                <a:ea typeface="思源宋体 CN Heavy" panose="02020900000000000000" pitchFamily="18" charset="-122"/>
              </a:endParaRPr>
            </a:p>
          </p:txBody>
        </p:sp>
        <p:pic>
          <p:nvPicPr>
            <p:cNvPr id="7" name="图片 6">
              <a:extLst>
                <a:ext uri="{FF2B5EF4-FFF2-40B4-BE49-F238E27FC236}">
                  <a16:creationId xmlns:a16="http://schemas.microsoft.com/office/drawing/2014/main" xmlns="" id="{2F0C0592-FFB4-49AD-BAE5-89E7821F01C5}"/>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4084066" flipH="1">
              <a:off x="9857655" y="2032839"/>
              <a:ext cx="2134155" cy="2187510"/>
            </a:xfrm>
            <a:custGeom>
              <a:avLst/>
              <a:gdLst>
                <a:gd name="connsiteX0" fmla="*/ 1282926 w 2857500"/>
                <a:gd name="connsiteY0" fmla="*/ 0 h 2928938"/>
                <a:gd name="connsiteX1" fmla="*/ 2857500 w 2857500"/>
                <a:gd name="connsiteY1" fmla="*/ 0 h 2928938"/>
                <a:gd name="connsiteX2" fmla="*/ 2857500 w 2857500"/>
                <a:gd name="connsiteY2" fmla="*/ 2928938 h 2928938"/>
                <a:gd name="connsiteX3" fmla="*/ 0 w 2857500"/>
                <a:gd name="connsiteY3" fmla="*/ 2928938 h 2928938"/>
                <a:gd name="connsiteX4" fmla="*/ 0 w 2857500"/>
                <a:gd name="connsiteY4" fmla="*/ 501083 h 2928938"/>
                <a:gd name="connsiteX5" fmla="*/ 1282926 w 2857500"/>
                <a:gd name="connsiteY5" fmla="*/ 501083 h 292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7500" h="2928938">
                  <a:moveTo>
                    <a:pt x="1282926" y="0"/>
                  </a:moveTo>
                  <a:lnTo>
                    <a:pt x="2857500" y="0"/>
                  </a:lnTo>
                  <a:lnTo>
                    <a:pt x="2857500" y="2928938"/>
                  </a:lnTo>
                  <a:lnTo>
                    <a:pt x="0" y="2928938"/>
                  </a:lnTo>
                  <a:lnTo>
                    <a:pt x="0" y="501083"/>
                  </a:lnTo>
                  <a:lnTo>
                    <a:pt x="1282926" y="501083"/>
                  </a:lnTo>
                  <a:close/>
                </a:path>
              </a:pathLst>
            </a:custGeom>
            <a:ln>
              <a:noFill/>
            </a:ln>
          </p:spPr>
        </p:pic>
        <p:sp>
          <p:nvSpPr>
            <p:cNvPr id="8" name="文本框 7">
              <a:extLst>
                <a:ext uri="{FF2B5EF4-FFF2-40B4-BE49-F238E27FC236}">
                  <a16:creationId xmlns:a16="http://schemas.microsoft.com/office/drawing/2014/main" xmlns="" id="{F447AED2-0EBC-4549-BDD4-AF285BBA8EDE}"/>
                </a:ext>
              </a:extLst>
            </p:cNvPr>
            <p:cNvSpPr txBox="1"/>
            <p:nvPr/>
          </p:nvSpPr>
          <p:spPr>
            <a:xfrm>
              <a:off x="10306479" y="2717112"/>
              <a:ext cx="1941644" cy="65380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3200" b="1" dirty="0">
                  <a:solidFill>
                    <a:srgbClr val="C00000"/>
                  </a:solidFill>
                  <a:latin typeface="思源宋体 CN Heavy" panose="02020900000000000000" pitchFamily="18" charset="-122"/>
                  <a:ea typeface="思源宋体 CN Heavy" panose="02020900000000000000" pitchFamily="18" charset="-122"/>
                </a:rPr>
                <a:t>10%</a:t>
              </a:r>
              <a:endParaRPr lang="zh-CN" altLang="en-US" sz="3200" b="1" dirty="0">
                <a:solidFill>
                  <a:srgbClr val="C00000"/>
                </a:solidFill>
                <a:latin typeface="思源宋体 CN Heavy" panose="02020900000000000000" pitchFamily="18" charset="-122"/>
                <a:ea typeface="思源宋体 CN Heavy" panose="02020900000000000000" pitchFamily="18" charset="-122"/>
              </a:endParaRPr>
            </a:p>
          </p:txBody>
        </p:sp>
      </p:grpSp>
      <p:sp>
        <p:nvSpPr>
          <p:cNvPr id="9" name="文本框 8">
            <a:extLst>
              <a:ext uri="{FF2B5EF4-FFF2-40B4-BE49-F238E27FC236}">
                <a16:creationId xmlns:a16="http://schemas.microsoft.com/office/drawing/2014/main" xmlns="" id="{353E7571-1A9D-4197-A12E-FD95D1DA9E38}"/>
              </a:ext>
            </a:extLst>
          </p:cNvPr>
          <p:cNvSpPr txBox="1"/>
          <p:nvPr/>
        </p:nvSpPr>
        <p:spPr>
          <a:xfrm>
            <a:off x="1258672" y="3665402"/>
            <a:ext cx="1723549" cy="400110"/>
          </a:xfrm>
          <a:prstGeom prst="rect">
            <a:avLst/>
          </a:prstGeom>
          <a:noFill/>
        </p:spPr>
        <p:txBody>
          <a:bodyPr vert="horz" wrap="none" rtlCol="0">
            <a:spAutoFit/>
          </a:bodyPr>
          <a:lstStyle/>
          <a:p>
            <a:pPr algn="ctr" defTabSz="609402"/>
            <a:r>
              <a:rPr lang="zh-CN" altLang="en-US" sz="2000" b="1" dirty="0">
                <a:latin typeface="思源宋体 CN Heavy" panose="02020900000000000000" pitchFamily="18" charset="-122"/>
                <a:ea typeface="思源宋体 CN Heavy" panose="02020900000000000000" pitchFamily="18" charset="-122"/>
              </a:rPr>
              <a:t>输入标题文字</a:t>
            </a:r>
          </a:p>
        </p:txBody>
      </p:sp>
      <p:sp>
        <p:nvSpPr>
          <p:cNvPr id="10" name="TextBox 35">
            <a:extLst>
              <a:ext uri="{FF2B5EF4-FFF2-40B4-BE49-F238E27FC236}">
                <a16:creationId xmlns:a16="http://schemas.microsoft.com/office/drawing/2014/main" xmlns="" id="{DCBA7DDE-03E8-4847-92B0-68AED12930B8}"/>
              </a:ext>
            </a:extLst>
          </p:cNvPr>
          <p:cNvSpPr txBox="1"/>
          <p:nvPr/>
        </p:nvSpPr>
        <p:spPr>
          <a:xfrm>
            <a:off x="871929" y="4065512"/>
            <a:ext cx="2704812"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单击此处添加本章节的简要内容。本模板单击此处添加本章节的简要内容。本模板</a:t>
            </a:r>
          </a:p>
        </p:txBody>
      </p:sp>
      <p:sp>
        <p:nvSpPr>
          <p:cNvPr id="11" name="文本框 10">
            <a:extLst>
              <a:ext uri="{FF2B5EF4-FFF2-40B4-BE49-F238E27FC236}">
                <a16:creationId xmlns:a16="http://schemas.microsoft.com/office/drawing/2014/main" xmlns="" id="{6596CECA-0F72-4789-B1E0-430186B2FD8F}"/>
              </a:ext>
            </a:extLst>
          </p:cNvPr>
          <p:cNvSpPr txBox="1"/>
          <p:nvPr/>
        </p:nvSpPr>
        <p:spPr>
          <a:xfrm>
            <a:off x="5226145" y="3669738"/>
            <a:ext cx="1723549" cy="400110"/>
          </a:xfrm>
          <a:prstGeom prst="rect">
            <a:avLst/>
          </a:prstGeom>
          <a:noFill/>
        </p:spPr>
        <p:txBody>
          <a:bodyPr vert="horz" wrap="none" rtlCol="0">
            <a:spAutoFit/>
          </a:bodyPr>
          <a:lstStyle/>
          <a:p>
            <a:pPr algn="ctr" defTabSz="609402"/>
            <a:r>
              <a:rPr lang="zh-CN" altLang="en-US" sz="2000" b="1" dirty="0">
                <a:latin typeface="思源宋体 CN Heavy" panose="02020900000000000000" pitchFamily="18" charset="-122"/>
                <a:ea typeface="思源宋体 CN Heavy" panose="02020900000000000000" pitchFamily="18" charset="-122"/>
              </a:rPr>
              <a:t>输入标题文字</a:t>
            </a:r>
          </a:p>
        </p:txBody>
      </p:sp>
      <p:sp>
        <p:nvSpPr>
          <p:cNvPr id="12" name="TextBox 35">
            <a:extLst>
              <a:ext uri="{FF2B5EF4-FFF2-40B4-BE49-F238E27FC236}">
                <a16:creationId xmlns:a16="http://schemas.microsoft.com/office/drawing/2014/main" xmlns="" id="{65F428FE-CD97-4188-B558-1AAFEAB553FB}"/>
              </a:ext>
            </a:extLst>
          </p:cNvPr>
          <p:cNvSpPr txBox="1"/>
          <p:nvPr/>
        </p:nvSpPr>
        <p:spPr>
          <a:xfrm>
            <a:off x="4839402" y="4069848"/>
            <a:ext cx="2704812"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单击此处添加本章节的简要内容。本模板单击此处添加本章节的简要内容。本模板</a:t>
            </a:r>
          </a:p>
        </p:txBody>
      </p:sp>
      <p:sp>
        <p:nvSpPr>
          <p:cNvPr id="13" name="文本框 12">
            <a:extLst>
              <a:ext uri="{FF2B5EF4-FFF2-40B4-BE49-F238E27FC236}">
                <a16:creationId xmlns:a16="http://schemas.microsoft.com/office/drawing/2014/main" xmlns="" id="{4629CACE-A365-40C8-A39F-9932045E52E2}"/>
              </a:ext>
            </a:extLst>
          </p:cNvPr>
          <p:cNvSpPr txBox="1"/>
          <p:nvPr/>
        </p:nvSpPr>
        <p:spPr>
          <a:xfrm>
            <a:off x="9193618" y="3665402"/>
            <a:ext cx="1723549" cy="400110"/>
          </a:xfrm>
          <a:prstGeom prst="rect">
            <a:avLst/>
          </a:prstGeom>
          <a:noFill/>
        </p:spPr>
        <p:txBody>
          <a:bodyPr vert="horz" wrap="none" rtlCol="0">
            <a:spAutoFit/>
          </a:bodyPr>
          <a:lstStyle/>
          <a:p>
            <a:pPr algn="ctr" defTabSz="609402"/>
            <a:r>
              <a:rPr lang="zh-CN" altLang="en-US" sz="2000" b="1" dirty="0">
                <a:latin typeface="思源宋体 CN Heavy" panose="02020900000000000000" pitchFamily="18" charset="-122"/>
                <a:ea typeface="思源宋体 CN Heavy" panose="02020900000000000000" pitchFamily="18" charset="-122"/>
              </a:rPr>
              <a:t>输入标题文字</a:t>
            </a:r>
          </a:p>
        </p:txBody>
      </p:sp>
      <p:sp>
        <p:nvSpPr>
          <p:cNvPr id="14" name="TextBox 35">
            <a:extLst>
              <a:ext uri="{FF2B5EF4-FFF2-40B4-BE49-F238E27FC236}">
                <a16:creationId xmlns:a16="http://schemas.microsoft.com/office/drawing/2014/main" xmlns="" id="{AB395AD5-B2E2-4CAD-BF17-DA768AF04465}"/>
              </a:ext>
            </a:extLst>
          </p:cNvPr>
          <p:cNvSpPr txBox="1"/>
          <p:nvPr/>
        </p:nvSpPr>
        <p:spPr>
          <a:xfrm>
            <a:off x="8806875" y="4065512"/>
            <a:ext cx="2704812"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单击此处添加本章节的简要内容。本模板单击此处添加本章节的简要内容。本模板</a:t>
            </a:r>
          </a:p>
        </p:txBody>
      </p:sp>
    </p:spTree>
    <p:extLst>
      <p:ext uri="{BB962C8B-B14F-4D97-AF65-F5344CB8AC3E}">
        <p14:creationId xmlns:p14="http://schemas.microsoft.com/office/powerpoint/2010/main" val="8970747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2000"/>
                                        <p:tgtEl>
                                          <p:spTgt spid="11"/>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2000"/>
                                        <p:tgtEl>
                                          <p:spTgt spid="12"/>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1)">
                                      <p:cBhvr>
                                        <p:cTn id="22" dur="2000"/>
                                        <p:tgtEl>
                                          <p:spTgt spid="13"/>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30">
            <a:extLst>
              <a:ext uri="{FF2B5EF4-FFF2-40B4-BE49-F238E27FC236}">
                <a16:creationId xmlns:a16="http://schemas.microsoft.com/office/drawing/2014/main" xmlns="" id="{C7AD222E-43B1-4BB9-BB72-00E168924827}"/>
              </a:ext>
            </a:extLst>
          </p:cNvPr>
          <p:cNvGrpSpPr/>
          <p:nvPr/>
        </p:nvGrpSpPr>
        <p:grpSpPr>
          <a:xfrm>
            <a:off x="1174908" y="4004106"/>
            <a:ext cx="9872663" cy="230188"/>
            <a:chOff x="1397000" y="1735138"/>
            <a:chExt cx="9872663" cy="230188"/>
          </a:xfrm>
          <a:solidFill>
            <a:srgbClr val="1B1464"/>
          </a:solidFill>
        </p:grpSpPr>
        <p:sp>
          <p:nvSpPr>
            <p:cNvPr id="6" name="Rectangle 7">
              <a:extLst>
                <a:ext uri="{FF2B5EF4-FFF2-40B4-BE49-F238E27FC236}">
                  <a16:creationId xmlns:a16="http://schemas.microsoft.com/office/drawing/2014/main" xmlns="" id="{A8709078-4189-4025-B820-44FF15A95F84}"/>
                </a:ext>
              </a:extLst>
            </p:cNvPr>
            <p:cNvSpPr>
              <a:spLocks noChangeArrowheads="1"/>
            </p:cNvSpPr>
            <p:nvPr/>
          </p:nvSpPr>
          <p:spPr bwMode="auto">
            <a:xfrm>
              <a:off x="1614488" y="1839913"/>
              <a:ext cx="943768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9">
              <a:extLst>
                <a:ext uri="{FF2B5EF4-FFF2-40B4-BE49-F238E27FC236}">
                  <a16:creationId xmlns:a16="http://schemas.microsoft.com/office/drawing/2014/main" xmlns="" id="{E35F863E-F0E9-4A43-9ECE-D289AA24C296}"/>
                </a:ext>
              </a:extLst>
            </p:cNvPr>
            <p:cNvSpPr>
              <a:spLocks noChangeArrowheads="1"/>
            </p:cNvSpPr>
            <p:nvPr/>
          </p:nvSpPr>
          <p:spPr bwMode="auto">
            <a:xfrm>
              <a:off x="1406525" y="1746251"/>
              <a:ext cx="207963"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xmlns="" id="{0DA435AE-62B4-4BC9-AFCD-052F487F031B}"/>
                </a:ext>
              </a:extLst>
            </p:cNvPr>
            <p:cNvSpPr>
              <a:spLocks noEditPoints="1"/>
            </p:cNvSpPr>
            <p:nvPr/>
          </p:nvSpPr>
          <p:spPr bwMode="auto">
            <a:xfrm>
              <a:off x="1397000" y="1735138"/>
              <a:ext cx="228600" cy="230188"/>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11">
              <a:extLst>
                <a:ext uri="{FF2B5EF4-FFF2-40B4-BE49-F238E27FC236}">
                  <a16:creationId xmlns:a16="http://schemas.microsoft.com/office/drawing/2014/main" xmlns="" id="{F325E900-ED51-4ECA-85B2-5045DC6D5914}"/>
                </a:ext>
              </a:extLst>
            </p:cNvPr>
            <p:cNvSpPr>
              <a:spLocks noChangeArrowheads="1"/>
            </p:cNvSpPr>
            <p:nvPr/>
          </p:nvSpPr>
          <p:spPr bwMode="auto">
            <a:xfrm>
              <a:off x="11052175" y="1746251"/>
              <a:ext cx="206375"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xmlns="" id="{6EE5A6FB-84C3-4F54-A7AC-9106D8E9FC9C}"/>
                </a:ext>
              </a:extLst>
            </p:cNvPr>
            <p:cNvSpPr>
              <a:spLocks noEditPoints="1"/>
            </p:cNvSpPr>
            <p:nvPr/>
          </p:nvSpPr>
          <p:spPr bwMode="auto">
            <a:xfrm>
              <a:off x="11041063" y="1735138"/>
              <a:ext cx="228600" cy="230188"/>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4">
              <a:extLst>
                <a:ext uri="{FF2B5EF4-FFF2-40B4-BE49-F238E27FC236}">
                  <a16:creationId xmlns:a16="http://schemas.microsoft.com/office/drawing/2014/main" xmlns="" id="{A0CC75FD-5C44-4051-B2B2-2F8F94596769}"/>
                </a:ext>
              </a:extLst>
            </p:cNvPr>
            <p:cNvSpPr>
              <a:spLocks noChangeArrowheads="1"/>
            </p:cNvSpPr>
            <p:nvPr/>
          </p:nvSpPr>
          <p:spPr bwMode="auto">
            <a:xfrm>
              <a:off x="3689350" y="1746251"/>
              <a:ext cx="206375"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9">
              <a:extLst>
                <a:ext uri="{FF2B5EF4-FFF2-40B4-BE49-F238E27FC236}">
                  <a16:creationId xmlns:a16="http://schemas.microsoft.com/office/drawing/2014/main" xmlns="" id="{F0E0D366-203D-41F3-B14A-987E9CF356FD}"/>
                </a:ext>
              </a:extLst>
            </p:cNvPr>
            <p:cNvSpPr>
              <a:spLocks noChangeArrowheads="1"/>
            </p:cNvSpPr>
            <p:nvPr/>
          </p:nvSpPr>
          <p:spPr bwMode="auto">
            <a:xfrm>
              <a:off x="6176963" y="1746251"/>
              <a:ext cx="207963"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270">
              <a:extLst>
                <a:ext uri="{FF2B5EF4-FFF2-40B4-BE49-F238E27FC236}">
                  <a16:creationId xmlns:a16="http://schemas.microsoft.com/office/drawing/2014/main" xmlns="" id="{F9588BCE-AD7F-4CD1-AE48-7CD5AE4FBF7F}"/>
                </a:ext>
              </a:extLst>
            </p:cNvPr>
            <p:cNvSpPr>
              <a:spLocks noChangeArrowheads="1"/>
            </p:cNvSpPr>
            <p:nvPr/>
          </p:nvSpPr>
          <p:spPr bwMode="auto">
            <a:xfrm>
              <a:off x="8666163" y="1746251"/>
              <a:ext cx="207963"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TextBox 162">
            <a:extLst>
              <a:ext uri="{FF2B5EF4-FFF2-40B4-BE49-F238E27FC236}">
                <a16:creationId xmlns:a16="http://schemas.microsoft.com/office/drawing/2014/main" xmlns="" id="{2AB0787D-9518-4E78-86A1-BB83E33946D9}"/>
              </a:ext>
            </a:extLst>
          </p:cNvPr>
          <p:cNvSpPr txBox="1"/>
          <p:nvPr/>
        </p:nvSpPr>
        <p:spPr>
          <a:xfrm>
            <a:off x="859422" y="4342790"/>
            <a:ext cx="1088172" cy="400110"/>
          </a:xfrm>
          <a:prstGeom prst="rect">
            <a:avLst/>
          </a:prstGeom>
          <a:noFill/>
        </p:spPr>
        <p:txBody>
          <a:bodyPr wrap="square" rtlCol="0">
            <a:spAutoFit/>
          </a:bodyPr>
          <a:lstStyle/>
          <a:p>
            <a:r>
              <a:rPr lang="en-US" sz="2000" b="1" dirty="0" smtClean="0"/>
              <a:t>20XX.6</a:t>
            </a:r>
            <a:endParaRPr lang="id-ID" sz="2000" b="1" dirty="0"/>
          </a:p>
        </p:txBody>
      </p:sp>
      <p:sp>
        <p:nvSpPr>
          <p:cNvPr id="15" name="TextBox 162">
            <a:extLst>
              <a:ext uri="{FF2B5EF4-FFF2-40B4-BE49-F238E27FC236}">
                <a16:creationId xmlns:a16="http://schemas.microsoft.com/office/drawing/2014/main" xmlns="" id="{E25DD412-8D29-4E5C-81C4-4A8D5E509C2D}"/>
              </a:ext>
            </a:extLst>
          </p:cNvPr>
          <p:cNvSpPr txBox="1"/>
          <p:nvPr/>
        </p:nvSpPr>
        <p:spPr>
          <a:xfrm>
            <a:off x="3026359" y="4342790"/>
            <a:ext cx="1088172" cy="400110"/>
          </a:xfrm>
          <a:prstGeom prst="rect">
            <a:avLst/>
          </a:prstGeom>
          <a:noFill/>
        </p:spPr>
        <p:txBody>
          <a:bodyPr wrap="square" rtlCol="0">
            <a:spAutoFit/>
          </a:bodyPr>
          <a:lstStyle/>
          <a:p>
            <a:r>
              <a:rPr lang="en-US" sz="2000" b="1" dirty="0" smtClean="0"/>
              <a:t>20XX.8</a:t>
            </a:r>
            <a:endParaRPr lang="id-ID" sz="2000" b="1" dirty="0"/>
          </a:p>
        </p:txBody>
      </p:sp>
      <p:sp>
        <p:nvSpPr>
          <p:cNvPr id="16" name="TextBox 162">
            <a:extLst>
              <a:ext uri="{FF2B5EF4-FFF2-40B4-BE49-F238E27FC236}">
                <a16:creationId xmlns:a16="http://schemas.microsoft.com/office/drawing/2014/main" xmlns="" id="{1BB2CBF4-60B3-4F52-AB43-7BEE0D950C05}"/>
              </a:ext>
            </a:extLst>
          </p:cNvPr>
          <p:cNvSpPr txBox="1"/>
          <p:nvPr/>
        </p:nvSpPr>
        <p:spPr>
          <a:xfrm>
            <a:off x="5426287" y="4347578"/>
            <a:ext cx="1229039" cy="400110"/>
          </a:xfrm>
          <a:prstGeom prst="rect">
            <a:avLst/>
          </a:prstGeom>
          <a:noFill/>
        </p:spPr>
        <p:txBody>
          <a:bodyPr wrap="square" rtlCol="0">
            <a:spAutoFit/>
          </a:bodyPr>
          <a:lstStyle/>
          <a:p>
            <a:r>
              <a:rPr lang="en-US" sz="2000" b="1" dirty="0" smtClean="0"/>
              <a:t>20XX.10</a:t>
            </a:r>
            <a:endParaRPr lang="id-ID" sz="2000" b="1" dirty="0"/>
          </a:p>
        </p:txBody>
      </p:sp>
      <p:sp>
        <p:nvSpPr>
          <p:cNvPr id="17" name="TextBox 162">
            <a:extLst>
              <a:ext uri="{FF2B5EF4-FFF2-40B4-BE49-F238E27FC236}">
                <a16:creationId xmlns:a16="http://schemas.microsoft.com/office/drawing/2014/main" xmlns="" id="{1495C089-2C34-4B21-A459-9BEBF49F1797}"/>
              </a:ext>
            </a:extLst>
          </p:cNvPr>
          <p:cNvSpPr txBox="1"/>
          <p:nvPr/>
        </p:nvSpPr>
        <p:spPr>
          <a:xfrm>
            <a:off x="7933532" y="4347578"/>
            <a:ext cx="1229039" cy="400110"/>
          </a:xfrm>
          <a:prstGeom prst="rect">
            <a:avLst/>
          </a:prstGeom>
          <a:noFill/>
        </p:spPr>
        <p:txBody>
          <a:bodyPr wrap="square" rtlCol="0">
            <a:spAutoFit/>
          </a:bodyPr>
          <a:lstStyle/>
          <a:p>
            <a:r>
              <a:rPr lang="en-US" sz="2000" b="1" dirty="0" smtClean="0"/>
              <a:t>20XX.11</a:t>
            </a:r>
            <a:endParaRPr lang="id-ID" sz="2000" b="1" dirty="0"/>
          </a:p>
        </p:txBody>
      </p:sp>
      <p:sp>
        <p:nvSpPr>
          <p:cNvPr id="18" name="TextBox 162">
            <a:extLst>
              <a:ext uri="{FF2B5EF4-FFF2-40B4-BE49-F238E27FC236}">
                <a16:creationId xmlns:a16="http://schemas.microsoft.com/office/drawing/2014/main" xmlns="" id="{BDEBF924-2DB9-4023-90D7-A20C21420510}"/>
              </a:ext>
            </a:extLst>
          </p:cNvPr>
          <p:cNvSpPr txBox="1"/>
          <p:nvPr/>
        </p:nvSpPr>
        <p:spPr>
          <a:xfrm>
            <a:off x="10299911" y="4296866"/>
            <a:ext cx="1229039" cy="400110"/>
          </a:xfrm>
          <a:prstGeom prst="rect">
            <a:avLst/>
          </a:prstGeom>
          <a:noFill/>
        </p:spPr>
        <p:txBody>
          <a:bodyPr wrap="square" rtlCol="0">
            <a:spAutoFit/>
          </a:bodyPr>
          <a:lstStyle/>
          <a:p>
            <a:r>
              <a:rPr lang="en-US" sz="2000" b="1" dirty="0" smtClean="0"/>
              <a:t>20XX.12</a:t>
            </a:r>
            <a:endParaRPr lang="id-ID" sz="2000" b="1" dirty="0"/>
          </a:p>
        </p:txBody>
      </p:sp>
      <p:sp>
        <p:nvSpPr>
          <p:cNvPr id="22" name="矩形 21">
            <a:extLst>
              <a:ext uri="{FF2B5EF4-FFF2-40B4-BE49-F238E27FC236}">
                <a16:creationId xmlns:a16="http://schemas.microsoft.com/office/drawing/2014/main" xmlns="" id="{AB3AA696-7D30-4BCD-942A-35BB5BB91B2F}"/>
              </a:ext>
            </a:extLst>
          </p:cNvPr>
          <p:cNvSpPr/>
          <p:nvPr/>
        </p:nvSpPr>
        <p:spPr>
          <a:xfrm>
            <a:off x="2382793" y="5242524"/>
            <a:ext cx="6779777" cy="377411"/>
          </a:xfrm>
          <a:prstGeom prst="rect">
            <a:avLst/>
          </a:prstGeom>
        </p:spPr>
        <p:txBody>
          <a:bodyPr wrap="square">
            <a:spAutoFit/>
          </a:bodyPr>
          <a:lstStyle/>
          <a:p>
            <a:pPr lvl="0">
              <a:lnSpc>
                <a:spcPct val="150000"/>
              </a:lnSpc>
            </a:pPr>
            <a:r>
              <a:rPr lang="zh-CN" altLang="en-US" sz="1400" dirty="0">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23" name="矩形 22">
            <a:extLst>
              <a:ext uri="{FF2B5EF4-FFF2-40B4-BE49-F238E27FC236}">
                <a16:creationId xmlns:a16="http://schemas.microsoft.com/office/drawing/2014/main" xmlns="" id="{24F06480-7268-4327-81FD-B3405385FB5D}"/>
              </a:ext>
            </a:extLst>
          </p:cNvPr>
          <p:cNvSpPr/>
          <p:nvPr/>
        </p:nvSpPr>
        <p:spPr>
          <a:xfrm>
            <a:off x="2382794" y="4742900"/>
            <a:ext cx="2723405" cy="499624"/>
          </a:xfrm>
          <a:prstGeom prst="rect">
            <a:avLst/>
          </a:prstGeom>
        </p:spPr>
        <p:txBody>
          <a:bodyPr wrap="square">
            <a:spAutoFit/>
          </a:bodyPr>
          <a:lstStyle/>
          <a:p>
            <a:pPr lvl="0">
              <a:lnSpc>
                <a:spcPct val="150000"/>
              </a:lnSpc>
            </a:pPr>
            <a:r>
              <a:rPr lang="zh-CN" altLang="en-US" sz="2000" b="1" dirty="0">
                <a:latin typeface="思源宋体 CN Heavy" panose="02020900000000000000" pitchFamily="18" charset="-122"/>
                <a:ea typeface="思源宋体 CN Heavy" panose="02020900000000000000" pitchFamily="18" charset="-122"/>
                <a:cs typeface="+mn-ea"/>
                <a:sym typeface="+mn-lt"/>
              </a:rPr>
              <a:t>点击此处添加文本</a:t>
            </a:r>
          </a:p>
        </p:txBody>
      </p:sp>
      <p:grpSp>
        <p:nvGrpSpPr>
          <p:cNvPr id="24" name="组合 23">
            <a:extLst>
              <a:ext uri="{FF2B5EF4-FFF2-40B4-BE49-F238E27FC236}">
                <a16:creationId xmlns:a16="http://schemas.microsoft.com/office/drawing/2014/main" xmlns="" id="{ACBBF563-1286-4C28-BC9E-20D460A502C6}"/>
              </a:ext>
            </a:extLst>
          </p:cNvPr>
          <p:cNvGrpSpPr/>
          <p:nvPr/>
        </p:nvGrpSpPr>
        <p:grpSpPr>
          <a:xfrm>
            <a:off x="4344651" y="692146"/>
            <a:ext cx="3502698" cy="923330"/>
            <a:chOff x="3439535" y="1375602"/>
            <a:chExt cx="3502698" cy="1082351"/>
          </a:xfrm>
        </p:grpSpPr>
        <p:sp>
          <p:nvSpPr>
            <p:cNvPr id="25" name="椭圆 24">
              <a:extLst>
                <a:ext uri="{FF2B5EF4-FFF2-40B4-BE49-F238E27FC236}">
                  <a16:creationId xmlns:a16="http://schemas.microsoft.com/office/drawing/2014/main" xmlns="" id="{0D6D4B0C-C307-488B-BEF9-295DCBBF40FE}"/>
                </a:ext>
              </a:extLst>
            </p:cNvPr>
            <p:cNvSpPr/>
            <p:nvPr/>
          </p:nvSpPr>
          <p:spPr>
            <a:xfrm>
              <a:off x="5724503" y="1617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26" name="文本框 25">
              <a:extLst>
                <a:ext uri="{FF2B5EF4-FFF2-40B4-BE49-F238E27FC236}">
                  <a16:creationId xmlns:a16="http://schemas.microsoft.com/office/drawing/2014/main" xmlns="" id="{E3CD2DFB-5DF5-4655-9BF5-A511DF39E106}"/>
                </a:ext>
              </a:extLst>
            </p:cNvPr>
            <p:cNvSpPr txBox="1"/>
            <p:nvPr/>
          </p:nvSpPr>
          <p:spPr>
            <a:xfrm>
              <a:off x="3439535" y="1375602"/>
              <a:ext cx="3502698" cy="1082351"/>
            </a:xfrm>
            <a:prstGeom prst="rect">
              <a:avLst/>
            </a:prstGeom>
            <a:noFill/>
          </p:spPr>
          <p:txBody>
            <a:bodyPr vert="horz" wrap="square" rtlCol="0">
              <a:spAutoFit/>
            </a:bodyPr>
            <a:lstStyle/>
            <a:p>
              <a:pPr algn="ctr"/>
              <a:r>
                <a:rPr lang="zh-CN" altLang="en-US" sz="5400" dirty="0">
                  <a:latin typeface="★日文毛笔" panose="02000609000000000000" pitchFamily="49" charset="-128"/>
                  <a:ea typeface="★日文毛笔" panose="02000609000000000000" pitchFamily="49" charset="-128"/>
                </a:rPr>
                <a:t>三章回</a:t>
              </a:r>
            </a:p>
          </p:txBody>
        </p:sp>
      </p:grpSp>
      <p:pic>
        <p:nvPicPr>
          <p:cNvPr id="27" name="图片 26" descr="图片包含 动物, 鸟, 放飞&#10;&#10;已生成极高可信度的说明">
            <a:extLst>
              <a:ext uri="{FF2B5EF4-FFF2-40B4-BE49-F238E27FC236}">
                <a16:creationId xmlns:a16="http://schemas.microsoft.com/office/drawing/2014/main" xmlns="" id="{EDABD095-0138-437D-8209-F7CF7BF51DF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67258" y="2230249"/>
            <a:ext cx="1491478" cy="1478280"/>
          </a:xfrm>
          <a:prstGeom prst="rect">
            <a:avLst/>
          </a:prstGeom>
        </p:spPr>
      </p:pic>
      <p:pic>
        <p:nvPicPr>
          <p:cNvPr id="28" name="图片 27" descr="图片包含 动物, 鸟, 放飞&#10;&#10;已生成极高可信度的说明">
            <a:extLst>
              <a:ext uri="{FF2B5EF4-FFF2-40B4-BE49-F238E27FC236}">
                <a16:creationId xmlns:a16="http://schemas.microsoft.com/office/drawing/2014/main" xmlns="" id="{A890D310-C25B-42BE-A75D-B5CB7EF13B5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939210" y="1596632"/>
            <a:ext cx="1491478" cy="1478280"/>
          </a:xfrm>
          <a:prstGeom prst="rect">
            <a:avLst/>
          </a:prstGeom>
        </p:spPr>
      </p:pic>
      <p:pic>
        <p:nvPicPr>
          <p:cNvPr id="29" name="图片 28" descr="图片包含 动物, 鸟, 放飞&#10;&#10;已生成极高可信度的说明">
            <a:extLst>
              <a:ext uri="{FF2B5EF4-FFF2-40B4-BE49-F238E27FC236}">
                <a16:creationId xmlns:a16="http://schemas.microsoft.com/office/drawing/2014/main" xmlns="" id="{72EE1F44-9F83-48F5-A4EE-F28B66F6CA9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199477" y="925644"/>
            <a:ext cx="1491478" cy="1478280"/>
          </a:xfrm>
          <a:prstGeom prst="rect">
            <a:avLst/>
          </a:prstGeom>
        </p:spPr>
      </p:pic>
    </p:spTree>
    <p:extLst>
      <p:ext uri="{BB962C8B-B14F-4D97-AF65-F5344CB8AC3E}">
        <p14:creationId xmlns:p14="http://schemas.microsoft.com/office/powerpoint/2010/main" val="173597614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500" fill="hold"/>
                                        <p:tgtEl>
                                          <p:spTgt spid="2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anim calcmode="lin" valueType="num">
                                      <p:cBhvr>
                                        <p:cTn id="25" dur="500" fill="hold"/>
                                        <p:tgtEl>
                                          <p:spTgt spid="23"/>
                                        </p:tgtEl>
                                        <p:attrNameLst>
                                          <p:attrName>ppt_x</p:attrName>
                                        </p:attrNameLst>
                                      </p:cBhvr>
                                      <p:tavLst>
                                        <p:tav tm="0">
                                          <p:val>
                                            <p:strVal val="#ppt_x"/>
                                          </p:val>
                                        </p:tav>
                                        <p:tav tm="100000">
                                          <p:val>
                                            <p:strVal val="#ppt_x"/>
                                          </p:val>
                                        </p:tav>
                                      </p:tavLst>
                                    </p:anim>
                                    <p:anim calcmode="lin" valueType="num">
                                      <p:cBhvr>
                                        <p:cTn id="2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B81B052-795E-4101-A234-09E85EDD6252}"/>
              </a:ext>
            </a:extLst>
          </p:cNvPr>
          <p:cNvSpPr/>
          <p:nvPr/>
        </p:nvSpPr>
        <p:spPr>
          <a:xfrm>
            <a:off x="2559499" y="-568463"/>
            <a:ext cx="9885719" cy="9885719"/>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a:extLst>
              <a:ext uri="{FF2B5EF4-FFF2-40B4-BE49-F238E27FC236}">
                <a16:creationId xmlns:a16="http://schemas.microsoft.com/office/drawing/2014/main" xmlns="" id="{1EE01C32-368E-4BCB-BA82-DAE56168DB5B}"/>
              </a:ext>
            </a:extLst>
          </p:cNvPr>
          <p:cNvGrpSpPr/>
          <p:nvPr/>
        </p:nvGrpSpPr>
        <p:grpSpPr>
          <a:xfrm>
            <a:off x="3525944" y="2167492"/>
            <a:ext cx="800219" cy="1774622"/>
            <a:chOff x="5695890" y="809640"/>
            <a:chExt cx="800219" cy="1774622"/>
          </a:xfrm>
        </p:grpSpPr>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三章回</a:t>
              </a:r>
            </a:p>
          </p:txBody>
        </p:sp>
      </p:grpSp>
      <p:graphicFrame>
        <p:nvGraphicFramePr>
          <p:cNvPr id="9" name="图表 8">
            <a:extLst>
              <a:ext uri="{FF2B5EF4-FFF2-40B4-BE49-F238E27FC236}">
                <a16:creationId xmlns:a16="http://schemas.microsoft.com/office/drawing/2014/main" xmlns="" id="{0367128A-A997-45FE-AAD4-99085112A79A}"/>
              </a:ext>
            </a:extLst>
          </p:cNvPr>
          <p:cNvGraphicFramePr/>
          <p:nvPr>
            <p:extLst>
              <p:ext uri="{D42A27DB-BD31-4B8C-83A1-F6EECF244321}">
                <p14:modId xmlns:p14="http://schemas.microsoft.com/office/powerpoint/2010/main" val="990546026"/>
              </p:ext>
            </p:extLst>
          </p:nvPr>
        </p:nvGraphicFramePr>
        <p:xfrm>
          <a:off x="4920906" y="1683060"/>
          <a:ext cx="6777162" cy="45181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7125036"/>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1D57228D-2BBC-41D4-A305-F801658CDC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42886" y="1079538"/>
            <a:ext cx="3621449" cy="4914824"/>
          </a:xfrm>
          <a:prstGeom prst="rect">
            <a:avLst/>
          </a:prstGeom>
        </p:spPr>
      </p:pic>
      <p:grpSp>
        <p:nvGrpSpPr>
          <p:cNvPr id="3" name="组合 2">
            <a:extLst>
              <a:ext uri="{FF2B5EF4-FFF2-40B4-BE49-F238E27FC236}">
                <a16:creationId xmlns:a16="http://schemas.microsoft.com/office/drawing/2014/main" xmlns="" id="{C585851B-71F0-4A31-8F62-CD21FD86FE49}"/>
              </a:ext>
            </a:extLst>
          </p:cNvPr>
          <p:cNvGrpSpPr/>
          <p:nvPr/>
        </p:nvGrpSpPr>
        <p:grpSpPr>
          <a:xfrm>
            <a:off x="1317886" y="1494969"/>
            <a:ext cx="4836824" cy="1403033"/>
            <a:chOff x="2016669" y="1410423"/>
            <a:chExt cx="4836824" cy="1403033"/>
          </a:xfrm>
        </p:grpSpPr>
        <p:pic>
          <p:nvPicPr>
            <p:cNvPr id="4" name="图片 3">
              <a:extLst>
                <a:ext uri="{FF2B5EF4-FFF2-40B4-BE49-F238E27FC236}">
                  <a16:creationId xmlns:a16="http://schemas.microsoft.com/office/drawing/2014/main" xmlns="" id="{AF985E71-FAAA-4F70-A716-74649688D96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16669" y="1410423"/>
              <a:ext cx="1419575" cy="1403033"/>
            </a:xfrm>
            <a:prstGeom prst="rect">
              <a:avLst/>
            </a:prstGeom>
          </p:spPr>
        </p:pic>
        <p:sp>
          <p:nvSpPr>
            <p:cNvPr id="5" name="矩形 4">
              <a:extLst>
                <a:ext uri="{FF2B5EF4-FFF2-40B4-BE49-F238E27FC236}">
                  <a16:creationId xmlns:a16="http://schemas.microsoft.com/office/drawing/2014/main" xmlns="" id="{17E46812-B8F1-4DF0-96C4-E6E5CC2003B1}"/>
                </a:ext>
              </a:extLst>
            </p:cNvPr>
            <p:cNvSpPr/>
            <p:nvPr/>
          </p:nvSpPr>
          <p:spPr>
            <a:xfrm>
              <a:off x="2403459" y="1753355"/>
              <a:ext cx="748923" cy="769441"/>
            </a:xfrm>
            <a:prstGeom prst="rect">
              <a:avLst/>
            </a:prstGeom>
          </p:spPr>
          <p:txBody>
            <a:bodyPr wrap="none">
              <a:spAutoFit/>
            </a:bodyPr>
            <a:lstStyle/>
            <a:p>
              <a:r>
                <a:rPr lang="zh-CN" altLang="en-US" sz="4400" dirty="0">
                  <a:solidFill>
                    <a:schemeClr val="bg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壹</a:t>
              </a:r>
            </a:p>
          </p:txBody>
        </p:sp>
        <p:sp>
          <p:nvSpPr>
            <p:cNvPr id="6" name="矩形 5">
              <a:extLst>
                <a:ext uri="{FF2B5EF4-FFF2-40B4-BE49-F238E27FC236}">
                  <a16:creationId xmlns:a16="http://schemas.microsoft.com/office/drawing/2014/main" xmlns="" id="{7DE7CB49-B98B-409D-AEE5-F65A0C72AD1E}"/>
                </a:ext>
              </a:extLst>
            </p:cNvPr>
            <p:cNvSpPr/>
            <p:nvPr/>
          </p:nvSpPr>
          <p:spPr>
            <a:xfrm>
              <a:off x="3494293" y="1711830"/>
              <a:ext cx="2758895" cy="400110"/>
            </a:xfrm>
            <a:prstGeom prst="rect">
              <a:avLst/>
            </a:prstGeom>
          </p:spPr>
          <p:txBody>
            <a:bodyPr vert="horz" wrap="square" anchor="ctr">
              <a:spAutoFit/>
            </a:bodyPr>
            <a:lstStyle/>
            <a:p>
              <a:r>
                <a:rPr sz="20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9" name="矩形 8">
              <a:extLst>
                <a:ext uri="{FF2B5EF4-FFF2-40B4-BE49-F238E27FC236}">
                  <a16:creationId xmlns:a16="http://schemas.microsoft.com/office/drawing/2014/main" xmlns="" id="{6B8D33A1-E14A-45F0-BBC8-F453B8D39FE3}"/>
                </a:ext>
              </a:extLst>
            </p:cNvPr>
            <p:cNvSpPr/>
            <p:nvPr/>
          </p:nvSpPr>
          <p:spPr>
            <a:xfrm>
              <a:off x="3494293" y="2014966"/>
              <a:ext cx="3359200" cy="700769"/>
            </a:xfrm>
            <a:prstGeom prst="rect">
              <a:avLst/>
            </a:prstGeom>
          </p:spPr>
          <p:txBody>
            <a:bodyPr vert="horz" wrap="square">
              <a:spAutoFit/>
            </a:bodyPr>
            <a:lstStyle/>
            <a:p>
              <a:pPr>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grpSp>
      <p:grpSp>
        <p:nvGrpSpPr>
          <p:cNvPr id="10" name="组合 9">
            <a:extLst>
              <a:ext uri="{FF2B5EF4-FFF2-40B4-BE49-F238E27FC236}">
                <a16:creationId xmlns:a16="http://schemas.microsoft.com/office/drawing/2014/main" xmlns="" id="{79C3F7EC-2AD9-4A32-9D8D-F32CB4F7608E}"/>
              </a:ext>
            </a:extLst>
          </p:cNvPr>
          <p:cNvGrpSpPr/>
          <p:nvPr/>
        </p:nvGrpSpPr>
        <p:grpSpPr>
          <a:xfrm>
            <a:off x="2628526" y="3429000"/>
            <a:ext cx="4836824" cy="1403033"/>
            <a:chOff x="2016669" y="1410423"/>
            <a:chExt cx="4836824" cy="1403033"/>
          </a:xfrm>
        </p:grpSpPr>
        <p:pic>
          <p:nvPicPr>
            <p:cNvPr id="11" name="图片 10">
              <a:extLst>
                <a:ext uri="{FF2B5EF4-FFF2-40B4-BE49-F238E27FC236}">
                  <a16:creationId xmlns:a16="http://schemas.microsoft.com/office/drawing/2014/main" xmlns="" id="{10C0F6D7-8D30-455E-A18D-09897CED602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16669" y="1410423"/>
              <a:ext cx="1419575" cy="1403033"/>
            </a:xfrm>
            <a:prstGeom prst="rect">
              <a:avLst/>
            </a:prstGeom>
          </p:spPr>
        </p:pic>
        <p:sp>
          <p:nvSpPr>
            <p:cNvPr id="12" name="矩形 11">
              <a:extLst>
                <a:ext uri="{FF2B5EF4-FFF2-40B4-BE49-F238E27FC236}">
                  <a16:creationId xmlns:a16="http://schemas.microsoft.com/office/drawing/2014/main" xmlns="" id="{C12025B5-4F69-4103-866A-E92A663E415C}"/>
                </a:ext>
              </a:extLst>
            </p:cNvPr>
            <p:cNvSpPr/>
            <p:nvPr/>
          </p:nvSpPr>
          <p:spPr>
            <a:xfrm>
              <a:off x="2403459" y="1753355"/>
              <a:ext cx="748923" cy="769441"/>
            </a:xfrm>
            <a:prstGeom prst="rect">
              <a:avLst/>
            </a:prstGeom>
          </p:spPr>
          <p:txBody>
            <a:bodyPr wrap="none">
              <a:spAutoFit/>
            </a:bodyPr>
            <a:lstStyle/>
            <a:p>
              <a:r>
                <a:rPr lang="zh-CN" altLang="en-US" sz="4400" dirty="0">
                  <a:solidFill>
                    <a:schemeClr val="bg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贰</a:t>
              </a:r>
            </a:p>
          </p:txBody>
        </p:sp>
        <p:sp>
          <p:nvSpPr>
            <p:cNvPr id="13" name="矩形 12">
              <a:extLst>
                <a:ext uri="{FF2B5EF4-FFF2-40B4-BE49-F238E27FC236}">
                  <a16:creationId xmlns:a16="http://schemas.microsoft.com/office/drawing/2014/main" xmlns="" id="{25CFCF08-8865-4D2D-AD3E-08F9CEBFF4A3}"/>
                </a:ext>
              </a:extLst>
            </p:cNvPr>
            <p:cNvSpPr/>
            <p:nvPr/>
          </p:nvSpPr>
          <p:spPr>
            <a:xfrm>
              <a:off x="3494293" y="1711830"/>
              <a:ext cx="2758895" cy="400110"/>
            </a:xfrm>
            <a:prstGeom prst="rect">
              <a:avLst/>
            </a:prstGeom>
          </p:spPr>
          <p:txBody>
            <a:bodyPr vert="horz" wrap="square" anchor="ctr">
              <a:spAutoFit/>
            </a:bodyPr>
            <a:lstStyle/>
            <a:p>
              <a:r>
                <a:rPr sz="20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4" name="矩形 13">
              <a:extLst>
                <a:ext uri="{FF2B5EF4-FFF2-40B4-BE49-F238E27FC236}">
                  <a16:creationId xmlns:a16="http://schemas.microsoft.com/office/drawing/2014/main" xmlns="" id="{F56FC49D-49D5-454E-8CCA-F5C06384275C}"/>
                </a:ext>
              </a:extLst>
            </p:cNvPr>
            <p:cNvSpPr/>
            <p:nvPr/>
          </p:nvSpPr>
          <p:spPr>
            <a:xfrm>
              <a:off x="3494293" y="2014966"/>
              <a:ext cx="3359200" cy="700769"/>
            </a:xfrm>
            <a:prstGeom prst="rect">
              <a:avLst/>
            </a:prstGeom>
          </p:spPr>
          <p:txBody>
            <a:bodyPr vert="horz" wrap="square">
              <a:spAutoFit/>
            </a:bodyPr>
            <a:lstStyle/>
            <a:p>
              <a:pPr>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grpSp>
    </p:spTree>
    <p:extLst>
      <p:ext uri="{BB962C8B-B14F-4D97-AF65-F5344CB8AC3E}">
        <p14:creationId xmlns:p14="http://schemas.microsoft.com/office/powerpoint/2010/main" val="74835184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774A170-F067-4D69-BF9A-628E976F4BED}"/>
              </a:ext>
            </a:extLst>
          </p:cNvPr>
          <p:cNvGrpSpPr/>
          <p:nvPr/>
        </p:nvGrpSpPr>
        <p:grpSpPr>
          <a:xfrm>
            <a:off x="3029904" y="1626678"/>
            <a:ext cx="1569661" cy="3677670"/>
            <a:chOff x="7742311" y="1470787"/>
            <a:chExt cx="1569661" cy="3677670"/>
          </a:xfrm>
        </p:grpSpPr>
        <p:grpSp>
          <p:nvGrpSpPr>
            <p:cNvPr id="7" name="组合 6">
              <a:extLst>
                <a:ext uri="{FF2B5EF4-FFF2-40B4-BE49-F238E27FC236}">
                  <a16:creationId xmlns:a16="http://schemas.microsoft.com/office/drawing/2014/main" xmlns="" id="{62FC344B-942F-4E75-8EF1-B6575127D153}"/>
                </a:ext>
              </a:extLst>
            </p:cNvPr>
            <p:cNvGrpSpPr/>
            <p:nvPr/>
          </p:nvGrpSpPr>
          <p:grpSpPr>
            <a:xfrm>
              <a:off x="8296309" y="1470787"/>
              <a:ext cx="1015663" cy="2507371"/>
              <a:chOff x="3439535" y="1242748"/>
              <a:chExt cx="1015663" cy="2939205"/>
            </a:xfrm>
          </p:grpSpPr>
          <p:sp>
            <p:nvSpPr>
              <p:cNvPr id="9" name="椭圆 8">
                <a:extLst>
                  <a:ext uri="{FF2B5EF4-FFF2-40B4-BE49-F238E27FC236}">
                    <a16:creationId xmlns:a16="http://schemas.microsoft.com/office/drawing/2014/main" xmlns="" id="{D7FC405C-1F8A-4360-85E6-DB98CA41B9C0}"/>
                  </a:ext>
                </a:extLst>
              </p:cNvPr>
              <p:cNvSpPr/>
              <p:nvPr/>
            </p:nvSpPr>
            <p:spPr>
              <a:xfrm>
                <a:off x="3582532" y="3341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文本框 9">
                <a:extLst>
                  <a:ext uri="{FF2B5EF4-FFF2-40B4-BE49-F238E27FC236}">
                    <a16:creationId xmlns:a16="http://schemas.microsoft.com/office/drawing/2014/main" xmlns="" id="{E3C8FFF1-E07E-405B-A242-FC3972062779}"/>
                  </a:ext>
                </a:extLst>
              </p:cNvPr>
              <p:cNvSpPr txBox="1"/>
              <p:nvPr/>
            </p:nvSpPr>
            <p:spPr>
              <a:xfrm>
                <a:off x="3439535" y="1242748"/>
                <a:ext cx="1015663" cy="2777881"/>
              </a:xfrm>
              <a:prstGeom prst="rect">
                <a:avLst/>
              </a:prstGeom>
              <a:noFill/>
            </p:spPr>
            <p:txBody>
              <a:bodyPr vert="eaVert" wrap="square" rtlCol="0">
                <a:spAutoFit/>
              </a:bodyPr>
              <a:lstStyle/>
              <a:p>
                <a:pPr algn="ctr"/>
                <a:r>
                  <a:rPr lang="zh-CN" altLang="en-US" sz="5400" dirty="0">
                    <a:latin typeface="★日文毛笔" panose="02000609000000000000" pitchFamily="49" charset="-128"/>
                    <a:ea typeface="★日文毛笔" panose="02000609000000000000" pitchFamily="49" charset="-128"/>
                  </a:rPr>
                  <a:t>四章回</a:t>
                </a:r>
              </a:p>
            </p:txBody>
          </p:sp>
        </p:grpSp>
        <p:sp>
          <p:nvSpPr>
            <p:cNvPr id="8" name="矩形 7">
              <a:extLst>
                <a:ext uri="{FF2B5EF4-FFF2-40B4-BE49-F238E27FC236}">
                  <a16:creationId xmlns:a16="http://schemas.microsoft.com/office/drawing/2014/main" xmlns="" id="{8460645D-8BEA-4970-A103-758EA4931275}"/>
                </a:ext>
              </a:extLst>
            </p:cNvPr>
            <p:cNvSpPr/>
            <p:nvPr/>
          </p:nvSpPr>
          <p:spPr>
            <a:xfrm>
              <a:off x="7742311" y="1785998"/>
              <a:ext cx="553998" cy="3362459"/>
            </a:xfrm>
            <a:prstGeom prst="rect">
              <a:avLst/>
            </a:prstGeom>
          </p:spPr>
          <p:txBody>
            <a:bodyPr vert="eaVert" wrap="none">
              <a:spAutoFit/>
            </a:bodyPr>
            <a:lstStyle/>
            <a:p>
              <a:r>
                <a:rPr lang="zh-CN" altLang="en-US" sz="2400"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sz="2400" kern="0" spc="150" dirty="0"/>
            </a:p>
          </p:txBody>
        </p:sp>
      </p:grpSp>
      <p:pic>
        <p:nvPicPr>
          <p:cNvPr id="17" name="图片 16">
            <a:extLst>
              <a:ext uri="{FF2B5EF4-FFF2-40B4-BE49-F238E27FC236}">
                <a16:creationId xmlns:a16="http://schemas.microsoft.com/office/drawing/2014/main" xmlns="" id="{2CAD4864-FDE6-4904-BDB7-8EA1C74EDD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4350" y="73095"/>
            <a:ext cx="1669285" cy="3392418"/>
          </a:xfrm>
          <a:prstGeom prst="rect">
            <a:avLst/>
          </a:prstGeom>
        </p:spPr>
      </p:pic>
      <p:pic>
        <p:nvPicPr>
          <p:cNvPr id="19" name="图片 18" descr="图片包含 雨伞, 配件&#10;&#10;已生成极高可信度的说明">
            <a:extLst>
              <a:ext uri="{FF2B5EF4-FFF2-40B4-BE49-F238E27FC236}">
                <a16:creationId xmlns:a16="http://schemas.microsoft.com/office/drawing/2014/main" xmlns="" id="{1A56AD4E-AED2-484E-B3F5-6E45357BC4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429277" flipH="1">
            <a:off x="5921327" y="564708"/>
            <a:ext cx="5995062" cy="4800600"/>
          </a:xfrm>
          <a:prstGeom prst="rect">
            <a:avLst/>
          </a:prstGeom>
        </p:spPr>
      </p:pic>
    </p:spTree>
    <p:extLst>
      <p:ext uri="{BB962C8B-B14F-4D97-AF65-F5344CB8AC3E}">
        <p14:creationId xmlns:p14="http://schemas.microsoft.com/office/powerpoint/2010/main" val="29362471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BCF1464E-E516-4212-AE36-3625ED6851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97513" y="73095"/>
            <a:ext cx="1669285" cy="3392418"/>
          </a:xfrm>
          <a:prstGeom prst="rect">
            <a:avLst/>
          </a:prstGeom>
        </p:spPr>
      </p:pic>
      <p:grpSp>
        <p:nvGrpSpPr>
          <p:cNvPr id="28" name="组合 27">
            <a:extLst>
              <a:ext uri="{FF2B5EF4-FFF2-40B4-BE49-F238E27FC236}">
                <a16:creationId xmlns:a16="http://schemas.microsoft.com/office/drawing/2014/main" xmlns="" id="{34B9FD5C-7EFA-4F90-BC49-40E815B4CF39}"/>
              </a:ext>
            </a:extLst>
          </p:cNvPr>
          <p:cNvGrpSpPr/>
          <p:nvPr/>
        </p:nvGrpSpPr>
        <p:grpSpPr>
          <a:xfrm>
            <a:off x="7834644" y="1308227"/>
            <a:ext cx="1281544" cy="3070789"/>
            <a:chOff x="7834644" y="1308227"/>
            <a:chExt cx="1281544" cy="3070789"/>
          </a:xfrm>
        </p:grpSpPr>
        <p:grpSp>
          <p:nvGrpSpPr>
            <p:cNvPr id="8" name="组合 7">
              <a:extLst>
                <a:ext uri="{FF2B5EF4-FFF2-40B4-BE49-F238E27FC236}">
                  <a16:creationId xmlns:a16="http://schemas.microsoft.com/office/drawing/2014/main" xmlns="" id="{B3055559-B879-446D-BB93-7A8BCDBC33CF}"/>
                </a:ext>
              </a:extLst>
            </p:cNvPr>
            <p:cNvGrpSpPr/>
            <p:nvPr/>
          </p:nvGrpSpPr>
          <p:grpSpPr>
            <a:xfrm>
              <a:off x="8315969" y="1308227"/>
              <a:ext cx="800219" cy="2120773"/>
              <a:chOff x="3459195" y="1052191"/>
              <a:chExt cx="800219" cy="2486025"/>
            </a:xfrm>
          </p:grpSpPr>
          <p:sp>
            <p:nvSpPr>
              <p:cNvPr id="6" name="椭圆 5">
                <a:extLst>
                  <a:ext uri="{FF2B5EF4-FFF2-40B4-BE49-F238E27FC236}">
                    <a16:creationId xmlns:a16="http://schemas.microsoft.com/office/drawing/2014/main" xmlns="" id="{DDEA4004-59FA-4B09-908F-381F31B1AB21}"/>
                  </a:ext>
                </a:extLst>
              </p:cNvPr>
              <p:cNvSpPr/>
              <p:nvPr/>
            </p:nvSpPr>
            <p:spPr>
              <a:xfrm>
                <a:off x="3689021" y="2775136"/>
                <a:ext cx="470198" cy="541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7" name="文本框 6">
                <a:extLst>
                  <a:ext uri="{FF2B5EF4-FFF2-40B4-BE49-F238E27FC236}">
                    <a16:creationId xmlns:a16="http://schemas.microsoft.com/office/drawing/2014/main" xmlns="" id="{EA867A76-D2C8-492C-93AD-76D76B4C65E8}"/>
                  </a:ext>
                </a:extLst>
              </p:cNvPr>
              <p:cNvSpPr txBox="1"/>
              <p:nvPr/>
            </p:nvSpPr>
            <p:spPr>
              <a:xfrm>
                <a:off x="3459195" y="1052191"/>
                <a:ext cx="800219" cy="2486025"/>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一章回</a:t>
                </a:r>
              </a:p>
            </p:txBody>
          </p:sp>
        </p:grpSp>
        <p:sp>
          <p:nvSpPr>
            <p:cNvPr id="9" name="矩形 8">
              <a:extLst>
                <a:ext uri="{FF2B5EF4-FFF2-40B4-BE49-F238E27FC236}">
                  <a16:creationId xmlns:a16="http://schemas.microsoft.com/office/drawing/2014/main" xmlns="" id="{173D6BEF-3212-4E65-AEDF-2372398EB0DB}"/>
                </a:ext>
              </a:extLst>
            </p:cNvPr>
            <p:cNvSpPr/>
            <p:nvPr/>
          </p:nvSpPr>
          <p:spPr>
            <a:xfrm>
              <a:off x="7834644" y="1785998"/>
              <a:ext cx="461665" cy="2593018"/>
            </a:xfrm>
            <a:prstGeom prst="rect">
              <a:avLst/>
            </a:prstGeom>
          </p:spPr>
          <p:txBody>
            <a:bodyPr vert="eaVert" wrap="none">
              <a:spAutoFit/>
            </a:bodyPr>
            <a:lstStyle/>
            <a:p>
              <a:r>
                <a:rPr lang="zh-CN" altLang="en-US"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kern="0" spc="150" dirty="0"/>
            </a:p>
          </p:txBody>
        </p:sp>
      </p:grpSp>
      <p:grpSp>
        <p:nvGrpSpPr>
          <p:cNvPr id="27" name="组合 26">
            <a:extLst>
              <a:ext uri="{FF2B5EF4-FFF2-40B4-BE49-F238E27FC236}">
                <a16:creationId xmlns:a16="http://schemas.microsoft.com/office/drawing/2014/main" xmlns="" id="{FA4F2618-5F8F-4F44-A8D1-AF8F3DA8B311}"/>
              </a:ext>
            </a:extLst>
          </p:cNvPr>
          <p:cNvGrpSpPr/>
          <p:nvPr/>
        </p:nvGrpSpPr>
        <p:grpSpPr>
          <a:xfrm>
            <a:off x="5901069" y="1308227"/>
            <a:ext cx="1281544" cy="3070789"/>
            <a:chOff x="5901069" y="1344740"/>
            <a:chExt cx="1281544" cy="3070789"/>
          </a:xfrm>
        </p:grpSpPr>
        <p:grpSp>
          <p:nvGrpSpPr>
            <p:cNvPr id="10" name="组合 9">
              <a:extLst>
                <a:ext uri="{FF2B5EF4-FFF2-40B4-BE49-F238E27FC236}">
                  <a16:creationId xmlns:a16="http://schemas.microsoft.com/office/drawing/2014/main" xmlns="" id="{25356EEF-7B44-4E7B-9B02-53AE6B621F63}"/>
                </a:ext>
              </a:extLst>
            </p:cNvPr>
            <p:cNvGrpSpPr/>
            <p:nvPr/>
          </p:nvGrpSpPr>
          <p:grpSpPr>
            <a:xfrm>
              <a:off x="6382394" y="1344740"/>
              <a:ext cx="800219" cy="2120773"/>
              <a:chOff x="3459195" y="1052191"/>
              <a:chExt cx="800219" cy="2486025"/>
            </a:xfrm>
          </p:grpSpPr>
          <p:sp>
            <p:nvSpPr>
              <p:cNvPr id="11" name="椭圆 10">
                <a:extLst>
                  <a:ext uri="{FF2B5EF4-FFF2-40B4-BE49-F238E27FC236}">
                    <a16:creationId xmlns:a16="http://schemas.microsoft.com/office/drawing/2014/main" xmlns="" id="{DE0D1305-9377-496A-A7DB-B7E5B0774EAE}"/>
                  </a:ext>
                </a:extLst>
              </p:cNvPr>
              <p:cNvSpPr/>
              <p:nvPr/>
            </p:nvSpPr>
            <p:spPr>
              <a:xfrm>
                <a:off x="3689021" y="2775136"/>
                <a:ext cx="470198" cy="541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2" name="文本框 11">
                <a:extLst>
                  <a:ext uri="{FF2B5EF4-FFF2-40B4-BE49-F238E27FC236}">
                    <a16:creationId xmlns:a16="http://schemas.microsoft.com/office/drawing/2014/main" xmlns="" id="{E67E9B9E-B82E-4C95-9C5B-4DBEAA6236DF}"/>
                  </a:ext>
                </a:extLst>
              </p:cNvPr>
              <p:cNvSpPr txBox="1"/>
              <p:nvPr/>
            </p:nvSpPr>
            <p:spPr>
              <a:xfrm>
                <a:off x="3459195" y="1052191"/>
                <a:ext cx="800219" cy="2486025"/>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二章回</a:t>
                </a:r>
              </a:p>
            </p:txBody>
          </p:sp>
        </p:grpSp>
        <p:sp>
          <p:nvSpPr>
            <p:cNvPr id="13" name="矩形 12">
              <a:extLst>
                <a:ext uri="{FF2B5EF4-FFF2-40B4-BE49-F238E27FC236}">
                  <a16:creationId xmlns:a16="http://schemas.microsoft.com/office/drawing/2014/main" xmlns="" id="{9395916C-ED82-4157-9B62-44DCEC7A9AA2}"/>
                </a:ext>
              </a:extLst>
            </p:cNvPr>
            <p:cNvSpPr/>
            <p:nvPr/>
          </p:nvSpPr>
          <p:spPr>
            <a:xfrm>
              <a:off x="5901069" y="1822511"/>
              <a:ext cx="461665" cy="2593018"/>
            </a:xfrm>
            <a:prstGeom prst="rect">
              <a:avLst/>
            </a:prstGeom>
          </p:spPr>
          <p:txBody>
            <a:bodyPr vert="eaVert" wrap="none">
              <a:spAutoFit/>
            </a:bodyPr>
            <a:lstStyle/>
            <a:p>
              <a:r>
                <a:rPr lang="zh-CN" altLang="en-US"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kern="0" spc="150" dirty="0"/>
            </a:p>
          </p:txBody>
        </p:sp>
      </p:grpSp>
      <p:grpSp>
        <p:nvGrpSpPr>
          <p:cNvPr id="26" name="组合 25">
            <a:extLst>
              <a:ext uri="{FF2B5EF4-FFF2-40B4-BE49-F238E27FC236}">
                <a16:creationId xmlns:a16="http://schemas.microsoft.com/office/drawing/2014/main" xmlns="" id="{223CBD01-1667-4DC8-A814-99D110B428AF}"/>
              </a:ext>
            </a:extLst>
          </p:cNvPr>
          <p:cNvGrpSpPr/>
          <p:nvPr/>
        </p:nvGrpSpPr>
        <p:grpSpPr>
          <a:xfrm>
            <a:off x="3876592" y="1308227"/>
            <a:ext cx="1281544" cy="3070789"/>
            <a:chOff x="3876592" y="1308227"/>
            <a:chExt cx="1281544" cy="3070789"/>
          </a:xfrm>
        </p:grpSpPr>
        <p:grpSp>
          <p:nvGrpSpPr>
            <p:cNvPr id="14" name="组合 13">
              <a:extLst>
                <a:ext uri="{FF2B5EF4-FFF2-40B4-BE49-F238E27FC236}">
                  <a16:creationId xmlns:a16="http://schemas.microsoft.com/office/drawing/2014/main" xmlns="" id="{75174F30-916F-411C-8953-F9C9464FFEA6}"/>
                </a:ext>
              </a:extLst>
            </p:cNvPr>
            <p:cNvGrpSpPr/>
            <p:nvPr/>
          </p:nvGrpSpPr>
          <p:grpSpPr>
            <a:xfrm>
              <a:off x="4357917" y="1308227"/>
              <a:ext cx="800219" cy="2120773"/>
              <a:chOff x="3459195" y="1052191"/>
              <a:chExt cx="800219" cy="2486025"/>
            </a:xfrm>
          </p:grpSpPr>
          <p:sp>
            <p:nvSpPr>
              <p:cNvPr id="15" name="椭圆 14">
                <a:extLst>
                  <a:ext uri="{FF2B5EF4-FFF2-40B4-BE49-F238E27FC236}">
                    <a16:creationId xmlns:a16="http://schemas.microsoft.com/office/drawing/2014/main" xmlns="" id="{EC85FA6B-3CB6-4F42-A62F-BC1F5226C732}"/>
                  </a:ext>
                </a:extLst>
              </p:cNvPr>
              <p:cNvSpPr/>
              <p:nvPr/>
            </p:nvSpPr>
            <p:spPr>
              <a:xfrm>
                <a:off x="3689021" y="2775136"/>
                <a:ext cx="470198" cy="541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6" name="文本框 15">
                <a:extLst>
                  <a:ext uri="{FF2B5EF4-FFF2-40B4-BE49-F238E27FC236}">
                    <a16:creationId xmlns:a16="http://schemas.microsoft.com/office/drawing/2014/main" xmlns="" id="{CA0E5837-91C4-4E86-B584-C2564AF90315}"/>
                  </a:ext>
                </a:extLst>
              </p:cNvPr>
              <p:cNvSpPr txBox="1"/>
              <p:nvPr/>
            </p:nvSpPr>
            <p:spPr>
              <a:xfrm>
                <a:off x="3459195" y="1052191"/>
                <a:ext cx="800219" cy="2486025"/>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三章回</a:t>
                </a:r>
              </a:p>
            </p:txBody>
          </p:sp>
        </p:grpSp>
        <p:sp>
          <p:nvSpPr>
            <p:cNvPr id="17" name="矩形 16">
              <a:extLst>
                <a:ext uri="{FF2B5EF4-FFF2-40B4-BE49-F238E27FC236}">
                  <a16:creationId xmlns:a16="http://schemas.microsoft.com/office/drawing/2014/main" xmlns="" id="{F35B6B61-EB19-46EA-B6A3-DC6FEB1A573D}"/>
                </a:ext>
              </a:extLst>
            </p:cNvPr>
            <p:cNvSpPr/>
            <p:nvPr/>
          </p:nvSpPr>
          <p:spPr>
            <a:xfrm>
              <a:off x="3876592" y="1785998"/>
              <a:ext cx="461665" cy="2593018"/>
            </a:xfrm>
            <a:prstGeom prst="rect">
              <a:avLst/>
            </a:prstGeom>
          </p:spPr>
          <p:txBody>
            <a:bodyPr vert="eaVert" wrap="none">
              <a:spAutoFit/>
            </a:bodyPr>
            <a:lstStyle/>
            <a:p>
              <a:r>
                <a:rPr lang="zh-CN" altLang="en-US"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kern="0" spc="150" dirty="0"/>
            </a:p>
          </p:txBody>
        </p:sp>
      </p:grpSp>
      <p:grpSp>
        <p:nvGrpSpPr>
          <p:cNvPr id="25" name="组合 24">
            <a:extLst>
              <a:ext uri="{FF2B5EF4-FFF2-40B4-BE49-F238E27FC236}">
                <a16:creationId xmlns:a16="http://schemas.microsoft.com/office/drawing/2014/main" xmlns="" id="{BF8F9C59-73BC-49B2-B0C1-A05BE5B23C0C}"/>
              </a:ext>
            </a:extLst>
          </p:cNvPr>
          <p:cNvGrpSpPr/>
          <p:nvPr/>
        </p:nvGrpSpPr>
        <p:grpSpPr>
          <a:xfrm>
            <a:off x="1693953" y="1308227"/>
            <a:ext cx="1281544" cy="3070789"/>
            <a:chOff x="1693953" y="1344740"/>
            <a:chExt cx="1281544" cy="3070789"/>
          </a:xfrm>
        </p:grpSpPr>
        <p:grpSp>
          <p:nvGrpSpPr>
            <p:cNvPr id="21" name="组合 20">
              <a:extLst>
                <a:ext uri="{FF2B5EF4-FFF2-40B4-BE49-F238E27FC236}">
                  <a16:creationId xmlns:a16="http://schemas.microsoft.com/office/drawing/2014/main" xmlns="" id="{D226F6AE-81D0-4C6E-A9F4-C79CB43DF3D9}"/>
                </a:ext>
              </a:extLst>
            </p:cNvPr>
            <p:cNvGrpSpPr/>
            <p:nvPr/>
          </p:nvGrpSpPr>
          <p:grpSpPr>
            <a:xfrm>
              <a:off x="2175278" y="1344740"/>
              <a:ext cx="800219" cy="2120773"/>
              <a:chOff x="3459195" y="1052191"/>
              <a:chExt cx="800219" cy="2486025"/>
            </a:xfrm>
          </p:grpSpPr>
          <p:sp>
            <p:nvSpPr>
              <p:cNvPr id="22" name="椭圆 21">
                <a:extLst>
                  <a:ext uri="{FF2B5EF4-FFF2-40B4-BE49-F238E27FC236}">
                    <a16:creationId xmlns:a16="http://schemas.microsoft.com/office/drawing/2014/main" xmlns="" id="{B1E26C6C-4C0D-4E6E-8CF5-51B93B3E0AC7}"/>
                  </a:ext>
                </a:extLst>
              </p:cNvPr>
              <p:cNvSpPr/>
              <p:nvPr/>
            </p:nvSpPr>
            <p:spPr>
              <a:xfrm>
                <a:off x="3689021" y="2775136"/>
                <a:ext cx="470198" cy="541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23" name="文本框 22">
                <a:extLst>
                  <a:ext uri="{FF2B5EF4-FFF2-40B4-BE49-F238E27FC236}">
                    <a16:creationId xmlns:a16="http://schemas.microsoft.com/office/drawing/2014/main" xmlns="" id="{94E16965-FC10-440E-B206-7F9F5CC13204}"/>
                  </a:ext>
                </a:extLst>
              </p:cNvPr>
              <p:cNvSpPr txBox="1"/>
              <p:nvPr/>
            </p:nvSpPr>
            <p:spPr>
              <a:xfrm>
                <a:off x="3459195" y="1052191"/>
                <a:ext cx="800219" cy="2486025"/>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三章回</a:t>
                </a:r>
              </a:p>
            </p:txBody>
          </p:sp>
        </p:grpSp>
        <p:sp>
          <p:nvSpPr>
            <p:cNvPr id="24" name="矩形 23">
              <a:extLst>
                <a:ext uri="{FF2B5EF4-FFF2-40B4-BE49-F238E27FC236}">
                  <a16:creationId xmlns:a16="http://schemas.microsoft.com/office/drawing/2014/main" xmlns="" id="{DD94F722-A955-4B7A-A20A-25DF82ACC39D}"/>
                </a:ext>
              </a:extLst>
            </p:cNvPr>
            <p:cNvSpPr/>
            <p:nvPr/>
          </p:nvSpPr>
          <p:spPr>
            <a:xfrm>
              <a:off x="1693953" y="1822511"/>
              <a:ext cx="461665" cy="2593018"/>
            </a:xfrm>
            <a:prstGeom prst="rect">
              <a:avLst/>
            </a:prstGeom>
          </p:spPr>
          <p:txBody>
            <a:bodyPr vert="eaVert" wrap="none">
              <a:spAutoFit/>
            </a:bodyPr>
            <a:lstStyle/>
            <a:p>
              <a:r>
                <a:rPr lang="zh-CN" altLang="en-US"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kern="0" spc="150" dirty="0"/>
            </a:p>
          </p:txBody>
        </p:sp>
      </p:grpSp>
      <p:pic>
        <p:nvPicPr>
          <p:cNvPr id="36" name="图片 35">
            <a:extLst>
              <a:ext uri="{FF2B5EF4-FFF2-40B4-BE49-F238E27FC236}">
                <a16:creationId xmlns:a16="http://schemas.microsoft.com/office/drawing/2014/main" xmlns="" id="{2546054C-8693-4001-BC96-F2861C94BED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980"/>
          <a:stretch/>
        </p:blipFill>
        <p:spPr>
          <a:xfrm>
            <a:off x="743576" y="4261897"/>
            <a:ext cx="10991224" cy="2106837"/>
          </a:xfrm>
          <a:custGeom>
            <a:avLst/>
            <a:gdLst>
              <a:gd name="connsiteX0" fmla="*/ 0 w 10991224"/>
              <a:gd name="connsiteY0" fmla="*/ 0 h 2106837"/>
              <a:gd name="connsiteX1" fmla="*/ 10991224 w 10991224"/>
              <a:gd name="connsiteY1" fmla="*/ 0 h 2106837"/>
              <a:gd name="connsiteX2" fmla="*/ 10991224 w 10991224"/>
              <a:gd name="connsiteY2" fmla="*/ 1628154 h 2106837"/>
              <a:gd name="connsiteX3" fmla="*/ 10512541 w 10991224"/>
              <a:gd name="connsiteY3" fmla="*/ 2106837 h 2106837"/>
              <a:gd name="connsiteX4" fmla="*/ 192307 w 10991224"/>
              <a:gd name="connsiteY4" fmla="*/ 2106837 h 2106837"/>
              <a:gd name="connsiteX5" fmla="*/ 5982 w 10991224"/>
              <a:gd name="connsiteY5" fmla="*/ 2069220 h 2106837"/>
              <a:gd name="connsiteX6" fmla="*/ 0 w 10991224"/>
              <a:gd name="connsiteY6" fmla="*/ 2065973 h 2106837"/>
              <a:gd name="connsiteX7" fmla="*/ 0 w 10991224"/>
              <a:gd name="connsiteY7" fmla="*/ 0 h 21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91224" h="2106837">
                <a:moveTo>
                  <a:pt x="0" y="0"/>
                </a:moveTo>
                <a:lnTo>
                  <a:pt x="10991224" y="0"/>
                </a:lnTo>
                <a:lnTo>
                  <a:pt x="10991224" y="1628154"/>
                </a:lnTo>
                <a:cubicBezTo>
                  <a:pt x="10991224" y="1892523"/>
                  <a:pt x="10776910" y="2106837"/>
                  <a:pt x="10512541" y="2106837"/>
                </a:cubicBezTo>
                <a:lnTo>
                  <a:pt x="192307" y="2106837"/>
                </a:lnTo>
                <a:cubicBezTo>
                  <a:pt x="126215" y="2106837"/>
                  <a:pt x="63251" y="2093443"/>
                  <a:pt x="5982" y="2069220"/>
                </a:cubicBezTo>
                <a:lnTo>
                  <a:pt x="0" y="2065973"/>
                </a:lnTo>
                <a:lnTo>
                  <a:pt x="0" y="0"/>
                </a:lnTo>
                <a:close/>
              </a:path>
            </a:pathLst>
          </a:custGeom>
        </p:spPr>
      </p:pic>
    </p:spTree>
    <p:extLst>
      <p:ext uri="{BB962C8B-B14F-4D97-AF65-F5344CB8AC3E}">
        <p14:creationId xmlns:p14="http://schemas.microsoft.com/office/powerpoint/2010/main" val="206813894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0"/>
                                        <p:tgtEl>
                                          <p:spTgt spid="27"/>
                                        </p:tgtEl>
                                      </p:cBhvr>
                                    </p:animEffect>
                                    <p:anim calcmode="lin" valueType="num">
                                      <p:cBhvr>
                                        <p:cTn id="14" dur="1000" fill="hold"/>
                                        <p:tgtEl>
                                          <p:spTgt spid="27"/>
                                        </p:tgtEl>
                                        <p:attrNameLst>
                                          <p:attrName>ppt_x</p:attrName>
                                        </p:attrNameLst>
                                      </p:cBhvr>
                                      <p:tavLst>
                                        <p:tav tm="0">
                                          <p:val>
                                            <p:strVal val="#ppt_x"/>
                                          </p:val>
                                        </p:tav>
                                        <p:tav tm="100000">
                                          <p:val>
                                            <p:strVal val="#ppt_x"/>
                                          </p:val>
                                        </p:tav>
                                      </p:tavLst>
                                    </p:anim>
                                    <p:anim calcmode="lin" valueType="num">
                                      <p:cBhvr>
                                        <p:cTn id="15" dur="1000" fill="hold"/>
                                        <p:tgtEl>
                                          <p:spTgt spid="2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xmlns="" id="{78A2525A-47C0-4E0A-848E-5791FC9ACDDC}"/>
              </a:ext>
            </a:extLst>
          </p:cNvPr>
          <p:cNvGraphicFramePr/>
          <p:nvPr>
            <p:extLst>
              <p:ext uri="{D42A27DB-BD31-4B8C-83A1-F6EECF244321}">
                <p14:modId xmlns:p14="http://schemas.microsoft.com/office/powerpoint/2010/main" val="67186807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图片 4" descr="图片包含 动物, 鸟, 放飞&#10;&#10;已生成极高可信度的说明">
            <a:extLst>
              <a:ext uri="{FF2B5EF4-FFF2-40B4-BE49-F238E27FC236}">
                <a16:creationId xmlns:a16="http://schemas.microsoft.com/office/drawing/2014/main" xmlns="" id="{77D21B3D-F0D8-475A-8D79-245982267EDA}"/>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2720498" y="3582670"/>
            <a:ext cx="1173836" cy="1163449"/>
          </a:xfrm>
          <a:prstGeom prst="rect">
            <a:avLst/>
          </a:prstGeom>
        </p:spPr>
      </p:pic>
      <p:pic>
        <p:nvPicPr>
          <p:cNvPr id="6" name="图片 5" descr="图片包含 动物, 鸟, 放飞&#10;&#10;已生成极高可信度的说明">
            <a:extLst>
              <a:ext uri="{FF2B5EF4-FFF2-40B4-BE49-F238E27FC236}">
                <a16:creationId xmlns:a16="http://schemas.microsoft.com/office/drawing/2014/main" xmlns="" id="{FE382DD5-E63E-49BE-9CEE-77F155420D8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345146" y="1959428"/>
            <a:ext cx="1683862" cy="1668962"/>
          </a:xfrm>
          <a:prstGeom prst="rect">
            <a:avLst/>
          </a:prstGeom>
        </p:spPr>
      </p:pic>
      <p:pic>
        <p:nvPicPr>
          <p:cNvPr id="7" name="图片 6" descr="图片包含 动物, 鸟, 放飞&#10;&#10;已生成极高可信度的说明">
            <a:extLst>
              <a:ext uri="{FF2B5EF4-FFF2-40B4-BE49-F238E27FC236}">
                <a16:creationId xmlns:a16="http://schemas.microsoft.com/office/drawing/2014/main" xmlns="" id="{0210FF86-78FC-43CA-8DED-4FBE3B80C806}"/>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479820" y="719666"/>
            <a:ext cx="2284254" cy="2264041"/>
          </a:xfrm>
          <a:prstGeom prst="rect">
            <a:avLst/>
          </a:prstGeom>
        </p:spPr>
      </p:pic>
      <p:grpSp>
        <p:nvGrpSpPr>
          <p:cNvPr id="8" name="组合 7">
            <a:extLst>
              <a:ext uri="{FF2B5EF4-FFF2-40B4-BE49-F238E27FC236}">
                <a16:creationId xmlns:a16="http://schemas.microsoft.com/office/drawing/2014/main" xmlns="" id="{E6C2B31E-EFDB-42F3-9B4E-E725423573E7}"/>
              </a:ext>
            </a:extLst>
          </p:cNvPr>
          <p:cNvGrpSpPr/>
          <p:nvPr/>
        </p:nvGrpSpPr>
        <p:grpSpPr>
          <a:xfrm>
            <a:off x="9759890" y="3536950"/>
            <a:ext cx="800219" cy="1774622"/>
            <a:chOff x="5695890" y="809640"/>
            <a:chExt cx="800219" cy="1774622"/>
          </a:xfrm>
        </p:grpSpPr>
        <p:sp>
          <p:nvSpPr>
            <p:cNvPr id="9" name="椭圆 8">
              <a:extLst>
                <a:ext uri="{FF2B5EF4-FFF2-40B4-BE49-F238E27FC236}">
                  <a16:creationId xmlns:a16="http://schemas.microsoft.com/office/drawing/2014/main" xmlns="" id="{BA851299-DD8C-46E7-8118-B134AAC04B90}"/>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10" name="文本框 9">
              <a:extLst>
                <a:ext uri="{FF2B5EF4-FFF2-40B4-BE49-F238E27FC236}">
                  <a16:creationId xmlns:a16="http://schemas.microsoft.com/office/drawing/2014/main" xmlns="" id="{833B6547-6FEF-486C-8908-A1D44C5D2BCC}"/>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四章回</a:t>
              </a:r>
            </a:p>
          </p:txBody>
        </p:sp>
      </p:grpSp>
      <p:sp>
        <p:nvSpPr>
          <p:cNvPr id="11" name="矩形 10">
            <a:extLst>
              <a:ext uri="{FF2B5EF4-FFF2-40B4-BE49-F238E27FC236}">
                <a16:creationId xmlns:a16="http://schemas.microsoft.com/office/drawing/2014/main" xmlns="" id="{B54376F1-E159-4025-A7F9-43F950021861}"/>
              </a:ext>
            </a:extLst>
          </p:cNvPr>
          <p:cNvSpPr/>
          <p:nvPr/>
        </p:nvSpPr>
        <p:spPr>
          <a:xfrm>
            <a:off x="1985835" y="1497221"/>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2" name="任意多边形 864">
            <a:extLst>
              <a:ext uri="{FF2B5EF4-FFF2-40B4-BE49-F238E27FC236}">
                <a16:creationId xmlns:a16="http://schemas.microsoft.com/office/drawing/2014/main" xmlns="" id="{C3FEE8CC-C88C-4FB6-A55E-69725A6CA29F}"/>
              </a:ext>
            </a:extLst>
          </p:cNvPr>
          <p:cNvSpPr/>
          <p:nvPr/>
        </p:nvSpPr>
        <p:spPr bwMode="auto">
          <a:xfrm rot="10800000">
            <a:off x="2032001" y="2917492"/>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3" name="任意多边形 865">
            <a:extLst>
              <a:ext uri="{FF2B5EF4-FFF2-40B4-BE49-F238E27FC236}">
                <a16:creationId xmlns:a16="http://schemas.microsoft.com/office/drawing/2014/main" xmlns="" id="{E5B1CE50-E475-4CF3-99E1-7D8DBAA624DB}"/>
              </a:ext>
            </a:extLst>
          </p:cNvPr>
          <p:cNvSpPr/>
          <p:nvPr/>
        </p:nvSpPr>
        <p:spPr bwMode="auto">
          <a:xfrm flipH="1">
            <a:off x="2039454" y="1265423"/>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4" name="矩形 13">
            <a:extLst>
              <a:ext uri="{FF2B5EF4-FFF2-40B4-BE49-F238E27FC236}">
                <a16:creationId xmlns:a16="http://schemas.microsoft.com/office/drawing/2014/main" xmlns="" id="{399927A1-BCDE-4165-8050-74F76D947D92}"/>
              </a:ext>
            </a:extLst>
          </p:cNvPr>
          <p:cNvSpPr/>
          <p:nvPr/>
        </p:nvSpPr>
        <p:spPr>
          <a:xfrm>
            <a:off x="1201003" y="1343635"/>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38601238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35" presetClass="entr" presetSubtype="0" fill="hold" grpId="0" nodeType="with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anim calcmode="lin" valueType="num">
                                      <p:cBhvr>
                                        <p:cTn id="32" dur="500" fill="hold"/>
                                        <p:tgtEl>
                                          <p:spTgt spid="14"/>
                                        </p:tgtEl>
                                        <p:attrNameLst>
                                          <p:attrName>style.rotation</p:attrName>
                                        </p:attrNameLst>
                                      </p:cBhvr>
                                      <p:tavLst>
                                        <p:tav tm="0">
                                          <p:val>
                                            <p:fltVal val="720"/>
                                          </p:val>
                                        </p:tav>
                                        <p:tav tm="100000">
                                          <p:val>
                                            <p:fltVal val="0"/>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1" grpId="0"/>
      <p:bldP spid="12" grpId="0" animBg="1"/>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B81B052-795E-4101-A234-09E85EDD6252}"/>
              </a:ext>
            </a:extLst>
          </p:cNvPr>
          <p:cNvSpPr/>
          <p:nvPr/>
        </p:nvSpPr>
        <p:spPr>
          <a:xfrm>
            <a:off x="-366581" y="-769798"/>
            <a:ext cx="9885719" cy="9885719"/>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a:extLst>
              <a:ext uri="{FF2B5EF4-FFF2-40B4-BE49-F238E27FC236}">
                <a16:creationId xmlns:a16="http://schemas.microsoft.com/office/drawing/2014/main" xmlns="" id="{1EE01C32-368E-4BCB-BA82-DAE56168DB5B}"/>
              </a:ext>
            </a:extLst>
          </p:cNvPr>
          <p:cNvGrpSpPr/>
          <p:nvPr/>
        </p:nvGrpSpPr>
        <p:grpSpPr>
          <a:xfrm>
            <a:off x="8012370" y="2649639"/>
            <a:ext cx="800219" cy="1774622"/>
            <a:chOff x="5695890" y="809640"/>
            <a:chExt cx="800219" cy="1774622"/>
          </a:xfrm>
        </p:grpSpPr>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四章回</a:t>
              </a:r>
            </a:p>
          </p:txBody>
        </p:sp>
      </p:grpSp>
      <p:pic>
        <p:nvPicPr>
          <p:cNvPr id="6" name="图片 5">
            <a:extLst>
              <a:ext uri="{FF2B5EF4-FFF2-40B4-BE49-F238E27FC236}">
                <a16:creationId xmlns:a16="http://schemas.microsoft.com/office/drawing/2014/main" xmlns="" id="{46D51B94-D76A-4F74-B593-6F0A404468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108304"/>
            <a:ext cx="3611947" cy="3627120"/>
          </a:xfrm>
          <a:prstGeom prst="rect">
            <a:avLst/>
          </a:prstGeom>
        </p:spPr>
      </p:pic>
      <p:sp>
        <p:nvSpPr>
          <p:cNvPr id="13" name="矩形 12">
            <a:extLst>
              <a:ext uri="{FF2B5EF4-FFF2-40B4-BE49-F238E27FC236}">
                <a16:creationId xmlns:a16="http://schemas.microsoft.com/office/drawing/2014/main" xmlns="" id="{66E878CB-C951-4739-9EFA-D1C73AA23B55}"/>
              </a:ext>
            </a:extLst>
          </p:cNvPr>
          <p:cNvSpPr/>
          <p:nvPr/>
        </p:nvSpPr>
        <p:spPr>
          <a:xfrm>
            <a:off x="6844320" y="2435378"/>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5" name="任意多边形 864">
            <a:extLst>
              <a:ext uri="{FF2B5EF4-FFF2-40B4-BE49-F238E27FC236}">
                <a16:creationId xmlns:a16="http://schemas.microsoft.com/office/drawing/2014/main" xmlns="" id="{64615914-FB89-4BF0-A968-AEE870A8F640}"/>
              </a:ext>
            </a:extLst>
          </p:cNvPr>
          <p:cNvSpPr/>
          <p:nvPr/>
        </p:nvSpPr>
        <p:spPr bwMode="auto">
          <a:xfrm rot="10800000">
            <a:off x="6890486" y="385564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1" name="任意多边形 865">
            <a:extLst>
              <a:ext uri="{FF2B5EF4-FFF2-40B4-BE49-F238E27FC236}">
                <a16:creationId xmlns:a16="http://schemas.microsoft.com/office/drawing/2014/main" xmlns="" id="{5D0A94EA-B6AC-4EB8-85D8-5D29EF432143}"/>
              </a:ext>
            </a:extLst>
          </p:cNvPr>
          <p:cNvSpPr/>
          <p:nvPr/>
        </p:nvSpPr>
        <p:spPr bwMode="auto">
          <a:xfrm flipH="1">
            <a:off x="6897939" y="2203580"/>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2" name="矩形 21">
            <a:extLst>
              <a:ext uri="{FF2B5EF4-FFF2-40B4-BE49-F238E27FC236}">
                <a16:creationId xmlns:a16="http://schemas.microsoft.com/office/drawing/2014/main" xmlns="" id="{F6663429-08E2-4F30-BE2F-C2FCA35ADDC5}"/>
              </a:ext>
            </a:extLst>
          </p:cNvPr>
          <p:cNvSpPr/>
          <p:nvPr/>
        </p:nvSpPr>
        <p:spPr>
          <a:xfrm>
            <a:off x="6059488" y="228179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23" name="矩形 22">
            <a:extLst>
              <a:ext uri="{FF2B5EF4-FFF2-40B4-BE49-F238E27FC236}">
                <a16:creationId xmlns:a16="http://schemas.microsoft.com/office/drawing/2014/main" xmlns="" id="{00848B7C-E8B4-4E8D-BD3E-E92D4E8AA6DC}"/>
              </a:ext>
            </a:extLst>
          </p:cNvPr>
          <p:cNvSpPr/>
          <p:nvPr/>
        </p:nvSpPr>
        <p:spPr>
          <a:xfrm>
            <a:off x="4845271" y="1297703"/>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24" name="任意多边形 864">
            <a:extLst>
              <a:ext uri="{FF2B5EF4-FFF2-40B4-BE49-F238E27FC236}">
                <a16:creationId xmlns:a16="http://schemas.microsoft.com/office/drawing/2014/main" xmlns="" id="{ADF5393E-67CE-4BB4-9848-75C3511DE4C9}"/>
              </a:ext>
            </a:extLst>
          </p:cNvPr>
          <p:cNvSpPr/>
          <p:nvPr/>
        </p:nvSpPr>
        <p:spPr bwMode="auto">
          <a:xfrm rot="10800000">
            <a:off x="4891437" y="2717974"/>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5" name="任意多边形 865">
            <a:extLst>
              <a:ext uri="{FF2B5EF4-FFF2-40B4-BE49-F238E27FC236}">
                <a16:creationId xmlns:a16="http://schemas.microsoft.com/office/drawing/2014/main" xmlns="" id="{6A43C2C6-943C-4AD3-856E-E808331224DC}"/>
              </a:ext>
            </a:extLst>
          </p:cNvPr>
          <p:cNvSpPr/>
          <p:nvPr/>
        </p:nvSpPr>
        <p:spPr bwMode="auto">
          <a:xfrm flipH="1">
            <a:off x="4898890" y="1065905"/>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6" name="矩形 25">
            <a:extLst>
              <a:ext uri="{FF2B5EF4-FFF2-40B4-BE49-F238E27FC236}">
                <a16:creationId xmlns:a16="http://schemas.microsoft.com/office/drawing/2014/main" xmlns="" id="{01A13C51-9065-412A-A133-3FEB1BCB70AE}"/>
              </a:ext>
            </a:extLst>
          </p:cNvPr>
          <p:cNvSpPr/>
          <p:nvPr/>
        </p:nvSpPr>
        <p:spPr>
          <a:xfrm>
            <a:off x="4060439" y="1144117"/>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328441806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style.rotation</p:attrName>
                                        </p:attrNameLst>
                                      </p:cBhvr>
                                      <p:tavLst>
                                        <p:tav tm="0">
                                          <p:val>
                                            <p:fltVal val="720"/>
                                          </p:val>
                                        </p:tav>
                                        <p:tav tm="100000">
                                          <p:val>
                                            <p:fltVal val="0"/>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 calcmode="lin" valueType="num">
                                      <p:cBhvr>
                                        <p:cTn id="19" dur="500" fill="hold"/>
                                        <p:tgtEl>
                                          <p:spTgt spid="22"/>
                                        </p:tgtEl>
                                        <p:attrNameLst>
                                          <p:attrName>ppt_w</p:attrName>
                                        </p:attrNameLst>
                                      </p:cBhvr>
                                      <p:tavLst>
                                        <p:tav tm="0">
                                          <p:val>
                                            <p:fltVal val="0"/>
                                          </p:val>
                                        </p:tav>
                                        <p:tav tm="100000">
                                          <p:val>
                                            <p:strVal val="#ppt_w"/>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35" presetClass="entr" presetSubtype="0" fill="hold" grpId="0" nodeType="withEffect">
                                  <p:stCondLst>
                                    <p:cond delay="0"/>
                                  </p:stCondLst>
                                  <p:iterate type="lt">
                                    <p:tmPct val="10000"/>
                                  </p:iterate>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style.rotation</p:attrName>
                                        </p:attrNameLst>
                                      </p:cBhvr>
                                      <p:tavLst>
                                        <p:tav tm="0">
                                          <p:val>
                                            <p:fltVal val="720"/>
                                          </p:val>
                                        </p:tav>
                                        <p:tav tm="100000">
                                          <p:val>
                                            <p:fltVal val="0"/>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21" grpId="0" animBg="1"/>
      <p:bldP spid="22" grpId="0"/>
      <p:bldP spid="23" grpId="0"/>
      <p:bldP spid="24" grpId="0" animBg="1"/>
      <p:bldP spid="25"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a:extLst>
              <a:ext uri="{FF2B5EF4-FFF2-40B4-BE49-F238E27FC236}">
                <a16:creationId xmlns:a16="http://schemas.microsoft.com/office/drawing/2014/main" xmlns="" id="{C237BF14-8A73-4842-B203-4AAED9BC6C96}"/>
              </a:ext>
            </a:extLst>
          </p:cNvPr>
          <p:cNvSpPr/>
          <p:nvPr/>
        </p:nvSpPr>
        <p:spPr>
          <a:xfrm rot="10800000" flipV="1">
            <a:off x="3911302" y="2674316"/>
            <a:ext cx="1818124" cy="160382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a:extLst>
              <a:ext uri="{FF2B5EF4-FFF2-40B4-BE49-F238E27FC236}">
                <a16:creationId xmlns:a16="http://schemas.microsoft.com/office/drawing/2014/main" xmlns="" id="{8D053824-ECED-4A21-848D-9EDDF5AB64EC}"/>
              </a:ext>
            </a:extLst>
          </p:cNvPr>
          <p:cNvSpPr/>
          <p:nvPr/>
        </p:nvSpPr>
        <p:spPr>
          <a:xfrm rot="10800000">
            <a:off x="1524726" y="2735036"/>
            <a:ext cx="1818124" cy="160382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a:extLst>
              <a:ext uri="{FF2B5EF4-FFF2-40B4-BE49-F238E27FC236}">
                <a16:creationId xmlns:a16="http://schemas.microsoft.com/office/drawing/2014/main" xmlns="" id="{0E75C608-E081-45CC-8767-2B709A68A7AA}"/>
              </a:ext>
            </a:extLst>
          </p:cNvPr>
          <p:cNvSpPr/>
          <p:nvPr/>
        </p:nvSpPr>
        <p:spPr>
          <a:xfrm>
            <a:off x="4079176" y="2795761"/>
            <a:ext cx="1482377" cy="1482377"/>
          </a:xfrm>
          <a:prstGeom prst="triangl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等腰三角形 7">
            <a:extLst>
              <a:ext uri="{FF2B5EF4-FFF2-40B4-BE49-F238E27FC236}">
                <a16:creationId xmlns:a16="http://schemas.microsoft.com/office/drawing/2014/main" xmlns="" id="{5E74F090-B584-4A3B-8AD1-FC9B8A859C4C}"/>
              </a:ext>
            </a:extLst>
          </p:cNvPr>
          <p:cNvSpPr/>
          <p:nvPr/>
        </p:nvSpPr>
        <p:spPr>
          <a:xfrm flipV="1">
            <a:off x="1692600" y="2795762"/>
            <a:ext cx="1482377" cy="1482377"/>
          </a:xfrm>
          <a:prstGeom prst="triangl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TextBox 35">
            <a:extLst>
              <a:ext uri="{FF2B5EF4-FFF2-40B4-BE49-F238E27FC236}">
                <a16:creationId xmlns:a16="http://schemas.microsoft.com/office/drawing/2014/main" xmlns="" id="{9EC28314-B9F4-4D64-9B44-3210E7EF8C6E}"/>
              </a:ext>
            </a:extLst>
          </p:cNvPr>
          <p:cNvSpPr txBox="1"/>
          <p:nvPr/>
        </p:nvSpPr>
        <p:spPr>
          <a:xfrm>
            <a:off x="1123603" y="1483300"/>
            <a:ext cx="2620367"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a:t>
            </a:r>
          </a:p>
        </p:txBody>
      </p:sp>
      <p:sp>
        <p:nvSpPr>
          <p:cNvPr id="10" name="TextBox 35">
            <a:extLst>
              <a:ext uri="{FF2B5EF4-FFF2-40B4-BE49-F238E27FC236}">
                <a16:creationId xmlns:a16="http://schemas.microsoft.com/office/drawing/2014/main" xmlns="" id="{9C58F092-7EDB-4015-B29A-D2CD71E6ADDC}"/>
              </a:ext>
            </a:extLst>
          </p:cNvPr>
          <p:cNvSpPr txBox="1"/>
          <p:nvPr/>
        </p:nvSpPr>
        <p:spPr>
          <a:xfrm>
            <a:off x="3510179" y="4566667"/>
            <a:ext cx="2620367"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a:t>
            </a:r>
          </a:p>
        </p:txBody>
      </p:sp>
      <p:sp>
        <p:nvSpPr>
          <p:cNvPr id="12" name="等腰三角形 11">
            <a:extLst>
              <a:ext uri="{FF2B5EF4-FFF2-40B4-BE49-F238E27FC236}">
                <a16:creationId xmlns:a16="http://schemas.microsoft.com/office/drawing/2014/main" xmlns="" id="{25F16E1E-2186-4CE7-826A-B6F6E0BE4490}"/>
              </a:ext>
            </a:extLst>
          </p:cNvPr>
          <p:cNvSpPr/>
          <p:nvPr/>
        </p:nvSpPr>
        <p:spPr>
          <a:xfrm rot="10800000">
            <a:off x="6497939" y="2674311"/>
            <a:ext cx="1818124" cy="160382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a:extLst>
              <a:ext uri="{FF2B5EF4-FFF2-40B4-BE49-F238E27FC236}">
                <a16:creationId xmlns:a16="http://schemas.microsoft.com/office/drawing/2014/main" xmlns="" id="{8196BBEC-8217-4885-A544-C3425377FE31}"/>
              </a:ext>
            </a:extLst>
          </p:cNvPr>
          <p:cNvSpPr/>
          <p:nvPr/>
        </p:nvSpPr>
        <p:spPr>
          <a:xfrm flipV="1">
            <a:off x="6665813" y="2735037"/>
            <a:ext cx="1482377" cy="1482377"/>
          </a:xfrm>
          <a:prstGeom prst="triangl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TextBox 35">
            <a:extLst>
              <a:ext uri="{FF2B5EF4-FFF2-40B4-BE49-F238E27FC236}">
                <a16:creationId xmlns:a16="http://schemas.microsoft.com/office/drawing/2014/main" xmlns="" id="{871C742F-A31C-4DCC-8B63-D0546204CD7E}"/>
              </a:ext>
            </a:extLst>
          </p:cNvPr>
          <p:cNvSpPr txBox="1"/>
          <p:nvPr/>
        </p:nvSpPr>
        <p:spPr>
          <a:xfrm>
            <a:off x="6096816" y="1422575"/>
            <a:ext cx="2620367" cy="1023935"/>
          </a:xfrm>
          <a:prstGeom prst="rect">
            <a:avLst/>
          </a:prstGeom>
          <a:noFill/>
        </p:spPr>
        <p:txBody>
          <a:bodyPr vert="horz" wrap="square" rtlCol="0" anchor="ctr" anchorCtr="1">
            <a:spAutoFit/>
          </a:bodyPr>
          <a:lstStyle/>
          <a:p>
            <a:pPr marL="0" lvl="1" algn="ctr" defTabSz="609402">
              <a:lnSpc>
                <a:spcPct val="150000"/>
              </a:lnSpc>
            </a:pPr>
            <a:r>
              <a:rPr lang="zh-CN" altLang="en-US" sz="1400" dirty="0">
                <a:latin typeface="思源宋体 CN Heavy" panose="02020900000000000000" pitchFamily="18" charset="-122"/>
                <a:ea typeface="思源宋体 CN Heavy" panose="02020900000000000000" pitchFamily="18" charset="-122"/>
              </a:rPr>
              <a:t>单击此处添加本章节的简要内容。本模板单击此处添加本章节的简要内容。</a:t>
            </a:r>
          </a:p>
        </p:txBody>
      </p:sp>
      <p:grpSp>
        <p:nvGrpSpPr>
          <p:cNvPr id="17" name="组合 16">
            <a:extLst>
              <a:ext uri="{FF2B5EF4-FFF2-40B4-BE49-F238E27FC236}">
                <a16:creationId xmlns:a16="http://schemas.microsoft.com/office/drawing/2014/main" xmlns="" id="{5D0B20AD-9557-4D2E-84D1-D7FD655B914A}"/>
              </a:ext>
            </a:extLst>
          </p:cNvPr>
          <p:cNvGrpSpPr/>
          <p:nvPr/>
        </p:nvGrpSpPr>
        <p:grpSpPr>
          <a:xfrm>
            <a:off x="10267165" y="2914252"/>
            <a:ext cx="800219" cy="1774622"/>
            <a:chOff x="5695890" y="809640"/>
            <a:chExt cx="800219" cy="1774622"/>
          </a:xfrm>
        </p:grpSpPr>
        <p:sp>
          <p:nvSpPr>
            <p:cNvPr id="18" name="椭圆 17">
              <a:extLst>
                <a:ext uri="{FF2B5EF4-FFF2-40B4-BE49-F238E27FC236}">
                  <a16:creationId xmlns:a16="http://schemas.microsoft.com/office/drawing/2014/main" xmlns="" id="{3DFE6392-8C17-4906-8970-FE446AFD78AE}"/>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19" name="文本框 18">
              <a:extLst>
                <a:ext uri="{FF2B5EF4-FFF2-40B4-BE49-F238E27FC236}">
                  <a16:creationId xmlns:a16="http://schemas.microsoft.com/office/drawing/2014/main" xmlns="" id="{4A091171-9FC8-4971-AE99-FE9FF96B149D}"/>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四章回</a:t>
              </a:r>
            </a:p>
          </p:txBody>
        </p:sp>
      </p:grpSp>
    </p:spTree>
    <p:extLst>
      <p:ext uri="{BB962C8B-B14F-4D97-AF65-F5344CB8AC3E}">
        <p14:creationId xmlns:p14="http://schemas.microsoft.com/office/powerpoint/2010/main" val="3140653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anim calcmode="lin" valueType="num">
                                      <p:cBhvr>
                                        <p:cTn id="16" dur="500" fill="hold"/>
                                        <p:tgtEl>
                                          <p:spTgt spid="9"/>
                                        </p:tgtEl>
                                        <p:attrNameLst>
                                          <p:attrName>ppt_x</p:attrName>
                                        </p:attrNameLst>
                                      </p:cBhvr>
                                      <p:tavLst>
                                        <p:tav tm="0">
                                          <p:val>
                                            <p:strVal val="#ppt_x"/>
                                          </p:val>
                                        </p:tav>
                                        <p:tav tm="100000">
                                          <p:val>
                                            <p:strVal val="#ppt_x"/>
                                          </p:val>
                                        </p:tav>
                                      </p:tavLst>
                                    </p:anim>
                                    <p:anim calcmode="lin" valueType="num">
                                      <p:cBhvr>
                                        <p:cTn id="17" dur="500" fill="hold"/>
                                        <p:tgtEl>
                                          <p:spTgt spid="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1"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heel(1)">
                                      <p:cBhvr>
                                        <p:cTn id="26" dur="500"/>
                                        <p:tgtEl>
                                          <p:spTgt spid="14"/>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p:bldP spid="10" grpId="0"/>
      <p:bldP spid="14" grpId="0" bldLvl="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BFB4725-BC31-4C0C-BDD3-E50F0FAB3A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2090" y="2133600"/>
            <a:ext cx="6932389" cy="4648200"/>
          </a:xfrm>
          <a:prstGeom prst="rect">
            <a:avLst/>
          </a:prstGeom>
        </p:spPr>
      </p:pic>
      <p:grpSp>
        <p:nvGrpSpPr>
          <p:cNvPr id="4" name="组合 3">
            <a:extLst>
              <a:ext uri="{FF2B5EF4-FFF2-40B4-BE49-F238E27FC236}">
                <a16:creationId xmlns:a16="http://schemas.microsoft.com/office/drawing/2014/main" xmlns="" id="{5185D44C-69A3-4A0F-BE50-28C05460F5A2}"/>
              </a:ext>
            </a:extLst>
          </p:cNvPr>
          <p:cNvGrpSpPr/>
          <p:nvPr/>
        </p:nvGrpSpPr>
        <p:grpSpPr>
          <a:xfrm>
            <a:off x="7106771" y="1548760"/>
            <a:ext cx="3502698" cy="923330"/>
            <a:chOff x="3439535" y="1375602"/>
            <a:chExt cx="3502698" cy="1082351"/>
          </a:xfrm>
        </p:grpSpPr>
        <p:sp>
          <p:nvSpPr>
            <p:cNvPr id="5" name="椭圆 4">
              <a:extLst>
                <a:ext uri="{FF2B5EF4-FFF2-40B4-BE49-F238E27FC236}">
                  <a16:creationId xmlns:a16="http://schemas.microsoft.com/office/drawing/2014/main" xmlns="" id="{E6873FC1-A0AA-4547-8909-9E0F63EE9315}"/>
                </a:ext>
              </a:extLst>
            </p:cNvPr>
            <p:cNvSpPr/>
            <p:nvPr/>
          </p:nvSpPr>
          <p:spPr>
            <a:xfrm>
              <a:off x="5724503" y="1617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6" name="文本框 5">
              <a:extLst>
                <a:ext uri="{FF2B5EF4-FFF2-40B4-BE49-F238E27FC236}">
                  <a16:creationId xmlns:a16="http://schemas.microsoft.com/office/drawing/2014/main" xmlns="" id="{2BDE6ED7-8E62-43FF-BDB9-B26E38260501}"/>
                </a:ext>
              </a:extLst>
            </p:cNvPr>
            <p:cNvSpPr txBox="1"/>
            <p:nvPr/>
          </p:nvSpPr>
          <p:spPr>
            <a:xfrm>
              <a:off x="3439535" y="1375602"/>
              <a:ext cx="3502698" cy="1082351"/>
            </a:xfrm>
            <a:prstGeom prst="rect">
              <a:avLst/>
            </a:prstGeom>
            <a:noFill/>
          </p:spPr>
          <p:txBody>
            <a:bodyPr vert="horz" wrap="square" rtlCol="0">
              <a:spAutoFit/>
            </a:bodyPr>
            <a:lstStyle/>
            <a:p>
              <a:pPr algn="ctr"/>
              <a:r>
                <a:rPr lang="zh-CN" altLang="en-US" sz="5400" dirty="0">
                  <a:latin typeface="★日文毛笔" panose="02000609000000000000" pitchFamily="49" charset="-128"/>
                  <a:ea typeface="★日文毛笔" panose="02000609000000000000" pitchFamily="49" charset="-128"/>
                </a:rPr>
                <a:t>四章回</a:t>
              </a:r>
            </a:p>
          </p:txBody>
        </p:sp>
      </p:grpSp>
      <p:sp>
        <p:nvSpPr>
          <p:cNvPr id="7" name="矩形 6">
            <a:extLst>
              <a:ext uri="{FF2B5EF4-FFF2-40B4-BE49-F238E27FC236}">
                <a16:creationId xmlns:a16="http://schemas.microsoft.com/office/drawing/2014/main" xmlns="" id="{1330E4D7-B8E7-4F3B-94DB-E808314ECF63}"/>
              </a:ext>
            </a:extLst>
          </p:cNvPr>
          <p:cNvSpPr/>
          <p:nvPr/>
        </p:nvSpPr>
        <p:spPr>
          <a:xfrm>
            <a:off x="2564115" y="2365398"/>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8" name="任意多边形 864">
            <a:extLst>
              <a:ext uri="{FF2B5EF4-FFF2-40B4-BE49-F238E27FC236}">
                <a16:creationId xmlns:a16="http://schemas.microsoft.com/office/drawing/2014/main" xmlns="" id="{CAAB5773-EDC1-4F81-839E-9A75199AF129}"/>
              </a:ext>
            </a:extLst>
          </p:cNvPr>
          <p:cNvSpPr/>
          <p:nvPr/>
        </p:nvSpPr>
        <p:spPr bwMode="auto">
          <a:xfrm rot="10800000">
            <a:off x="2610281" y="378566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9" name="任意多边形 865">
            <a:extLst>
              <a:ext uri="{FF2B5EF4-FFF2-40B4-BE49-F238E27FC236}">
                <a16:creationId xmlns:a16="http://schemas.microsoft.com/office/drawing/2014/main" xmlns="" id="{C0214837-6F51-4B55-891B-F0848B29F586}"/>
              </a:ext>
            </a:extLst>
          </p:cNvPr>
          <p:cNvSpPr/>
          <p:nvPr/>
        </p:nvSpPr>
        <p:spPr bwMode="auto">
          <a:xfrm flipH="1">
            <a:off x="2617734" y="2133600"/>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0" name="矩形 9">
            <a:extLst>
              <a:ext uri="{FF2B5EF4-FFF2-40B4-BE49-F238E27FC236}">
                <a16:creationId xmlns:a16="http://schemas.microsoft.com/office/drawing/2014/main" xmlns="" id="{6F351AAE-A64E-45E6-A673-85AD6CD703A5}"/>
              </a:ext>
            </a:extLst>
          </p:cNvPr>
          <p:cNvSpPr/>
          <p:nvPr/>
        </p:nvSpPr>
        <p:spPr>
          <a:xfrm>
            <a:off x="1779283" y="221181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11" name="矩形 10">
            <a:extLst>
              <a:ext uri="{FF2B5EF4-FFF2-40B4-BE49-F238E27FC236}">
                <a16:creationId xmlns:a16="http://schemas.microsoft.com/office/drawing/2014/main" xmlns="" id="{33F28675-9014-41E1-9836-02BAD55AADD8}"/>
              </a:ext>
            </a:extLst>
          </p:cNvPr>
          <p:cNvSpPr/>
          <p:nvPr/>
        </p:nvSpPr>
        <p:spPr>
          <a:xfrm>
            <a:off x="4810369" y="2365398"/>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2" name="任意多边形 864">
            <a:extLst>
              <a:ext uri="{FF2B5EF4-FFF2-40B4-BE49-F238E27FC236}">
                <a16:creationId xmlns:a16="http://schemas.microsoft.com/office/drawing/2014/main" xmlns="" id="{896B116D-870D-4731-B30E-01AB7B2B0C30}"/>
              </a:ext>
            </a:extLst>
          </p:cNvPr>
          <p:cNvSpPr/>
          <p:nvPr/>
        </p:nvSpPr>
        <p:spPr bwMode="auto">
          <a:xfrm rot="10800000">
            <a:off x="4856535" y="378566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3" name="任意多边形 865">
            <a:extLst>
              <a:ext uri="{FF2B5EF4-FFF2-40B4-BE49-F238E27FC236}">
                <a16:creationId xmlns:a16="http://schemas.microsoft.com/office/drawing/2014/main" xmlns="" id="{478E6883-DC94-4F3F-8B16-90CB94B5C262}"/>
              </a:ext>
            </a:extLst>
          </p:cNvPr>
          <p:cNvSpPr/>
          <p:nvPr/>
        </p:nvSpPr>
        <p:spPr bwMode="auto">
          <a:xfrm flipH="1">
            <a:off x="4863988" y="2133600"/>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4" name="矩形 13">
            <a:extLst>
              <a:ext uri="{FF2B5EF4-FFF2-40B4-BE49-F238E27FC236}">
                <a16:creationId xmlns:a16="http://schemas.microsoft.com/office/drawing/2014/main" xmlns="" id="{3B6980A9-FA41-4C88-BA5B-11D2AA7261ED}"/>
              </a:ext>
            </a:extLst>
          </p:cNvPr>
          <p:cNvSpPr/>
          <p:nvPr/>
        </p:nvSpPr>
        <p:spPr>
          <a:xfrm>
            <a:off x="4025537" y="221181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12758806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style.rotation</p:attrName>
                                        </p:attrNameLst>
                                      </p:cBhvr>
                                      <p:tavLst>
                                        <p:tav tm="0">
                                          <p:val>
                                            <p:fltVal val="720"/>
                                          </p:val>
                                        </p:tav>
                                        <p:tav tm="100000">
                                          <p:val>
                                            <p:fltVal val="0"/>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ppt_w</p:attrName>
                                        </p:attrNameLst>
                                      </p:cBhvr>
                                      <p:tavLst>
                                        <p:tav tm="0">
                                          <p:val>
                                            <p:fltVal val="0"/>
                                          </p:val>
                                        </p:tav>
                                        <p:tav tm="100000">
                                          <p:val>
                                            <p:strVal val="#ppt_w"/>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35" presetClass="entr" presetSubtype="0" fill="hold" grpId="0" nodeType="with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anim calcmode="lin" valueType="num">
                                      <p:cBhvr>
                                        <p:cTn id="32" dur="500" fill="hold"/>
                                        <p:tgtEl>
                                          <p:spTgt spid="14"/>
                                        </p:tgtEl>
                                        <p:attrNameLst>
                                          <p:attrName>style.rotation</p:attrName>
                                        </p:attrNameLst>
                                      </p:cBhvr>
                                      <p:tavLst>
                                        <p:tav tm="0">
                                          <p:val>
                                            <p:fltVal val="720"/>
                                          </p:val>
                                        </p:tav>
                                        <p:tav tm="100000">
                                          <p:val>
                                            <p:fltVal val="0"/>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p:bldP spid="12" grpId="0" animBg="1"/>
      <p:bldP spid="13"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90" name="组合 1489">
            <a:extLst>
              <a:ext uri="{FF2B5EF4-FFF2-40B4-BE49-F238E27FC236}">
                <a16:creationId xmlns:a16="http://schemas.microsoft.com/office/drawing/2014/main" xmlns="" id="{BF59DB48-7314-4E69-A6F7-502D6EA8ECAF}"/>
              </a:ext>
            </a:extLst>
          </p:cNvPr>
          <p:cNvGrpSpPr/>
          <p:nvPr/>
        </p:nvGrpSpPr>
        <p:grpSpPr>
          <a:xfrm>
            <a:off x="2846069" y="1491319"/>
            <a:ext cx="6499861" cy="1632267"/>
            <a:chOff x="2038350" y="1479993"/>
            <a:chExt cx="6499861" cy="1632267"/>
          </a:xfrm>
        </p:grpSpPr>
        <p:sp>
          <p:nvSpPr>
            <p:cNvPr id="1486" name="椭圆 1485">
              <a:extLst>
                <a:ext uri="{FF2B5EF4-FFF2-40B4-BE49-F238E27FC236}">
                  <a16:creationId xmlns:a16="http://schemas.microsoft.com/office/drawing/2014/main" xmlns="" id="{5144A24E-6A58-4714-BF65-BDDD24E19B63}"/>
                </a:ext>
              </a:extLst>
            </p:cNvPr>
            <p:cNvSpPr/>
            <p:nvPr/>
          </p:nvSpPr>
          <p:spPr>
            <a:xfrm>
              <a:off x="4404360" y="1969260"/>
              <a:ext cx="1143000" cy="1143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85" name="文本框 1484">
              <a:extLst>
                <a:ext uri="{FF2B5EF4-FFF2-40B4-BE49-F238E27FC236}">
                  <a16:creationId xmlns:a16="http://schemas.microsoft.com/office/drawing/2014/main" xmlns="" id="{95711587-B2D6-43E5-AC37-5732F3F1510D}"/>
                </a:ext>
              </a:extLst>
            </p:cNvPr>
            <p:cNvSpPr txBox="1"/>
            <p:nvPr/>
          </p:nvSpPr>
          <p:spPr>
            <a:xfrm>
              <a:off x="2038350" y="1479993"/>
              <a:ext cx="6499861" cy="1569660"/>
            </a:xfrm>
            <a:prstGeom prst="rect">
              <a:avLst/>
            </a:prstGeom>
            <a:noFill/>
          </p:spPr>
          <p:txBody>
            <a:bodyPr wrap="square" rtlCol="0">
              <a:spAutoFit/>
            </a:bodyPr>
            <a:lstStyle/>
            <a:p>
              <a:pPr algn="ctr"/>
              <a:r>
                <a:rPr lang="zh-CN" altLang="en-US" sz="9600" dirty="0">
                  <a:latin typeface="★日文毛笔" panose="02000609000000000000" pitchFamily="49" charset="-128"/>
                  <a:ea typeface="★日文毛笔" panose="02000609000000000000" pitchFamily="49" charset="-128"/>
                </a:rPr>
                <a:t>日式</a:t>
              </a:r>
              <a:r>
                <a:rPr lang="ja-JP" altLang="en-US" sz="9600" dirty="0">
                  <a:latin typeface="★日文毛笔" panose="02000609000000000000" pitchFamily="49" charset="-128"/>
                  <a:ea typeface="★日文毛笔" panose="02000609000000000000" pitchFamily="49" charset="-128"/>
                </a:rPr>
                <a:t>の</a:t>
              </a:r>
              <a:r>
                <a:rPr lang="zh-CN" altLang="en-US" sz="9600" dirty="0">
                  <a:latin typeface="★日文毛笔" panose="02000609000000000000" pitchFamily="49" charset="-128"/>
                  <a:ea typeface="★日文毛笔" panose="02000609000000000000" pitchFamily="49" charset="-128"/>
                </a:rPr>
                <a:t>味</a:t>
              </a:r>
            </a:p>
          </p:txBody>
        </p:sp>
      </p:grpSp>
      <p:pic>
        <p:nvPicPr>
          <p:cNvPr id="247" name="图片 246">
            <a:extLst>
              <a:ext uri="{FF2B5EF4-FFF2-40B4-BE49-F238E27FC236}">
                <a16:creationId xmlns:a16="http://schemas.microsoft.com/office/drawing/2014/main" xmlns="" id="{3D4DBC20-2911-4AB4-ADB4-592FA5A8CD4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44996" y="36582"/>
            <a:ext cx="1669285" cy="3392418"/>
          </a:xfrm>
          <a:prstGeom prst="rect">
            <a:avLst/>
          </a:prstGeom>
        </p:spPr>
      </p:pic>
      <p:sp>
        <p:nvSpPr>
          <p:cNvPr id="1506" name="矩形 1505">
            <a:extLst>
              <a:ext uri="{FF2B5EF4-FFF2-40B4-BE49-F238E27FC236}">
                <a16:creationId xmlns:a16="http://schemas.microsoft.com/office/drawing/2014/main" xmlns="" id="{77148D81-49A7-4BF8-9056-4E71C624D9E4}"/>
              </a:ext>
            </a:extLst>
          </p:cNvPr>
          <p:cNvSpPr/>
          <p:nvPr/>
        </p:nvSpPr>
        <p:spPr>
          <a:xfrm>
            <a:off x="4666959" y="3335357"/>
            <a:ext cx="2785058" cy="461665"/>
          </a:xfrm>
          <a:prstGeom prst="rect">
            <a:avLst/>
          </a:prstGeom>
        </p:spPr>
        <p:txBody>
          <a:bodyPr wrap="none">
            <a:spAutoFit/>
          </a:bodyPr>
          <a:lstStyle/>
          <a:p>
            <a:r>
              <a:rPr lang="en-US" altLang="zh-CN" sz="2400" spc="11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Impact" panose="020B0806030902050204" pitchFamily="34" charset="0"/>
              </a:rPr>
              <a:t>—— </a:t>
            </a:r>
            <a:r>
              <a:rPr lang="zh-CN" altLang="en-US" sz="2400" spc="11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Impact" panose="020B0806030902050204" pitchFamily="34" charset="0"/>
              </a:rPr>
              <a:t>谢谢观看</a:t>
            </a:r>
            <a:r>
              <a:rPr lang="en-US" altLang="zh-CN" sz="2400" spc="11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Impact" panose="020B0806030902050204" pitchFamily="34" charset="0"/>
              </a:rPr>
              <a:t>——</a:t>
            </a:r>
            <a:endParaRPr lang="zh-CN" altLang="en-US" sz="2400" dirty="0"/>
          </a:p>
        </p:txBody>
      </p:sp>
      <p:pic>
        <p:nvPicPr>
          <p:cNvPr id="1507" name="图片 1506">
            <a:extLst>
              <a:ext uri="{FF2B5EF4-FFF2-40B4-BE49-F238E27FC236}">
                <a16:creationId xmlns:a16="http://schemas.microsoft.com/office/drawing/2014/main" xmlns="" id="{54264E33-4DF2-48B8-B5C0-BF0C3876982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980"/>
          <a:stretch/>
        </p:blipFill>
        <p:spPr>
          <a:xfrm>
            <a:off x="743576" y="4261897"/>
            <a:ext cx="10991224" cy="2106837"/>
          </a:xfrm>
          <a:custGeom>
            <a:avLst/>
            <a:gdLst>
              <a:gd name="connsiteX0" fmla="*/ 0 w 10991224"/>
              <a:gd name="connsiteY0" fmla="*/ 0 h 2106837"/>
              <a:gd name="connsiteX1" fmla="*/ 10991224 w 10991224"/>
              <a:gd name="connsiteY1" fmla="*/ 0 h 2106837"/>
              <a:gd name="connsiteX2" fmla="*/ 10991224 w 10991224"/>
              <a:gd name="connsiteY2" fmla="*/ 1628154 h 2106837"/>
              <a:gd name="connsiteX3" fmla="*/ 10512541 w 10991224"/>
              <a:gd name="connsiteY3" fmla="*/ 2106837 h 2106837"/>
              <a:gd name="connsiteX4" fmla="*/ 192307 w 10991224"/>
              <a:gd name="connsiteY4" fmla="*/ 2106837 h 2106837"/>
              <a:gd name="connsiteX5" fmla="*/ 5982 w 10991224"/>
              <a:gd name="connsiteY5" fmla="*/ 2069220 h 2106837"/>
              <a:gd name="connsiteX6" fmla="*/ 0 w 10991224"/>
              <a:gd name="connsiteY6" fmla="*/ 2065973 h 2106837"/>
              <a:gd name="connsiteX7" fmla="*/ 0 w 10991224"/>
              <a:gd name="connsiteY7" fmla="*/ 0 h 21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91224" h="2106837">
                <a:moveTo>
                  <a:pt x="0" y="0"/>
                </a:moveTo>
                <a:lnTo>
                  <a:pt x="10991224" y="0"/>
                </a:lnTo>
                <a:lnTo>
                  <a:pt x="10991224" y="1628154"/>
                </a:lnTo>
                <a:cubicBezTo>
                  <a:pt x="10991224" y="1892523"/>
                  <a:pt x="10776910" y="2106837"/>
                  <a:pt x="10512541" y="2106837"/>
                </a:cubicBezTo>
                <a:lnTo>
                  <a:pt x="192307" y="2106837"/>
                </a:lnTo>
                <a:cubicBezTo>
                  <a:pt x="126215" y="2106837"/>
                  <a:pt x="63251" y="2093443"/>
                  <a:pt x="5982" y="2069220"/>
                </a:cubicBezTo>
                <a:lnTo>
                  <a:pt x="0" y="2065973"/>
                </a:lnTo>
                <a:lnTo>
                  <a:pt x="0" y="0"/>
                </a:lnTo>
                <a:close/>
              </a:path>
            </a:pathLst>
          </a:custGeom>
        </p:spPr>
      </p:pic>
      <p:pic>
        <p:nvPicPr>
          <p:cNvPr id="1503" name="图片 1502" descr="图片包含 鲜花, 植物&#10;&#10;已生成极高可信度的说明">
            <a:extLst>
              <a:ext uri="{FF2B5EF4-FFF2-40B4-BE49-F238E27FC236}">
                <a16:creationId xmlns:a16="http://schemas.microsoft.com/office/drawing/2014/main" xmlns="" id="{7E98CBBB-31F1-41FE-9102-D35B4DFDAFC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486420">
            <a:off x="-203497" y="1607822"/>
            <a:ext cx="2968537" cy="5482608"/>
          </a:xfrm>
          <a:prstGeom prst="rect">
            <a:avLst/>
          </a:prstGeom>
        </p:spPr>
      </p:pic>
      <p:pic>
        <p:nvPicPr>
          <p:cNvPr id="1511" name="图片 1510" descr="图片包含 动物, 鸟&#10;&#10;已生成极高可信度的说明">
            <a:extLst>
              <a:ext uri="{FF2B5EF4-FFF2-40B4-BE49-F238E27FC236}">
                <a16:creationId xmlns:a16="http://schemas.microsoft.com/office/drawing/2014/main" xmlns="" id="{FCFC5272-2388-4EE5-86F7-1441D5C4897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27189" y="3550245"/>
            <a:ext cx="2844018" cy="2844018"/>
          </a:xfrm>
          <a:prstGeom prst="rect">
            <a:avLst/>
          </a:prstGeom>
        </p:spPr>
      </p:pic>
    </p:spTree>
    <p:extLst>
      <p:ext uri="{BB962C8B-B14F-4D97-AF65-F5344CB8AC3E}">
        <p14:creationId xmlns:p14="http://schemas.microsoft.com/office/powerpoint/2010/main" val="12603645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90"/>
                                        </p:tgtEl>
                                        <p:attrNameLst>
                                          <p:attrName>style.visibility</p:attrName>
                                        </p:attrNameLst>
                                      </p:cBhvr>
                                      <p:to>
                                        <p:strVal val="visible"/>
                                      </p:to>
                                    </p:set>
                                    <p:anim calcmode="lin" valueType="num">
                                      <p:cBhvr>
                                        <p:cTn id="7" dur="500" fill="hold"/>
                                        <p:tgtEl>
                                          <p:spTgt spid="1490"/>
                                        </p:tgtEl>
                                        <p:attrNameLst>
                                          <p:attrName>ppt_w</p:attrName>
                                        </p:attrNameLst>
                                      </p:cBhvr>
                                      <p:tavLst>
                                        <p:tav tm="0">
                                          <p:val>
                                            <p:fltVal val="0"/>
                                          </p:val>
                                        </p:tav>
                                        <p:tav tm="100000">
                                          <p:val>
                                            <p:strVal val="#ppt_w"/>
                                          </p:val>
                                        </p:tav>
                                      </p:tavLst>
                                    </p:anim>
                                    <p:anim calcmode="lin" valueType="num">
                                      <p:cBhvr>
                                        <p:cTn id="8" dur="500" fill="hold"/>
                                        <p:tgtEl>
                                          <p:spTgt spid="1490"/>
                                        </p:tgtEl>
                                        <p:attrNameLst>
                                          <p:attrName>ppt_h</p:attrName>
                                        </p:attrNameLst>
                                      </p:cBhvr>
                                      <p:tavLst>
                                        <p:tav tm="0">
                                          <p:val>
                                            <p:fltVal val="0"/>
                                          </p:val>
                                        </p:tav>
                                        <p:tav tm="100000">
                                          <p:val>
                                            <p:strVal val="#ppt_h"/>
                                          </p:val>
                                        </p:tav>
                                      </p:tavLst>
                                    </p:anim>
                                    <p:animEffect transition="in" filter="fade">
                                      <p:cBhvr>
                                        <p:cTn id="9" dur="500"/>
                                        <p:tgtEl>
                                          <p:spTgt spid="149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06"/>
                                        </p:tgtEl>
                                        <p:attrNameLst>
                                          <p:attrName>style.visibility</p:attrName>
                                        </p:attrNameLst>
                                      </p:cBhvr>
                                      <p:to>
                                        <p:strVal val="visible"/>
                                      </p:to>
                                    </p:set>
                                    <p:anim calcmode="lin" valueType="num">
                                      <p:cBhvr>
                                        <p:cTn id="12" dur="500" fill="hold"/>
                                        <p:tgtEl>
                                          <p:spTgt spid="1506"/>
                                        </p:tgtEl>
                                        <p:attrNameLst>
                                          <p:attrName>ppt_w</p:attrName>
                                        </p:attrNameLst>
                                      </p:cBhvr>
                                      <p:tavLst>
                                        <p:tav tm="0">
                                          <p:val>
                                            <p:fltVal val="0"/>
                                          </p:val>
                                        </p:tav>
                                        <p:tav tm="100000">
                                          <p:val>
                                            <p:strVal val="#ppt_w"/>
                                          </p:val>
                                        </p:tav>
                                      </p:tavLst>
                                    </p:anim>
                                    <p:anim calcmode="lin" valueType="num">
                                      <p:cBhvr>
                                        <p:cTn id="13" dur="500" fill="hold"/>
                                        <p:tgtEl>
                                          <p:spTgt spid="1506"/>
                                        </p:tgtEl>
                                        <p:attrNameLst>
                                          <p:attrName>ppt_h</p:attrName>
                                        </p:attrNameLst>
                                      </p:cBhvr>
                                      <p:tavLst>
                                        <p:tav tm="0">
                                          <p:val>
                                            <p:fltVal val="0"/>
                                          </p:val>
                                        </p:tav>
                                        <p:tav tm="100000">
                                          <p:val>
                                            <p:strVal val="#ppt_h"/>
                                          </p:val>
                                        </p:tav>
                                      </p:tavLst>
                                    </p:anim>
                                    <p:animEffect transition="in" filter="fade">
                                      <p:cBhvr>
                                        <p:cTn id="14" dur="500"/>
                                        <p:tgtEl>
                                          <p:spTgt spid="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7656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774A170-F067-4D69-BF9A-628E976F4BED}"/>
              </a:ext>
            </a:extLst>
          </p:cNvPr>
          <p:cNvGrpSpPr/>
          <p:nvPr/>
        </p:nvGrpSpPr>
        <p:grpSpPr>
          <a:xfrm>
            <a:off x="7739064" y="1468245"/>
            <a:ext cx="1569661" cy="3677670"/>
            <a:chOff x="7742311" y="1470787"/>
            <a:chExt cx="1569661" cy="3677670"/>
          </a:xfrm>
        </p:grpSpPr>
        <p:grpSp>
          <p:nvGrpSpPr>
            <p:cNvPr id="7" name="组合 6">
              <a:extLst>
                <a:ext uri="{FF2B5EF4-FFF2-40B4-BE49-F238E27FC236}">
                  <a16:creationId xmlns:a16="http://schemas.microsoft.com/office/drawing/2014/main" xmlns="" id="{62FC344B-942F-4E75-8EF1-B6575127D153}"/>
                </a:ext>
              </a:extLst>
            </p:cNvPr>
            <p:cNvGrpSpPr/>
            <p:nvPr/>
          </p:nvGrpSpPr>
          <p:grpSpPr>
            <a:xfrm>
              <a:off x="8296309" y="1470787"/>
              <a:ext cx="1015663" cy="2507371"/>
              <a:chOff x="3439535" y="1242748"/>
              <a:chExt cx="1015663" cy="2939205"/>
            </a:xfrm>
          </p:grpSpPr>
          <p:sp>
            <p:nvSpPr>
              <p:cNvPr id="9" name="椭圆 8">
                <a:extLst>
                  <a:ext uri="{FF2B5EF4-FFF2-40B4-BE49-F238E27FC236}">
                    <a16:creationId xmlns:a16="http://schemas.microsoft.com/office/drawing/2014/main" xmlns="" id="{D7FC405C-1F8A-4360-85E6-DB98CA41B9C0}"/>
                  </a:ext>
                </a:extLst>
              </p:cNvPr>
              <p:cNvSpPr/>
              <p:nvPr/>
            </p:nvSpPr>
            <p:spPr>
              <a:xfrm>
                <a:off x="3582532" y="3341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文本框 9">
                <a:extLst>
                  <a:ext uri="{FF2B5EF4-FFF2-40B4-BE49-F238E27FC236}">
                    <a16:creationId xmlns:a16="http://schemas.microsoft.com/office/drawing/2014/main" xmlns="" id="{E3C8FFF1-E07E-405B-A242-FC3972062779}"/>
                  </a:ext>
                </a:extLst>
              </p:cNvPr>
              <p:cNvSpPr txBox="1"/>
              <p:nvPr/>
            </p:nvSpPr>
            <p:spPr>
              <a:xfrm>
                <a:off x="3439535" y="1242748"/>
                <a:ext cx="1015663" cy="2777881"/>
              </a:xfrm>
              <a:prstGeom prst="rect">
                <a:avLst/>
              </a:prstGeom>
              <a:noFill/>
            </p:spPr>
            <p:txBody>
              <a:bodyPr vert="eaVert" wrap="square" rtlCol="0">
                <a:spAutoFit/>
              </a:bodyPr>
              <a:lstStyle/>
              <a:p>
                <a:pPr algn="ctr"/>
                <a:r>
                  <a:rPr lang="zh-CN" altLang="en-US" sz="5400" dirty="0">
                    <a:latin typeface="★日文毛笔" panose="02000609000000000000" pitchFamily="49" charset="-128"/>
                    <a:ea typeface="★日文毛笔" panose="02000609000000000000" pitchFamily="49" charset="-128"/>
                  </a:rPr>
                  <a:t>一章回</a:t>
                </a:r>
              </a:p>
            </p:txBody>
          </p:sp>
        </p:grpSp>
        <p:sp>
          <p:nvSpPr>
            <p:cNvPr id="8" name="矩形 7">
              <a:extLst>
                <a:ext uri="{FF2B5EF4-FFF2-40B4-BE49-F238E27FC236}">
                  <a16:creationId xmlns:a16="http://schemas.microsoft.com/office/drawing/2014/main" xmlns="" id="{8460645D-8BEA-4970-A103-758EA4931275}"/>
                </a:ext>
              </a:extLst>
            </p:cNvPr>
            <p:cNvSpPr/>
            <p:nvPr/>
          </p:nvSpPr>
          <p:spPr>
            <a:xfrm>
              <a:off x="7742311" y="1785998"/>
              <a:ext cx="553998" cy="3362459"/>
            </a:xfrm>
            <a:prstGeom prst="rect">
              <a:avLst/>
            </a:prstGeom>
          </p:spPr>
          <p:txBody>
            <a:bodyPr vert="eaVert" wrap="none">
              <a:spAutoFit/>
            </a:bodyPr>
            <a:lstStyle/>
            <a:p>
              <a:r>
                <a:rPr lang="zh-CN" altLang="en-US" sz="2400"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sz="2400" kern="0" spc="150" dirty="0"/>
            </a:p>
          </p:txBody>
        </p:sp>
      </p:grpSp>
      <p:pic>
        <p:nvPicPr>
          <p:cNvPr id="17" name="图片 16">
            <a:extLst>
              <a:ext uri="{FF2B5EF4-FFF2-40B4-BE49-F238E27FC236}">
                <a16:creationId xmlns:a16="http://schemas.microsoft.com/office/drawing/2014/main" xmlns="" id="{2CAD4864-FDE6-4904-BDB7-8EA1C74EDD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97513" y="73095"/>
            <a:ext cx="1669285" cy="3392418"/>
          </a:xfrm>
          <a:prstGeom prst="rect">
            <a:avLst/>
          </a:prstGeom>
        </p:spPr>
      </p:pic>
      <p:pic>
        <p:nvPicPr>
          <p:cNvPr id="19" name="图片 18" descr="图片包含 雨伞, 配件&#10;&#10;已生成极高可信度的说明">
            <a:extLst>
              <a:ext uri="{FF2B5EF4-FFF2-40B4-BE49-F238E27FC236}">
                <a16:creationId xmlns:a16="http://schemas.microsoft.com/office/drawing/2014/main" xmlns="" id="{1A56AD4E-AED2-484E-B3F5-6E45357BC45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7965" t="22230" r="5380"/>
          <a:stretch/>
        </p:blipFill>
        <p:spPr>
          <a:xfrm>
            <a:off x="1805353" y="1783456"/>
            <a:ext cx="4595447" cy="3733424"/>
          </a:xfrm>
          <a:prstGeom prst="rect">
            <a:avLst/>
          </a:prstGeom>
        </p:spPr>
      </p:pic>
    </p:spTree>
    <p:extLst>
      <p:ext uri="{BB962C8B-B14F-4D97-AF65-F5344CB8AC3E}">
        <p14:creationId xmlns:p14="http://schemas.microsoft.com/office/powerpoint/2010/main" val="7364603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B81B052-795E-4101-A234-09E85EDD6252}"/>
              </a:ext>
            </a:extLst>
          </p:cNvPr>
          <p:cNvSpPr/>
          <p:nvPr/>
        </p:nvSpPr>
        <p:spPr>
          <a:xfrm>
            <a:off x="1251268" y="0"/>
            <a:ext cx="9616440" cy="9616440"/>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一章回</a:t>
            </a:r>
          </a:p>
        </p:txBody>
      </p:sp>
      <p:grpSp>
        <p:nvGrpSpPr>
          <p:cNvPr id="5" name="组合 4">
            <a:extLst>
              <a:ext uri="{FF2B5EF4-FFF2-40B4-BE49-F238E27FC236}">
                <a16:creationId xmlns:a16="http://schemas.microsoft.com/office/drawing/2014/main" xmlns="" id="{E7B9896B-35C9-4749-91BD-390135CA6606}"/>
              </a:ext>
            </a:extLst>
          </p:cNvPr>
          <p:cNvGrpSpPr/>
          <p:nvPr/>
        </p:nvGrpSpPr>
        <p:grpSpPr>
          <a:xfrm>
            <a:off x="2732332" y="2526257"/>
            <a:ext cx="6727335" cy="2924121"/>
            <a:chOff x="3190292" y="1038197"/>
            <a:chExt cx="8013998" cy="2924121"/>
          </a:xfrm>
        </p:grpSpPr>
        <p:sp>
          <p:nvSpPr>
            <p:cNvPr id="6" name="PA_矩形 17">
              <a:extLst>
                <a:ext uri="{FF2B5EF4-FFF2-40B4-BE49-F238E27FC236}">
                  <a16:creationId xmlns:a16="http://schemas.microsoft.com/office/drawing/2014/main" xmlns="" id="{07A5A6CF-ABA7-4E65-9FB3-AA79C24FA4B6}"/>
                </a:ext>
              </a:extLst>
            </p:cNvPr>
            <p:cNvSpPr/>
            <p:nvPr>
              <p:custDataLst>
                <p:tags r:id="rId1"/>
              </p:custDataLst>
            </p:nvPr>
          </p:nvSpPr>
          <p:spPr>
            <a:xfrm>
              <a:off x="3449971" y="2162123"/>
              <a:ext cx="7754319" cy="1024896"/>
            </a:xfrm>
            <a:prstGeom prst="rect">
              <a:avLst/>
            </a:prstGeom>
            <a:noFill/>
          </p:spPr>
          <p:txBody>
            <a:bodyPr vert="horz" wrap="square" rtlCol="0">
              <a:spAutoFit/>
            </a:bodyPr>
            <a:lstStyle/>
            <a:p>
              <a:pPr algn="just">
                <a:lnSpc>
                  <a:spcPct val="130000"/>
                </a:lnSpc>
              </a:pPr>
              <a:r>
                <a:rPr lang="zh-CN" altLang="en-US" sz="2400" spc="11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Impact" panose="020B0806030902050204" pitchFamily="34" charset="0"/>
                </a:rPr>
                <a:t>當武士道從武士階級向平民普及，成爲“全民道德標準”的時候，便成爲“大和魂”。</a:t>
              </a:r>
            </a:p>
          </p:txBody>
        </p:sp>
        <p:pic>
          <p:nvPicPr>
            <p:cNvPr id="7" name="图形 6">
              <a:extLst>
                <a:ext uri="{FF2B5EF4-FFF2-40B4-BE49-F238E27FC236}">
                  <a16:creationId xmlns:a16="http://schemas.microsoft.com/office/drawing/2014/main" xmlns="" id="{8B74F741-8390-4860-85EC-3000A8972E3F}"/>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3190292" y="1038197"/>
              <a:ext cx="844345" cy="844345"/>
            </a:xfrm>
            <a:prstGeom prst="rect">
              <a:avLst/>
            </a:prstGeom>
          </p:spPr>
        </p:pic>
        <p:grpSp>
          <p:nvGrpSpPr>
            <p:cNvPr id="8" name="组合 7">
              <a:extLst>
                <a:ext uri="{FF2B5EF4-FFF2-40B4-BE49-F238E27FC236}">
                  <a16:creationId xmlns:a16="http://schemas.microsoft.com/office/drawing/2014/main" xmlns="" id="{EA25EBCC-306D-48FE-BA9D-0E89D89077B6}"/>
                </a:ext>
              </a:extLst>
            </p:cNvPr>
            <p:cNvGrpSpPr/>
            <p:nvPr/>
          </p:nvGrpSpPr>
          <p:grpSpPr>
            <a:xfrm>
              <a:off x="8522055" y="3492959"/>
              <a:ext cx="2666995" cy="469359"/>
              <a:chOff x="5486405" y="5124990"/>
              <a:chExt cx="2666995" cy="469359"/>
            </a:xfrm>
          </p:grpSpPr>
          <p:sp>
            <p:nvSpPr>
              <p:cNvPr id="9" name="PA_矩形 65">
                <a:extLst>
                  <a:ext uri="{FF2B5EF4-FFF2-40B4-BE49-F238E27FC236}">
                    <a16:creationId xmlns:a16="http://schemas.microsoft.com/office/drawing/2014/main" xmlns="" id="{FDD95682-5EE7-4B5D-8895-5081D1CC7C8F}"/>
                  </a:ext>
                </a:extLst>
              </p:cNvPr>
              <p:cNvSpPr/>
              <p:nvPr>
                <p:custDataLst>
                  <p:tags r:id="rId2"/>
                </p:custDataLst>
              </p:nvPr>
            </p:nvSpPr>
            <p:spPr>
              <a:xfrm>
                <a:off x="6205836" y="5124990"/>
                <a:ext cx="1947564" cy="469359"/>
              </a:xfrm>
              <a:prstGeom prst="rect">
                <a:avLst/>
              </a:prstGeom>
            </p:spPr>
            <p:txBody>
              <a:bodyPr wrap="square">
                <a:spAutoFit/>
              </a:bodyPr>
              <a:lstStyle/>
              <a:p>
                <a:pPr algn="r">
                  <a:lnSpc>
                    <a:spcPct val="130000"/>
                  </a:lnSpc>
                </a:pPr>
                <a:r>
                  <a:rPr lang="zh-CN" altLang="en-US" sz="2000" spc="110" dirty="0">
                    <a:solidFill>
                      <a:srgbClr val="9B0004"/>
                    </a:solidFill>
                    <a:latin typeface="思源宋体 CN Heavy" panose="02020900000000000000" pitchFamily="18" charset="-122"/>
                    <a:ea typeface="思源宋体 CN Heavy" panose="02020900000000000000" pitchFamily="18" charset="-122"/>
                    <a:sym typeface="Impact" panose="020B0806030902050204" pitchFamily="34" charset="0"/>
                  </a:rPr>
                  <a:t>新渡戸稲造</a:t>
                </a:r>
              </a:p>
            </p:txBody>
          </p:sp>
          <p:cxnSp>
            <p:nvCxnSpPr>
              <p:cNvPr id="10" name="PA_直接连接符 10">
                <a:extLst>
                  <a:ext uri="{FF2B5EF4-FFF2-40B4-BE49-F238E27FC236}">
                    <a16:creationId xmlns:a16="http://schemas.microsoft.com/office/drawing/2014/main" xmlns="" id="{6D750BA0-9821-4EA1-88C1-7D1D301A2112}"/>
                  </a:ext>
                </a:extLst>
              </p:cNvPr>
              <p:cNvCxnSpPr>
                <a:cxnSpLocks/>
              </p:cNvCxnSpPr>
              <p:nvPr>
                <p:custDataLst>
                  <p:tags r:id="rId3"/>
                </p:custDataLst>
              </p:nvPr>
            </p:nvCxnSpPr>
            <p:spPr>
              <a:xfrm>
                <a:off x="5486405" y="5359669"/>
                <a:ext cx="792000" cy="1"/>
              </a:xfrm>
              <a:prstGeom prst="line">
                <a:avLst/>
              </a:prstGeom>
              <a:ln>
                <a:solidFill>
                  <a:srgbClr val="9B0004"/>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439190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7FABA7EC-658F-4E1D-BDED-3F64FB697C8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980"/>
          <a:stretch/>
        </p:blipFill>
        <p:spPr>
          <a:xfrm>
            <a:off x="743576" y="4261897"/>
            <a:ext cx="10991224" cy="2106837"/>
          </a:xfrm>
          <a:custGeom>
            <a:avLst/>
            <a:gdLst>
              <a:gd name="connsiteX0" fmla="*/ 0 w 10991224"/>
              <a:gd name="connsiteY0" fmla="*/ 0 h 2106837"/>
              <a:gd name="connsiteX1" fmla="*/ 10991224 w 10991224"/>
              <a:gd name="connsiteY1" fmla="*/ 0 h 2106837"/>
              <a:gd name="connsiteX2" fmla="*/ 10991224 w 10991224"/>
              <a:gd name="connsiteY2" fmla="*/ 1628154 h 2106837"/>
              <a:gd name="connsiteX3" fmla="*/ 10512541 w 10991224"/>
              <a:gd name="connsiteY3" fmla="*/ 2106837 h 2106837"/>
              <a:gd name="connsiteX4" fmla="*/ 192307 w 10991224"/>
              <a:gd name="connsiteY4" fmla="*/ 2106837 h 2106837"/>
              <a:gd name="connsiteX5" fmla="*/ 5982 w 10991224"/>
              <a:gd name="connsiteY5" fmla="*/ 2069220 h 2106837"/>
              <a:gd name="connsiteX6" fmla="*/ 0 w 10991224"/>
              <a:gd name="connsiteY6" fmla="*/ 2065973 h 2106837"/>
              <a:gd name="connsiteX7" fmla="*/ 0 w 10991224"/>
              <a:gd name="connsiteY7" fmla="*/ 0 h 21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91224" h="2106837">
                <a:moveTo>
                  <a:pt x="0" y="0"/>
                </a:moveTo>
                <a:lnTo>
                  <a:pt x="10991224" y="0"/>
                </a:lnTo>
                <a:lnTo>
                  <a:pt x="10991224" y="1628154"/>
                </a:lnTo>
                <a:cubicBezTo>
                  <a:pt x="10991224" y="1892523"/>
                  <a:pt x="10776910" y="2106837"/>
                  <a:pt x="10512541" y="2106837"/>
                </a:cubicBezTo>
                <a:lnTo>
                  <a:pt x="192307" y="2106837"/>
                </a:lnTo>
                <a:cubicBezTo>
                  <a:pt x="126215" y="2106837"/>
                  <a:pt x="63251" y="2093443"/>
                  <a:pt x="5982" y="2069220"/>
                </a:cubicBezTo>
                <a:lnTo>
                  <a:pt x="0" y="2065973"/>
                </a:lnTo>
                <a:lnTo>
                  <a:pt x="0" y="0"/>
                </a:lnTo>
                <a:close/>
              </a:path>
            </a:pathLst>
          </a:custGeom>
        </p:spPr>
      </p:pic>
      <p:sp>
        <p:nvSpPr>
          <p:cNvPr id="3" name="矩形 2">
            <a:extLst>
              <a:ext uri="{FF2B5EF4-FFF2-40B4-BE49-F238E27FC236}">
                <a16:creationId xmlns:a16="http://schemas.microsoft.com/office/drawing/2014/main" xmlns="" id="{DE61311A-FD3C-430F-849A-453D6F78674C}"/>
              </a:ext>
            </a:extLst>
          </p:cNvPr>
          <p:cNvSpPr/>
          <p:nvPr/>
        </p:nvSpPr>
        <p:spPr>
          <a:xfrm>
            <a:off x="2419479" y="1979027"/>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4" name="任意多边形 854">
            <a:extLst>
              <a:ext uri="{FF2B5EF4-FFF2-40B4-BE49-F238E27FC236}">
                <a16:creationId xmlns:a16="http://schemas.microsoft.com/office/drawing/2014/main" xmlns="" id="{6FD2BC8C-F77A-4406-B3A2-35379CFDEA0A}"/>
              </a:ext>
            </a:extLst>
          </p:cNvPr>
          <p:cNvSpPr/>
          <p:nvPr/>
        </p:nvSpPr>
        <p:spPr bwMode="auto">
          <a:xfrm rot="10800000">
            <a:off x="2465645" y="3399298"/>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5" name="任意多边形 855">
            <a:extLst>
              <a:ext uri="{FF2B5EF4-FFF2-40B4-BE49-F238E27FC236}">
                <a16:creationId xmlns:a16="http://schemas.microsoft.com/office/drawing/2014/main" xmlns="" id="{EC5F75F0-5FDB-45DB-BA5B-7320FDB23203}"/>
              </a:ext>
            </a:extLst>
          </p:cNvPr>
          <p:cNvSpPr/>
          <p:nvPr/>
        </p:nvSpPr>
        <p:spPr bwMode="auto">
          <a:xfrm flipH="1">
            <a:off x="2473098" y="174722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dirty="0">
              <a:latin typeface="思源宋体 CN Heavy" panose="02020900000000000000" pitchFamily="18" charset="-122"/>
              <a:ea typeface="思源宋体 CN Heavy" panose="02020900000000000000" pitchFamily="18" charset="-122"/>
            </a:endParaRPr>
          </a:p>
        </p:txBody>
      </p:sp>
      <p:sp>
        <p:nvSpPr>
          <p:cNvPr id="6" name="矩形 5">
            <a:extLst>
              <a:ext uri="{FF2B5EF4-FFF2-40B4-BE49-F238E27FC236}">
                <a16:creationId xmlns:a16="http://schemas.microsoft.com/office/drawing/2014/main" xmlns="" id="{2581C93F-A2CD-4C16-A254-364CC0539E81}"/>
              </a:ext>
            </a:extLst>
          </p:cNvPr>
          <p:cNvSpPr/>
          <p:nvPr/>
        </p:nvSpPr>
        <p:spPr>
          <a:xfrm>
            <a:off x="1634647" y="1825441"/>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7" name="矩形 6">
            <a:extLst>
              <a:ext uri="{FF2B5EF4-FFF2-40B4-BE49-F238E27FC236}">
                <a16:creationId xmlns:a16="http://schemas.microsoft.com/office/drawing/2014/main" xmlns="" id="{65504669-E382-4FE7-8CF9-58FB9A0CAAB5}"/>
              </a:ext>
            </a:extLst>
          </p:cNvPr>
          <p:cNvSpPr/>
          <p:nvPr/>
        </p:nvSpPr>
        <p:spPr>
          <a:xfrm>
            <a:off x="4509881" y="1979027"/>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8" name="任意多边形 864">
            <a:extLst>
              <a:ext uri="{FF2B5EF4-FFF2-40B4-BE49-F238E27FC236}">
                <a16:creationId xmlns:a16="http://schemas.microsoft.com/office/drawing/2014/main" xmlns="" id="{11649061-8423-45B6-9D56-451A195ADBE7}"/>
              </a:ext>
            </a:extLst>
          </p:cNvPr>
          <p:cNvSpPr/>
          <p:nvPr/>
        </p:nvSpPr>
        <p:spPr bwMode="auto">
          <a:xfrm rot="10800000">
            <a:off x="4556047" y="3399298"/>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9" name="任意多边形 865">
            <a:extLst>
              <a:ext uri="{FF2B5EF4-FFF2-40B4-BE49-F238E27FC236}">
                <a16:creationId xmlns:a16="http://schemas.microsoft.com/office/drawing/2014/main" xmlns="" id="{4C01AFEE-8292-4C40-9264-0A11E87A7EDD}"/>
              </a:ext>
            </a:extLst>
          </p:cNvPr>
          <p:cNvSpPr/>
          <p:nvPr/>
        </p:nvSpPr>
        <p:spPr bwMode="auto">
          <a:xfrm flipH="1">
            <a:off x="4563500" y="174722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0" name="矩形 9">
            <a:extLst>
              <a:ext uri="{FF2B5EF4-FFF2-40B4-BE49-F238E27FC236}">
                <a16:creationId xmlns:a16="http://schemas.microsoft.com/office/drawing/2014/main" xmlns="" id="{2177E0C9-F80D-4B33-867B-B981B129A3EA}"/>
              </a:ext>
            </a:extLst>
          </p:cNvPr>
          <p:cNvSpPr/>
          <p:nvPr/>
        </p:nvSpPr>
        <p:spPr>
          <a:xfrm>
            <a:off x="3725049" y="1825441"/>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
        <p:nvSpPr>
          <p:cNvPr id="11" name="椭圆 10">
            <a:extLst>
              <a:ext uri="{FF2B5EF4-FFF2-40B4-BE49-F238E27FC236}">
                <a16:creationId xmlns:a16="http://schemas.microsoft.com/office/drawing/2014/main" xmlns="" id="{BED5DABD-C79F-44AD-949D-CDB7292E739E}"/>
              </a:ext>
            </a:extLst>
          </p:cNvPr>
          <p:cNvSpPr/>
          <p:nvPr/>
        </p:nvSpPr>
        <p:spPr>
          <a:xfrm>
            <a:off x="8779353" y="2830640"/>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12" name="文本框 11">
            <a:extLst>
              <a:ext uri="{FF2B5EF4-FFF2-40B4-BE49-F238E27FC236}">
                <a16:creationId xmlns:a16="http://schemas.microsoft.com/office/drawing/2014/main" xmlns="" id="{2AC4DBC3-8951-43F9-AA55-6DCFD0FC4BA8}"/>
              </a:ext>
            </a:extLst>
          </p:cNvPr>
          <p:cNvSpPr txBox="1"/>
          <p:nvPr/>
        </p:nvSpPr>
        <p:spPr>
          <a:xfrm>
            <a:off x="8626945" y="1558415"/>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一章回</a:t>
            </a:r>
          </a:p>
        </p:txBody>
      </p:sp>
      <p:sp>
        <p:nvSpPr>
          <p:cNvPr id="13" name="矩形 12">
            <a:extLst>
              <a:ext uri="{FF2B5EF4-FFF2-40B4-BE49-F238E27FC236}">
                <a16:creationId xmlns:a16="http://schemas.microsoft.com/office/drawing/2014/main" xmlns="" id="{84977909-99B8-44D8-BE20-70DA1197378E}"/>
              </a:ext>
            </a:extLst>
          </p:cNvPr>
          <p:cNvSpPr/>
          <p:nvPr/>
        </p:nvSpPr>
        <p:spPr>
          <a:xfrm>
            <a:off x="6844320" y="1950511"/>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4" name="任意多边形 864">
            <a:extLst>
              <a:ext uri="{FF2B5EF4-FFF2-40B4-BE49-F238E27FC236}">
                <a16:creationId xmlns:a16="http://schemas.microsoft.com/office/drawing/2014/main" xmlns="" id="{7507A4A1-6FF4-4B7B-8E5E-7BFF0B5753B1}"/>
              </a:ext>
            </a:extLst>
          </p:cNvPr>
          <p:cNvSpPr/>
          <p:nvPr/>
        </p:nvSpPr>
        <p:spPr bwMode="auto">
          <a:xfrm rot="10800000">
            <a:off x="6890486" y="3370782"/>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5" name="任意多边形 865">
            <a:extLst>
              <a:ext uri="{FF2B5EF4-FFF2-40B4-BE49-F238E27FC236}">
                <a16:creationId xmlns:a16="http://schemas.microsoft.com/office/drawing/2014/main" xmlns="" id="{0D1D856B-1719-4325-8C78-B7013CB597C0}"/>
              </a:ext>
            </a:extLst>
          </p:cNvPr>
          <p:cNvSpPr/>
          <p:nvPr/>
        </p:nvSpPr>
        <p:spPr bwMode="auto">
          <a:xfrm flipH="1">
            <a:off x="6897939" y="1718713"/>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6" name="矩形 15">
            <a:extLst>
              <a:ext uri="{FF2B5EF4-FFF2-40B4-BE49-F238E27FC236}">
                <a16:creationId xmlns:a16="http://schemas.microsoft.com/office/drawing/2014/main" xmlns="" id="{C104A9F3-8577-494C-A012-56D4F869B323}"/>
              </a:ext>
            </a:extLst>
          </p:cNvPr>
          <p:cNvSpPr/>
          <p:nvPr/>
        </p:nvSpPr>
        <p:spPr>
          <a:xfrm>
            <a:off x="6059488" y="1796925"/>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pic>
        <p:nvPicPr>
          <p:cNvPr id="17" name="图片 16">
            <a:extLst>
              <a:ext uri="{FF2B5EF4-FFF2-40B4-BE49-F238E27FC236}">
                <a16:creationId xmlns:a16="http://schemas.microsoft.com/office/drawing/2014/main" xmlns="" id="{A6F55B40-15A4-4B84-9688-5AFF3C48C0A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97513" y="73095"/>
            <a:ext cx="1669285" cy="3392418"/>
          </a:xfrm>
          <a:prstGeom prst="rect">
            <a:avLst/>
          </a:prstGeom>
        </p:spPr>
      </p:pic>
    </p:spTree>
    <p:extLst>
      <p:ext uri="{BB962C8B-B14F-4D97-AF65-F5344CB8AC3E}">
        <p14:creationId xmlns:p14="http://schemas.microsoft.com/office/powerpoint/2010/main" val="10437863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style.rotation</p:attrName>
                                        </p:attrNameLst>
                                      </p:cBhvr>
                                      <p:tavLst>
                                        <p:tav tm="0">
                                          <p:val>
                                            <p:fltVal val="720"/>
                                          </p:val>
                                        </p:tav>
                                        <p:tav tm="100000">
                                          <p:val>
                                            <p:fltVal val="0"/>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 calcmode="lin" valueType="num">
                                      <p:cBhvr>
                                        <p:cTn id="19" dur="500" fill="hold"/>
                                        <p:tgtEl>
                                          <p:spTgt spid="10"/>
                                        </p:tgtEl>
                                        <p:attrNameLst>
                                          <p:attrName>ppt_w</p:attrName>
                                        </p:attrNameLst>
                                      </p:cBhvr>
                                      <p:tavLst>
                                        <p:tav tm="0">
                                          <p:val>
                                            <p:fltVal val="0"/>
                                          </p:val>
                                        </p:tav>
                                        <p:tav tm="100000">
                                          <p:val>
                                            <p:strVal val="#ppt_w"/>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35" presetClass="entr" presetSubtype="0" fill="hold" grpId="0" nodeType="with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anim calcmode="lin" valueType="num">
                                      <p:cBhvr>
                                        <p:cTn id="32" dur="500" fill="hold"/>
                                        <p:tgtEl>
                                          <p:spTgt spid="6"/>
                                        </p:tgtEl>
                                        <p:attrNameLst>
                                          <p:attrName>style.rotation</p:attrName>
                                        </p:attrNameLst>
                                      </p:cBhvr>
                                      <p:tavLst>
                                        <p:tav tm="0">
                                          <p:val>
                                            <p:fltVal val="720"/>
                                          </p:val>
                                        </p:tav>
                                        <p:tav tm="100000">
                                          <p:val>
                                            <p:fltVal val="0"/>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 calcmode="lin" valueType="num">
                                      <p:cBhvr>
                                        <p:cTn id="34" dur="500" fill="hold"/>
                                        <p:tgtEl>
                                          <p:spTgt spid="6"/>
                                        </p:tgtEl>
                                        <p:attrNameLst>
                                          <p:attrName>ppt_w</p:attrName>
                                        </p:attrNameLst>
                                      </p:cBhvr>
                                      <p:tavLst>
                                        <p:tav tm="0">
                                          <p:val>
                                            <p:fltVal val="0"/>
                                          </p:val>
                                        </p:tav>
                                        <p:tav tm="100000">
                                          <p:val>
                                            <p:strVal val="#ppt_w"/>
                                          </p:val>
                                        </p:tav>
                                      </p:tavLst>
                                    </p:anim>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35" presetClass="entr" presetSubtype="0" fill="hold" grpId="0" nodeType="withEffect">
                                  <p:stCondLst>
                                    <p:cond delay="0"/>
                                  </p:stCondLst>
                                  <p:iterate type="lt">
                                    <p:tmPct val="10000"/>
                                  </p:iterate>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anim calcmode="lin" valueType="num">
                                      <p:cBhvr>
                                        <p:cTn id="47" dur="500" fill="hold"/>
                                        <p:tgtEl>
                                          <p:spTgt spid="16"/>
                                        </p:tgtEl>
                                        <p:attrNameLst>
                                          <p:attrName>style.rotation</p:attrName>
                                        </p:attrNameLst>
                                      </p:cBhvr>
                                      <p:tavLst>
                                        <p:tav tm="0">
                                          <p:val>
                                            <p:fltVal val="720"/>
                                          </p:val>
                                        </p:tav>
                                        <p:tav tm="100000">
                                          <p:val>
                                            <p:fltVal val="0"/>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 calcmode="lin" valueType="num">
                                      <p:cBhvr>
                                        <p:cTn id="49" dur="500" fill="hold"/>
                                        <p:tgtEl>
                                          <p:spTgt spid="1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p:bldP spid="8" grpId="0" animBg="1"/>
      <p:bldP spid="9" grpId="0" animBg="1"/>
      <p:bldP spid="10" grpId="0"/>
      <p:bldP spid="13" grpId="0"/>
      <p:bldP spid="14" grpId="0" animBg="1"/>
      <p:bldP spid="15"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A6E9539-F61C-4324-98B8-953B5848BBF0}"/>
              </a:ext>
            </a:extLst>
          </p:cNvPr>
          <p:cNvSpPr/>
          <p:nvPr/>
        </p:nvSpPr>
        <p:spPr>
          <a:xfrm>
            <a:off x="10656943" y="3536610"/>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3" name="文本框 2">
            <a:extLst>
              <a:ext uri="{FF2B5EF4-FFF2-40B4-BE49-F238E27FC236}">
                <a16:creationId xmlns:a16="http://schemas.microsoft.com/office/drawing/2014/main" xmlns="" id="{CFB14663-7E4F-4E78-BC62-E522107E2D64}"/>
              </a:ext>
            </a:extLst>
          </p:cNvPr>
          <p:cNvSpPr txBox="1"/>
          <p:nvPr/>
        </p:nvSpPr>
        <p:spPr>
          <a:xfrm>
            <a:off x="10504535" y="2264385"/>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一章回</a:t>
            </a:r>
          </a:p>
        </p:txBody>
      </p:sp>
      <p:graphicFrame>
        <p:nvGraphicFramePr>
          <p:cNvPr id="4" name="图示 3">
            <a:extLst>
              <a:ext uri="{FF2B5EF4-FFF2-40B4-BE49-F238E27FC236}">
                <a16:creationId xmlns:a16="http://schemas.microsoft.com/office/drawing/2014/main" xmlns="" id="{92FA9FD5-382C-42B6-85B5-3DC4A49C27AA}"/>
              </a:ext>
            </a:extLst>
          </p:cNvPr>
          <p:cNvGraphicFramePr/>
          <p:nvPr>
            <p:extLst>
              <p:ext uri="{D42A27DB-BD31-4B8C-83A1-F6EECF244321}">
                <p14:modId xmlns:p14="http://schemas.microsoft.com/office/powerpoint/2010/main" val="1103611797"/>
              </p:ext>
            </p:extLst>
          </p:nvPr>
        </p:nvGraphicFramePr>
        <p:xfrm>
          <a:off x="3626340" y="1367730"/>
          <a:ext cx="6183810" cy="4122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矩形 4">
            <a:extLst>
              <a:ext uri="{FF2B5EF4-FFF2-40B4-BE49-F238E27FC236}">
                <a16:creationId xmlns:a16="http://schemas.microsoft.com/office/drawing/2014/main" xmlns="" id="{67B8A116-E081-4925-B23A-CC03F54A42E9}"/>
              </a:ext>
            </a:extLst>
          </p:cNvPr>
          <p:cNvSpPr/>
          <p:nvPr/>
        </p:nvSpPr>
        <p:spPr>
          <a:xfrm>
            <a:off x="2485680" y="2065364"/>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6" name="任意多边形 864">
            <a:extLst>
              <a:ext uri="{FF2B5EF4-FFF2-40B4-BE49-F238E27FC236}">
                <a16:creationId xmlns:a16="http://schemas.microsoft.com/office/drawing/2014/main" xmlns="" id="{C6DC50EB-770E-43CA-8B96-C71EF29AD932}"/>
              </a:ext>
            </a:extLst>
          </p:cNvPr>
          <p:cNvSpPr/>
          <p:nvPr/>
        </p:nvSpPr>
        <p:spPr bwMode="auto">
          <a:xfrm rot="10800000">
            <a:off x="2531846" y="3485635"/>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7" name="任意多边形 865">
            <a:extLst>
              <a:ext uri="{FF2B5EF4-FFF2-40B4-BE49-F238E27FC236}">
                <a16:creationId xmlns:a16="http://schemas.microsoft.com/office/drawing/2014/main" xmlns="" id="{0FAA2962-460A-4F4E-9B04-3FBFF5357286}"/>
              </a:ext>
            </a:extLst>
          </p:cNvPr>
          <p:cNvSpPr/>
          <p:nvPr/>
        </p:nvSpPr>
        <p:spPr bwMode="auto">
          <a:xfrm flipH="1">
            <a:off x="2539299" y="1833566"/>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8" name="矩形 7">
            <a:extLst>
              <a:ext uri="{FF2B5EF4-FFF2-40B4-BE49-F238E27FC236}">
                <a16:creationId xmlns:a16="http://schemas.microsoft.com/office/drawing/2014/main" xmlns="" id="{2759953A-E719-4AA4-BD69-A5898F53903E}"/>
              </a:ext>
            </a:extLst>
          </p:cNvPr>
          <p:cNvSpPr/>
          <p:nvPr/>
        </p:nvSpPr>
        <p:spPr>
          <a:xfrm>
            <a:off x="1700848" y="1911778"/>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32725441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style.rotation</p:attrName>
                                        </p:attrNameLst>
                                      </p:cBhvr>
                                      <p:tavLst>
                                        <p:tav tm="0">
                                          <p:val>
                                            <p:fltVal val="720"/>
                                          </p:val>
                                        </p:tav>
                                        <p:tav tm="100000">
                                          <p:val>
                                            <p:fltVal val="0"/>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a16="http://schemas.microsoft.com/office/drawing/2014/main" xmlns="" id="{CDF11328-3786-4C53-9C20-D9B15B52C67F}"/>
              </a:ext>
            </a:extLst>
          </p:cNvPr>
          <p:cNvSpPr/>
          <p:nvPr/>
        </p:nvSpPr>
        <p:spPr>
          <a:xfrm>
            <a:off x="199313" y="2316479"/>
            <a:ext cx="11474527" cy="2353137"/>
          </a:xfrm>
          <a:custGeom>
            <a:avLst/>
            <a:gdLst>
              <a:gd name="connsiteX0" fmla="*/ 0 w 12168554"/>
              <a:gd name="connsiteY0" fmla="*/ 144271 h 2296863"/>
              <a:gd name="connsiteX1" fmla="*/ 1842868 w 12168554"/>
              <a:gd name="connsiteY1" fmla="*/ 228677 h 2296863"/>
              <a:gd name="connsiteX2" fmla="*/ 5739618 w 12168554"/>
              <a:gd name="connsiteY2" fmla="*/ 2296628 h 2296863"/>
              <a:gd name="connsiteX3" fmla="*/ 9481625 w 12168554"/>
              <a:gd name="connsiteY3" fmla="*/ 369354 h 2296863"/>
              <a:gd name="connsiteX4" fmla="*/ 12168554 w 12168554"/>
              <a:gd name="connsiteY4" fmla="*/ 1002401 h 2296863"/>
              <a:gd name="connsiteX0" fmla="*/ 0 w 12210757"/>
              <a:gd name="connsiteY0" fmla="*/ 48556 h 2552840"/>
              <a:gd name="connsiteX1" fmla="*/ 1885071 w 12210757"/>
              <a:gd name="connsiteY1" fmla="*/ 484654 h 2552840"/>
              <a:gd name="connsiteX2" fmla="*/ 5781821 w 12210757"/>
              <a:gd name="connsiteY2" fmla="*/ 2552605 h 2552840"/>
              <a:gd name="connsiteX3" fmla="*/ 9523828 w 12210757"/>
              <a:gd name="connsiteY3" fmla="*/ 625331 h 2552840"/>
              <a:gd name="connsiteX4" fmla="*/ 12210757 w 12210757"/>
              <a:gd name="connsiteY4" fmla="*/ 1258378 h 2552840"/>
              <a:gd name="connsiteX0" fmla="*/ 0 w 12210757"/>
              <a:gd name="connsiteY0" fmla="*/ 0 h 2504284"/>
              <a:gd name="connsiteX1" fmla="*/ 1885071 w 12210757"/>
              <a:gd name="connsiteY1" fmla="*/ 436098 h 2504284"/>
              <a:gd name="connsiteX2" fmla="*/ 5781821 w 12210757"/>
              <a:gd name="connsiteY2" fmla="*/ 2504049 h 2504284"/>
              <a:gd name="connsiteX3" fmla="*/ 9523828 w 12210757"/>
              <a:gd name="connsiteY3" fmla="*/ 576775 h 2504284"/>
              <a:gd name="connsiteX4" fmla="*/ 12210757 w 12210757"/>
              <a:gd name="connsiteY4" fmla="*/ 1209822 h 2504284"/>
              <a:gd name="connsiteX0" fmla="*/ 0 w 12210757"/>
              <a:gd name="connsiteY0" fmla="*/ 0 h 2504284"/>
              <a:gd name="connsiteX1" fmla="*/ 1885071 w 12210757"/>
              <a:gd name="connsiteY1" fmla="*/ 436098 h 2504284"/>
              <a:gd name="connsiteX2" fmla="*/ 6147581 w 12210757"/>
              <a:gd name="connsiteY2" fmla="*/ 2504049 h 2504284"/>
              <a:gd name="connsiteX3" fmla="*/ 9523828 w 12210757"/>
              <a:gd name="connsiteY3" fmla="*/ 576775 h 2504284"/>
              <a:gd name="connsiteX4" fmla="*/ 12210757 w 12210757"/>
              <a:gd name="connsiteY4" fmla="*/ 1209822 h 2504284"/>
              <a:gd name="connsiteX0" fmla="*/ 0 w 12210757"/>
              <a:gd name="connsiteY0" fmla="*/ 0 h 2505001"/>
              <a:gd name="connsiteX1" fmla="*/ 1885071 w 12210757"/>
              <a:gd name="connsiteY1" fmla="*/ 436098 h 2505001"/>
              <a:gd name="connsiteX2" fmla="*/ 6147581 w 12210757"/>
              <a:gd name="connsiteY2" fmla="*/ 2504049 h 2505001"/>
              <a:gd name="connsiteX3" fmla="*/ 9523828 w 12210757"/>
              <a:gd name="connsiteY3" fmla="*/ 576775 h 2505001"/>
              <a:gd name="connsiteX4" fmla="*/ 12210757 w 12210757"/>
              <a:gd name="connsiteY4" fmla="*/ 1209822 h 2505001"/>
              <a:gd name="connsiteX0" fmla="*/ 0 w 12210757"/>
              <a:gd name="connsiteY0" fmla="*/ 0 h 2504119"/>
              <a:gd name="connsiteX1" fmla="*/ 2757268 w 12210757"/>
              <a:gd name="connsiteY1" fmla="*/ 647113 h 2504119"/>
              <a:gd name="connsiteX2" fmla="*/ 6147581 w 12210757"/>
              <a:gd name="connsiteY2" fmla="*/ 2504049 h 2504119"/>
              <a:gd name="connsiteX3" fmla="*/ 9523828 w 12210757"/>
              <a:gd name="connsiteY3" fmla="*/ 576775 h 2504119"/>
              <a:gd name="connsiteX4" fmla="*/ 12210757 w 12210757"/>
              <a:gd name="connsiteY4" fmla="*/ 1209822 h 2504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0757" h="2504119">
                <a:moveTo>
                  <a:pt x="0" y="0"/>
                </a:moveTo>
                <a:cubicBezTo>
                  <a:pt x="471268" y="45720"/>
                  <a:pt x="1732671" y="229772"/>
                  <a:pt x="2757268" y="647113"/>
                </a:cubicBezTo>
                <a:cubicBezTo>
                  <a:pt x="3781865" y="1064454"/>
                  <a:pt x="5019821" y="2515772"/>
                  <a:pt x="6147581" y="2504049"/>
                </a:cubicBezTo>
                <a:cubicBezTo>
                  <a:pt x="7275341" y="2492326"/>
                  <a:pt x="8513299" y="792480"/>
                  <a:pt x="9523828" y="576775"/>
                </a:cubicBezTo>
                <a:cubicBezTo>
                  <a:pt x="10534357" y="361071"/>
                  <a:pt x="11403037" y="785446"/>
                  <a:pt x="12210757" y="1209822"/>
                </a:cubicBezTo>
              </a:path>
            </a:pathLst>
          </a:custGeom>
          <a:noFill/>
          <a:ln w="1270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descr="图片包含 动物, 鸟, 放飞&#10;&#10;已生成极高可信度的说明">
            <a:extLst>
              <a:ext uri="{FF2B5EF4-FFF2-40B4-BE49-F238E27FC236}">
                <a16:creationId xmlns:a16="http://schemas.microsoft.com/office/drawing/2014/main" xmlns="" id="{15229C6E-F720-4B75-AD8D-F03F512BC87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13560" y="1783080"/>
            <a:ext cx="1491478" cy="1478280"/>
          </a:xfrm>
          <a:prstGeom prst="rect">
            <a:avLst/>
          </a:prstGeom>
        </p:spPr>
      </p:pic>
      <p:pic>
        <p:nvPicPr>
          <p:cNvPr id="5" name="图片 4" descr="图片包含 动物, 鸟, 放飞&#10;&#10;已生成极高可信度的说明">
            <a:extLst>
              <a:ext uri="{FF2B5EF4-FFF2-40B4-BE49-F238E27FC236}">
                <a16:creationId xmlns:a16="http://schemas.microsoft.com/office/drawing/2014/main" xmlns="" id="{01813728-9C2C-42AD-819F-A54B01E0A12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50261" y="3493047"/>
            <a:ext cx="1491478" cy="1478280"/>
          </a:xfrm>
          <a:prstGeom prst="rect">
            <a:avLst/>
          </a:prstGeom>
        </p:spPr>
      </p:pic>
      <p:pic>
        <p:nvPicPr>
          <p:cNvPr id="6" name="图片 5" descr="图片包含 动物, 鸟, 放飞&#10;&#10;已生成极高可信度的说明">
            <a:extLst>
              <a:ext uri="{FF2B5EF4-FFF2-40B4-BE49-F238E27FC236}">
                <a16:creationId xmlns:a16="http://schemas.microsoft.com/office/drawing/2014/main" xmlns="" id="{42A0C5BF-0394-4D86-9F1C-85830C1CD41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87821" y="1783080"/>
            <a:ext cx="1491478" cy="1478280"/>
          </a:xfrm>
          <a:prstGeom prst="rect">
            <a:avLst/>
          </a:prstGeom>
        </p:spPr>
      </p:pic>
      <p:sp>
        <p:nvSpPr>
          <p:cNvPr id="9" name="矩形 8">
            <a:extLst>
              <a:ext uri="{FF2B5EF4-FFF2-40B4-BE49-F238E27FC236}">
                <a16:creationId xmlns:a16="http://schemas.microsoft.com/office/drawing/2014/main" xmlns="" id="{A23CD616-AF82-431C-8104-4231EDD07DB2}"/>
              </a:ext>
            </a:extLst>
          </p:cNvPr>
          <p:cNvSpPr/>
          <p:nvPr/>
        </p:nvSpPr>
        <p:spPr>
          <a:xfrm>
            <a:off x="1058822" y="3941318"/>
            <a:ext cx="2998620" cy="700576"/>
          </a:xfrm>
          <a:prstGeom prst="rect">
            <a:avLst/>
          </a:prstGeom>
        </p:spPr>
        <p:txBody>
          <a:bodyPr wrap="square">
            <a:spAutoFit/>
          </a:bodyPr>
          <a:lstStyle/>
          <a:p>
            <a:pPr>
              <a:lnSpc>
                <a:spcPct val="150000"/>
              </a:lnSpc>
            </a:pPr>
            <a:r>
              <a:rPr lang="zh-CN" altLang="en-US" sz="1400"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10" name="矩形 9">
            <a:extLst>
              <a:ext uri="{FF2B5EF4-FFF2-40B4-BE49-F238E27FC236}">
                <a16:creationId xmlns:a16="http://schemas.microsoft.com/office/drawing/2014/main" xmlns="" id="{6F6A36AE-DDBE-4AA5-9F62-EEF591226A66}"/>
              </a:ext>
            </a:extLst>
          </p:cNvPr>
          <p:cNvSpPr/>
          <p:nvPr/>
        </p:nvSpPr>
        <p:spPr>
          <a:xfrm>
            <a:off x="1058822" y="3441694"/>
            <a:ext cx="2723405" cy="499624"/>
          </a:xfrm>
          <a:prstGeom prst="rect">
            <a:avLst/>
          </a:prstGeom>
        </p:spPr>
        <p:txBody>
          <a:bodyPr wrap="square">
            <a:spAutoFit/>
          </a:bodyPr>
          <a:lstStyle/>
          <a:p>
            <a:pPr>
              <a:lnSpc>
                <a:spcPct val="150000"/>
              </a:lnSpc>
            </a:pPr>
            <a:r>
              <a:rPr lang="zh-CN" altLang="en-US" sz="2000" b="1"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点击此处添加文本</a:t>
            </a:r>
          </a:p>
        </p:txBody>
      </p:sp>
      <p:sp>
        <p:nvSpPr>
          <p:cNvPr id="11" name="矩形 10">
            <a:extLst>
              <a:ext uri="{FF2B5EF4-FFF2-40B4-BE49-F238E27FC236}">
                <a16:creationId xmlns:a16="http://schemas.microsoft.com/office/drawing/2014/main" xmlns="" id="{FC413C63-2DD9-42FA-B035-7E37B27EF17D}"/>
              </a:ext>
            </a:extLst>
          </p:cNvPr>
          <p:cNvSpPr/>
          <p:nvPr/>
        </p:nvSpPr>
        <p:spPr>
          <a:xfrm>
            <a:off x="4734297" y="2626248"/>
            <a:ext cx="2998620" cy="700576"/>
          </a:xfrm>
          <a:prstGeom prst="rect">
            <a:avLst/>
          </a:prstGeom>
        </p:spPr>
        <p:txBody>
          <a:bodyPr wrap="square">
            <a:spAutoFit/>
          </a:bodyPr>
          <a:lstStyle/>
          <a:p>
            <a:pPr>
              <a:lnSpc>
                <a:spcPct val="150000"/>
              </a:lnSpc>
            </a:pPr>
            <a:r>
              <a:rPr lang="zh-CN" altLang="en-US" sz="1400"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12" name="矩形 11">
            <a:extLst>
              <a:ext uri="{FF2B5EF4-FFF2-40B4-BE49-F238E27FC236}">
                <a16:creationId xmlns:a16="http://schemas.microsoft.com/office/drawing/2014/main" xmlns="" id="{8602B247-A473-4E2B-BA46-C7383ED2C3FF}"/>
              </a:ext>
            </a:extLst>
          </p:cNvPr>
          <p:cNvSpPr/>
          <p:nvPr/>
        </p:nvSpPr>
        <p:spPr>
          <a:xfrm>
            <a:off x="4734297" y="2126624"/>
            <a:ext cx="2723405" cy="499624"/>
          </a:xfrm>
          <a:prstGeom prst="rect">
            <a:avLst/>
          </a:prstGeom>
        </p:spPr>
        <p:txBody>
          <a:bodyPr wrap="square">
            <a:spAutoFit/>
          </a:bodyPr>
          <a:lstStyle/>
          <a:p>
            <a:pPr>
              <a:lnSpc>
                <a:spcPct val="150000"/>
              </a:lnSpc>
            </a:pPr>
            <a:r>
              <a:rPr lang="zh-CN" altLang="en-US" sz="2000" b="1"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点击此处添加文本</a:t>
            </a:r>
          </a:p>
        </p:txBody>
      </p:sp>
      <p:sp>
        <p:nvSpPr>
          <p:cNvPr id="13" name="矩形 12">
            <a:extLst>
              <a:ext uri="{FF2B5EF4-FFF2-40B4-BE49-F238E27FC236}">
                <a16:creationId xmlns:a16="http://schemas.microsoft.com/office/drawing/2014/main" xmlns="" id="{CA42B906-AA61-40B6-B76B-473A7BB42ACC}"/>
              </a:ext>
            </a:extLst>
          </p:cNvPr>
          <p:cNvSpPr/>
          <p:nvPr/>
        </p:nvSpPr>
        <p:spPr>
          <a:xfrm>
            <a:off x="8409773" y="3950839"/>
            <a:ext cx="2998620" cy="700576"/>
          </a:xfrm>
          <a:prstGeom prst="rect">
            <a:avLst/>
          </a:prstGeom>
        </p:spPr>
        <p:txBody>
          <a:bodyPr wrap="square">
            <a:spAutoFit/>
          </a:bodyPr>
          <a:lstStyle/>
          <a:p>
            <a:pPr>
              <a:lnSpc>
                <a:spcPct val="150000"/>
              </a:lnSpc>
            </a:pPr>
            <a:r>
              <a:rPr lang="zh-CN" altLang="en-US" sz="1400"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点击此处添加文字描述，文字颜色、大小、字体可根据需求进行更改。</a:t>
            </a:r>
          </a:p>
        </p:txBody>
      </p:sp>
      <p:sp>
        <p:nvSpPr>
          <p:cNvPr id="14" name="矩形 13">
            <a:extLst>
              <a:ext uri="{FF2B5EF4-FFF2-40B4-BE49-F238E27FC236}">
                <a16:creationId xmlns:a16="http://schemas.microsoft.com/office/drawing/2014/main" xmlns="" id="{D261C688-89C3-4D39-BD9F-6304103E1058}"/>
              </a:ext>
            </a:extLst>
          </p:cNvPr>
          <p:cNvSpPr/>
          <p:nvPr/>
        </p:nvSpPr>
        <p:spPr>
          <a:xfrm>
            <a:off x="8409773" y="3451215"/>
            <a:ext cx="2723405" cy="499624"/>
          </a:xfrm>
          <a:prstGeom prst="rect">
            <a:avLst/>
          </a:prstGeom>
        </p:spPr>
        <p:txBody>
          <a:bodyPr wrap="square">
            <a:spAutoFit/>
          </a:bodyPr>
          <a:lstStyle/>
          <a:p>
            <a:pPr>
              <a:lnSpc>
                <a:spcPct val="150000"/>
              </a:lnSpc>
            </a:pPr>
            <a:r>
              <a:rPr lang="zh-CN" altLang="en-US" sz="2000" b="1" dirty="0">
                <a:solidFill>
                  <a:prstClr val="black"/>
                </a:solidFill>
                <a:latin typeface="思源宋体 CN Heavy" panose="02020900000000000000" pitchFamily="18" charset="-122"/>
                <a:ea typeface="思源宋体 CN Heavy" panose="02020900000000000000" pitchFamily="18" charset="-122"/>
                <a:cs typeface="+mn-ea"/>
                <a:sym typeface="+mn-lt"/>
              </a:rPr>
              <a:t>点击此处添加文本</a:t>
            </a:r>
          </a:p>
        </p:txBody>
      </p:sp>
      <p:sp>
        <p:nvSpPr>
          <p:cNvPr id="15" name="椭圆 14">
            <a:extLst>
              <a:ext uri="{FF2B5EF4-FFF2-40B4-BE49-F238E27FC236}">
                <a16:creationId xmlns:a16="http://schemas.microsoft.com/office/drawing/2014/main" xmlns="" id="{42BE474A-3B52-46FC-8921-1F4E4AF11088}"/>
              </a:ext>
            </a:extLst>
          </p:cNvPr>
          <p:cNvSpPr/>
          <p:nvPr/>
        </p:nvSpPr>
        <p:spPr>
          <a:xfrm>
            <a:off x="10678868" y="1981819"/>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16" name="文本框 15">
            <a:extLst>
              <a:ext uri="{FF2B5EF4-FFF2-40B4-BE49-F238E27FC236}">
                <a16:creationId xmlns:a16="http://schemas.microsoft.com/office/drawing/2014/main" xmlns="" id="{6391D7E4-4FFC-4384-A350-3536FDC1B9B0}"/>
              </a:ext>
            </a:extLst>
          </p:cNvPr>
          <p:cNvSpPr txBox="1"/>
          <p:nvPr/>
        </p:nvSpPr>
        <p:spPr>
          <a:xfrm>
            <a:off x="10526460" y="709594"/>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一章回</a:t>
            </a:r>
          </a:p>
        </p:txBody>
      </p:sp>
    </p:spTree>
    <p:extLst>
      <p:ext uri="{BB962C8B-B14F-4D97-AF65-F5344CB8AC3E}">
        <p14:creationId xmlns:p14="http://schemas.microsoft.com/office/powerpoint/2010/main" val="34652781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strVal val="#ppt_x"/>
                                          </p:val>
                                        </p:tav>
                                        <p:tav tm="100000">
                                          <p:val>
                                            <p:strVal val="#ppt_x"/>
                                          </p:val>
                                        </p:tav>
                                      </p:tavLst>
                                    </p:anim>
                                    <p:anim calcmode="lin" valueType="num">
                                      <p:cBhvr>
                                        <p:cTn id="18" dur="5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strVal val="#ppt_x"/>
                                          </p:val>
                                        </p:tav>
                                        <p:tav tm="100000">
                                          <p:val>
                                            <p:strVal val="#ppt_x"/>
                                          </p:val>
                                        </p:tav>
                                      </p:tavLst>
                                    </p:anim>
                                    <p:anim calcmode="lin" valueType="num">
                                      <p:cBhvr>
                                        <p:cTn id="24" dur="5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anim calcmode="lin" valueType="num">
                                      <p:cBhvr>
                                        <p:cTn id="28" dur="500" fill="hold"/>
                                        <p:tgtEl>
                                          <p:spTgt spid="12"/>
                                        </p:tgtEl>
                                        <p:attrNameLst>
                                          <p:attrName>ppt_x</p:attrName>
                                        </p:attrNameLst>
                                      </p:cBhvr>
                                      <p:tavLst>
                                        <p:tav tm="0">
                                          <p:val>
                                            <p:strVal val="#ppt_x"/>
                                          </p:val>
                                        </p:tav>
                                        <p:tav tm="100000">
                                          <p:val>
                                            <p:strVal val="#ppt_x"/>
                                          </p:val>
                                        </p:tav>
                                      </p:tavLst>
                                    </p:anim>
                                    <p:anim calcmode="lin" valueType="num">
                                      <p:cBhvr>
                                        <p:cTn id="29" dur="5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anim calcmode="lin" valueType="num">
                                      <p:cBhvr>
                                        <p:cTn id="34" dur="500" fill="hold"/>
                                        <p:tgtEl>
                                          <p:spTgt spid="13"/>
                                        </p:tgtEl>
                                        <p:attrNameLst>
                                          <p:attrName>ppt_x</p:attrName>
                                        </p:attrNameLst>
                                      </p:cBhvr>
                                      <p:tavLst>
                                        <p:tav tm="0">
                                          <p:val>
                                            <p:strVal val="#ppt_x"/>
                                          </p:val>
                                        </p:tav>
                                        <p:tav tm="100000">
                                          <p:val>
                                            <p:strVal val="#ppt_x"/>
                                          </p:val>
                                        </p:tav>
                                      </p:tavLst>
                                    </p:anim>
                                    <p:anim calcmode="lin" valueType="num">
                                      <p:cBhvr>
                                        <p:cTn id="35" dur="500" fill="hold"/>
                                        <p:tgtEl>
                                          <p:spTgt spid="1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anim calcmode="lin" valueType="num">
                                      <p:cBhvr>
                                        <p:cTn id="39" dur="500" fill="hold"/>
                                        <p:tgtEl>
                                          <p:spTgt spid="14"/>
                                        </p:tgtEl>
                                        <p:attrNameLst>
                                          <p:attrName>ppt_x</p:attrName>
                                        </p:attrNameLst>
                                      </p:cBhvr>
                                      <p:tavLst>
                                        <p:tav tm="0">
                                          <p:val>
                                            <p:strVal val="#ppt_x"/>
                                          </p:val>
                                        </p:tav>
                                        <p:tav tm="100000">
                                          <p:val>
                                            <p:strVal val="#ppt_x"/>
                                          </p:val>
                                        </p:tav>
                                      </p:tavLst>
                                    </p:anim>
                                    <p:anim calcmode="lin" valueType="num">
                                      <p:cBhvr>
                                        <p:cTn id="4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774A170-F067-4D69-BF9A-628E976F4BED}"/>
              </a:ext>
            </a:extLst>
          </p:cNvPr>
          <p:cNvGrpSpPr/>
          <p:nvPr/>
        </p:nvGrpSpPr>
        <p:grpSpPr>
          <a:xfrm>
            <a:off x="3029904" y="1626678"/>
            <a:ext cx="1569661" cy="3677670"/>
            <a:chOff x="7742311" y="1470787"/>
            <a:chExt cx="1569661" cy="3677670"/>
          </a:xfrm>
        </p:grpSpPr>
        <p:grpSp>
          <p:nvGrpSpPr>
            <p:cNvPr id="7" name="组合 6">
              <a:extLst>
                <a:ext uri="{FF2B5EF4-FFF2-40B4-BE49-F238E27FC236}">
                  <a16:creationId xmlns:a16="http://schemas.microsoft.com/office/drawing/2014/main" xmlns="" id="{62FC344B-942F-4E75-8EF1-B6575127D153}"/>
                </a:ext>
              </a:extLst>
            </p:cNvPr>
            <p:cNvGrpSpPr/>
            <p:nvPr/>
          </p:nvGrpSpPr>
          <p:grpSpPr>
            <a:xfrm>
              <a:off x="8296309" y="1470787"/>
              <a:ext cx="1015663" cy="2507371"/>
              <a:chOff x="3439535" y="1242748"/>
              <a:chExt cx="1015663" cy="2939205"/>
            </a:xfrm>
          </p:grpSpPr>
          <p:sp>
            <p:nvSpPr>
              <p:cNvPr id="9" name="椭圆 8">
                <a:extLst>
                  <a:ext uri="{FF2B5EF4-FFF2-40B4-BE49-F238E27FC236}">
                    <a16:creationId xmlns:a16="http://schemas.microsoft.com/office/drawing/2014/main" xmlns="" id="{D7FC405C-1F8A-4360-85E6-DB98CA41B9C0}"/>
                  </a:ext>
                </a:extLst>
              </p:cNvPr>
              <p:cNvSpPr/>
              <p:nvPr/>
            </p:nvSpPr>
            <p:spPr>
              <a:xfrm>
                <a:off x="3582532" y="3341393"/>
                <a:ext cx="729667" cy="8405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文本框 9">
                <a:extLst>
                  <a:ext uri="{FF2B5EF4-FFF2-40B4-BE49-F238E27FC236}">
                    <a16:creationId xmlns:a16="http://schemas.microsoft.com/office/drawing/2014/main" xmlns="" id="{E3C8FFF1-E07E-405B-A242-FC3972062779}"/>
                  </a:ext>
                </a:extLst>
              </p:cNvPr>
              <p:cNvSpPr txBox="1"/>
              <p:nvPr/>
            </p:nvSpPr>
            <p:spPr>
              <a:xfrm>
                <a:off x="3439535" y="1242748"/>
                <a:ext cx="1015663" cy="2777881"/>
              </a:xfrm>
              <a:prstGeom prst="rect">
                <a:avLst/>
              </a:prstGeom>
              <a:noFill/>
            </p:spPr>
            <p:txBody>
              <a:bodyPr vert="eaVert" wrap="square" rtlCol="0">
                <a:spAutoFit/>
              </a:bodyPr>
              <a:lstStyle/>
              <a:p>
                <a:pPr algn="ctr"/>
                <a:r>
                  <a:rPr lang="zh-CN" altLang="en-US" sz="5400" dirty="0">
                    <a:latin typeface="★日文毛笔" panose="02000609000000000000" pitchFamily="49" charset="-128"/>
                    <a:ea typeface="★日文毛笔" panose="02000609000000000000" pitchFamily="49" charset="-128"/>
                  </a:rPr>
                  <a:t>二章回</a:t>
                </a:r>
              </a:p>
            </p:txBody>
          </p:sp>
        </p:grpSp>
        <p:sp>
          <p:nvSpPr>
            <p:cNvPr id="8" name="矩形 7">
              <a:extLst>
                <a:ext uri="{FF2B5EF4-FFF2-40B4-BE49-F238E27FC236}">
                  <a16:creationId xmlns:a16="http://schemas.microsoft.com/office/drawing/2014/main" xmlns="" id="{8460645D-8BEA-4970-A103-758EA4931275}"/>
                </a:ext>
              </a:extLst>
            </p:cNvPr>
            <p:cNvSpPr/>
            <p:nvPr/>
          </p:nvSpPr>
          <p:spPr>
            <a:xfrm>
              <a:off x="7742311" y="1785998"/>
              <a:ext cx="553998" cy="3362459"/>
            </a:xfrm>
            <a:prstGeom prst="rect">
              <a:avLst/>
            </a:prstGeom>
          </p:spPr>
          <p:txBody>
            <a:bodyPr vert="eaVert" wrap="none">
              <a:spAutoFit/>
            </a:bodyPr>
            <a:lstStyle/>
            <a:p>
              <a:r>
                <a:rPr lang="zh-CN" altLang="en-US" sz="2400" kern="0" spc="150" dirty="0">
                  <a:solidFill>
                    <a:srgbClr val="1C2A45"/>
                  </a:solidFill>
                  <a:latin typeface="思源宋体 CN Heavy" panose="02020900000000000000" pitchFamily="18" charset="-122"/>
                  <a:ea typeface="思源宋体 CN Heavy" panose="02020900000000000000" pitchFamily="18" charset="-122"/>
                </a:rPr>
                <a:t>单击此处添加简要内容</a:t>
              </a:r>
              <a:endParaRPr lang="zh-CN" altLang="en-US" sz="2400" kern="0" spc="150" dirty="0"/>
            </a:p>
          </p:txBody>
        </p:sp>
      </p:grpSp>
      <p:pic>
        <p:nvPicPr>
          <p:cNvPr id="17" name="图片 16">
            <a:extLst>
              <a:ext uri="{FF2B5EF4-FFF2-40B4-BE49-F238E27FC236}">
                <a16:creationId xmlns:a16="http://schemas.microsoft.com/office/drawing/2014/main" xmlns="" id="{2CAD4864-FDE6-4904-BDB7-8EA1C74EDD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4350" y="73095"/>
            <a:ext cx="1669285" cy="3392418"/>
          </a:xfrm>
          <a:prstGeom prst="rect">
            <a:avLst/>
          </a:prstGeom>
        </p:spPr>
      </p:pic>
      <p:pic>
        <p:nvPicPr>
          <p:cNvPr id="19" name="图片 18" descr="图片包含 雨伞, 配件&#10;&#10;已生成极高可信度的说明">
            <a:extLst>
              <a:ext uri="{FF2B5EF4-FFF2-40B4-BE49-F238E27FC236}">
                <a16:creationId xmlns:a16="http://schemas.microsoft.com/office/drawing/2014/main" xmlns="" id="{1A56AD4E-AED2-484E-B3F5-6E45357BC4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429277" flipH="1">
            <a:off x="5921326" y="579948"/>
            <a:ext cx="5995062" cy="4800600"/>
          </a:xfrm>
          <a:prstGeom prst="rect">
            <a:avLst/>
          </a:prstGeom>
        </p:spPr>
      </p:pic>
    </p:spTree>
    <p:extLst>
      <p:ext uri="{BB962C8B-B14F-4D97-AF65-F5344CB8AC3E}">
        <p14:creationId xmlns:p14="http://schemas.microsoft.com/office/powerpoint/2010/main" val="24329032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B81B052-795E-4101-A234-09E85EDD6252}"/>
              </a:ext>
            </a:extLst>
          </p:cNvPr>
          <p:cNvSpPr/>
          <p:nvPr/>
        </p:nvSpPr>
        <p:spPr>
          <a:xfrm>
            <a:off x="-366581" y="-769798"/>
            <a:ext cx="9885719" cy="9885719"/>
          </a:xfrm>
          <a:prstGeom prst="ellipse">
            <a:avLst/>
          </a:prstGeom>
          <a:solidFill>
            <a:schemeClr val="bg1">
              <a:alpha val="89000"/>
            </a:schemeClr>
          </a:solidFill>
          <a:ln>
            <a:noFill/>
          </a:ln>
          <a:effectLst>
            <a:outerShdw blurRad="127000" sx="101000" sy="101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a:extLst>
              <a:ext uri="{FF2B5EF4-FFF2-40B4-BE49-F238E27FC236}">
                <a16:creationId xmlns:a16="http://schemas.microsoft.com/office/drawing/2014/main" xmlns="" id="{1EE01C32-368E-4BCB-BA82-DAE56168DB5B}"/>
              </a:ext>
            </a:extLst>
          </p:cNvPr>
          <p:cNvGrpSpPr/>
          <p:nvPr/>
        </p:nvGrpSpPr>
        <p:grpSpPr>
          <a:xfrm>
            <a:off x="8012370" y="2649639"/>
            <a:ext cx="800219" cy="1774622"/>
            <a:chOff x="5695890" y="809640"/>
            <a:chExt cx="800219" cy="1774622"/>
          </a:xfrm>
        </p:grpSpPr>
        <p:sp>
          <p:nvSpPr>
            <p:cNvPr id="3" name="椭圆 2">
              <a:extLst>
                <a:ext uri="{FF2B5EF4-FFF2-40B4-BE49-F238E27FC236}">
                  <a16:creationId xmlns:a16="http://schemas.microsoft.com/office/drawing/2014/main" xmlns="" id="{F835F81C-51AE-47D6-93FB-3843A4242EBF}"/>
                </a:ext>
              </a:extLst>
            </p:cNvPr>
            <p:cNvSpPr/>
            <p:nvPr/>
          </p:nvSpPr>
          <p:spPr>
            <a:xfrm>
              <a:off x="5848298" y="2081865"/>
              <a:ext cx="495405" cy="5023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p>
          </p:txBody>
        </p:sp>
        <p:sp>
          <p:nvSpPr>
            <p:cNvPr id="4" name="文本框 3">
              <a:extLst>
                <a:ext uri="{FF2B5EF4-FFF2-40B4-BE49-F238E27FC236}">
                  <a16:creationId xmlns:a16="http://schemas.microsoft.com/office/drawing/2014/main" xmlns="" id="{83E0AC9A-DB85-45D6-97C6-A4484BB6DA15}"/>
                </a:ext>
              </a:extLst>
            </p:cNvPr>
            <p:cNvSpPr txBox="1"/>
            <p:nvPr/>
          </p:nvSpPr>
          <p:spPr>
            <a:xfrm>
              <a:off x="5695890" y="809640"/>
              <a:ext cx="800219" cy="1660322"/>
            </a:xfrm>
            <a:prstGeom prst="rect">
              <a:avLst/>
            </a:prstGeom>
            <a:noFill/>
          </p:spPr>
          <p:txBody>
            <a:bodyPr vert="eaVert" wrap="square" rtlCol="0">
              <a:spAutoFit/>
            </a:bodyPr>
            <a:lstStyle/>
            <a:p>
              <a:pPr algn="ctr"/>
              <a:r>
                <a:rPr lang="zh-CN" altLang="en-US" sz="4000" dirty="0">
                  <a:latin typeface="★日文毛笔" panose="02000609000000000000" pitchFamily="49" charset="-128"/>
                  <a:ea typeface="★日文毛笔" panose="02000609000000000000" pitchFamily="49" charset="-128"/>
                </a:rPr>
                <a:t>二章回</a:t>
              </a:r>
            </a:p>
          </p:txBody>
        </p:sp>
      </p:grpSp>
      <p:pic>
        <p:nvPicPr>
          <p:cNvPr id="16" name="图片 15" descr="图片包含 鲜花, 植物&#10;&#10;已生成极高可信度的说明">
            <a:extLst>
              <a:ext uri="{FF2B5EF4-FFF2-40B4-BE49-F238E27FC236}">
                <a16:creationId xmlns:a16="http://schemas.microsoft.com/office/drawing/2014/main" xmlns="" id="{988F3F3E-97D2-4E46-8C9C-E27E53E891B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463040"/>
            <a:ext cx="4769556" cy="5394960"/>
          </a:xfrm>
          <a:prstGeom prst="rect">
            <a:avLst/>
          </a:prstGeom>
        </p:spPr>
      </p:pic>
      <p:sp>
        <p:nvSpPr>
          <p:cNvPr id="17" name="矩形 16">
            <a:extLst>
              <a:ext uri="{FF2B5EF4-FFF2-40B4-BE49-F238E27FC236}">
                <a16:creationId xmlns:a16="http://schemas.microsoft.com/office/drawing/2014/main" xmlns="" id="{752776C2-2094-4AB1-9D02-81460DD547E6}"/>
              </a:ext>
            </a:extLst>
          </p:cNvPr>
          <p:cNvSpPr/>
          <p:nvPr/>
        </p:nvSpPr>
        <p:spPr>
          <a:xfrm>
            <a:off x="6399696" y="2435378"/>
            <a:ext cx="553998" cy="1420271"/>
          </a:xfrm>
          <a:prstGeom prst="rect">
            <a:avLst/>
          </a:prstGeom>
        </p:spPr>
        <p:txBody>
          <a:bodyPr vert="eaVert" wrap="square" anchor="ctr">
            <a:spAutoFit/>
          </a:bodyPr>
          <a:lstStyle/>
          <a:p>
            <a:pPr algn="ctr"/>
            <a:r>
              <a:rPr sz="2400" dirty="0">
                <a:solidFill>
                  <a:srgbClr val="1C2A45"/>
                </a:solidFill>
                <a:latin typeface="思源宋体 CN Heavy" panose="02020900000000000000" pitchFamily="18" charset="-122"/>
                <a:ea typeface="思源宋体 CN Heavy" panose="02020900000000000000" pitchFamily="18" charset="-122"/>
              </a:rPr>
              <a:t>添加标题</a:t>
            </a:r>
          </a:p>
        </p:txBody>
      </p:sp>
      <p:sp>
        <p:nvSpPr>
          <p:cNvPr id="18" name="任意多边形 864">
            <a:extLst>
              <a:ext uri="{FF2B5EF4-FFF2-40B4-BE49-F238E27FC236}">
                <a16:creationId xmlns:a16="http://schemas.microsoft.com/office/drawing/2014/main" xmlns="" id="{4828EE6C-4C1C-4349-84CD-5F832568E0B1}"/>
              </a:ext>
            </a:extLst>
          </p:cNvPr>
          <p:cNvSpPr/>
          <p:nvPr/>
        </p:nvSpPr>
        <p:spPr bwMode="auto">
          <a:xfrm rot="10800000">
            <a:off x="6445862" y="3855649"/>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19" name="任意多边形 865">
            <a:extLst>
              <a:ext uri="{FF2B5EF4-FFF2-40B4-BE49-F238E27FC236}">
                <a16:creationId xmlns:a16="http://schemas.microsoft.com/office/drawing/2014/main" xmlns="" id="{D1138670-2816-4838-957E-287885839D4E}"/>
              </a:ext>
            </a:extLst>
          </p:cNvPr>
          <p:cNvSpPr/>
          <p:nvPr/>
        </p:nvSpPr>
        <p:spPr bwMode="auto">
          <a:xfrm flipH="1">
            <a:off x="6453315" y="2203580"/>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C00000"/>
          </a:solidFill>
          <a:ln>
            <a:noFill/>
          </a:ln>
          <a:extLst/>
        </p:spPr>
        <p:txBody>
          <a:bodyPr vert="horz" wrap="square" lIns="91440" tIns="45720" rIns="91440" bIns="45720" numCol="1" anchor="t" anchorCtr="0" compatLnSpc="1">
            <a:noAutofit/>
          </a:bodyPr>
          <a:lstStyle/>
          <a:p>
            <a:endParaRPr lang="zh-CN" altLang="en-US">
              <a:latin typeface="思源宋体 CN Heavy" panose="02020900000000000000" pitchFamily="18" charset="-122"/>
              <a:ea typeface="思源宋体 CN Heavy" panose="02020900000000000000" pitchFamily="18" charset="-122"/>
            </a:endParaRPr>
          </a:p>
        </p:txBody>
      </p:sp>
      <p:sp>
        <p:nvSpPr>
          <p:cNvPr id="20" name="矩形 19">
            <a:extLst>
              <a:ext uri="{FF2B5EF4-FFF2-40B4-BE49-F238E27FC236}">
                <a16:creationId xmlns:a16="http://schemas.microsoft.com/office/drawing/2014/main" xmlns="" id="{330E4CBE-3D8D-4A7D-A74E-59ACA37FC1F3}"/>
              </a:ext>
            </a:extLst>
          </p:cNvPr>
          <p:cNvSpPr/>
          <p:nvPr/>
        </p:nvSpPr>
        <p:spPr>
          <a:xfrm>
            <a:off x="5614864" y="2281792"/>
            <a:ext cx="830997" cy="3280144"/>
          </a:xfrm>
          <a:prstGeom prst="rect">
            <a:avLst/>
          </a:prstGeom>
        </p:spPr>
        <p:txBody>
          <a:bodyPr vert="eaVert" wrap="square">
            <a:spAutoFit/>
          </a:bodyPr>
          <a:lstStyle/>
          <a:p>
            <a:pPr algn="just">
              <a:lnSpc>
                <a:spcPct val="150000"/>
              </a:lnSpc>
            </a:pPr>
            <a:r>
              <a:rPr sz="1400" dirty="0">
                <a:solidFill>
                  <a:schemeClr val="tx1">
                    <a:lumMod val="85000"/>
                    <a:lumOff val="15000"/>
                  </a:schemeClr>
                </a:solidFill>
                <a:latin typeface="思源宋体 CN Heavy" panose="02020900000000000000" pitchFamily="18" charset="-122"/>
                <a:ea typeface="思源宋体 CN Heavy" panose="02020900000000000000" pitchFamily="18" charset="-122"/>
              </a:rPr>
              <a:t>请在此粘贴或者输入您的文字内容请在此粘贴或者输入您的文字内容</a:t>
            </a:r>
          </a:p>
        </p:txBody>
      </p:sp>
    </p:spTree>
    <p:extLst>
      <p:ext uri="{BB962C8B-B14F-4D97-AF65-F5344CB8AC3E}">
        <p14:creationId xmlns:p14="http://schemas.microsoft.com/office/powerpoint/2010/main" val="263960753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35" presetClass="entr" presetSubtype="0" fill="hold" grpId="0" nodeType="with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anim calcmode="lin" valueType="num">
                                      <p:cBhvr>
                                        <p:cTn id="17" dur="500" fill="hold"/>
                                        <p:tgtEl>
                                          <p:spTgt spid="20"/>
                                        </p:tgtEl>
                                        <p:attrNameLst>
                                          <p:attrName>style.rotation</p:attrName>
                                        </p:attrNameLst>
                                      </p:cBhvr>
                                      <p:tavLst>
                                        <p:tav tm="0">
                                          <p:val>
                                            <p:fltVal val="720"/>
                                          </p:val>
                                        </p:tav>
                                        <p:tav tm="100000">
                                          <p:val>
                                            <p:fltVal val="0"/>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 calcmode="lin" valueType="num">
                                      <p:cBhvr>
                                        <p:cTn id="19" dur="500" fill="hold"/>
                                        <p:tgtEl>
                                          <p:spTgt spid="2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4.2.3"/>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TotalTime>
  <Words>990</Words>
  <Application>Microsoft Office PowerPoint</Application>
  <PresentationFormat>自定义</PresentationFormat>
  <Paragraphs>151</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日式风格</dc:title>
  <dc:creator>第一PPT</dc:creator>
  <cp:keywords>www.1ppt.com</cp:keywords>
  <dc:description>www.1ppt.com</dc:description>
  <cp:lastModifiedBy>Windows User</cp:lastModifiedBy>
  <cp:revision>40</cp:revision>
  <dcterms:created xsi:type="dcterms:W3CDTF">2017-08-18T03:02:00Z</dcterms:created>
  <dcterms:modified xsi:type="dcterms:W3CDTF">2019-06-21T00:33:50Z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