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6" r:id="rId2"/>
  </p:sldMasterIdLst>
  <p:notesMasterIdLst>
    <p:notesMasterId r:id="rId30"/>
  </p:notesMasterIdLst>
  <p:sldIdLst>
    <p:sldId id="256" r:id="rId3"/>
    <p:sldId id="257" r:id="rId4"/>
    <p:sldId id="258" r:id="rId5"/>
    <p:sldId id="396" r:id="rId6"/>
    <p:sldId id="397" r:id="rId7"/>
    <p:sldId id="398" r:id="rId8"/>
    <p:sldId id="399" r:id="rId9"/>
    <p:sldId id="375" r:id="rId10"/>
    <p:sldId id="402" r:id="rId11"/>
    <p:sldId id="400" r:id="rId12"/>
    <p:sldId id="403" r:id="rId13"/>
    <p:sldId id="401" r:id="rId14"/>
    <p:sldId id="376" r:id="rId15"/>
    <p:sldId id="387" r:id="rId16"/>
    <p:sldId id="405" r:id="rId17"/>
    <p:sldId id="406" r:id="rId18"/>
    <p:sldId id="377" r:id="rId19"/>
    <p:sldId id="409" r:id="rId20"/>
    <p:sldId id="410" r:id="rId21"/>
    <p:sldId id="412" r:id="rId22"/>
    <p:sldId id="378" r:id="rId23"/>
    <p:sldId id="407" r:id="rId24"/>
    <p:sldId id="382" r:id="rId25"/>
    <p:sldId id="411" r:id="rId26"/>
    <p:sldId id="388" r:id="rId27"/>
    <p:sldId id="308" r:id="rId28"/>
    <p:sldId id="413" r:id="rId29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120F"/>
    <a:srgbClr val="E53D1B"/>
    <a:srgbClr val="008000"/>
    <a:srgbClr val="F66B5E"/>
    <a:srgbClr val="C0483F"/>
    <a:srgbClr val="DE4477"/>
    <a:srgbClr val="513087"/>
    <a:srgbClr val="961A43"/>
    <a:srgbClr val="442872"/>
    <a:srgbClr val="140C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65" autoAdjust="0"/>
    <p:restoredTop sz="93002" autoAdjust="0"/>
  </p:normalViewPr>
  <p:slideViewPr>
    <p:cSldViewPr snapToGrid="0">
      <p:cViewPr>
        <p:scale>
          <a:sx n="70" d="100"/>
          <a:sy n="70" d="100"/>
        </p:scale>
        <p:origin x="-420" y="-151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业绩</c:v>
                </c:pt>
              </c:strCache>
            </c:strRef>
          </c:tx>
          <c:spPr>
            <a:ln w="28575">
              <a:solidFill>
                <a:srgbClr val="C00000"/>
              </a:solidFill>
            </a:ln>
            <a:effectLst/>
          </c:spPr>
          <c:marker>
            <c:symbol val="circle"/>
            <c:size val="9"/>
            <c:spPr>
              <a:solidFill>
                <a:srgbClr val="C00000"/>
              </a:solidFill>
              <a:ln w="28575">
                <a:solidFill>
                  <a:srgbClr val="C00000"/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  <c:pt idx="8">
                  <c:v>Q9</c:v>
                </c:pt>
                <c:pt idx="9">
                  <c:v>Q10</c:v>
                </c:pt>
                <c:pt idx="10">
                  <c:v>Q11</c:v>
                </c:pt>
                <c:pt idx="11">
                  <c:v>Q12</c:v>
                </c:pt>
              </c:strCache>
            </c:strRef>
          </c:cat>
          <c:val>
            <c:numRef>
              <c:f>Sheet1!$B$2:$B$13</c:f>
              <c:numCache>
                <c:formatCode>g/"通""用""格""式"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2.4</c:v>
                </c:pt>
                <c:pt idx="5">
                  <c:v>4.4000000000000004</c:v>
                </c:pt>
                <c:pt idx="6">
                  <c:v>1.8</c:v>
                </c:pt>
                <c:pt idx="7">
                  <c:v>2.8</c:v>
                </c:pt>
                <c:pt idx="8">
                  <c:v>2</c:v>
                </c:pt>
                <c:pt idx="9">
                  <c:v>2</c:v>
                </c:pt>
                <c:pt idx="10">
                  <c:v>3</c:v>
                </c:pt>
                <c:pt idx="11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2294400"/>
        <c:axId val="163062528"/>
      </c:lineChart>
      <c:catAx>
        <c:axId val="162294400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minorGridlines>
          <c:spPr>
            <a:ln w="9525" cap="rnd">
              <a:solidFill>
                <a:schemeClr val="bg1">
                  <a:lumMod val="85000"/>
                </a:schemeClr>
              </a:solidFill>
              <a:headEnd type="none"/>
            </a:ln>
          </c:spPr>
        </c:minorGridlines>
        <c:numFmt formatCode="General" sourceLinked="0"/>
        <c:majorTickMark val="out"/>
        <c:minorTickMark val="none"/>
        <c:tickLblPos val="nextTo"/>
        <c:spPr>
          <a:ln>
            <a:solidFill>
              <a:schemeClr val="tx1">
                <a:lumMod val="65000"/>
                <a:lumOff val="35000"/>
              </a:schemeClr>
            </a:solidFill>
          </a:ln>
        </c:spPr>
        <c:txPr>
          <a:bodyPr/>
          <a:lstStyle/>
          <a:p>
            <a:pPr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pPr>
            <a:endParaRPr lang="zh-CN"/>
          </a:p>
        </c:txPr>
        <c:crossAx val="163062528"/>
        <c:crosses val="autoZero"/>
        <c:auto val="1"/>
        <c:lblAlgn val="ctr"/>
        <c:lblOffset val="100"/>
        <c:noMultiLvlLbl val="0"/>
      </c:catAx>
      <c:valAx>
        <c:axId val="163062528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/&quot;通&quot;&quot;用&quot;&quot;格&quot;&quot;式&quot;" sourceLinked="1"/>
        <c:majorTickMark val="out"/>
        <c:minorTickMark val="none"/>
        <c:tickLblPos val="nextTo"/>
        <c:spPr>
          <a:ln>
            <a:solidFill>
              <a:schemeClr val="tx1">
                <a:lumMod val="65000"/>
                <a:lumOff val="35000"/>
              </a:schemeClr>
            </a:solidFill>
          </a:ln>
        </c:spPr>
        <c:txPr>
          <a:bodyPr/>
          <a:lstStyle/>
          <a:p>
            <a:pPr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pPr>
            <a:endParaRPr lang="zh-CN"/>
          </a:p>
        </c:txPr>
        <c:crossAx val="162294400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339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62C5B1C-1ADE-445A-8161-1B6C093A2C29}" type="datetimeFigureOut">
              <a:rPr lang="zh-CN" altLang="en-US"/>
              <a:pPr>
                <a:defRPr/>
              </a:pPr>
              <a:t>2019/6/17</a:t>
            </a:fld>
            <a:endParaRPr lang="zh-CN" altLang="en-US"/>
          </a:p>
        </p:txBody>
      </p:sp>
      <p:sp>
        <p:nvSpPr>
          <p:cNvPr id="51204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4341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4342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343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CFE3FF8-11E2-4583-B2F8-69A064B9DDE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58341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FE3FF8-11E2-4583-B2F8-69A064B9DDE9}" type="slidenum">
              <a:rPr lang="zh-CN" altLang="en-US" smtClean="0"/>
              <a:pPr>
                <a:defRPr/>
              </a:pPr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3973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4468C-12ED-4F0F-92C4-E6C904EE9AAE}" type="datetimeFigureOut">
              <a:rPr lang="zh-CN" altLang="en-US"/>
              <a:pPr>
                <a:defRPr/>
              </a:pPr>
              <a:t>2019/6/17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19818-F0F7-4A95-A58A-B2195AA81FB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9811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428590-BDB2-4176-A5A6-235281FFC846}" type="datetimeFigureOut">
              <a:rPr lang="zh-CN" altLang="en-US"/>
              <a:pPr>
                <a:defRPr/>
              </a:pPr>
              <a:t>2019/6/17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7201B-742B-4427-92B2-087C489A152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9129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1D0ECF-D28F-482F-B7EA-9E708B826803}" type="datetimeFigureOut">
              <a:rPr lang="zh-CN" altLang="en-US"/>
              <a:pPr>
                <a:defRPr/>
              </a:pPr>
              <a:t>2019/6/17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8B54B0-E2C6-4C30-8A9A-A6671CC483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2909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6355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3995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5625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2052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0976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0891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7647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143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878BC-2910-47C5-8546-A995B2B64F2C}" type="datetimeFigureOut">
              <a:rPr lang="zh-CN" altLang="en-US"/>
              <a:pPr>
                <a:defRPr/>
              </a:pPr>
              <a:t>2019/6/17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6C0E53-7A0F-4FFA-999F-EF148E64E1C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7278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2877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7161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590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710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710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038D74-754E-41FD-8B0A-E5BC32252EF5}" type="datetimeFigureOut">
              <a:rPr lang="zh-CN" altLang="en-US"/>
              <a:pPr>
                <a:defRPr/>
              </a:pPr>
              <a:t>2019/6/17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97DDA3-C33D-4F83-B653-4F054506817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8083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4350B-3067-44DE-8C25-D6C1B9B0B9E6}" type="datetimeFigureOut">
              <a:rPr lang="zh-CN" altLang="en-US"/>
              <a:pPr>
                <a:defRPr/>
              </a:pPr>
              <a:t>2019/6/17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2AE1CC-244D-4B06-B789-586EA12A4B3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9260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39791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39791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4628" y="1151335"/>
            <a:ext cx="4042172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4628" y="1631156"/>
            <a:ext cx="4042172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A666F-001B-4A4C-BF15-B17B18901B13}" type="datetimeFigureOut">
              <a:rPr lang="zh-CN" altLang="en-US"/>
              <a:pPr>
                <a:defRPr/>
              </a:pPr>
              <a:t>2019/6/17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2E54A5-8365-4D72-9182-FDBB63FAE8A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7233407" y="4771216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59107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BDFC7-9500-4623-880F-2804ED790633}" type="datetimeFigureOut">
              <a:rPr lang="zh-CN" altLang="en-US"/>
              <a:pPr>
                <a:defRPr/>
              </a:pPr>
              <a:t>2019/6/17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2D4BFC-0B1D-4642-8790-92686A0155C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2764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B922AF-2D79-44DC-8887-05E5D10022BF}" type="datetimeFigureOut">
              <a:rPr lang="zh-CN" altLang="en-US"/>
              <a:pPr>
                <a:defRPr/>
              </a:pPr>
              <a:t>2019/6/17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1403C-2ACC-4EA5-B3F6-D5A6709EB2A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5033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3008710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448" y="204788"/>
            <a:ext cx="5111353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6"/>
            <a:ext cx="3008710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CBC02F-52A8-460A-BCE4-6E6F0EAB917B}" type="datetimeFigureOut">
              <a:rPr lang="zh-CN" altLang="en-US"/>
              <a:pPr>
                <a:defRPr/>
              </a:pPr>
              <a:t>2019/6/17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AF1367-FA5E-4FAF-A1F3-21F244A2044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3000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1891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1891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1891" y="4025503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59F6EE-1198-4592-8FEC-E9DAF3FC5372}" type="datetimeFigureOut">
              <a:rPr lang="zh-CN" altLang="en-US"/>
              <a:pPr>
                <a:defRPr/>
              </a:pPr>
              <a:t>2019/6/17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BB656-BB5C-445B-BEB3-459FDCC37C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5111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F378FFD-BE70-47B1-BFEE-E03EB0084A1F}" type="datetimeFigureOut">
              <a:rPr lang="zh-CN" altLang="en-US"/>
              <a:pPr>
                <a:defRPr/>
              </a:pPr>
              <a:t>2019/6/17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0040B58-9208-4C2A-B907-9E8222C271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800">
          <a:solidFill>
            <a:schemeClr val="tx1"/>
          </a:solidFill>
          <a:latin typeface="+mn-lt"/>
          <a:ea typeface="+mn-ea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>
          <a:solidFill>
            <a:schemeClr val="tx1"/>
          </a:solidFill>
          <a:latin typeface="+mn-lt"/>
          <a:ea typeface="+mn-ea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18859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2288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25717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29146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2019/6/17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397537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09" y="0"/>
            <a:ext cx="9144000" cy="5143500"/>
          </a:xfrm>
          <a:prstGeom prst="rect">
            <a:avLst/>
          </a:prstGeom>
        </p:spPr>
      </p:pic>
      <p:sp>
        <p:nvSpPr>
          <p:cNvPr id="13315" name="文本框 4"/>
          <p:cNvSpPr txBox="1">
            <a:spLocks noChangeArrowheads="1"/>
          </p:cNvSpPr>
          <p:nvPr/>
        </p:nvSpPr>
        <p:spPr bwMode="auto">
          <a:xfrm>
            <a:off x="438847" y="1333298"/>
            <a:ext cx="2386239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20XX</a:t>
            </a:r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时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尚服装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4"/>
          <p:cNvSpPr txBox="1">
            <a:spLocks noChangeArrowheads="1"/>
          </p:cNvSpPr>
          <p:nvPr/>
        </p:nvSpPr>
        <p:spPr bwMode="auto">
          <a:xfrm>
            <a:off x="438848" y="1815323"/>
            <a:ext cx="5115791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女装市场调研</a:t>
            </a:r>
            <a:endParaRPr lang="en-US" altLang="zh-CN" sz="48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文本框 4"/>
          <p:cNvSpPr txBox="1">
            <a:spLocks noChangeArrowheads="1"/>
          </p:cNvSpPr>
          <p:nvPr/>
        </p:nvSpPr>
        <p:spPr bwMode="auto">
          <a:xfrm>
            <a:off x="501608" y="3467318"/>
            <a:ext cx="2460620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20XX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44001" cy="5143500"/>
          </a:xfrm>
          <a:prstGeom prst="rect">
            <a:avLst/>
          </a:prstGeom>
        </p:spPr>
      </p:pic>
      <p:grpSp>
        <p:nvGrpSpPr>
          <p:cNvPr id="3" name="组合 10"/>
          <p:cNvGrpSpPr/>
          <p:nvPr/>
        </p:nvGrpSpPr>
        <p:grpSpPr>
          <a:xfrm>
            <a:off x="5501228" y="765186"/>
            <a:ext cx="2844316" cy="3672408"/>
            <a:chOff x="647564" y="987574"/>
            <a:chExt cx="2844316" cy="3672408"/>
          </a:xfrm>
        </p:grpSpPr>
        <p:sp>
          <p:nvSpPr>
            <p:cNvPr id="4" name="圆角矩形 3"/>
            <p:cNvSpPr/>
            <p:nvPr/>
          </p:nvSpPr>
          <p:spPr>
            <a:xfrm>
              <a:off x="647564" y="1059582"/>
              <a:ext cx="2844316" cy="3600400"/>
            </a:xfrm>
            <a:prstGeom prst="roundRect">
              <a:avLst>
                <a:gd name="adj" fmla="val 4947"/>
              </a:avLst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5" name="组合 9"/>
            <p:cNvGrpSpPr/>
            <p:nvPr/>
          </p:nvGrpSpPr>
          <p:grpSpPr>
            <a:xfrm>
              <a:off x="769427" y="1383618"/>
              <a:ext cx="2600590" cy="3075736"/>
              <a:chOff x="769427" y="1383618"/>
              <a:chExt cx="2600590" cy="3075736"/>
            </a:xfrm>
          </p:grpSpPr>
          <p:sp>
            <p:nvSpPr>
              <p:cNvPr id="22" name="圆角矩形 21"/>
              <p:cNvSpPr/>
              <p:nvPr/>
            </p:nvSpPr>
            <p:spPr>
              <a:xfrm>
                <a:off x="769427" y="1383618"/>
                <a:ext cx="2600590" cy="3075736"/>
              </a:xfrm>
              <a:prstGeom prst="roundRect">
                <a:avLst>
                  <a:gd name="adj" fmla="val 4833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blurRad="101600" dist="38100" dir="2700000" algn="tl" rotWithShape="0">
                  <a:prstClr val="black">
                    <a:alpha val="29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grpSp>
            <p:nvGrpSpPr>
              <p:cNvPr id="23" name="组合 8"/>
              <p:cNvGrpSpPr/>
              <p:nvPr/>
            </p:nvGrpSpPr>
            <p:grpSpPr>
              <a:xfrm>
                <a:off x="1015404" y="2031690"/>
                <a:ext cx="2066948" cy="2160240"/>
                <a:chOff x="954229" y="2031690"/>
                <a:chExt cx="2230986" cy="2160240"/>
              </a:xfrm>
            </p:grpSpPr>
            <p:cxnSp>
              <p:nvCxnSpPr>
                <p:cNvPr id="24" name="直接连接符 7"/>
                <p:cNvCxnSpPr/>
                <p:nvPr/>
              </p:nvCxnSpPr>
              <p:spPr>
                <a:xfrm>
                  <a:off x="954229" y="203169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25" name="直接连接符 80"/>
                <p:cNvCxnSpPr/>
                <p:nvPr/>
              </p:nvCxnSpPr>
              <p:spPr>
                <a:xfrm>
                  <a:off x="954229" y="239173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26" name="直接连接符 81"/>
                <p:cNvCxnSpPr/>
                <p:nvPr/>
              </p:nvCxnSpPr>
              <p:spPr>
                <a:xfrm>
                  <a:off x="954229" y="275177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27" name="直接连接符 82"/>
                <p:cNvCxnSpPr/>
                <p:nvPr/>
              </p:nvCxnSpPr>
              <p:spPr>
                <a:xfrm>
                  <a:off x="954229" y="311181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28" name="直接连接符 83"/>
                <p:cNvCxnSpPr/>
                <p:nvPr/>
              </p:nvCxnSpPr>
              <p:spPr>
                <a:xfrm>
                  <a:off x="954229" y="347185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29" name="直接连接符 84"/>
                <p:cNvCxnSpPr/>
                <p:nvPr/>
              </p:nvCxnSpPr>
              <p:spPr>
                <a:xfrm>
                  <a:off x="954229" y="383189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30" name="直接连接符 85"/>
                <p:cNvCxnSpPr/>
                <p:nvPr/>
              </p:nvCxnSpPr>
              <p:spPr>
                <a:xfrm>
                  <a:off x="954229" y="419193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</p:grpSp>
        </p:grpSp>
        <p:grpSp>
          <p:nvGrpSpPr>
            <p:cNvPr id="6" name="组合 5"/>
            <p:cNvGrpSpPr/>
            <p:nvPr/>
          </p:nvGrpSpPr>
          <p:grpSpPr>
            <a:xfrm>
              <a:off x="1007604" y="987574"/>
              <a:ext cx="146540" cy="648072"/>
              <a:chOff x="899592" y="987574"/>
              <a:chExt cx="146540" cy="648072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899592" y="1489106"/>
                <a:ext cx="146540" cy="146540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20" name="圆角矩形 19"/>
              <p:cNvSpPr/>
              <p:nvPr/>
            </p:nvSpPr>
            <p:spPr>
              <a:xfrm>
                <a:off x="936858" y="987574"/>
                <a:ext cx="72008" cy="612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21" name="圆角矩形 20"/>
              <p:cNvSpPr/>
              <p:nvPr/>
            </p:nvSpPr>
            <p:spPr>
              <a:xfrm>
                <a:off x="961885" y="1023578"/>
                <a:ext cx="46981" cy="50279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" lastClr="FFFFFF">
                      <a:alpha val="49000"/>
                    </a:sysClr>
                  </a:gs>
                  <a:gs pos="100000">
                    <a:sysClr val="window" lastClr="FFFFFF">
                      <a:lumMod val="75000"/>
                      <a:alpha val="38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7" name="组合 32"/>
            <p:cNvGrpSpPr/>
            <p:nvPr/>
          </p:nvGrpSpPr>
          <p:grpSpPr>
            <a:xfrm>
              <a:off x="1259632" y="987574"/>
              <a:ext cx="146540" cy="648072"/>
              <a:chOff x="899592" y="987574"/>
              <a:chExt cx="146540" cy="648072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899592" y="1489106"/>
                <a:ext cx="146540" cy="146540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>
                <a:off x="936858" y="987574"/>
                <a:ext cx="72008" cy="612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961885" y="1023578"/>
                <a:ext cx="46981" cy="50279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" lastClr="FFFFFF">
                      <a:alpha val="49000"/>
                    </a:sysClr>
                  </a:gs>
                  <a:gs pos="100000">
                    <a:sysClr val="window" lastClr="FFFFFF">
                      <a:lumMod val="75000"/>
                      <a:alpha val="38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8" name="组合 52"/>
            <p:cNvGrpSpPr/>
            <p:nvPr/>
          </p:nvGrpSpPr>
          <p:grpSpPr>
            <a:xfrm>
              <a:off x="2733272" y="987574"/>
              <a:ext cx="146540" cy="648072"/>
              <a:chOff x="899592" y="987574"/>
              <a:chExt cx="146540" cy="648072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899592" y="1489106"/>
                <a:ext cx="146540" cy="146540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4" name="圆角矩形 13"/>
              <p:cNvSpPr/>
              <p:nvPr/>
            </p:nvSpPr>
            <p:spPr>
              <a:xfrm>
                <a:off x="936858" y="987574"/>
                <a:ext cx="72008" cy="612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>
                <a:off x="961885" y="1023578"/>
                <a:ext cx="46981" cy="50279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" lastClr="FFFFFF">
                      <a:alpha val="49000"/>
                    </a:sysClr>
                  </a:gs>
                  <a:gs pos="100000">
                    <a:sysClr val="window" lastClr="FFFFFF">
                      <a:lumMod val="75000"/>
                      <a:alpha val="38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9" name="组合 72"/>
            <p:cNvGrpSpPr/>
            <p:nvPr/>
          </p:nvGrpSpPr>
          <p:grpSpPr>
            <a:xfrm>
              <a:off x="2985300" y="987574"/>
              <a:ext cx="146540" cy="648072"/>
              <a:chOff x="899592" y="987574"/>
              <a:chExt cx="146540" cy="648072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899592" y="1489106"/>
                <a:ext cx="146540" cy="146540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1" name="圆角矩形 10"/>
              <p:cNvSpPr/>
              <p:nvPr/>
            </p:nvSpPr>
            <p:spPr>
              <a:xfrm>
                <a:off x="936858" y="987574"/>
                <a:ext cx="72008" cy="612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2" name="圆角矩形 11"/>
              <p:cNvSpPr/>
              <p:nvPr/>
            </p:nvSpPr>
            <p:spPr>
              <a:xfrm>
                <a:off x="961885" y="1023578"/>
                <a:ext cx="46981" cy="50279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" lastClr="FFFFFF">
                      <a:alpha val="49000"/>
                    </a:sysClr>
                  </a:gs>
                  <a:gs pos="100000">
                    <a:sysClr val="window" lastClr="FFFFFF">
                      <a:lumMod val="75000"/>
                      <a:alpha val="38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</p:grpSp>
      <p:sp>
        <p:nvSpPr>
          <p:cNvPr id="31" name="矩形 30"/>
          <p:cNvSpPr/>
          <p:nvPr/>
        </p:nvSpPr>
        <p:spPr>
          <a:xfrm>
            <a:off x="6000167" y="2195058"/>
            <a:ext cx="1846455" cy="1647894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行距进行修改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。建议正文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32" name="TextBox 87"/>
          <p:cNvSpPr txBox="1"/>
          <p:nvPr/>
        </p:nvSpPr>
        <p:spPr>
          <a:xfrm>
            <a:off x="5966918" y="1863894"/>
            <a:ext cx="1912953" cy="307760"/>
          </a:xfrm>
          <a:prstGeom prst="rect">
            <a:avLst/>
          </a:prstGeom>
          <a:noFill/>
          <a:effectLst/>
        </p:spPr>
        <p:txBody>
          <a:bodyPr wrap="square" lIns="91424" tIns="45712" rIns="91424" bIns="45712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lvl="0" defTabSz="457200"/>
            <a:r>
              <a:rPr lang="zh-CN" altLang="en-US" sz="1400" b="1" dirty="0">
                <a:solidFill>
                  <a:schemeClr val="tx1"/>
                </a:solidFill>
                <a:effectLst/>
                <a:latin typeface="Century Gothic"/>
                <a:ea typeface="微软雅黑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847082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椭圆 24"/>
          <p:cNvSpPr/>
          <p:nvPr/>
        </p:nvSpPr>
        <p:spPr>
          <a:xfrm>
            <a:off x="1071060" y="1266750"/>
            <a:ext cx="1490663" cy="1490663"/>
          </a:xfrm>
          <a:prstGeom prst="ellipse">
            <a:avLst/>
          </a:prstGeom>
          <a:solidFill>
            <a:srgbClr val="C00000"/>
          </a:solidFill>
          <a:ln w="41275">
            <a:solidFill>
              <a:srgbClr val="7B12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1416659" y="1723097"/>
            <a:ext cx="801291" cy="578644"/>
            <a:chOff x="4244976" y="-839788"/>
            <a:chExt cx="1068388" cy="771525"/>
          </a:xfrm>
          <a:solidFill>
            <a:schemeClr val="bg1"/>
          </a:solidFill>
        </p:grpSpPr>
        <p:sp>
          <p:nvSpPr>
            <p:cNvPr id="27" name="Freeform 5"/>
            <p:cNvSpPr>
              <a:spLocks/>
            </p:cNvSpPr>
            <p:nvPr/>
          </p:nvSpPr>
          <p:spPr bwMode="auto">
            <a:xfrm>
              <a:off x="4343401" y="-787401"/>
              <a:ext cx="849313" cy="433388"/>
            </a:xfrm>
            <a:custGeom>
              <a:avLst/>
              <a:gdLst>
                <a:gd name="T0" fmla="*/ 224 w 224"/>
                <a:gd name="T1" fmla="*/ 92 h 114"/>
                <a:gd name="T2" fmla="*/ 203 w 224"/>
                <a:gd name="T3" fmla="*/ 114 h 114"/>
                <a:gd name="T4" fmla="*/ 21 w 224"/>
                <a:gd name="T5" fmla="*/ 114 h 114"/>
                <a:gd name="T6" fmla="*/ 0 w 224"/>
                <a:gd name="T7" fmla="*/ 92 h 114"/>
                <a:gd name="T8" fmla="*/ 0 w 224"/>
                <a:gd name="T9" fmla="*/ 22 h 114"/>
                <a:gd name="T10" fmla="*/ 21 w 224"/>
                <a:gd name="T11" fmla="*/ 0 h 114"/>
                <a:gd name="T12" fmla="*/ 203 w 224"/>
                <a:gd name="T13" fmla="*/ 0 h 114"/>
                <a:gd name="T14" fmla="*/ 224 w 224"/>
                <a:gd name="T15" fmla="*/ 22 h 114"/>
                <a:gd name="T16" fmla="*/ 224 w 224"/>
                <a:gd name="T17" fmla="*/ 9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114">
                  <a:moveTo>
                    <a:pt x="224" y="92"/>
                  </a:moveTo>
                  <a:cubicBezTo>
                    <a:pt x="224" y="105"/>
                    <a:pt x="215" y="114"/>
                    <a:pt x="203" y="114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9" y="114"/>
                    <a:pt x="0" y="105"/>
                    <a:pt x="0" y="9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9" y="0"/>
                    <a:pt x="21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15" y="0"/>
                    <a:pt x="224" y="10"/>
                    <a:pt x="224" y="22"/>
                  </a:cubicBezTo>
                  <a:lnTo>
                    <a:pt x="224" y="9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4244976" y="-131763"/>
              <a:ext cx="1068388" cy="63500"/>
            </a:xfrm>
            <a:custGeom>
              <a:avLst/>
              <a:gdLst>
                <a:gd name="T0" fmla="*/ 281 w 282"/>
                <a:gd name="T1" fmla="*/ 0 h 17"/>
                <a:gd name="T2" fmla="*/ 261 w 282"/>
                <a:gd name="T3" fmla="*/ 6 h 17"/>
                <a:gd name="T4" fmla="*/ 22 w 282"/>
                <a:gd name="T5" fmla="*/ 6 h 17"/>
                <a:gd name="T6" fmla="*/ 2 w 282"/>
                <a:gd name="T7" fmla="*/ 0 h 17"/>
                <a:gd name="T8" fmla="*/ 2 w 282"/>
                <a:gd name="T9" fmla="*/ 9 h 17"/>
                <a:gd name="T10" fmla="*/ 22 w 282"/>
                <a:gd name="T11" fmla="*/ 17 h 17"/>
                <a:gd name="T12" fmla="*/ 261 w 282"/>
                <a:gd name="T13" fmla="*/ 17 h 17"/>
                <a:gd name="T14" fmla="*/ 281 w 282"/>
                <a:gd name="T15" fmla="*/ 9 h 17"/>
                <a:gd name="T16" fmla="*/ 281 w 282"/>
                <a:gd name="T1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2" h="17">
                  <a:moveTo>
                    <a:pt x="281" y="0"/>
                  </a:moveTo>
                  <a:cubicBezTo>
                    <a:pt x="279" y="4"/>
                    <a:pt x="272" y="6"/>
                    <a:pt x="261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11" y="6"/>
                    <a:pt x="3" y="4"/>
                    <a:pt x="2" y="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13"/>
                    <a:pt x="9" y="17"/>
                    <a:pt x="22" y="17"/>
                  </a:cubicBezTo>
                  <a:cubicBezTo>
                    <a:pt x="261" y="17"/>
                    <a:pt x="261" y="17"/>
                    <a:pt x="261" y="17"/>
                  </a:cubicBezTo>
                  <a:cubicBezTo>
                    <a:pt x="274" y="17"/>
                    <a:pt x="282" y="13"/>
                    <a:pt x="281" y="9"/>
                  </a:cubicBezTo>
                  <a:lnTo>
                    <a:pt x="28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9" name="Freeform 7"/>
            <p:cNvSpPr>
              <a:spLocks noEditPoints="1"/>
            </p:cNvSpPr>
            <p:nvPr/>
          </p:nvSpPr>
          <p:spPr bwMode="auto">
            <a:xfrm>
              <a:off x="4244976" y="-839788"/>
              <a:ext cx="1068388" cy="708025"/>
            </a:xfrm>
            <a:custGeom>
              <a:avLst/>
              <a:gdLst>
                <a:gd name="T0" fmla="*/ 269 w 282"/>
                <a:gd name="T1" fmla="*/ 145 h 186"/>
                <a:gd name="T2" fmla="*/ 246 w 282"/>
                <a:gd name="T3" fmla="*/ 137 h 186"/>
                <a:gd name="T4" fmla="*/ 263 w 282"/>
                <a:gd name="T5" fmla="*/ 36 h 186"/>
                <a:gd name="T6" fmla="*/ 47 w 282"/>
                <a:gd name="T7" fmla="*/ 0 h 186"/>
                <a:gd name="T8" fmla="*/ 13 w 282"/>
                <a:gd name="T9" fmla="*/ 36 h 186"/>
                <a:gd name="T10" fmla="*/ 31 w 282"/>
                <a:gd name="T11" fmla="*/ 137 h 186"/>
                <a:gd name="T12" fmla="*/ 2 w 282"/>
                <a:gd name="T13" fmla="*/ 178 h 186"/>
                <a:gd name="T14" fmla="*/ 261 w 282"/>
                <a:gd name="T15" fmla="*/ 186 h 186"/>
                <a:gd name="T16" fmla="*/ 77 w 282"/>
                <a:gd name="T17" fmla="*/ 161 h 186"/>
                <a:gd name="T18" fmla="*/ 102 w 282"/>
                <a:gd name="T19" fmla="*/ 161 h 186"/>
                <a:gd name="T20" fmla="*/ 77 w 282"/>
                <a:gd name="T21" fmla="*/ 161 h 186"/>
                <a:gd name="T22" fmla="*/ 64 w 282"/>
                <a:gd name="T23" fmla="*/ 148 h 186"/>
                <a:gd name="T24" fmla="*/ 87 w 282"/>
                <a:gd name="T25" fmla="*/ 148 h 186"/>
                <a:gd name="T26" fmla="*/ 97 w 282"/>
                <a:gd name="T27" fmla="*/ 148 h 186"/>
                <a:gd name="T28" fmla="*/ 120 w 282"/>
                <a:gd name="T29" fmla="*/ 148 h 186"/>
                <a:gd name="T30" fmla="*/ 97 w 282"/>
                <a:gd name="T31" fmla="*/ 148 h 186"/>
                <a:gd name="T32" fmla="*/ 136 w 282"/>
                <a:gd name="T33" fmla="*/ 161 h 186"/>
                <a:gd name="T34" fmla="*/ 112 w 282"/>
                <a:gd name="T35" fmla="*/ 161 h 186"/>
                <a:gd name="T36" fmla="*/ 129 w 282"/>
                <a:gd name="T37" fmla="*/ 148 h 186"/>
                <a:gd name="T38" fmla="*/ 153 w 282"/>
                <a:gd name="T39" fmla="*/ 148 h 186"/>
                <a:gd name="T40" fmla="*/ 129 w 282"/>
                <a:gd name="T41" fmla="*/ 148 h 186"/>
                <a:gd name="T42" fmla="*/ 170 w 282"/>
                <a:gd name="T43" fmla="*/ 161 h 186"/>
                <a:gd name="T44" fmla="*/ 146 w 282"/>
                <a:gd name="T45" fmla="*/ 161 h 186"/>
                <a:gd name="T46" fmla="*/ 162 w 282"/>
                <a:gd name="T47" fmla="*/ 148 h 186"/>
                <a:gd name="T48" fmla="*/ 186 w 282"/>
                <a:gd name="T49" fmla="*/ 148 h 186"/>
                <a:gd name="T50" fmla="*/ 162 w 282"/>
                <a:gd name="T51" fmla="*/ 148 h 186"/>
                <a:gd name="T52" fmla="*/ 204 w 282"/>
                <a:gd name="T53" fmla="*/ 161 h 186"/>
                <a:gd name="T54" fmla="*/ 180 w 282"/>
                <a:gd name="T55" fmla="*/ 161 h 186"/>
                <a:gd name="T56" fmla="*/ 195 w 282"/>
                <a:gd name="T57" fmla="*/ 148 h 186"/>
                <a:gd name="T58" fmla="*/ 219 w 282"/>
                <a:gd name="T59" fmla="*/ 148 h 186"/>
                <a:gd name="T60" fmla="*/ 195 w 282"/>
                <a:gd name="T61" fmla="*/ 148 h 186"/>
                <a:gd name="T62" fmla="*/ 18 w 282"/>
                <a:gd name="T63" fmla="*/ 36 h 186"/>
                <a:gd name="T64" fmla="*/ 47 w 282"/>
                <a:gd name="T65" fmla="*/ 5 h 186"/>
                <a:gd name="T66" fmla="*/ 258 w 282"/>
                <a:gd name="T67" fmla="*/ 36 h 186"/>
                <a:gd name="T68" fmla="*/ 229 w 282"/>
                <a:gd name="T69" fmla="*/ 137 h 186"/>
                <a:gd name="T70" fmla="*/ 18 w 282"/>
                <a:gd name="T71" fmla="*/ 106 h 186"/>
                <a:gd name="T72" fmla="*/ 44 w 282"/>
                <a:gd name="T73" fmla="*/ 143 h 186"/>
                <a:gd name="T74" fmla="*/ 41 w 282"/>
                <a:gd name="T75" fmla="*/ 153 h 186"/>
                <a:gd name="T76" fmla="*/ 43 w 282"/>
                <a:gd name="T77" fmla="*/ 161 h 186"/>
                <a:gd name="T78" fmla="*/ 68 w 282"/>
                <a:gd name="T79" fmla="*/ 161 h 186"/>
                <a:gd name="T80" fmla="*/ 43 w 282"/>
                <a:gd name="T81" fmla="*/ 161 h 186"/>
                <a:gd name="T82" fmla="*/ 70 w 282"/>
                <a:gd name="T83" fmla="*/ 180 h 186"/>
                <a:gd name="T84" fmla="*/ 71 w 282"/>
                <a:gd name="T85" fmla="*/ 172 h 186"/>
                <a:gd name="T86" fmla="*/ 223 w 282"/>
                <a:gd name="T87" fmla="*/ 176 h 186"/>
                <a:gd name="T88" fmla="*/ 227 w 282"/>
                <a:gd name="T89" fmla="*/ 165 h 186"/>
                <a:gd name="T90" fmla="*/ 225 w 282"/>
                <a:gd name="T91" fmla="*/ 156 h 186"/>
                <a:gd name="T92" fmla="*/ 227 w 282"/>
                <a:gd name="T93" fmla="*/ 165 h 186"/>
                <a:gd name="T94" fmla="*/ 228 w 282"/>
                <a:gd name="T95" fmla="*/ 148 h 186"/>
                <a:gd name="T96" fmla="*/ 252 w 282"/>
                <a:gd name="T97" fmla="*/ 14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82" h="186">
                  <a:moveTo>
                    <a:pt x="281" y="178"/>
                  </a:moveTo>
                  <a:cubicBezTo>
                    <a:pt x="269" y="145"/>
                    <a:pt x="269" y="145"/>
                    <a:pt x="269" y="145"/>
                  </a:cubicBezTo>
                  <a:cubicBezTo>
                    <a:pt x="267" y="141"/>
                    <a:pt x="257" y="137"/>
                    <a:pt x="246" y="137"/>
                  </a:cubicBezTo>
                  <a:cubicBezTo>
                    <a:pt x="246" y="137"/>
                    <a:pt x="246" y="137"/>
                    <a:pt x="246" y="137"/>
                  </a:cubicBezTo>
                  <a:cubicBezTo>
                    <a:pt x="256" y="131"/>
                    <a:pt x="263" y="119"/>
                    <a:pt x="263" y="106"/>
                  </a:cubicBezTo>
                  <a:cubicBezTo>
                    <a:pt x="263" y="36"/>
                    <a:pt x="263" y="36"/>
                    <a:pt x="263" y="36"/>
                  </a:cubicBezTo>
                  <a:cubicBezTo>
                    <a:pt x="263" y="16"/>
                    <a:pt x="248" y="0"/>
                    <a:pt x="229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38" y="0"/>
                    <a:pt x="30" y="4"/>
                    <a:pt x="23" y="11"/>
                  </a:cubicBezTo>
                  <a:cubicBezTo>
                    <a:pt x="17" y="18"/>
                    <a:pt x="13" y="27"/>
                    <a:pt x="13" y="36"/>
                  </a:cubicBezTo>
                  <a:cubicBezTo>
                    <a:pt x="13" y="106"/>
                    <a:pt x="13" y="106"/>
                    <a:pt x="13" y="106"/>
                  </a:cubicBezTo>
                  <a:cubicBezTo>
                    <a:pt x="13" y="120"/>
                    <a:pt x="20" y="131"/>
                    <a:pt x="31" y="137"/>
                  </a:cubicBezTo>
                  <a:cubicBezTo>
                    <a:pt x="22" y="138"/>
                    <a:pt x="15" y="142"/>
                    <a:pt x="14" y="145"/>
                  </a:cubicBezTo>
                  <a:cubicBezTo>
                    <a:pt x="2" y="178"/>
                    <a:pt x="2" y="178"/>
                    <a:pt x="2" y="178"/>
                  </a:cubicBezTo>
                  <a:cubicBezTo>
                    <a:pt x="0" y="182"/>
                    <a:pt x="9" y="186"/>
                    <a:pt x="22" y="186"/>
                  </a:cubicBezTo>
                  <a:cubicBezTo>
                    <a:pt x="261" y="186"/>
                    <a:pt x="261" y="186"/>
                    <a:pt x="261" y="186"/>
                  </a:cubicBezTo>
                  <a:cubicBezTo>
                    <a:pt x="274" y="186"/>
                    <a:pt x="282" y="182"/>
                    <a:pt x="281" y="178"/>
                  </a:cubicBezTo>
                  <a:close/>
                  <a:moveTo>
                    <a:pt x="77" y="161"/>
                  </a:moveTo>
                  <a:cubicBezTo>
                    <a:pt x="78" y="158"/>
                    <a:pt x="84" y="156"/>
                    <a:pt x="90" y="156"/>
                  </a:cubicBezTo>
                  <a:cubicBezTo>
                    <a:pt x="97" y="156"/>
                    <a:pt x="102" y="158"/>
                    <a:pt x="102" y="161"/>
                  </a:cubicBezTo>
                  <a:cubicBezTo>
                    <a:pt x="102" y="163"/>
                    <a:pt x="96" y="165"/>
                    <a:pt x="89" y="165"/>
                  </a:cubicBezTo>
                  <a:cubicBezTo>
                    <a:pt x="82" y="165"/>
                    <a:pt x="77" y="163"/>
                    <a:pt x="77" y="161"/>
                  </a:cubicBezTo>
                  <a:close/>
                  <a:moveTo>
                    <a:pt x="75" y="153"/>
                  </a:moveTo>
                  <a:cubicBezTo>
                    <a:pt x="68" y="153"/>
                    <a:pt x="63" y="150"/>
                    <a:pt x="64" y="148"/>
                  </a:cubicBezTo>
                  <a:cubicBezTo>
                    <a:pt x="64" y="145"/>
                    <a:pt x="70" y="143"/>
                    <a:pt x="76" y="143"/>
                  </a:cubicBezTo>
                  <a:cubicBezTo>
                    <a:pt x="83" y="143"/>
                    <a:pt x="88" y="145"/>
                    <a:pt x="87" y="148"/>
                  </a:cubicBezTo>
                  <a:cubicBezTo>
                    <a:pt x="87" y="150"/>
                    <a:pt x="81" y="153"/>
                    <a:pt x="75" y="153"/>
                  </a:cubicBezTo>
                  <a:close/>
                  <a:moveTo>
                    <a:pt x="97" y="148"/>
                  </a:moveTo>
                  <a:cubicBezTo>
                    <a:pt x="97" y="145"/>
                    <a:pt x="102" y="143"/>
                    <a:pt x="109" y="143"/>
                  </a:cubicBezTo>
                  <a:cubicBezTo>
                    <a:pt x="115" y="143"/>
                    <a:pt x="120" y="145"/>
                    <a:pt x="120" y="148"/>
                  </a:cubicBezTo>
                  <a:cubicBezTo>
                    <a:pt x="120" y="150"/>
                    <a:pt x="115" y="153"/>
                    <a:pt x="108" y="153"/>
                  </a:cubicBezTo>
                  <a:cubicBezTo>
                    <a:pt x="101" y="153"/>
                    <a:pt x="96" y="150"/>
                    <a:pt x="97" y="148"/>
                  </a:cubicBezTo>
                  <a:close/>
                  <a:moveTo>
                    <a:pt x="124" y="156"/>
                  </a:moveTo>
                  <a:cubicBezTo>
                    <a:pt x="131" y="156"/>
                    <a:pt x="136" y="158"/>
                    <a:pt x="136" y="161"/>
                  </a:cubicBezTo>
                  <a:cubicBezTo>
                    <a:pt x="136" y="163"/>
                    <a:pt x="130" y="165"/>
                    <a:pt x="124" y="165"/>
                  </a:cubicBezTo>
                  <a:cubicBezTo>
                    <a:pt x="117" y="165"/>
                    <a:pt x="111" y="163"/>
                    <a:pt x="112" y="161"/>
                  </a:cubicBezTo>
                  <a:cubicBezTo>
                    <a:pt x="112" y="158"/>
                    <a:pt x="117" y="156"/>
                    <a:pt x="124" y="156"/>
                  </a:cubicBezTo>
                  <a:close/>
                  <a:moveTo>
                    <a:pt x="129" y="148"/>
                  </a:moveTo>
                  <a:cubicBezTo>
                    <a:pt x="130" y="145"/>
                    <a:pt x="135" y="143"/>
                    <a:pt x="141" y="143"/>
                  </a:cubicBezTo>
                  <a:cubicBezTo>
                    <a:pt x="148" y="143"/>
                    <a:pt x="153" y="145"/>
                    <a:pt x="153" y="148"/>
                  </a:cubicBezTo>
                  <a:cubicBezTo>
                    <a:pt x="153" y="150"/>
                    <a:pt x="148" y="153"/>
                    <a:pt x="141" y="153"/>
                  </a:cubicBezTo>
                  <a:cubicBezTo>
                    <a:pt x="135" y="153"/>
                    <a:pt x="129" y="150"/>
                    <a:pt x="129" y="148"/>
                  </a:cubicBezTo>
                  <a:close/>
                  <a:moveTo>
                    <a:pt x="158" y="156"/>
                  </a:moveTo>
                  <a:cubicBezTo>
                    <a:pt x="164" y="156"/>
                    <a:pt x="170" y="158"/>
                    <a:pt x="170" y="161"/>
                  </a:cubicBezTo>
                  <a:cubicBezTo>
                    <a:pt x="170" y="163"/>
                    <a:pt x="165" y="165"/>
                    <a:pt x="158" y="165"/>
                  </a:cubicBezTo>
                  <a:cubicBezTo>
                    <a:pt x="151" y="165"/>
                    <a:pt x="146" y="163"/>
                    <a:pt x="146" y="161"/>
                  </a:cubicBezTo>
                  <a:cubicBezTo>
                    <a:pt x="146" y="158"/>
                    <a:pt x="151" y="156"/>
                    <a:pt x="158" y="156"/>
                  </a:cubicBezTo>
                  <a:close/>
                  <a:moveTo>
                    <a:pt x="162" y="148"/>
                  </a:moveTo>
                  <a:cubicBezTo>
                    <a:pt x="162" y="145"/>
                    <a:pt x="167" y="143"/>
                    <a:pt x="174" y="143"/>
                  </a:cubicBezTo>
                  <a:cubicBezTo>
                    <a:pt x="180" y="143"/>
                    <a:pt x="186" y="145"/>
                    <a:pt x="186" y="148"/>
                  </a:cubicBezTo>
                  <a:cubicBezTo>
                    <a:pt x="186" y="150"/>
                    <a:pt x="181" y="153"/>
                    <a:pt x="175" y="153"/>
                  </a:cubicBezTo>
                  <a:cubicBezTo>
                    <a:pt x="168" y="153"/>
                    <a:pt x="163" y="150"/>
                    <a:pt x="162" y="148"/>
                  </a:cubicBezTo>
                  <a:close/>
                  <a:moveTo>
                    <a:pt x="191" y="156"/>
                  </a:moveTo>
                  <a:cubicBezTo>
                    <a:pt x="198" y="156"/>
                    <a:pt x="204" y="158"/>
                    <a:pt x="204" y="161"/>
                  </a:cubicBezTo>
                  <a:cubicBezTo>
                    <a:pt x="205" y="163"/>
                    <a:pt x="200" y="165"/>
                    <a:pt x="193" y="165"/>
                  </a:cubicBezTo>
                  <a:cubicBezTo>
                    <a:pt x="186" y="165"/>
                    <a:pt x="180" y="163"/>
                    <a:pt x="180" y="161"/>
                  </a:cubicBezTo>
                  <a:cubicBezTo>
                    <a:pt x="179" y="158"/>
                    <a:pt x="185" y="156"/>
                    <a:pt x="191" y="156"/>
                  </a:cubicBezTo>
                  <a:close/>
                  <a:moveTo>
                    <a:pt x="195" y="148"/>
                  </a:moveTo>
                  <a:cubicBezTo>
                    <a:pt x="195" y="145"/>
                    <a:pt x="200" y="143"/>
                    <a:pt x="206" y="143"/>
                  </a:cubicBezTo>
                  <a:cubicBezTo>
                    <a:pt x="213" y="143"/>
                    <a:pt x="218" y="145"/>
                    <a:pt x="219" y="148"/>
                  </a:cubicBezTo>
                  <a:cubicBezTo>
                    <a:pt x="220" y="150"/>
                    <a:pt x="215" y="153"/>
                    <a:pt x="208" y="153"/>
                  </a:cubicBezTo>
                  <a:cubicBezTo>
                    <a:pt x="201" y="153"/>
                    <a:pt x="196" y="150"/>
                    <a:pt x="195" y="148"/>
                  </a:cubicBezTo>
                  <a:close/>
                  <a:moveTo>
                    <a:pt x="18" y="106"/>
                  </a:moveTo>
                  <a:cubicBezTo>
                    <a:pt x="18" y="36"/>
                    <a:pt x="18" y="36"/>
                    <a:pt x="18" y="36"/>
                  </a:cubicBezTo>
                  <a:cubicBezTo>
                    <a:pt x="18" y="28"/>
                    <a:pt x="21" y="20"/>
                    <a:pt x="26" y="14"/>
                  </a:cubicBezTo>
                  <a:cubicBezTo>
                    <a:pt x="32" y="8"/>
                    <a:pt x="39" y="5"/>
                    <a:pt x="47" y="5"/>
                  </a:cubicBezTo>
                  <a:cubicBezTo>
                    <a:pt x="229" y="5"/>
                    <a:pt x="229" y="5"/>
                    <a:pt x="229" y="5"/>
                  </a:cubicBezTo>
                  <a:cubicBezTo>
                    <a:pt x="245" y="5"/>
                    <a:pt x="258" y="19"/>
                    <a:pt x="258" y="36"/>
                  </a:cubicBezTo>
                  <a:cubicBezTo>
                    <a:pt x="258" y="106"/>
                    <a:pt x="258" y="106"/>
                    <a:pt x="258" y="106"/>
                  </a:cubicBezTo>
                  <a:cubicBezTo>
                    <a:pt x="258" y="123"/>
                    <a:pt x="245" y="137"/>
                    <a:pt x="229" y="137"/>
                  </a:cubicBezTo>
                  <a:cubicBezTo>
                    <a:pt x="47" y="137"/>
                    <a:pt x="47" y="137"/>
                    <a:pt x="47" y="137"/>
                  </a:cubicBezTo>
                  <a:cubicBezTo>
                    <a:pt x="31" y="137"/>
                    <a:pt x="18" y="123"/>
                    <a:pt x="18" y="106"/>
                  </a:cubicBezTo>
                  <a:close/>
                  <a:moveTo>
                    <a:pt x="31" y="148"/>
                  </a:moveTo>
                  <a:cubicBezTo>
                    <a:pt x="32" y="145"/>
                    <a:pt x="37" y="143"/>
                    <a:pt x="44" y="143"/>
                  </a:cubicBezTo>
                  <a:cubicBezTo>
                    <a:pt x="50" y="143"/>
                    <a:pt x="55" y="145"/>
                    <a:pt x="54" y="148"/>
                  </a:cubicBezTo>
                  <a:cubicBezTo>
                    <a:pt x="54" y="150"/>
                    <a:pt x="48" y="153"/>
                    <a:pt x="41" y="153"/>
                  </a:cubicBezTo>
                  <a:cubicBezTo>
                    <a:pt x="35" y="153"/>
                    <a:pt x="30" y="150"/>
                    <a:pt x="31" y="148"/>
                  </a:cubicBezTo>
                  <a:close/>
                  <a:moveTo>
                    <a:pt x="43" y="161"/>
                  </a:moveTo>
                  <a:cubicBezTo>
                    <a:pt x="44" y="158"/>
                    <a:pt x="50" y="156"/>
                    <a:pt x="57" y="156"/>
                  </a:cubicBezTo>
                  <a:cubicBezTo>
                    <a:pt x="63" y="156"/>
                    <a:pt x="68" y="158"/>
                    <a:pt x="68" y="161"/>
                  </a:cubicBezTo>
                  <a:cubicBezTo>
                    <a:pt x="67" y="163"/>
                    <a:pt x="61" y="165"/>
                    <a:pt x="54" y="165"/>
                  </a:cubicBezTo>
                  <a:cubicBezTo>
                    <a:pt x="48" y="165"/>
                    <a:pt x="43" y="163"/>
                    <a:pt x="43" y="161"/>
                  </a:cubicBezTo>
                  <a:close/>
                  <a:moveTo>
                    <a:pt x="213" y="180"/>
                  </a:moveTo>
                  <a:cubicBezTo>
                    <a:pt x="70" y="180"/>
                    <a:pt x="70" y="180"/>
                    <a:pt x="70" y="180"/>
                  </a:cubicBezTo>
                  <a:cubicBezTo>
                    <a:pt x="64" y="180"/>
                    <a:pt x="59" y="178"/>
                    <a:pt x="59" y="176"/>
                  </a:cubicBezTo>
                  <a:cubicBezTo>
                    <a:pt x="60" y="174"/>
                    <a:pt x="65" y="172"/>
                    <a:pt x="71" y="172"/>
                  </a:cubicBezTo>
                  <a:cubicBezTo>
                    <a:pt x="211" y="172"/>
                    <a:pt x="211" y="172"/>
                    <a:pt x="211" y="172"/>
                  </a:cubicBezTo>
                  <a:cubicBezTo>
                    <a:pt x="217" y="172"/>
                    <a:pt x="223" y="174"/>
                    <a:pt x="223" y="176"/>
                  </a:cubicBezTo>
                  <a:cubicBezTo>
                    <a:pt x="224" y="178"/>
                    <a:pt x="219" y="180"/>
                    <a:pt x="213" y="180"/>
                  </a:cubicBezTo>
                  <a:close/>
                  <a:moveTo>
                    <a:pt x="227" y="165"/>
                  </a:moveTo>
                  <a:cubicBezTo>
                    <a:pt x="220" y="165"/>
                    <a:pt x="214" y="163"/>
                    <a:pt x="214" y="161"/>
                  </a:cubicBezTo>
                  <a:cubicBezTo>
                    <a:pt x="213" y="158"/>
                    <a:pt x="218" y="156"/>
                    <a:pt x="225" y="156"/>
                  </a:cubicBezTo>
                  <a:cubicBezTo>
                    <a:pt x="232" y="156"/>
                    <a:pt x="238" y="158"/>
                    <a:pt x="238" y="161"/>
                  </a:cubicBezTo>
                  <a:cubicBezTo>
                    <a:pt x="239" y="163"/>
                    <a:pt x="234" y="165"/>
                    <a:pt x="227" y="165"/>
                  </a:cubicBezTo>
                  <a:close/>
                  <a:moveTo>
                    <a:pt x="241" y="153"/>
                  </a:moveTo>
                  <a:cubicBezTo>
                    <a:pt x="235" y="153"/>
                    <a:pt x="229" y="150"/>
                    <a:pt x="228" y="148"/>
                  </a:cubicBezTo>
                  <a:cubicBezTo>
                    <a:pt x="228" y="145"/>
                    <a:pt x="232" y="143"/>
                    <a:pt x="239" y="143"/>
                  </a:cubicBezTo>
                  <a:cubicBezTo>
                    <a:pt x="245" y="143"/>
                    <a:pt x="251" y="145"/>
                    <a:pt x="252" y="148"/>
                  </a:cubicBezTo>
                  <a:cubicBezTo>
                    <a:pt x="253" y="150"/>
                    <a:pt x="248" y="153"/>
                    <a:pt x="241" y="1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30" name="椭圆 29"/>
          <p:cNvSpPr/>
          <p:nvPr/>
        </p:nvSpPr>
        <p:spPr>
          <a:xfrm>
            <a:off x="2915161" y="1266750"/>
            <a:ext cx="1490663" cy="1490663"/>
          </a:xfrm>
          <a:prstGeom prst="ellipse">
            <a:avLst/>
          </a:prstGeom>
          <a:solidFill>
            <a:srgbClr val="C00000"/>
          </a:solidFill>
          <a:ln w="41275">
            <a:solidFill>
              <a:srgbClr val="7B12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3516164" y="1636776"/>
            <a:ext cx="289322" cy="751285"/>
            <a:chOff x="4550163" y="1814494"/>
            <a:chExt cx="385762" cy="1001713"/>
          </a:xfrm>
          <a:solidFill>
            <a:schemeClr val="bg1"/>
          </a:solidFill>
        </p:grpSpPr>
        <p:sp>
          <p:nvSpPr>
            <p:cNvPr id="32" name="Freeform 5"/>
            <p:cNvSpPr>
              <a:spLocks/>
            </p:cNvSpPr>
            <p:nvPr/>
          </p:nvSpPr>
          <p:spPr bwMode="auto">
            <a:xfrm>
              <a:off x="4696213" y="1814494"/>
              <a:ext cx="239712" cy="395288"/>
            </a:xfrm>
            <a:custGeom>
              <a:avLst/>
              <a:gdLst>
                <a:gd name="T0" fmla="*/ 47 w 62"/>
                <a:gd name="T1" fmla="*/ 9 h 104"/>
                <a:gd name="T2" fmla="*/ 47 w 62"/>
                <a:gd name="T3" fmla="*/ 28 h 104"/>
                <a:gd name="T4" fmla="*/ 37 w 62"/>
                <a:gd name="T5" fmla="*/ 43 h 104"/>
                <a:gd name="T6" fmla="*/ 20 w 62"/>
                <a:gd name="T7" fmla="*/ 47 h 104"/>
                <a:gd name="T8" fmla="*/ 1 w 62"/>
                <a:gd name="T9" fmla="*/ 95 h 104"/>
                <a:gd name="T10" fmla="*/ 15 w 62"/>
                <a:gd name="T11" fmla="*/ 95 h 104"/>
                <a:gd name="T12" fmla="*/ 15 w 62"/>
                <a:gd name="T13" fmla="*/ 76 h 104"/>
                <a:gd name="T14" fmla="*/ 25 w 62"/>
                <a:gd name="T15" fmla="*/ 61 h 104"/>
                <a:gd name="T16" fmla="*/ 42 w 62"/>
                <a:gd name="T17" fmla="*/ 57 h 104"/>
                <a:gd name="T18" fmla="*/ 61 w 62"/>
                <a:gd name="T19" fmla="*/ 9 h 104"/>
                <a:gd name="T20" fmla="*/ 47 w 62"/>
                <a:gd name="T21" fmla="*/ 9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" h="104">
                  <a:moveTo>
                    <a:pt x="47" y="9"/>
                  </a:moveTo>
                  <a:cubicBezTo>
                    <a:pt x="47" y="15"/>
                    <a:pt x="47" y="22"/>
                    <a:pt x="47" y="28"/>
                  </a:cubicBezTo>
                  <a:cubicBezTo>
                    <a:pt x="47" y="35"/>
                    <a:pt x="43" y="40"/>
                    <a:pt x="37" y="43"/>
                  </a:cubicBezTo>
                  <a:cubicBezTo>
                    <a:pt x="32" y="46"/>
                    <a:pt x="25" y="45"/>
                    <a:pt x="20" y="47"/>
                  </a:cubicBezTo>
                  <a:cubicBezTo>
                    <a:pt x="0" y="56"/>
                    <a:pt x="1" y="76"/>
                    <a:pt x="1" y="95"/>
                  </a:cubicBezTo>
                  <a:cubicBezTo>
                    <a:pt x="1" y="104"/>
                    <a:pt x="15" y="104"/>
                    <a:pt x="15" y="95"/>
                  </a:cubicBezTo>
                  <a:cubicBezTo>
                    <a:pt x="15" y="89"/>
                    <a:pt x="15" y="82"/>
                    <a:pt x="15" y="76"/>
                  </a:cubicBezTo>
                  <a:cubicBezTo>
                    <a:pt x="15" y="69"/>
                    <a:pt x="19" y="64"/>
                    <a:pt x="25" y="61"/>
                  </a:cubicBezTo>
                  <a:cubicBezTo>
                    <a:pt x="30" y="58"/>
                    <a:pt x="37" y="59"/>
                    <a:pt x="42" y="57"/>
                  </a:cubicBezTo>
                  <a:cubicBezTo>
                    <a:pt x="62" y="48"/>
                    <a:pt x="61" y="28"/>
                    <a:pt x="61" y="9"/>
                  </a:cubicBezTo>
                  <a:cubicBezTo>
                    <a:pt x="61" y="0"/>
                    <a:pt x="47" y="0"/>
                    <a:pt x="47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3" name="Freeform 6"/>
            <p:cNvSpPr>
              <a:spLocks noEditPoints="1"/>
            </p:cNvSpPr>
            <p:nvPr/>
          </p:nvSpPr>
          <p:spPr bwMode="auto">
            <a:xfrm>
              <a:off x="4550163" y="2246294"/>
              <a:ext cx="363537" cy="569913"/>
            </a:xfrm>
            <a:custGeom>
              <a:avLst/>
              <a:gdLst>
                <a:gd name="T0" fmla="*/ 39 w 94"/>
                <a:gd name="T1" fmla="*/ 0 h 150"/>
                <a:gd name="T2" fmla="*/ 27 w 94"/>
                <a:gd name="T3" fmla="*/ 0 h 150"/>
                <a:gd name="T4" fmla="*/ 0 w 94"/>
                <a:gd name="T5" fmla="*/ 28 h 150"/>
                <a:gd name="T6" fmla="*/ 0 w 94"/>
                <a:gd name="T7" fmla="*/ 40 h 150"/>
                <a:gd name="T8" fmla="*/ 39 w 94"/>
                <a:gd name="T9" fmla="*/ 40 h 150"/>
                <a:gd name="T10" fmla="*/ 39 w 94"/>
                <a:gd name="T11" fmla="*/ 0 h 150"/>
                <a:gd name="T12" fmla="*/ 66 w 94"/>
                <a:gd name="T13" fmla="*/ 0 h 150"/>
                <a:gd name="T14" fmla="*/ 55 w 94"/>
                <a:gd name="T15" fmla="*/ 0 h 150"/>
                <a:gd name="T16" fmla="*/ 55 w 94"/>
                <a:gd name="T17" fmla="*/ 40 h 150"/>
                <a:gd name="T18" fmla="*/ 94 w 94"/>
                <a:gd name="T19" fmla="*/ 40 h 150"/>
                <a:gd name="T20" fmla="*/ 94 w 94"/>
                <a:gd name="T21" fmla="*/ 28 h 150"/>
                <a:gd name="T22" fmla="*/ 66 w 94"/>
                <a:gd name="T23" fmla="*/ 0 h 150"/>
                <a:gd name="T24" fmla="*/ 0 w 94"/>
                <a:gd name="T25" fmla="*/ 121 h 150"/>
                <a:gd name="T26" fmla="*/ 27 w 94"/>
                <a:gd name="T27" fmla="*/ 150 h 150"/>
                <a:gd name="T28" fmla="*/ 66 w 94"/>
                <a:gd name="T29" fmla="*/ 150 h 150"/>
                <a:gd name="T30" fmla="*/ 94 w 94"/>
                <a:gd name="T31" fmla="*/ 121 h 150"/>
                <a:gd name="T32" fmla="*/ 94 w 94"/>
                <a:gd name="T33" fmla="*/ 57 h 150"/>
                <a:gd name="T34" fmla="*/ 0 w 94"/>
                <a:gd name="T35" fmla="*/ 57 h 150"/>
                <a:gd name="T36" fmla="*/ 0 w 94"/>
                <a:gd name="T37" fmla="*/ 121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4" h="150">
                  <a:moveTo>
                    <a:pt x="39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39" y="40"/>
                    <a:pt x="39" y="40"/>
                    <a:pt x="39" y="40"/>
                  </a:cubicBezTo>
                  <a:lnTo>
                    <a:pt x="39" y="0"/>
                  </a:lnTo>
                  <a:close/>
                  <a:moveTo>
                    <a:pt x="66" y="0"/>
                  </a:moveTo>
                  <a:cubicBezTo>
                    <a:pt x="55" y="0"/>
                    <a:pt x="55" y="0"/>
                    <a:pt x="55" y="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94" y="40"/>
                    <a:pt x="94" y="40"/>
                    <a:pt x="94" y="40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94" y="13"/>
                    <a:pt x="81" y="0"/>
                    <a:pt x="66" y="0"/>
                  </a:cubicBezTo>
                  <a:close/>
                  <a:moveTo>
                    <a:pt x="0" y="121"/>
                  </a:moveTo>
                  <a:cubicBezTo>
                    <a:pt x="0" y="137"/>
                    <a:pt x="12" y="150"/>
                    <a:pt x="27" y="150"/>
                  </a:cubicBezTo>
                  <a:cubicBezTo>
                    <a:pt x="66" y="150"/>
                    <a:pt x="66" y="150"/>
                    <a:pt x="66" y="150"/>
                  </a:cubicBezTo>
                  <a:cubicBezTo>
                    <a:pt x="81" y="150"/>
                    <a:pt x="94" y="137"/>
                    <a:pt x="94" y="121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0" y="57"/>
                    <a:pt x="0" y="57"/>
                    <a:pt x="0" y="57"/>
                  </a:cubicBezTo>
                  <a:lnTo>
                    <a:pt x="0" y="1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34" name="椭圆 33"/>
          <p:cNvSpPr/>
          <p:nvPr/>
        </p:nvSpPr>
        <p:spPr>
          <a:xfrm>
            <a:off x="4758072" y="1266750"/>
            <a:ext cx="1489472" cy="1490663"/>
          </a:xfrm>
          <a:prstGeom prst="ellipse">
            <a:avLst/>
          </a:prstGeom>
          <a:solidFill>
            <a:srgbClr val="C00000"/>
          </a:solidFill>
          <a:ln w="41275">
            <a:solidFill>
              <a:srgbClr val="7B12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>
            <a:off x="5181091" y="1730835"/>
            <a:ext cx="645318" cy="563166"/>
            <a:chOff x="2279110" y="-870520"/>
            <a:chExt cx="860424" cy="750888"/>
          </a:xfrm>
          <a:solidFill>
            <a:schemeClr val="bg1"/>
          </a:solidFill>
        </p:grpSpPr>
        <p:sp>
          <p:nvSpPr>
            <p:cNvPr id="36" name="Freeform 10"/>
            <p:cNvSpPr>
              <a:spLocks/>
            </p:cNvSpPr>
            <p:nvPr/>
          </p:nvSpPr>
          <p:spPr bwMode="auto">
            <a:xfrm>
              <a:off x="2279110" y="-610170"/>
              <a:ext cx="754062" cy="160338"/>
            </a:xfrm>
            <a:custGeom>
              <a:avLst/>
              <a:gdLst>
                <a:gd name="T0" fmla="*/ 7 w 198"/>
                <a:gd name="T1" fmla="*/ 8 h 42"/>
                <a:gd name="T2" fmla="*/ 2 w 198"/>
                <a:gd name="T3" fmla="*/ 19 h 42"/>
                <a:gd name="T4" fmla="*/ 13 w 198"/>
                <a:gd name="T5" fmla="*/ 24 h 42"/>
                <a:gd name="T6" fmla="*/ 40 w 198"/>
                <a:gd name="T7" fmla="*/ 17 h 42"/>
                <a:gd name="T8" fmla="*/ 58 w 198"/>
                <a:gd name="T9" fmla="*/ 38 h 42"/>
                <a:gd name="T10" fmla="*/ 60 w 198"/>
                <a:gd name="T11" fmla="*/ 42 h 42"/>
                <a:gd name="T12" fmla="*/ 65 w 198"/>
                <a:gd name="T13" fmla="*/ 42 h 42"/>
                <a:gd name="T14" fmla="*/ 189 w 198"/>
                <a:gd name="T15" fmla="*/ 42 h 42"/>
                <a:gd name="T16" fmla="*/ 198 w 198"/>
                <a:gd name="T17" fmla="*/ 34 h 42"/>
                <a:gd name="T18" fmla="*/ 189 w 198"/>
                <a:gd name="T19" fmla="*/ 25 h 42"/>
                <a:gd name="T20" fmla="*/ 71 w 198"/>
                <a:gd name="T21" fmla="*/ 25 h 42"/>
                <a:gd name="T22" fmla="*/ 40 w 198"/>
                <a:gd name="T23" fmla="*/ 0 h 42"/>
                <a:gd name="T24" fmla="*/ 7 w 198"/>
                <a:gd name="T25" fmla="*/ 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8" h="42">
                  <a:moveTo>
                    <a:pt x="7" y="8"/>
                  </a:moveTo>
                  <a:cubicBezTo>
                    <a:pt x="2" y="9"/>
                    <a:pt x="0" y="14"/>
                    <a:pt x="2" y="19"/>
                  </a:cubicBezTo>
                  <a:cubicBezTo>
                    <a:pt x="4" y="23"/>
                    <a:pt x="9" y="26"/>
                    <a:pt x="13" y="24"/>
                  </a:cubicBezTo>
                  <a:cubicBezTo>
                    <a:pt x="18" y="22"/>
                    <a:pt x="32" y="17"/>
                    <a:pt x="40" y="17"/>
                  </a:cubicBezTo>
                  <a:cubicBezTo>
                    <a:pt x="43" y="17"/>
                    <a:pt x="52" y="27"/>
                    <a:pt x="58" y="38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65" y="42"/>
                    <a:pt x="65" y="42"/>
                    <a:pt x="65" y="42"/>
                  </a:cubicBezTo>
                  <a:cubicBezTo>
                    <a:pt x="189" y="42"/>
                    <a:pt x="189" y="42"/>
                    <a:pt x="189" y="42"/>
                  </a:cubicBezTo>
                  <a:cubicBezTo>
                    <a:pt x="194" y="42"/>
                    <a:pt x="198" y="39"/>
                    <a:pt x="198" y="34"/>
                  </a:cubicBezTo>
                  <a:cubicBezTo>
                    <a:pt x="198" y="29"/>
                    <a:pt x="194" y="25"/>
                    <a:pt x="189" y="25"/>
                  </a:cubicBezTo>
                  <a:cubicBezTo>
                    <a:pt x="189" y="25"/>
                    <a:pt x="80" y="25"/>
                    <a:pt x="71" y="25"/>
                  </a:cubicBezTo>
                  <a:cubicBezTo>
                    <a:pt x="65" y="16"/>
                    <a:pt x="54" y="0"/>
                    <a:pt x="40" y="0"/>
                  </a:cubicBezTo>
                  <a:cubicBezTo>
                    <a:pt x="27" y="0"/>
                    <a:pt x="9" y="7"/>
                    <a:pt x="7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7" name="Freeform 11"/>
            <p:cNvSpPr>
              <a:spLocks/>
            </p:cNvSpPr>
            <p:nvPr/>
          </p:nvSpPr>
          <p:spPr bwMode="auto">
            <a:xfrm>
              <a:off x="2496597" y="-373632"/>
              <a:ext cx="460375" cy="68263"/>
            </a:xfrm>
            <a:custGeom>
              <a:avLst/>
              <a:gdLst>
                <a:gd name="T0" fmla="*/ 8 w 121"/>
                <a:gd name="T1" fmla="*/ 0 h 18"/>
                <a:gd name="T2" fmla="*/ 0 w 121"/>
                <a:gd name="T3" fmla="*/ 9 h 18"/>
                <a:gd name="T4" fmla="*/ 8 w 121"/>
                <a:gd name="T5" fmla="*/ 18 h 18"/>
                <a:gd name="T6" fmla="*/ 113 w 121"/>
                <a:gd name="T7" fmla="*/ 18 h 18"/>
                <a:gd name="T8" fmla="*/ 121 w 121"/>
                <a:gd name="T9" fmla="*/ 9 h 18"/>
                <a:gd name="T10" fmla="*/ 113 w 121"/>
                <a:gd name="T11" fmla="*/ 0 h 18"/>
                <a:gd name="T12" fmla="*/ 8 w 121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18">
                  <a:moveTo>
                    <a:pt x="8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8" y="18"/>
                  </a:cubicBezTo>
                  <a:cubicBezTo>
                    <a:pt x="113" y="18"/>
                    <a:pt x="113" y="18"/>
                    <a:pt x="113" y="18"/>
                  </a:cubicBezTo>
                  <a:cubicBezTo>
                    <a:pt x="118" y="18"/>
                    <a:pt x="121" y="14"/>
                    <a:pt x="121" y="9"/>
                  </a:cubicBezTo>
                  <a:cubicBezTo>
                    <a:pt x="121" y="4"/>
                    <a:pt x="118" y="0"/>
                    <a:pt x="113" y="0"/>
                  </a:cubicBez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2526759" y="-245045"/>
              <a:ext cx="125412" cy="12541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9" name="Oval 13"/>
            <p:cNvSpPr>
              <a:spLocks noChangeArrowheads="1"/>
            </p:cNvSpPr>
            <p:nvPr/>
          </p:nvSpPr>
          <p:spPr bwMode="auto">
            <a:xfrm>
              <a:off x="2812509" y="-245045"/>
              <a:ext cx="125412" cy="12541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0" name="Freeform 14"/>
            <p:cNvSpPr>
              <a:spLocks/>
            </p:cNvSpPr>
            <p:nvPr/>
          </p:nvSpPr>
          <p:spPr bwMode="auto">
            <a:xfrm>
              <a:off x="2602959" y="-870520"/>
              <a:ext cx="536575" cy="309563"/>
            </a:xfrm>
            <a:custGeom>
              <a:avLst/>
              <a:gdLst>
                <a:gd name="T0" fmla="*/ 95 w 141"/>
                <a:gd name="T1" fmla="*/ 22 h 81"/>
                <a:gd name="T2" fmla="*/ 65 w 141"/>
                <a:gd name="T3" fmla="*/ 28 h 81"/>
                <a:gd name="T4" fmla="*/ 51 w 141"/>
                <a:gd name="T5" fmla="*/ 0 h 81"/>
                <a:gd name="T6" fmla="*/ 0 w 141"/>
                <a:gd name="T7" fmla="*/ 73 h 81"/>
                <a:gd name="T8" fmla="*/ 89 w 141"/>
                <a:gd name="T9" fmla="*/ 81 h 81"/>
                <a:gd name="T10" fmla="*/ 76 w 141"/>
                <a:gd name="T11" fmla="*/ 53 h 81"/>
                <a:gd name="T12" fmla="*/ 115 w 141"/>
                <a:gd name="T13" fmla="*/ 36 h 81"/>
                <a:gd name="T14" fmla="*/ 141 w 141"/>
                <a:gd name="T15" fmla="*/ 32 h 81"/>
                <a:gd name="T16" fmla="*/ 95 w 141"/>
                <a:gd name="T17" fmla="*/ 2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81">
                  <a:moveTo>
                    <a:pt x="95" y="22"/>
                  </a:moveTo>
                  <a:cubicBezTo>
                    <a:pt x="85" y="23"/>
                    <a:pt x="73" y="26"/>
                    <a:pt x="65" y="28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76" y="53"/>
                    <a:pt x="76" y="53"/>
                    <a:pt x="76" y="53"/>
                  </a:cubicBezTo>
                  <a:cubicBezTo>
                    <a:pt x="87" y="47"/>
                    <a:pt x="103" y="39"/>
                    <a:pt x="115" y="36"/>
                  </a:cubicBezTo>
                  <a:cubicBezTo>
                    <a:pt x="135" y="31"/>
                    <a:pt x="141" y="32"/>
                    <a:pt x="141" y="32"/>
                  </a:cubicBezTo>
                  <a:cubicBezTo>
                    <a:pt x="141" y="32"/>
                    <a:pt x="115" y="20"/>
                    <a:pt x="95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41" name="椭圆 40"/>
          <p:cNvSpPr/>
          <p:nvPr/>
        </p:nvSpPr>
        <p:spPr>
          <a:xfrm>
            <a:off x="6600982" y="1267941"/>
            <a:ext cx="1490663" cy="1489472"/>
          </a:xfrm>
          <a:prstGeom prst="ellipse">
            <a:avLst/>
          </a:prstGeom>
          <a:solidFill>
            <a:srgbClr val="C00000"/>
          </a:solidFill>
          <a:ln w="41275">
            <a:solidFill>
              <a:srgbClr val="7B12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7054378" y="1796915"/>
            <a:ext cx="584597" cy="431007"/>
            <a:chOff x="2324100" y="-965201"/>
            <a:chExt cx="779463" cy="574676"/>
          </a:xfrm>
          <a:solidFill>
            <a:schemeClr val="bg1"/>
          </a:solidFill>
        </p:grpSpPr>
        <p:sp>
          <p:nvSpPr>
            <p:cNvPr id="43" name="Freeform 18"/>
            <p:cNvSpPr>
              <a:spLocks noEditPoints="1"/>
            </p:cNvSpPr>
            <p:nvPr/>
          </p:nvSpPr>
          <p:spPr bwMode="auto">
            <a:xfrm>
              <a:off x="2324100" y="-965201"/>
              <a:ext cx="779463" cy="574676"/>
            </a:xfrm>
            <a:custGeom>
              <a:avLst/>
              <a:gdLst>
                <a:gd name="T0" fmla="*/ 182 w 205"/>
                <a:gd name="T1" fmla="*/ 0 h 150"/>
                <a:gd name="T2" fmla="*/ 23 w 205"/>
                <a:gd name="T3" fmla="*/ 0 h 150"/>
                <a:gd name="T4" fmla="*/ 0 w 205"/>
                <a:gd name="T5" fmla="*/ 23 h 150"/>
                <a:gd name="T6" fmla="*/ 0 w 205"/>
                <a:gd name="T7" fmla="*/ 101 h 150"/>
                <a:gd name="T8" fmla="*/ 23 w 205"/>
                <a:gd name="T9" fmla="*/ 124 h 150"/>
                <a:gd name="T10" fmla="*/ 132 w 205"/>
                <a:gd name="T11" fmla="*/ 124 h 150"/>
                <a:gd name="T12" fmla="*/ 172 w 205"/>
                <a:gd name="T13" fmla="*/ 150 h 150"/>
                <a:gd name="T14" fmla="*/ 161 w 205"/>
                <a:gd name="T15" fmla="*/ 124 h 150"/>
                <a:gd name="T16" fmla="*/ 182 w 205"/>
                <a:gd name="T17" fmla="*/ 124 h 150"/>
                <a:gd name="T18" fmla="*/ 205 w 205"/>
                <a:gd name="T19" fmla="*/ 101 h 150"/>
                <a:gd name="T20" fmla="*/ 205 w 205"/>
                <a:gd name="T21" fmla="*/ 23 h 150"/>
                <a:gd name="T22" fmla="*/ 182 w 205"/>
                <a:gd name="T23" fmla="*/ 0 h 150"/>
                <a:gd name="T24" fmla="*/ 192 w 205"/>
                <a:gd name="T25" fmla="*/ 101 h 150"/>
                <a:gd name="T26" fmla="*/ 182 w 205"/>
                <a:gd name="T27" fmla="*/ 110 h 150"/>
                <a:gd name="T28" fmla="*/ 23 w 205"/>
                <a:gd name="T29" fmla="*/ 110 h 150"/>
                <a:gd name="T30" fmla="*/ 13 w 205"/>
                <a:gd name="T31" fmla="*/ 101 h 150"/>
                <a:gd name="T32" fmla="*/ 13 w 205"/>
                <a:gd name="T33" fmla="*/ 23 h 150"/>
                <a:gd name="T34" fmla="*/ 23 w 205"/>
                <a:gd name="T35" fmla="*/ 13 h 150"/>
                <a:gd name="T36" fmla="*/ 182 w 205"/>
                <a:gd name="T37" fmla="*/ 13 h 150"/>
                <a:gd name="T38" fmla="*/ 192 w 205"/>
                <a:gd name="T39" fmla="*/ 23 h 150"/>
                <a:gd name="T40" fmla="*/ 192 w 205"/>
                <a:gd name="T41" fmla="*/ 101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5" h="150">
                  <a:moveTo>
                    <a:pt x="182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3"/>
                    <a:pt x="10" y="124"/>
                    <a:pt x="23" y="124"/>
                  </a:cubicBezTo>
                  <a:cubicBezTo>
                    <a:pt x="132" y="124"/>
                    <a:pt x="132" y="124"/>
                    <a:pt x="132" y="124"/>
                  </a:cubicBezTo>
                  <a:cubicBezTo>
                    <a:pt x="172" y="150"/>
                    <a:pt x="172" y="150"/>
                    <a:pt x="172" y="150"/>
                  </a:cubicBezTo>
                  <a:cubicBezTo>
                    <a:pt x="161" y="124"/>
                    <a:pt x="161" y="124"/>
                    <a:pt x="161" y="124"/>
                  </a:cubicBezTo>
                  <a:cubicBezTo>
                    <a:pt x="182" y="124"/>
                    <a:pt x="182" y="124"/>
                    <a:pt x="182" y="124"/>
                  </a:cubicBezTo>
                  <a:cubicBezTo>
                    <a:pt x="195" y="124"/>
                    <a:pt x="205" y="113"/>
                    <a:pt x="205" y="101"/>
                  </a:cubicBezTo>
                  <a:cubicBezTo>
                    <a:pt x="205" y="23"/>
                    <a:pt x="205" y="23"/>
                    <a:pt x="205" y="23"/>
                  </a:cubicBezTo>
                  <a:cubicBezTo>
                    <a:pt x="205" y="10"/>
                    <a:pt x="195" y="0"/>
                    <a:pt x="182" y="0"/>
                  </a:cubicBezTo>
                  <a:close/>
                  <a:moveTo>
                    <a:pt x="192" y="101"/>
                  </a:moveTo>
                  <a:cubicBezTo>
                    <a:pt x="192" y="106"/>
                    <a:pt x="188" y="110"/>
                    <a:pt x="182" y="110"/>
                  </a:cubicBezTo>
                  <a:cubicBezTo>
                    <a:pt x="23" y="110"/>
                    <a:pt x="23" y="110"/>
                    <a:pt x="23" y="110"/>
                  </a:cubicBezTo>
                  <a:cubicBezTo>
                    <a:pt x="18" y="110"/>
                    <a:pt x="13" y="106"/>
                    <a:pt x="13" y="101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17"/>
                    <a:pt x="18" y="13"/>
                    <a:pt x="23" y="13"/>
                  </a:cubicBezTo>
                  <a:cubicBezTo>
                    <a:pt x="182" y="13"/>
                    <a:pt x="182" y="13"/>
                    <a:pt x="182" y="13"/>
                  </a:cubicBezTo>
                  <a:cubicBezTo>
                    <a:pt x="188" y="13"/>
                    <a:pt x="192" y="17"/>
                    <a:pt x="192" y="23"/>
                  </a:cubicBezTo>
                  <a:lnTo>
                    <a:pt x="192" y="10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4" name="Oval 19"/>
            <p:cNvSpPr>
              <a:spLocks noChangeArrowheads="1"/>
            </p:cNvSpPr>
            <p:nvPr/>
          </p:nvSpPr>
          <p:spPr bwMode="auto">
            <a:xfrm>
              <a:off x="2738438" y="-784225"/>
              <a:ext cx="114300" cy="109538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5" name="Oval 20"/>
            <p:cNvSpPr>
              <a:spLocks noChangeArrowheads="1"/>
            </p:cNvSpPr>
            <p:nvPr/>
          </p:nvSpPr>
          <p:spPr bwMode="auto">
            <a:xfrm>
              <a:off x="2586038" y="-784225"/>
              <a:ext cx="109538" cy="109538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6" name="Oval 21"/>
            <p:cNvSpPr>
              <a:spLocks noChangeArrowheads="1"/>
            </p:cNvSpPr>
            <p:nvPr/>
          </p:nvSpPr>
          <p:spPr bwMode="auto">
            <a:xfrm>
              <a:off x="2433638" y="-784225"/>
              <a:ext cx="111125" cy="109538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7" name="Oval 22"/>
            <p:cNvSpPr>
              <a:spLocks noChangeArrowheads="1"/>
            </p:cNvSpPr>
            <p:nvPr/>
          </p:nvSpPr>
          <p:spPr bwMode="auto">
            <a:xfrm>
              <a:off x="2894013" y="-784225"/>
              <a:ext cx="111125" cy="109538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48" name="矩形 28"/>
          <p:cNvSpPr>
            <a:spLocks noChangeArrowheads="1"/>
          </p:cNvSpPr>
          <p:nvPr/>
        </p:nvSpPr>
        <p:spPr bwMode="auto">
          <a:xfrm>
            <a:off x="1317520" y="869596"/>
            <a:ext cx="964406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 </a:t>
            </a:r>
          </a:p>
        </p:txBody>
      </p:sp>
      <p:sp>
        <p:nvSpPr>
          <p:cNvPr id="49" name="矩形 29"/>
          <p:cNvSpPr>
            <a:spLocks noChangeArrowheads="1"/>
          </p:cNvSpPr>
          <p:nvPr/>
        </p:nvSpPr>
        <p:spPr bwMode="auto">
          <a:xfrm>
            <a:off x="3218771" y="869596"/>
            <a:ext cx="964406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50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 </a:t>
            </a:r>
          </a:p>
        </p:txBody>
      </p:sp>
      <p:sp>
        <p:nvSpPr>
          <p:cNvPr id="50" name="矩形 30"/>
          <p:cNvSpPr>
            <a:spLocks noChangeArrowheads="1"/>
          </p:cNvSpPr>
          <p:nvPr/>
        </p:nvSpPr>
        <p:spPr bwMode="auto">
          <a:xfrm>
            <a:off x="5037869" y="869596"/>
            <a:ext cx="964406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50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 </a:t>
            </a:r>
          </a:p>
        </p:txBody>
      </p:sp>
      <p:sp>
        <p:nvSpPr>
          <p:cNvPr id="51" name="矩形 31"/>
          <p:cNvSpPr>
            <a:spLocks noChangeArrowheads="1"/>
          </p:cNvSpPr>
          <p:nvPr/>
        </p:nvSpPr>
        <p:spPr bwMode="auto">
          <a:xfrm>
            <a:off x="6880780" y="869596"/>
            <a:ext cx="964406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50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 </a:t>
            </a:r>
          </a:p>
        </p:txBody>
      </p:sp>
      <p:sp>
        <p:nvSpPr>
          <p:cNvPr id="52" name="矩形 51"/>
          <p:cNvSpPr/>
          <p:nvPr/>
        </p:nvSpPr>
        <p:spPr>
          <a:xfrm>
            <a:off x="1065323" y="2950242"/>
            <a:ext cx="1503961" cy="1701217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行距进行修改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。建议正文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54" name="矩形 53"/>
          <p:cNvSpPr/>
          <p:nvPr/>
        </p:nvSpPr>
        <p:spPr>
          <a:xfrm>
            <a:off x="2901017" y="2950242"/>
            <a:ext cx="1503961" cy="1701217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行距进行修改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。建议正文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55" name="矩形 54"/>
          <p:cNvSpPr/>
          <p:nvPr/>
        </p:nvSpPr>
        <p:spPr>
          <a:xfrm>
            <a:off x="4770879" y="2950242"/>
            <a:ext cx="1503961" cy="1701217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行距进行修改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。建议正文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56" name="矩形 55"/>
          <p:cNvSpPr/>
          <p:nvPr/>
        </p:nvSpPr>
        <p:spPr>
          <a:xfrm>
            <a:off x="6613150" y="2950242"/>
            <a:ext cx="1503961" cy="1701217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行距进行修改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。建议正文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627034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75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0" grpId="0" animBg="1"/>
      <p:bldP spid="34" grpId="0" animBg="1"/>
      <p:bldP spid="41" grpId="0" animBg="1"/>
      <p:bldP spid="48" grpId="0"/>
      <p:bldP spid="49" grpId="0"/>
      <p:bldP spid="50" grpId="0"/>
      <p:bldP spid="51" grpId="0"/>
      <p:bldP spid="52" grpId="0"/>
      <p:bldP spid="54" grpId="0"/>
      <p:bldP spid="55" grpId="0"/>
      <p:bldP spid="5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3932067" cy="5143500"/>
          </a:xfrm>
          <a:prstGeom prst="rect">
            <a:avLst/>
          </a:prstGeom>
        </p:spPr>
      </p:pic>
      <p:grpSp>
        <p:nvGrpSpPr>
          <p:cNvPr id="3" name="组合 6"/>
          <p:cNvGrpSpPr/>
          <p:nvPr/>
        </p:nvGrpSpPr>
        <p:grpSpPr>
          <a:xfrm>
            <a:off x="4355977" y="555526"/>
            <a:ext cx="4104457" cy="3826733"/>
            <a:chOff x="3923928" y="1168927"/>
            <a:chExt cx="3744416" cy="349105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" name="椭圆 3"/>
            <p:cNvSpPr/>
            <p:nvPr/>
          </p:nvSpPr>
          <p:spPr>
            <a:xfrm>
              <a:off x="3923928" y="1168927"/>
              <a:ext cx="2880320" cy="2880320"/>
            </a:xfrm>
            <a:prstGeom prst="ellipse">
              <a:avLst/>
            </a:prstGeom>
            <a:solidFill>
              <a:schemeClr val="bg1"/>
            </a:solidFill>
            <a:ln w="190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cxnSp>
          <p:nvCxnSpPr>
            <p:cNvPr id="5" name="直接连接符 9"/>
            <p:cNvCxnSpPr/>
            <p:nvPr/>
          </p:nvCxnSpPr>
          <p:spPr>
            <a:xfrm>
              <a:off x="6444208" y="3617199"/>
              <a:ext cx="1224136" cy="1042783"/>
            </a:xfrm>
            <a:prstGeom prst="line">
              <a:avLst/>
            </a:prstGeom>
            <a:ln w="254000" cap="rnd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空心弧 5"/>
          <p:cNvSpPr/>
          <p:nvPr/>
        </p:nvSpPr>
        <p:spPr>
          <a:xfrm>
            <a:off x="4736788" y="792322"/>
            <a:ext cx="2683683" cy="2683683"/>
          </a:xfrm>
          <a:prstGeom prst="blockArc">
            <a:avLst>
              <a:gd name="adj1" fmla="val 15057885"/>
              <a:gd name="adj2" fmla="val 1220703"/>
              <a:gd name="adj3" fmla="val 10227"/>
            </a:avLst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prstClr val="black"/>
              </a:solidFill>
              <a:latin typeface="Arial"/>
              <a:ea typeface="微软雅黑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825757" y="1597016"/>
            <a:ext cx="212095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30000"/>
              </a:lnSpc>
            </a:pPr>
            <a:r>
              <a:rPr lang="zh-CN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点击此处添加文本信息。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lvl="0" algn="just">
              <a:lnSpc>
                <a:spcPct val="130000"/>
              </a:lnSpc>
            </a:pPr>
            <a:r>
              <a:rPr lang="zh-CN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8" name="TextBox 11"/>
          <p:cNvSpPr txBox="1"/>
          <p:nvPr/>
        </p:nvSpPr>
        <p:spPr>
          <a:xfrm>
            <a:off x="4866700" y="4127612"/>
            <a:ext cx="2314673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defTabSz="914400"/>
            <a:r>
              <a:rPr lang="zh-CN" altLang="en-US" sz="1800" dirty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0680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1317470" y="372559"/>
            <a:ext cx="2975174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1" hangingPunct="1"/>
            <a:r>
              <a:rPr lang="en-US" altLang="zh-CN" sz="16800" dirty="0" smtClean="0">
                <a:solidFill>
                  <a:srgbClr val="C00000"/>
                </a:solidFill>
                <a:latin typeface="Zefani Stencil" pitchFamily="50" charset="0"/>
                <a:ea typeface="微软雅黑" pitchFamily="34" charset="-122"/>
              </a:rPr>
              <a:t>03</a:t>
            </a:r>
            <a:endParaRPr lang="zh-CN" altLang="en-US" sz="16800" dirty="0">
              <a:solidFill>
                <a:srgbClr val="C00000"/>
              </a:solidFill>
              <a:latin typeface="Zefani Stencil" pitchFamily="50" charset="0"/>
              <a:ea typeface="微软雅黑" pitchFamily="34" charset="-122"/>
            </a:endParaRPr>
          </a:p>
        </p:txBody>
      </p:sp>
      <p:sp>
        <p:nvSpPr>
          <p:cNvPr id="12" name="TextBox 59"/>
          <p:cNvSpPr txBox="1">
            <a:spLocks noChangeArrowheads="1"/>
          </p:cNvSpPr>
          <p:nvPr/>
        </p:nvSpPr>
        <p:spPr bwMode="auto">
          <a:xfrm>
            <a:off x="707119" y="3071437"/>
            <a:ext cx="4408715" cy="500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zh-CN" altLang="en-US" sz="2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女装市场调研分析</a:t>
            </a:r>
            <a:r>
              <a:rPr lang="en-US" altLang="zh-CN" sz="2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28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 bwMode="auto">
          <a:xfrm>
            <a:off x="1021720" y="2940244"/>
            <a:ext cx="37841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直接连接符 6"/>
          <p:cNvCxnSpPr/>
          <p:nvPr/>
        </p:nvCxnSpPr>
        <p:spPr bwMode="auto">
          <a:xfrm>
            <a:off x="1021720" y="3745460"/>
            <a:ext cx="37841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矩形 1"/>
          <p:cNvSpPr/>
          <p:nvPr/>
        </p:nvSpPr>
        <p:spPr bwMode="auto">
          <a:xfrm>
            <a:off x="4672186" y="2775611"/>
            <a:ext cx="160982" cy="160982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9220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3" name="组合 10"/>
          <p:cNvGrpSpPr/>
          <p:nvPr/>
        </p:nvGrpSpPr>
        <p:grpSpPr>
          <a:xfrm>
            <a:off x="983819" y="765186"/>
            <a:ext cx="2844316" cy="3672408"/>
            <a:chOff x="647564" y="987574"/>
            <a:chExt cx="2844316" cy="3672408"/>
          </a:xfrm>
        </p:grpSpPr>
        <p:sp>
          <p:nvSpPr>
            <p:cNvPr id="4" name="圆角矩形 3"/>
            <p:cNvSpPr/>
            <p:nvPr/>
          </p:nvSpPr>
          <p:spPr>
            <a:xfrm>
              <a:off x="647564" y="1059582"/>
              <a:ext cx="2844316" cy="3600400"/>
            </a:xfrm>
            <a:prstGeom prst="roundRect">
              <a:avLst>
                <a:gd name="adj" fmla="val 4947"/>
              </a:avLst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5" name="组合 9"/>
            <p:cNvGrpSpPr/>
            <p:nvPr/>
          </p:nvGrpSpPr>
          <p:grpSpPr>
            <a:xfrm>
              <a:off x="769427" y="1383618"/>
              <a:ext cx="2600590" cy="3075736"/>
              <a:chOff x="769427" y="1383618"/>
              <a:chExt cx="2600590" cy="3075736"/>
            </a:xfrm>
          </p:grpSpPr>
          <p:sp>
            <p:nvSpPr>
              <p:cNvPr id="22" name="圆角矩形 21"/>
              <p:cNvSpPr/>
              <p:nvPr/>
            </p:nvSpPr>
            <p:spPr>
              <a:xfrm>
                <a:off x="769427" y="1383618"/>
                <a:ext cx="2600590" cy="3075736"/>
              </a:xfrm>
              <a:prstGeom prst="roundRect">
                <a:avLst>
                  <a:gd name="adj" fmla="val 4833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blurRad="101600" dist="38100" dir="2700000" algn="tl" rotWithShape="0">
                  <a:prstClr val="black">
                    <a:alpha val="29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grpSp>
            <p:nvGrpSpPr>
              <p:cNvPr id="23" name="组合 8"/>
              <p:cNvGrpSpPr/>
              <p:nvPr/>
            </p:nvGrpSpPr>
            <p:grpSpPr>
              <a:xfrm>
                <a:off x="1015404" y="2031690"/>
                <a:ext cx="2066948" cy="2160240"/>
                <a:chOff x="954229" y="2031690"/>
                <a:chExt cx="2230986" cy="2160240"/>
              </a:xfrm>
            </p:grpSpPr>
            <p:cxnSp>
              <p:nvCxnSpPr>
                <p:cNvPr id="24" name="直接连接符 7"/>
                <p:cNvCxnSpPr/>
                <p:nvPr/>
              </p:nvCxnSpPr>
              <p:spPr>
                <a:xfrm>
                  <a:off x="954229" y="203169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25" name="直接连接符 80"/>
                <p:cNvCxnSpPr/>
                <p:nvPr/>
              </p:nvCxnSpPr>
              <p:spPr>
                <a:xfrm>
                  <a:off x="954229" y="239173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26" name="直接连接符 81"/>
                <p:cNvCxnSpPr/>
                <p:nvPr/>
              </p:nvCxnSpPr>
              <p:spPr>
                <a:xfrm>
                  <a:off x="954229" y="275177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27" name="直接连接符 82"/>
                <p:cNvCxnSpPr/>
                <p:nvPr/>
              </p:nvCxnSpPr>
              <p:spPr>
                <a:xfrm>
                  <a:off x="954229" y="311181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28" name="直接连接符 83"/>
                <p:cNvCxnSpPr/>
                <p:nvPr/>
              </p:nvCxnSpPr>
              <p:spPr>
                <a:xfrm>
                  <a:off x="954229" y="347185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29" name="直接连接符 84"/>
                <p:cNvCxnSpPr/>
                <p:nvPr/>
              </p:nvCxnSpPr>
              <p:spPr>
                <a:xfrm>
                  <a:off x="954229" y="383189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30" name="直接连接符 85"/>
                <p:cNvCxnSpPr/>
                <p:nvPr/>
              </p:nvCxnSpPr>
              <p:spPr>
                <a:xfrm>
                  <a:off x="954229" y="419193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</p:grpSp>
        </p:grpSp>
        <p:grpSp>
          <p:nvGrpSpPr>
            <p:cNvPr id="6" name="组合 5"/>
            <p:cNvGrpSpPr/>
            <p:nvPr/>
          </p:nvGrpSpPr>
          <p:grpSpPr>
            <a:xfrm>
              <a:off x="1007604" y="987574"/>
              <a:ext cx="146540" cy="648072"/>
              <a:chOff x="899592" y="987574"/>
              <a:chExt cx="146540" cy="648072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899592" y="1489106"/>
                <a:ext cx="146540" cy="146540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20" name="圆角矩形 19"/>
              <p:cNvSpPr/>
              <p:nvPr/>
            </p:nvSpPr>
            <p:spPr>
              <a:xfrm>
                <a:off x="936858" y="987574"/>
                <a:ext cx="72008" cy="612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21" name="圆角矩形 20"/>
              <p:cNvSpPr/>
              <p:nvPr/>
            </p:nvSpPr>
            <p:spPr>
              <a:xfrm>
                <a:off x="961885" y="1023578"/>
                <a:ext cx="46981" cy="50279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" lastClr="FFFFFF">
                      <a:alpha val="49000"/>
                    </a:sysClr>
                  </a:gs>
                  <a:gs pos="100000">
                    <a:sysClr val="window" lastClr="FFFFFF">
                      <a:lumMod val="75000"/>
                      <a:alpha val="38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7" name="组合 32"/>
            <p:cNvGrpSpPr/>
            <p:nvPr/>
          </p:nvGrpSpPr>
          <p:grpSpPr>
            <a:xfrm>
              <a:off x="1259632" y="987574"/>
              <a:ext cx="146540" cy="648072"/>
              <a:chOff x="899592" y="987574"/>
              <a:chExt cx="146540" cy="648072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899592" y="1489106"/>
                <a:ext cx="146540" cy="146540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>
                <a:off x="936858" y="987574"/>
                <a:ext cx="72008" cy="612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961885" y="1023578"/>
                <a:ext cx="46981" cy="50279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" lastClr="FFFFFF">
                      <a:alpha val="49000"/>
                    </a:sysClr>
                  </a:gs>
                  <a:gs pos="100000">
                    <a:sysClr val="window" lastClr="FFFFFF">
                      <a:lumMod val="75000"/>
                      <a:alpha val="38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8" name="组合 52"/>
            <p:cNvGrpSpPr/>
            <p:nvPr/>
          </p:nvGrpSpPr>
          <p:grpSpPr>
            <a:xfrm>
              <a:off x="2733272" y="987574"/>
              <a:ext cx="146540" cy="648072"/>
              <a:chOff x="899592" y="987574"/>
              <a:chExt cx="146540" cy="648072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899592" y="1489106"/>
                <a:ext cx="146540" cy="146540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4" name="圆角矩形 13"/>
              <p:cNvSpPr/>
              <p:nvPr/>
            </p:nvSpPr>
            <p:spPr>
              <a:xfrm>
                <a:off x="936858" y="987574"/>
                <a:ext cx="72008" cy="612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>
                <a:off x="961885" y="1023578"/>
                <a:ext cx="46981" cy="50279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" lastClr="FFFFFF">
                      <a:alpha val="49000"/>
                    </a:sysClr>
                  </a:gs>
                  <a:gs pos="100000">
                    <a:sysClr val="window" lastClr="FFFFFF">
                      <a:lumMod val="75000"/>
                      <a:alpha val="38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9" name="组合 72"/>
            <p:cNvGrpSpPr/>
            <p:nvPr/>
          </p:nvGrpSpPr>
          <p:grpSpPr>
            <a:xfrm>
              <a:off x="2985300" y="987574"/>
              <a:ext cx="146540" cy="648072"/>
              <a:chOff x="899592" y="987574"/>
              <a:chExt cx="146540" cy="648072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899592" y="1489106"/>
                <a:ext cx="146540" cy="146540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1" name="圆角矩形 10"/>
              <p:cNvSpPr/>
              <p:nvPr/>
            </p:nvSpPr>
            <p:spPr>
              <a:xfrm>
                <a:off x="936858" y="987574"/>
                <a:ext cx="72008" cy="612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2" name="圆角矩形 11"/>
              <p:cNvSpPr/>
              <p:nvPr/>
            </p:nvSpPr>
            <p:spPr>
              <a:xfrm>
                <a:off x="961885" y="1023578"/>
                <a:ext cx="46981" cy="50279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" lastClr="FFFFFF">
                      <a:alpha val="49000"/>
                    </a:sysClr>
                  </a:gs>
                  <a:gs pos="100000">
                    <a:sysClr val="window" lastClr="FFFFFF">
                      <a:lumMod val="75000"/>
                      <a:alpha val="38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</p:grpSp>
      <p:sp>
        <p:nvSpPr>
          <p:cNvPr id="31" name="矩形 30"/>
          <p:cNvSpPr/>
          <p:nvPr/>
        </p:nvSpPr>
        <p:spPr>
          <a:xfrm>
            <a:off x="1482758" y="2195058"/>
            <a:ext cx="1846455" cy="1647894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行距进行修改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。建议正文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32" name="TextBox 87"/>
          <p:cNvSpPr txBox="1"/>
          <p:nvPr/>
        </p:nvSpPr>
        <p:spPr>
          <a:xfrm>
            <a:off x="1449509" y="1863894"/>
            <a:ext cx="1912953" cy="307760"/>
          </a:xfrm>
          <a:prstGeom prst="rect">
            <a:avLst/>
          </a:prstGeom>
          <a:noFill/>
          <a:effectLst/>
        </p:spPr>
        <p:txBody>
          <a:bodyPr wrap="square" lIns="91424" tIns="45712" rIns="91424" bIns="45712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lvl="0" defTabSz="457200"/>
            <a:r>
              <a:rPr lang="zh-CN" altLang="en-US" sz="1400" b="1" dirty="0">
                <a:solidFill>
                  <a:schemeClr val="tx1"/>
                </a:solidFill>
                <a:effectLst/>
                <a:latin typeface="Century Gothic"/>
                <a:ea typeface="微软雅黑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372989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63618" y="-1"/>
            <a:ext cx="3580382" cy="5164525"/>
          </a:xfrm>
          <a:prstGeom prst="rect">
            <a:avLst/>
          </a:prstGeom>
        </p:spPr>
      </p:pic>
      <p:sp>
        <p:nvSpPr>
          <p:cNvPr id="3" name="TextBox 6"/>
          <p:cNvSpPr txBox="1"/>
          <p:nvPr/>
        </p:nvSpPr>
        <p:spPr>
          <a:xfrm>
            <a:off x="389844" y="2977566"/>
            <a:ext cx="550118" cy="307760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defTabSz="914220">
              <a:defRPr/>
            </a:pPr>
            <a:r>
              <a:rPr lang="en-US" sz="1400" kern="0" dirty="0" smtClean="0"/>
              <a:t>201</a:t>
            </a:r>
            <a:r>
              <a:rPr lang="zh-CN" altLang="zh-CN" sz="1400" kern="0" dirty="0"/>
              <a:t>1</a:t>
            </a:r>
            <a:endParaRPr lang="en-US" sz="1400" kern="0" dirty="0"/>
          </a:p>
        </p:txBody>
      </p:sp>
      <p:sp>
        <p:nvSpPr>
          <p:cNvPr id="4" name="TextBox 7"/>
          <p:cNvSpPr txBox="1"/>
          <p:nvPr/>
        </p:nvSpPr>
        <p:spPr>
          <a:xfrm>
            <a:off x="389845" y="3367084"/>
            <a:ext cx="550118" cy="307760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defTabSz="914220">
              <a:defRPr/>
            </a:pPr>
            <a:r>
              <a:rPr lang="en-US" sz="1400" kern="0" dirty="0" smtClean="0"/>
              <a:t>201</a:t>
            </a:r>
            <a:r>
              <a:rPr lang="zh-CN" altLang="zh-CN" sz="1400" kern="0" dirty="0"/>
              <a:t>0</a:t>
            </a:r>
            <a:endParaRPr lang="en-US" sz="1400" kern="0" dirty="0"/>
          </a:p>
        </p:txBody>
      </p:sp>
      <p:sp>
        <p:nvSpPr>
          <p:cNvPr id="7" name="TextBox 10"/>
          <p:cNvSpPr txBox="1"/>
          <p:nvPr/>
        </p:nvSpPr>
        <p:spPr>
          <a:xfrm>
            <a:off x="389845" y="1419533"/>
            <a:ext cx="550118" cy="307760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defTabSz="914220">
              <a:defRPr/>
            </a:pPr>
            <a:r>
              <a:rPr lang="en-US" sz="1400" kern="0" dirty="0" smtClean="0"/>
              <a:t>20</a:t>
            </a:r>
            <a:r>
              <a:rPr lang="en-US" altLang="zh-CN" sz="1400" kern="0" dirty="0" smtClean="0"/>
              <a:t>15</a:t>
            </a:r>
            <a:endParaRPr lang="en-US" sz="1400" kern="0" dirty="0"/>
          </a:p>
        </p:txBody>
      </p:sp>
      <p:sp>
        <p:nvSpPr>
          <p:cNvPr id="8" name="TextBox 11"/>
          <p:cNvSpPr txBox="1"/>
          <p:nvPr/>
        </p:nvSpPr>
        <p:spPr>
          <a:xfrm>
            <a:off x="389845" y="1809044"/>
            <a:ext cx="550118" cy="307760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defTabSz="914220">
              <a:defRPr/>
            </a:pPr>
            <a:r>
              <a:rPr lang="en-US" sz="1400" kern="0" dirty="0" smtClean="0"/>
              <a:t>20</a:t>
            </a:r>
            <a:r>
              <a:rPr lang="en-US" altLang="zh-CN" sz="1400" kern="0" dirty="0" smtClean="0"/>
              <a:t>14</a:t>
            </a:r>
            <a:endParaRPr lang="en-US" sz="1400" kern="0" dirty="0"/>
          </a:p>
        </p:txBody>
      </p:sp>
      <p:sp>
        <p:nvSpPr>
          <p:cNvPr id="9" name="TextBox 12"/>
          <p:cNvSpPr txBox="1"/>
          <p:nvPr/>
        </p:nvSpPr>
        <p:spPr>
          <a:xfrm>
            <a:off x="389845" y="2198554"/>
            <a:ext cx="550118" cy="307760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defTabSz="914220">
              <a:defRPr/>
            </a:pPr>
            <a:r>
              <a:rPr lang="en-US" sz="1400" kern="0" dirty="0" smtClean="0"/>
              <a:t>20</a:t>
            </a:r>
            <a:r>
              <a:rPr lang="en-US" altLang="zh-CN" sz="1400" kern="0" dirty="0" smtClean="0"/>
              <a:t>13</a:t>
            </a:r>
            <a:endParaRPr lang="en-US" sz="1400" kern="0" dirty="0"/>
          </a:p>
        </p:txBody>
      </p:sp>
      <p:sp>
        <p:nvSpPr>
          <p:cNvPr id="10" name="TextBox 13"/>
          <p:cNvSpPr txBox="1"/>
          <p:nvPr/>
        </p:nvSpPr>
        <p:spPr>
          <a:xfrm>
            <a:off x="389845" y="2588063"/>
            <a:ext cx="550118" cy="307760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defTabSz="914220">
              <a:defRPr/>
            </a:pPr>
            <a:r>
              <a:rPr lang="en-US" sz="1400" kern="0" dirty="0" smtClean="0"/>
              <a:t>201</a:t>
            </a:r>
            <a:r>
              <a:rPr lang="zh-CN" altLang="zh-CN" sz="1400" kern="0" dirty="0"/>
              <a:t>2</a:t>
            </a:r>
            <a:endParaRPr lang="en-US" sz="1400" kern="0" dirty="0"/>
          </a:p>
        </p:txBody>
      </p:sp>
      <p:cxnSp>
        <p:nvCxnSpPr>
          <p:cNvPr id="11" name="直接连接符 15"/>
          <p:cNvCxnSpPr/>
          <p:nvPr/>
        </p:nvCxnSpPr>
        <p:spPr>
          <a:xfrm>
            <a:off x="1003676" y="774508"/>
            <a:ext cx="43200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ysDot"/>
          </a:ln>
          <a:effectLst/>
        </p:spPr>
      </p:cxnSp>
      <p:cxnSp>
        <p:nvCxnSpPr>
          <p:cNvPr id="12" name="直接连接符 16"/>
          <p:cNvCxnSpPr/>
          <p:nvPr/>
        </p:nvCxnSpPr>
        <p:spPr>
          <a:xfrm>
            <a:off x="1003676" y="1164018"/>
            <a:ext cx="43200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ysDot"/>
          </a:ln>
          <a:effectLst/>
        </p:spPr>
      </p:cxnSp>
      <p:cxnSp>
        <p:nvCxnSpPr>
          <p:cNvPr id="13" name="直接连接符 17"/>
          <p:cNvCxnSpPr/>
          <p:nvPr/>
        </p:nvCxnSpPr>
        <p:spPr>
          <a:xfrm>
            <a:off x="1003676" y="1553528"/>
            <a:ext cx="43200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ysDot"/>
          </a:ln>
          <a:effectLst/>
        </p:spPr>
      </p:cxnSp>
      <p:cxnSp>
        <p:nvCxnSpPr>
          <p:cNvPr id="14" name="直接连接符 18"/>
          <p:cNvCxnSpPr/>
          <p:nvPr/>
        </p:nvCxnSpPr>
        <p:spPr>
          <a:xfrm>
            <a:off x="1003676" y="1943038"/>
            <a:ext cx="43200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ysDot"/>
          </a:ln>
          <a:effectLst/>
        </p:spPr>
      </p:cxnSp>
      <p:cxnSp>
        <p:nvCxnSpPr>
          <p:cNvPr id="15" name="直接连接符 19"/>
          <p:cNvCxnSpPr/>
          <p:nvPr/>
        </p:nvCxnSpPr>
        <p:spPr>
          <a:xfrm>
            <a:off x="1003676" y="2332548"/>
            <a:ext cx="43200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ysDot"/>
          </a:ln>
          <a:effectLst/>
        </p:spPr>
      </p:cxnSp>
      <p:cxnSp>
        <p:nvCxnSpPr>
          <p:cNvPr id="16" name="直接连接符 20"/>
          <p:cNvCxnSpPr/>
          <p:nvPr/>
        </p:nvCxnSpPr>
        <p:spPr>
          <a:xfrm>
            <a:off x="1003676" y="2722058"/>
            <a:ext cx="43200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ysDot"/>
          </a:ln>
          <a:effectLst/>
        </p:spPr>
      </p:cxnSp>
      <p:cxnSp>
        <p:nvCxnSpPr>
          <p:cNvPr id="17" name="直接连接符 21"/>
          <p:cNvCxnSpPr/>
          <p:nvPr/>
        </p:nvCxnSpPr>
        <p:spPr>
          <a:xfrm>
            <a:off x="1003676" y="3111568"/>
            <a:ext cx="43200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ysDot"/>
          </a:ln>
          <a:effectLst/>
        </p:spPr>
      </p:cxnSp>
      <p:cxnSp>
        <p:nvCxnSpPr>
          <p:cNvPr id="18" name="直接连接符 22"/>
          <p:cNvCxnSpPr/>
          <p:nvPr/>
        </p:nvCxnSpPr>
        <p:spPr>
          <a:xfrm>
            <a:off x="1003676" y="3501075"/>
            <a:ext cx="43200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ysDot"/>
          </a:ln>
          <a:effectLst/>
        </p:spPr>
      </p:cxnSp>
      <p:grpSp>
        <p:nvGrpSpPr>
          <p:cNvPr id="19" name="组 36"/>
          <p:cNvGrpSpPr/>
          <p:nvPr/>
        </p:nvGrpSpPr>
        <p:grpSpPr>
          <a:xfrm>
            <a:off x="4315565" y="740956"/>
            <a:ext cx="406792" cy="1168528"/>
            <a:chOff x="7308305" y="2711414"/>
            <a:chExt cx="406792" cy="1168528"/>
          </a:xfrm>
        </p:grpSpPr>
        <p:sp>
          <p:nvSpPr>
            <p:cNvPr id="20" name="五边形 19"/>
            <p:cNvSpPr/>
            <p:nvPr/>
          </p:nvSpPr>
          <p:spPr>
            <a:xfrm rot="5400000">
              <a:off x="6925743" y="3093976"/>
              <a:ext cx="1168528" cy="403404"/>
            </a:xfrm>
            <a:prstGeom prst="homePlat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91424" tIns="45712" rIns="91424" bIns="45712" rtlCol="0" anchor="ctr"/>
            <a:lstStyle/>
            <a:p>
              <a:pPr algn="ctr" defTabSz="914220">
                <a:defRPr/>
              </a:pPr>
              <a:endParaRPr lang="en-US" kern="0">
                <a:solidFill>
                  <a:sysClr val="window" lastClr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7308305" y="3206638"/>
              <a:ext cx="406792" cy="361634"/>
            </a:xfrm>
            <a:prstGeom prst="rect">
              <a:avLst/>
            </a:prstGeom>
          </p:spPr>
          <p:txBody>
            <a:bodyPr wrap="square" lIns="91424" tIns="45712" rIns="91424" bIns="45712">
              <a:spAutoFit/>
            </a:bodyPr>
            <a:lstStyle/>
            <a:p>
              <a:pPr algn="ctr" defTabSz="914220">
                <a:lnSpc>
                  <a:spcPct val="150000"/>
                </a:lnSpc>
                <a:defRPr/>
              </a:pPr>
              <a:r>
                <a:rPr lang="en-US" altLang="zh-CN" sz="600" kern="0" dirty="0">
                  <a:solidFill>
                    <a:sysClr val="window" lastClr="FFFFFF"/>
                  </a:solidFill>
                </a:rPr>
                <a:t>YOUR TEXT</a:t>
              </a:r>
            </a:p>
          </p:txBody>
        </p:sp>
        <p:sp>
          <p:nvSpPr>
            <p:cNvPr id="22" name="Freeform 89"/>
            <p:cNvSpPr>
              <a:spLocks noChangeAspect="1" noEditPoints="1"/>
            </p:cNvSpPr>
            <p:nvPr/>
          </p:nvSpPr>
          <p:spPr bwMode="auto">
            <a:xfrm>
              <a:off x="7397833" y="3026638"/>
              <a:ext cx="224348" cy="180000"/>
            </a:xfrm>
            <a:custGeom>
              <a:avLst/>
              <a:gdLst>
                <a:gd name="T0" fmla="*/ 51 w 173"/>
                <a:gd name="T1" fmla="*/ 35 h 137"/>
                <a:gd name="T2" fmla="*/ 65 w 173"/>
                <a:gd name="T3" fmla="*/ 76 h 137"/>
                <a:gd name="T4" fmla="*/ 136 w 173"/>
                <a:gd name="T5" fmla="*/ 72 h 137"/>
                <a:gd name="T6" fmla="*/ 151 w 173"/>
                <a:gd name="T7" fmla="*/ 35 h 137"/>
                <a:gd name="T8" fmla="*/ 51 w 173"/>
                <a:gd name="T9" fmla="*/ 35 h 137"/>
                <a:gd name="T10" fmla="*/ 8 w 173"/>
                <a:gd name="T11" fmla="*/ 0 h 137"/>
                <a:gd name="T12" fmla="*/ 33 w 173"/>
                <a:gd name="T13" fmla="*/ 0 h 137"/>
                <a:gd name="T14" fmla="*/ 35 w 173"/>
                <a:gd name="T15" fmla="*/ 0 h 137"/>
                <a:gd name="T16" fmla="*/ 39 w 173"/>
                <a:gd name="T17" fmla="*/ 2 h 137"/>
                <a:gd name="T18" fmla="*/ 41 w 173"/>
                <a:gd name="T19" fmla="*/ 6 h 137"/>
                <a:gd name="T20" fmla="*/ 41 w 173"/>
                <a:gd name="T21" fmla="*/ 6 h 137"/>
                <a:gd name="T22" fmla="*/ 45 w 173"/>
                <a:gd name="T23" fmla="*/ 17 h 137"/>
                <a:gd name="T24" fmla="*/ 165 w 173"/>
                <a:gd name="T25" fmla="*/ 17 h 137"/>
                <a:gd name="T26" fmla="*/ 169 w 173"/>
                <a:gd name="T27" fmla="*/ 19 h 137"/>
                <a:gd name="T28" fmla="*/ 171 w 173"/>
                <a:gd name="T29" fmla="*/ 21 h 137"/>
                <a:gd name="T30" fmla="*/ 173 w 173"/>
                <a:gd name="T31" fmla="*/ 27 h 137"/>
                <a:gd name="T32" fmla="*/ 171 w 173"/>
                <a:gd name="T33" fmla="*/ 29 h 137"/>
                <a:gd name="T34" fmla="*/ 171 w 173"/>
                <a:gd name="T35" fmla="*/ 29 h 137"/>
                <a:gd name="T36" fmla="*/ 147 w 173"/>
                <a:gd name="T37" fmla="*/ 84 h 137"/>
                <a:gd name="T38" fmla="*/ 147 w 173"/>
                <a:gd name="T39" fmla="*/ 84 h 137"/>
                <a:gd name="T40" fmla="*/ 145 w 173"/>
                <a:gd name="T41" fmla="*/ 86 h 137"/>
                <a:gd name="T42" fmla="*/ 142 w 173"/>
                <a:gd name="T43" fmla="*/ 88 h 137"/>
                <a:gd name="T44" fmla="*/ 71 w 173"/>
                <a:gd name="T45" fmla="*/ 92 h 137"/>
                <a:gd name="T46" fmla="*/ 75 w 173"/>
                <a:gd name="T47" fmla="*/ 104 h 137"/>
                <a:gd name="T48" fmla="*/ 151 w 173"/>
                <a:gd name="T49" fmla="*/ 104 h 137"/>
                <a:gd name="T50" fmla="*/ 157 w 173"/>
                <a:gd name="T51" fmla="*/ 106 h 137"/>
                <a:gd name="T52" fmla="*/ 163 w 173"/>
                <a:gd name="T53" fmla="*/ 110 h 137"/>
                <a:gd name="T54" fmla="*/ 165 w 173"/>
                <a:gd name="T55" fmla="*/ 114 h 137"/>
                <a:gd name="T56" fmla="*/ 167 w 173"/>
                <a:gd name="T57" fmla="*/ 119 h 137"/>
                <a:gd name="T58" fmla="*/ 165 w 173"/>
                <a:gd name="T59" fmla="*/ 127 h 137"/>
                <a:gd name="T60" fmla="*/ 163 w 173"/>
                <a:gd name="T61" fmla="*/ 131 h 137"/>
                <a:gd name="T62" fmla="*/ 157 w 173"/>
                <a:gd name="T63" fmla="*/ 135 h 137"/>
                <a:gd name="T64" fmla="*/ 151 w 173"/>
                <a:gd name="T65" fmla="*/ 137 h 137"/>
                <a:gd name="T66" fmla="*/ 145 w 173"/>
                <a:gd name="T67" fmla="*/ 135 h 137"/>
                <a:gd name="T68" fmla="*/ 140 w 173"/>
                <a:gd name="T69" fmla="*/ 131 h 137"/>
                <a:gd name="T70" fmla="*/ 136 w 173"/>
                <a:gd name="T71" fmla="*/ 127 h 137"/>
                <a:gd name="T72" fmla="*/ 136 w 173"/>
                <a:gd name="T73" fmla="*/ 119 h 137"/>
                <a:gd name="T74" fmla="*/ 59 w 173"/>
                <a:gd name="T75" fmla="*/ 119 h 137"/>
                <a:gd name="T76" fmla="*/ 59 w 173"/>
                <a:gd name="T77" fmla="*/ 127 h 137"/>
                <a:gd name="T78" fmla="*/ 55 w 173"/>
                <a:gd name="T79" fmla="*/ 131 h 137"/>
                <a:gd name="T80" fmla="*/ 49 w 173"/>
                <a:gd name="T81" fmla="*/ 135 h 137"/>
                <a:gd name="T82" fmla="*/ 43 w 173"/>
                <a:gd name="T83" fmla="*/ 137 h 137"/>
                <a:gd name="T84" fmla="*/ 37 w 173"/>
                <a:gd name="T85" fmla="*/ 135 h 137"/>
                <a:gd name="T86" fmla="*/ 31 w 173"/>
                <a:gd name="T87" fmla="*/ 131 h 137"/>
                <a:gd name="T88" fmla="*/ 30 w 173"/>
                <a:gd name="T89" fmla="*/ 127 h 137"/>
                <a:gd name="T90" fmla="*/ 28 w 173"/>
                <a:gd name="T91" fmla="*/ 119 h 137"/>
                <a:gd name="T92" fmla="*/ 30 w 173"/>
                <a:gd name="T93" fmla="*/ 114 h 137"/>
                <a:gd name="T94" fmla="*/ 31 w 173"/>
                <a:gd name="T95" fmla="*/ 110 h 137"/>
                <a:gd name="T96" fmla="*/ 37 w 173"/>
                <a:gd name="T97" fmla="*/ 106 h 137"/>
                <a:gd name="T98" fmla="*/ 43 w 173"/>
                <a:gd name="T99" fmla="*/ 104 h 137"/>
                <a:gd name="T100" fmla="*/ 59 w 173"/>
                <a:gd name="T101" fmla="*/ 104 h 137"/>
                <a:gd name="T102" fmla="*/ 28 w 173"/>
                <a:gd name="T103" fmla="*/ 15 h 137"/>
                <a:gd name="T104" fmla="*/ 8 w 173"/>
                <a:gd name="T105" fmla="*/ 15 h 137"/>
                <a:gd name="T106" fmla="*/ 4 w 173"/>
                <a:gd name="T107" fmla="*/ 13 h 137"/>
                <a:gd name="T108" fmla="*/ 2 w 173"/>
                <a:gd name="T109" fmla="*/ 11 h 137"/>
                <a:gd name="T110" fmla="*/ 0 w 173"/>
                <a:gd name="T111" fmla="*/ 7 h 137"/>
                <a:gd name="T112" fmla="*/ 2 w 173"/>
                <a:gd name="T113" fmla="*/ 4 h 137"/>
                <a:gd name="T114" fmla="*/ 4 w 173"/>
                <a:gd name="T115" fmla="*/ 0 h 137"/>
                <a:gd name="T116" fmla="*/ 8 w 173"/>
                <a:gd name="T11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3" h="137">
                  <a:moveTo>
                    <a:pt x="51" y="35"/>
                  </a:moveTo>
                  <a:lnTo>
                    <a:pt x="65" y="76"/>
                  </a:lnTo>
                  <a:lnTo>
                    <a:pt x="136" y="72"/>
                  </a:lnTo>
                  <a:lnTo>
                    <a:pt x="151" y="35"/>
                  </a:lnTo>
                  <a:lnTo>
                    <a:pt x="51" y="35"/>
                  </a:lnTo>
                  <a:close/>
                  <a:moveTo>
                    <a:pt x="8" y="0"/>
                  </a:moveTo>
                  <a:lnTo>
                    <a:pt x="33" y="0"/>
                  </a:lnTo>
                  <a:lnTo>
                    <a:pt x="35" y="0"/>
                  </a:lnTo>
                  <a:lnTo>
                    <a:pt x="39" y="2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5" y="17"/>
                  </a:lnTo>
                  <a:lnTo>
                    <a:pt x="165" y="17"/>
                  </a:lnTo>
                  <a:lnTo>
                    <a:pt x="169" y="19"/>
                  </a:lnTo>
                  <a:lnTo>
                    <a:pt x="171" y="21"/>
                  </a:lnTo>
                  <a:lnTo>
                    <a:pt x="173" y="27"/>
                  </a:lnTo>
                  <a:lnTo>
                    <a:pt x="171" y="29"/>
                  </a:lnTo>
                  <a:lnTo>
                    <a:pt x="171" y="29"/>
                  </a:lnTo>
                  <a:lnTo>
                    <a:pt x="147" y="84"/>
                  </a:lnTo>
                  <a:lnTo>
                    <a:pt x="147" y="84"/>
                  </a:lnTo>
                  <a:lnTo>
                    <a:pt x="145" y="86"/>
                  </a:lnTo>
                  <a:lnTo>
                    <a:pt x="142" y="88"/>
                  </a:lnTo>
                  <a:lnTo>
                    <a:pt x="71" y="92"/>
                  </a:lnTo>
                  <a:lnTo>
                    <a:pt x="75" y="104"/>
                  </a:lnTo>
                  <a:lnTo>
                    <a:pt x="151" y="104"/>
                  </a:lnTo>
                  <a:lnTo>
                    <a:pt x="157" y="106"/>
                  </a:lnTo>
                  <a:lnTo>
                    <a:pt x="163" y="110"/>
                  </a:lnTo>
                  <a:lnTo>
                    <a:pt x="165" y="114"/>
                  </a:lnTo>
                  <a:lnTo>
                    <a:pt x="167" y="119"/>
                  </a:lnTo>
                  <a:lnTo>
                    <a:pt x="165" y="127"/>
                  </a:lnTo>
                  <a:lnTo>
                    <a:pt x="163" y="131"/>
                  </a:lnTo>
                  <a:lnTo>
                    <a:pt x="157" y="135"/>
                  </a:lnTo>
                  <a:lnTo>
                    <a:pt x="151" y="137"/>
                  </a:lnTo>
                  <a:lnTo>
                    <a:pt x="145" y="135"/>
                  </a:lnTo>
                  <a:lnTo>
                    <a:pt x="140" y="131"/>
                  </a:lnTo>
                  <a:lnTo>
                    <a:pt x="136" y="127"/>
                  </a:lnTo>
                  <a:lnTo>
                    <a:pt x="136" y="119"/>
                  </a:lnTo>
                  <a:lnTo>
                    <a:pt x="59" y="119"/>
                  </a:lnTo>
                  <a:lnTo>
                    <a:pt x="59" y="127"/>
                  </a:lnTo>
                  <a:lnTo>
                    <a:pt x="55" y="131"/>
                  </a:lnTo>
                  <a:lnTo>
                    <a:pt x="49" y="135"/>
                  </a:lnTo>
                  <a:lnTo>
                    <a:pt x="43" y="137"/>
                  </a:lnTo>
                  <a:lnTo>
                    <a:pt x="37" y="135"/>
                  </a:lnTo>
                  <a:lnTo>
                    <a:pt x="31" y="131"/>
                  </a:lnTo>
                  <a:lnTo>
                    <a:pt x="30" y="127"/>
                  </a:lnTo>
                  <a:lnTo>
                    <a:pt x="28" y="119"/>
                  </a:lnTo>
                  <a:lnTo>
                    <a:pt x="30" y="114"/>
                  </a:lnTo>
                  <a:lnTo>
                    <a:pt x="31" y="110"/>
                  </a:lnTo>
                  <a:lnTo>
                    <a:pt x="37" y="106"/>
                  </a:lnTo>
                  <a:lnTo>
                    <a:pt x="43" y="104"/>
                  </a:lnTo>
                  <a:lnTo>
                    <a:pt x="59" y="104"/>
                  </a:lnTo>
                  <a:lnTo>
                    <a:pt x="28" y="15"/>
                  </a:lnTo>
                  <a:lnTo>
                    <a:pt x="8" y="15"/>
                  </a:lnTo>
                  <a:lnTo>
                    <a:pt x="4" y="13"/>
                  </a:lnTo>
                  <a:lnTo>
                    <a:pt x="2" y="11"/>
                  </a:lnTo>
                  <a:lnTo>
                    <a:pt x="0" y="7"/>
                  </a:lnTo>
                  <a:lnTo>
                    <a:pt x="2" y="4"/>
                  </a:lnTo>
                  <a:lnTo>
                    <a:pt x="4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defTabSz="914220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3" name="组 34"/>
          <p:cNvGrpSpPr/>
          <p:nvPr/>
        </p:nvGrpSpPr>
        <p:grpSpPr>
          <a:xfrm>
            <a:off x="2558463" y="1943038"/>
            <a:ext cx="406792" cy="1558040"/>
            <a:chOff x="5551203" y="1542883"/>
            <a:chExt cx="406792" cy="1558040"/>
          </a:xfrm>
        </p:grpSpPr>
        <p:sp>
          <p:nvSpPr>
            <p:cNvPr id="24" name="五边形 23"/>
            <p:cNvSpPr/>
            <p:nvPr/>
          </p:nvSpPr>
          <p:spPr>
            <a:xfrm rot="5400000">
              <a:off x="4973887" y="2120201"/>
              <a:ext cx="1558040" cy="403404"/>
            </a:xfrm>
            <a:prstGeom prst="homePlat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91424" tIns="45712" rIns="91424" bIns="45712" rtlCol="0" anchor="ctr"/>
            <a:lstStyle/>
            <a:p>
              <a:pPr algn="ctr" defTabSz="914220">
                <a:defRPr/>
              </a:pPr>
              <a:endParaRPr lang="en-US" kern="0">
                <a:solidFill>
                  <a:sysClr val="window" lastClr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5551203" y="2502214"/>
              <a:ext cx="406792" cy="361634"/>
            </a:xfrm>
            <a:prstGeom prst="rect">
              <a:avLst/>
            </a:prstGeom>
          </p:spPr>
          <p:txBody>
            <a:bodyPr wrap="square" lIns="91424" tIns="45712" rIns="91424" bIns="45712">
              <a:spAutoFit/>
            </a:bodyPr>
            <a:lstStyle/>
            <a:p>
              <a:pPr algn="ctr" defTabSz="914220">
                <a:lnSpc>
                  <a:spcPct val="150000"/>
                </a:lnSpc>
                <a:defRPr/>
              </a:pPr>
              <a:r>
                <a:rPr lang="en-US" altLang="zh-CN" sz="600" kern="0" dirty="0">
                  <a:solidFill>
                    <a:sysClr val="window" lastClr="FFFFFF"/>
                  </a:solidFill>
                </a:rPr>
                <a:t>YOUR TEXT</a:t>
              </a:r>
            </a:p>
          </p:txBody>
        </p:sp>
        <p:sp>
          <p:nvSpPr>
            <p:cNvPr id="26" name="Freeform 113"/>
            <p:cNvSpPr>
              <a:spLocks noChangeAspect="1"/>
            </p:cNvSpPr>
            <p:nvPr/>
          </p:nvSpPr>
          <p:spPr bwMode="auto">
            <a:xfrm>
              <a:off x="5654080" y="2294628"/>
              <a:ext cx="201038" cy="180000"/>
            </a:xfrm>
            <a:custGeom>
              <a:avLst/>
              <a:gdLst>
                <a:gd name="T0" fmla="*/ 90 w 173"/>
                <a:gd name="T1" fmla="*/ 0 h 153"/>
                <a:gd name="T2" fmla="*/ 120 w 173"/>
                <a:gd name="T3" fmla="*/ 2 h 153"/>
                <a:gd name="T4" fmla="*/ 142 w 173"/>
                <a:gd name="T5" fmla="*/ 11 h 153"/>
                <a:gd name="T6" fmla="*/ 159 w 173"/>
                <a:gd name="T7" fmla="*/ 25 h 153"/>
                <a:gd name="T8" fmla="*/ 169 w 173"/>
                <a:gd name="T9" fmla="*/ 45 h 153"/>
                <a:gd name="T10" fmla="*/ 173 w 173"/>
                <a:gd name="T11" fmla="*/ 65 h 153"/>
                <a:gd name="T12" fmla="*/ 169 w 173"/>
                <a:gd name="T13" fmla="*/ 86 h 153"/>
                <a:gd name="T14" fmla="*/ 159 w 173"/>
                <a:gd name="T15" fmla="*/ 104 h 153"/>
                <a:gd name="T16" fmla="*/ 142 w 173"/>
                <a:gd name="T17" fmla="*/ 118 h 153"/>
                <a:gd name="T18" fmla="*/ 120 w 173"/>
                <a:gd name="T19" fmla="*/ 127 h 153"/>
                <a:gd name="T20" fmla="*/ 90 w 173"/>
                <a:gd name="T21" fmla="*/ 131 h 153"/>
                <a:gd name="T22" fmla="*/ 83 w 173"/>
                <a:gd name="T23" fmla="*/ 129 h 153"/>
                <a:gd name="T24" fmla="*/ 73 w 173"/>
                <a:gd name="T25" fmla="*/ 127 h 153"/>
                <a:gd name="T26" fmla="*/ 57 w 173"/>
                <a:gd name="T27" fmla="*/ 141 h 153"/>
                <a:gd name="T28" fmla="*/ 41 w 173"/>
                <a:gd name="T29" fmla="*/ 149 h 153"/>
                <a:gd name="T30" fmla="*/ 28 w 173"/>
                <a:gd name="T31" fmla="*/ 151 h 153"/>
                <a:gd name="T32" fmla="*/ 16 w 173"/>
                <a:gd name="T33" fmla="*/ 153 h 153"/>
                <a:gd name="T34" fmla="*/ 12 w 173"/>
                <a:gd name="T35" fmla="*/ 151 h 153"/>
                <a:gd name="T36" fmla="*/ 28 w 173"/>
                <a:gd name="T37" fmla="*/ 141 h 153"/>
                <a:gd name="T38" fmla="*/ 35 w 173"/>
                <a:gd name="T39" fmla="*/ 129 h 153"/>
                <a:gd name="T40" fmla="*/ 35 w 173"/>
                <a:gd name="T41" fmla="*/ 121 h 153"/>
                <a:gd name="T42" fmla="*/ 33 w 173"/>
                <a:gd name="T43" fmla="*/ 116 h 153"/>
                <a:gd name="T44" fmla="*/ 16 w 173"/>
                <a:gd name="T45" fmla="*/ 102 h 153"/>
                <a:gd name="T46" fmla="*/ 4 w 173"/>
                <a:gd name="T47" fmla="*/ 84 h 153"/>
                <a:gd name="T48" fmla="*/ 0 w 173"/>
                <a:gd name="T49" fmla="*/ 65 h 153"/>
                <a:gd name="T50" fmla="*/ 6 w 173"/>
                <a:gd name="T51" fmla="*/ 45 h 153"/>
                <a:gd name="T52" fmla="*/ 18 w 173"/>
                <a:gd name="T53" fmla="*/ 25 h 153"/>
                <a:gd name="T54" fmla="*/ 37 w 173"/>
                <a:gd name="T55" fmla="*/ 11 h 153"/>
                <a:gd name="T56" fmla="*/ 63 w 173"/>
                <a:gd name="T57" fmla="*/ 2 h 153"/>
                <a:gd name="T58" fmla="*/ 90 w 173"/>
                <a:gd name="T5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3" h="153">
                  <a:moveTo>
                    <a:pt x="90" y="0"/>
                  </a:moveTo>
                  <a:lnTo>
                    <a:pt x="120" y="2"/>
                  </a:lnTo>
                  <a:lnTo>
                    <a:pt x="142" y="11"/>
                  </a:lnTo>
                  <a:lnTo>
                    <a:pt x="159" y="25"/>
                  </a:lnTo>
                  <a:lnTo>
                    <a:pt x="169" y="45"/>
                  </a:lnTo>
                  <a:lnTo>
                    <a:pt x="173" y="65"/>
                  </a:lnTo>
                  <a:lnTo>
                    <a:pt x="169" y="86"/>
                  </a:lnTo>
                  <a:lnTo>
                    <a:pt x="159" y="104"/>
                  </a:lnTo>
                  <a:lnTo>
                    <a:pt x="142" y="118"/>
                  </a:lnTo>
                  <a:lnTo>
                    <a:pt x="120" y="127"/>
                  </a:lnTo>
                  <a:lnTo>
                    <a:pt x="90" y="131"/>
                  </a:lnTo>
                  <a:lnTo>
                    <a:pt x="83" y="129"/>
                  </a:lnTo>
                  <a:lnTo>
                    <a:pt x="73" y="127"/>
                  </a:lnTo>
                  <a:lnTo>
                    <a:pt x="57" y="141"/>
                  </a:lnTo>
                  <a:lnTo>
                    <a:pt x="41" y="149"/>
                  </a:lnTo>
                  <a:lnTo>
                    <a:pt x="28" y="151"/>
                  </a:lnTo>
                  <a:lnTo>
                    <a:pt x="16" y="153"/>
                  </a:lnTo>
                  <a:lnTo>
                    <a:pt x="12" y="151"/>
                  </a:lnTo>
                  <a:lnTo>
                    <a:pt x="28" y="141"/>
                  </a:lnTo>
                  <a:lnTo>
                    <a:pt x="35" y="129"/>
                  </a:lnTo>
                  <a:lnTo>
                    <a:pt x="35" y="121"/>
                  </a:lnTo>
                  <a:lnTo>
                    <a:pt x="33" y="116"/>
                  </a:lnTo>
                  <a:lnTo>
                    <a:pt x="16" y="102"/>
                  </a:lnTo>
                  <a:lnTo>
                    <a:pt x="4" y="84"/>
                  </a:lnTo>
                  <a:lnTo>
                    <a:pt x="0" y="65"/>
                  </a:lnTo>
                  <a:lnTo>
                    <a:pt x="6" y="45"/>
                  </a:lnTo>
                  <a:lnTo>
                    <a:pt x="18" y="25"/>
                  </a:lnTo>
                  <a:lnTo>
                    <a:pt x="37" y="11"/>
                  </a:lnTo>
                  <a:lnTo>
                    <a:pt x="63" y="2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defTabSz="914220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7" name="组 35"/>
          <p:cNvGrpSpPr/>
          <p:nvPr/>
        </p:nvGrpSpPr>
        <p:grpSpPr>
          <a:xfrm>
            <a:off x="3433626" y="1553528"/>
            <a:ext cx="406793" cy="1558040"/>
            <a:chOff x="6426366" y="1932393"/>
            <a:chExt cx="406793" cy="1558040"/>
          </a:xfrm>
        </p:grpSpPr>
        <p:sp>
          <p:nvSpPr>
            <p:cNvPr id="28" name="五边形 27"/>
            <p:cNvSpPr/>
            <p:nvPr/>
          </p:nvSpPr>
          <p:spPr>
            <a:xfrm rot="5400000">
              <a:off x="5852437" y="2509711"/>
              <a:ext cx="1558040" cy="403404"/>
            </a:xfrm>
            <a:prstGeom prst="homePlat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91424" tIns="45712" rIns="91424" bIns="45712" rtlCol="0" anchor="ctr"/>
            <a:lstStyle/>
            <a:p>
              <a:pPr algn="ctr" defTabSz="914220">
                <a:defRPr/>
              </a:pPr>
              <a:endParaRPr lang="en-US" kern="0">
                <a:solidFill>
                  <a:sysClr val="window" lastClr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6426366" y="2854426"/>
              <a:ext cx="406792" cy="361634"/>
            </a:xfrm>
            <a:prstGeom prst="rect">
              <a:avLst/>
            </a:prstGeom>
          </p:spPr>
          <p:txBody>
            <a:bodyPr wrap="square" lIns="91424" tIns="45712" rIns="91424" bIns="45712">
              <a:spAutoFit/>
            </a:bodyPr>
            <a:lstStyle/>
            <a:p>
              <a:pPr algn="ctr" defTabSz="914220">
                <a:lnSpc>
                  <a:spcPct val="150000"/>
                </a:lnSpc>
                <a:defRPr/>
              </a:pPr>
              <a:r>
                <a:rPr lang="en-US" altLang="zh-CN" sz="600" kern="0" dirty="0">
                  <a:solidFill>
                    <a:sysClr val="window" lastClr="FFFFFF"/>
                  </a:solidFill>
                </a:rPr>
                <a:t>YOUR TEXT</a:t>
              </a:r>
            </a:p>
          </p:txBody>
        </p:sp>
        <p:sp>
          <p:nvSpPr>
            <p:cNvPr id="30" name="Freeform 197"/>
            <p:cNvSpPr>
              <a:spLocks noChangeAspect="1" noEditPoints="1"/>
            </p:cNvSpPr>
            <p:nvPr/>
          </p:nvSpPr>
          <p:spPr bwMode="auto">
            <a:xfrm>
              <a:off x="6547817" y="2621413"/>
              <a:ext cx="167293" cy="180000"/>
            </a:xfrm>
            <a:custGeom>
              <a:avLst/>
              <a:gdLst>
                <a:gd name="T0" fmla="*/ 23 w 157"/>
                <a:gd name="T1" fmla="*/ 136 h 171"/>
                <a:gd name="T2" fmla="*/ 25 w 157"/>
                <a:gd name="T3" fmla="*/ 144 h 171"/>
                <a:gd name="T4" fmla="*/ 132 w 157"/>
                <a:gd name="T5" fmla="*/ 144 h 171"/>
                <a:gd name="T6" fmla="*/ 134 w 157"/>
                <a:gd name="T7" fmla="*/ 136 h 171"/>
                <a:gd name="T8" fmla="*/ 29 w 157"/>
                <a:gd name="T9" fmla="*/ 132 h 171"/>
                <a:gd name="T10" fmla="*/ 23 w 157"/>
                <a:gd name="T11" fmla="*/ 100 h 171"/>
                <a:gd name="T12" fmla="*/ 25 w 157"/>
                <a:gd name="T13" fmla="*/ 112 h 171"/>
                <a:gd name="T14" fmla="*/ 132 w 157"/>
                <a:gd name="T15" fmla="*/ 112 h 171"/>
                <a:gd name="T16" fmla="*/ 134 w 157"/>
                <a:gd name="T17" fmla="*/ 100 h 171"/>
                <a:gd name="T18" fmla="*/ 29 w 157"/>
                <a:gd name="T19" fmla="*/ 96 h 171"/>
                <a:gd name="T20" fmla="*/ 23 w 157"/>
                <a:gd name="T21" fmla="*/ 65 h 171"/>
                <a:gd name="T22" fmla="*/ 25 w 157"/>
                <a:gd name="T23" fmla="*/ 77 h 171"/>
                <a:gd name="T24" fmla="*/ 132 w 157"/>
                <a:gd name="T25" fmla="*/ 77 h 171"/>
                <a:gd name="T26" fmla="*/ 134 w 157"/>
                <a:gd name="T27" fmla="*/ 65 h 171"/>
                <a:gd name="T28" fmla="*/ 29 w 157"/>
                <a:gd name="T29" fmla="*/ 61 h 171"/>
                <a:gd name="T30" fmla="*/ 22 w 157"/>
                <a:gd name="T31" fmla="*/ 24 h 171"/>
                <a:gd name="T32" fmla="*/ 31 w 157"/>
                <a:gd name="T33" fmla="*/ 40 h 171"/>
                <a:gd name="T34" fmla="*/ 49 w 157"/>
                <a:gd name="T35" fmla="*/ 36 h 171"/>
                <a:gd name="T36" fmla="*/ 55 w 157"/>
                <a:gd name="T37" fmla="*/ 16 h 171"/>
                <a:gd name="T38" fmla="*/ 63 w 157"/>
                <a:gd name="T39" fmla="*/ 30 h 171"/>
                <a:gd name="T40" fmla="*/ 78 w 157"/>
                <a:gd name="T41" fmla="*/ 40 h 171"/>
                <a:gd name="T42" fmla="*/ 94 w 157"/>
                <a:gd name="T43" fmla="*/ 30 h 171"/>
                <a:gd name="T44" fmla="*/ 102 w 157"/>
                <a:gd name="T45" fmla="*/ 16 h 171"/>
                <a:gd name="T46" fmla="*/ 108 w 157"/>
                <a:gd name="T47" fmla="*/ 36 h 171"/>
                <a:gd name="T48" fmla="*/ 126 w 157"/>
                <a:gd name="T49" fmla="*/ 40 h 171"/>
                <a:gd name="T50" fmla="*/ 135 w 157"/>
                <a:gd name="T51" fmla="*/ 24 h 171"/>
                <a:gd name="T52" fmla="*/ 153 w 157"/>
                <a:gd name="T53" fmla="*/ 18 h 171"/>
                <a:gd name="T54" fmla="*/ 157 w 157"/>
                <a:gd name="T55" fmla="*/ 163 h 171"/>
                <a:gd name="T56" fmla="*/ 149 w 157"/>
                <a:gd name="T57" fmla="*/ 171 h 171"/>
                <a:gd name="T58" fmla="*/ 2 w 157"/>
                <a:gd name="T59" fmla="*/ 167 h 171"/>
                <a:gd name="T60" fmla="*/ 2 w 157"/>
                <a:gd name="T61" fmla="*/ 20 h 171"/>
                <a:gd name="T62" fmla="*/ 118 w 157"/>
                <a:gd name="T63" fmla="*/ 0 h 171"/>
                <a:gd name="T64" fmla="*/ 128 w 157"/>
                <a:gd name="T65" fmla="*/ 8 h 171"/>
                <a:gd name="T66" fmla="*/ 124 w 157"/>
                <a:gd name="T67" fmla="*/ 32 h 171"/>
                <a:gd name="T68" fmla="*/ 112 w 157"/>
                <a:gd name="T69" fmla="*/ 28 h 171"/>
                <a:gd name="T70" fmla="*/ 112 w 157"/>
                <a:gd name="T71" fmla="*/ 4 h 171"/>
                <a:gd name="T72" fmla="*/ 78 w 157"/>
                <a:gd name="T73" fmla="*/ 0 h 171"/>
                <a:gd name="T74" fmla="*/ 86 w 157"/>
                <a:gd name="T75" fmla="*/ 8 h 171"/>
                <a:gd name="T76" fmla="*/ 82 w 157"/>
                <a:gd name="T77" fmla="*/ 32 h 171"/>
                <a:gd name="T78" fmla="*/ 71 w 157"/>
                <a:gd name="T79" fmla="*/ 28 h 171"/>
                <a:gd name="T80" fmla="*/ 71 w 157"/>
                <a:gd name="T81" fmla="*/ 4 h 171"/>
                <a:gd name="T82" fmla="*/ 39 w 157"/>
                <a:gd name="T83" fmla="*/ 0 h 171"/>
                <a:gd name="T84" fmla="*/ 47 w 157"/>
                <a:gd name="T85" fmla="*/ 8 h 171"/>
                <a:gd name="T86" fmla="*/ 43 w 157"/>
                <a:gd name="T87" fmla="*/ 32 h 171"/>
                <a:gd name="T88" fmla="*/ 31 w 157"/>
                <a:gd name="T89" fmla="*/ 28 h 171"/>
                <a:gd name="T90" fmla="*/ 31 w 157"/>
                <a:gd name="T91" fmla="*/ 4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7" h="171">
                  <a:moveTo>
                    <a:pt x="29" y="132"/>
                  </a:moveTo>
                  <a:lnTo>
                    <a:pt x="25" y="132"/>
                  </a:lnTo>
                  <a:lnTo>
                    <a:pt x="23" y="136"/>
                  </a:lnTo>
                  <a:lnTo>
                    <a:pt x="22" y="138"/>
                  </a:lnTo>
                  <a:lnTo>
                    <a:pt x="23" y="142"/>
                  </a:lnTo>
                  <a:lnTo>
                    <a:pt x="25" y="144"/>
                  </a:lnTo>
                  <a:lnTo>
                    <a:pt x="29" y="146"/>
                  </a:lnTo>
                  <a:lnTo>
                    <a:pt x="128" y="146"/>
                  </a:lnTo>
                  <a:lnTo>
                    <a:pt x="132" y="144"/>
                  </a:lnTo>
                  <a:lnTo>
                    <a:pt x="134" y="142"/>
                  </a:lnTo>
                  <a:lnTo>
                    <a:pt x="135" y="138"/>
                  </a:lnTo>
                  <a:lnTo>
                    <a:pt x="134" y="136"/>
                  </a:lnTo>
                  <a:lnTo>
                    <a:pt x="132" y="132"/>
                  </a:lnTo>
                  <a:lnTo>
                    <a:pt x="128" y="132"/>
                  </a:lnTo>
                  <a:lnTo>
                    <a:pt x="29" y="132"/>
                  </a:lnTo>
                  <a:close/>
                  <a:moveTo>
                    <a:pt x="29" y="96"/>
                  </a:moveTo>
                  <a:lnTo>
                    <a:pt x="25" y="98"/>
                  </a:lnTo>
                  <a:lnTo>
                    <a:pt x="23" y="100"/>
                  </a:lnTo>
                  <a:lnTo>
                    <a:pt x="22" y="104"/>
                  </a:lnTo>
                  <a:lnTo>
                    <a:pt x="23" y="108"/>
                  </a:lnTo>
                  <a:lnTo>
                    <a:pt x="25" y="112"/>
                  </a:lnTo>
                  <a:lnTo>
                    <a:pt x="29" y="112"/>
                  </a:lnTo>
                  <a:lnTo>
                    <a:pt x="128" y="112"/>
                  </a:lnTo>
                  <a:lnTo>
                    <a:pt x="132" y="112"/>
                  </a:lnTo>
                  <a:lnTo>
                    <a:pt x="134" y="108"/>
                  </a:lnTo>
                  <a:lnTo>
                    <a:pt x="135" y="104"/>
                  </a:lnTo>
                  <a:lnTo>
                    <a:pt x="134" y="100"/>
                  </a:lnTo>
                  <a:lnTo>
                    <a:pt x="132" y="98"/>
                  </a:lnTo>
                  <a:lnTo>
                    <a:pt x="128" y="96"/>
                  </a:lnTo>
                  <a:lnTo>
                    <a:pt x="29" y="96"/>
                  </a:lnTo>
                  <a:close/>
                  <a:moveTo>
                    <a:pt x="29" y="61"/>
                  </a:moveTo>
                  <a:lnTo>
                    <a:pt x="25" y="63"/>
                  </a:lnTo>
                  <a:lnTo>
                    <a:pt x="23" y="65"/>
                  </a:lnTo>
                  <a:lnTo>
                    <a:pt x="22" y="69"/>
                  </a:lnTo>
                  <a:lnTo>
                    <a:pt x="23" y="73"/>
                  </a:lnTo>
                  <a:lnTo>
                    <a:pt x="25" y="77"/>
                  </a:lnTo>
                  <a:lnTo>
                    <a:pt x="29" y="79"/>
                  </a:lnTo>
                  <a:lnTo>
                    <a:pt x="128" y="79"/>
                  </a:lnTo>
                  <a:lnTo>
                    <a:pt x="132" y="77"/>
                  </a:lnTo>
                  <a:lnTo>
                    <a:pt x="134" y="73"/>
                  </a:lnTo>
                  <a:lnTo>
                    <a:pt x="135" y="69"/>
                  </a:lnTo>
                  <a:lnTo>
                    <a:pt x="134" y="65"/>
                  </a:lnTo>
                  <a:lnTo>
                    <a:pt x="132" y="63"/>
                  </a:lnTo>
                  <a:lnTo>
                    <a:pt x="128" y="61"/>
                  </a:lnTo>
                  <a:lnTo>
                    <a:pt x="29" y="61"/>
                  </a:lnTo>
                  <a:close/>
                  <a:moveTo>
                    <a:pt x="8" y="16"/>
                  </a:moveTo>
                  <a:lnTo>
                    <a:pt x="22" y="16"/>
                  </a:lnTo>
                  <a:lnTo>
                    <a:pt x="22" y="24"/>
                  </a:lnTo>
                  <a:lnTo>
                    <a:pt x="23" y="30"/>
                  </a:lnTo>
                  <a:lnTo>
                    <a:pt x="27" y="36"/>
                  </a:lnTo>
                  <a:lnTo>
                    <a:pt x="31" y="40"/>
                  </a:lnTo>
                  <a:lnTo>
                    <a:pt x="39" y="40"/>
                  </a:lnTo>
                  <a:lnTo>
                    <a:pt x="45" y="40"/>
                  </a:lnTo>
                  <a:lnTo>
                    <a:pt x="49" y="36"/>
                  </a:lnTo>
                  <a:lnTo>
                    <a:pt x="53" y="30"/>
                  </a:lnTo>
                  <a:lnTo>
                    <a:pt x="55" y="24"/>
                  </a:lnTo>
                  <a:lnTo>
                    <a:pt x="55" y="16"/>
                  </a:lnTo>
                  <a:lnTo>
                    <a:pt x="63" y="16"/>
                  </a:lnTo>
                  <a:lnTo>
                    <a:pt x="63" y="24"/>
                  </a:lnTo>
                  <a:lnTo>
                    <a:pt x="63" y="30"/>
                  </a:lnTo>
                  <a:lnTo>
                    <a:pt x="67" y="36"/>
                  </a:lnTo>
                  <a:lnTo>
                    <a:pt x="73" y="40"/>
                  </a:lnTo>
                  <a:lnTo>
                    <a:pt x="78" y="40"/>
                  </a:lnTo>
                  <a:lnTo>
                    <a:pt x="84" y="40"/>
                  </a:lnTo>
                  <a:lnTo>
                    <a:pt x="90" y="36"/>
                  </a:lnTo>
                  <a:lnTo>
                    <a:pt x="94" y="30"/>
                  </a:lnTo>
                  <a:lnTo>
                    <a:pt x="94" y="24"/>
                  </a:lnTo>
                  <a:lnTo>
                    <a:pt x="94" y="16"/>
                  </a:lnTo>
                  <a:lnTo>
                    <a:pt x="102" y="16"/>
                  </a:lnTo>
                  <a:lnTo>
                    <a:pt x="102" y="24"/>
                  </a:lnTo>
                  <a:lnTo>
                    <a:pt x="104" y="30"/>
                  </a:lnTo>
                  <a:lnTo>
                    <a:pt x="108" y="36"/>
                  </a:lnTo>
                  <a:lnTo>
                    <a:pt x="112" y="40"/>
                  </a:lnTo>
                  <a:lnTo>
                    <a:pt x="118" y="40"/>
                  </a:lnTo>
                  <a:lnTo>
                    <a:pt x="126" y="40"/>
                  </a:lnTo>
                  <a:lnTo>
                    <a:pt x="130" y="36"/>
                  </a:lnTo>
                  <a:lnTo>
                    <a:pt x="134" y="30"/>
                  </a:lnTo>
                  <a:lnTo>
                    <a:pt x="135" y="24"/>
                  </a:lnTo>
                  <a:lnTo>
                    <a:pt x="135" y="16"/>
                  </a:lnTo>
                  <a:lnTo>
                    <a:pt x="149" y="16"/>
                  </a:lnTo>
                  <a:lnTo>
                    <a:pt x="153" y="18"/>
                  </a:lnTo>
                  <a:lnTo>
                    <a:pt x="155" y="20"/>
                  </a:lnTo>
                  <a:lnTo>
                    <a:pt x="157" y="24"/>
                  </a:lnTo>
                  <a:lnTo>
                    <a:pt x="157" y="163"/>
                  </a:lnTo>
                  <a:lnTo>
                    <a:pt x="155" y="167"/>
                  </a:lnTo>
                  <a:lnTo>
                    <a:pt x="153" y="171"/>
                  </a:lnTo>
                  <a:lnTo>
                    <a:pt x="149" y="171"/>
                  </a:lnTo>
                  <a:lnTo>
                    <a:pt x="8" y="171"/>
                  </a:lnTo>
                  <a:lnTo>
                    <a:pt x="4" y="171"/>
                  </a:lnTo>
                  <a:lnTo>
                    <a:pt x="2" y="167"/>
                  </a:lnTo>
                  <a:lnTo>
                    <a:pt x="0" y="163"/>
                  </a:lnTo>
                  <a:lnTo>
                    <a:pt x="0" y="24"/>
                  </a:lnTo>
                  <a:lnTo>
                    <a:pt x="2" y="20"/>
                  </a:lnTo>
                  <a:lnTo>
                    <a:pt x="4" y="18"/>
                  </a:lnTo>
                  <a:lnTo>
                    <a:pt x="8" y="16"/>
                  </a:lnTo>
                  <a:close/>
                  <a:moveTo>
                    <a:pt x="118" y="0"/>
                  </a:moveTo>
                  <a:lnTo>
                    <a:pt x="124" y="0"/>
                  </a:lnTo>
                  <a:lnTo>
                    <a:pt x="126" y="4"/>
                  </a:lnTo>
                  <a:lnTo>
                    <a:pt x="128" y="8"/>
                  </a:lnTo>
                  <a:lnTo>
                    <a:pt x="128" y="24"/>
                  </a:lnTo>
                  <a:lnTo>
                    <a:pt x="126" y="28"/>
                  </a:lnTo>
                  <a:lnTo>
                    <a:pt x="124" y="32"/>
                  </a:lnTo>
                  <a:lnTo>
                    <a:pt x="118" y="32"/>
                  </a:lnTo>
                  <a:lnTo>
                    <a:pt x="114" y="32"/>
                  </a:lnTo>
                  <a:lnTo>
                    <a:pt x="112" y="28"/>
                  </a:lnTo>
                  <a:lnTo>
                    <a:pt x="110" y="24"/>
                  </a:lnTo>
                  <a:lnTo>
                    <a:pt x="110" y="8"/>
                  </a:lnTo>
                  <a:lnTo>
                    <a:pt x="112" y="4"/>
                  </a:lnTo>
                  <a:lnTo>
                    <a:pt x="114" y="0"/>
                  </a:lnTo>
                  <a:lnTo>
                    <a:pt x="118" y="0"/>
                  </a:lnTo>
                  <a:close/>
                  <a:moveTo>
                    <a:pt x="78" y="0"/>
                  </a:moveTo>
                  <a:lnTo>
                    <a:pt x="82" y="0"/>
                  </a:lnTo>
                  <a:lnTo>
                    <a:pt x="86" y="4"/>
                  </a:lnTo>
                  <a:lnTo>
                    <a:pt x="86" y="8"/>
                  </a:lnTo>
                  <a:lnTo>
                    <a:pt x="86" y="24"/>
                  </a:lnTo>
                  <a:lnTo>
                    <a:pt x="86" y="28"/>
                  </a:lnTo>
                  <a:lnTo>
                    <a:pt x="82" y="32"/>
                  </a:lnTo>
                  <a:lnTo>
                    <a:pt x="78" y="32"/>
                  </a:lnTo>
                  <a:lnTo>
                    <a:pt x="75" y="32"/>
                  </a:lnTo>
                  <a:lnTo>
                    <a:pt x="71" y="28"/>
                  </a:lnTo>
                  <a:lnTo>
                    <a:pt x="71" y="24"/>
                  </a:lnTo>
                  <a:lnTo>
                    <a:pt x="71" y="8"/>
                  </a:lnTo>
                  <a:lnTo>
                    <a:pt x="71" y="4"/>
                  </a:lnTo>
                  <a:lnTo>
                    <a:pt x="75" y="0"/>
                  </a:lnTo>
                  <a:lnTo>
                    <a:pt x="78" y="0"/>
                  </a:lnTo>
                  <a:close/>
                  <a:moveTo>
                    <a:pt x="39" y="0"/>
                  </a:moveTo>
                  <a:lnTo>
                    <a:pt x="43" y="0"/>
                  </a:lnTo>
                  <a:lnTo>
                    <a:pt x="45" y="4"/>
                  </a:lnTo>
                  <a:lnTo>
                    <a:pt x="47" y="8"/>
                  </a:lnTo>
                  <a:lnTo>
                    <a:pt x="47" y="24"/>
                  </a:lnTo>
                  <a:lnTo>
                    <a:pt x="45" y="28"/>
                  </a:lnTo>
                  <a:lnTo>
                    <a:pt x="43" y="32"/>
                  </a:lnTo>
                  <a:lnTo>
                    <a:pt x="39" y="32"/>
                  </a:lnTo>
                  <a:lnTo>
                    <a:pt x="33" y="32"/>
                  </a:lnTo>
                  <a:lnTo>
                    <a:pt x="31" y="28"/>
                  </a:lnTo>
                  <a:lnTo>
                    <a:pt x="29" y="24"/>
                  </a:lnTo>
                  <a:lnTo>
                    <a:pt x="29" y="8"/>
                  </a:lnTo>
                  <a:lnTo>
                    <a:pt x="31" y="4"/>
                  </a:lnTo>
                  <a:lnTo>
                    <a:pt x="33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defTabSz="914220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31" name="组 33"/>
          <p:cNvGrpSpPr/>
          <p:nvPr/>
        </p:nvGrpSpPr>
        <p:grpSpPr>
          <a:xfrm>
            <a:off x="1676526" y="2720416"/>
            <a:ext cx="406792" cy="833070"/>
            <a:chOff x="4669266" y="1143749"/>
            <a:chExt cx="406792" cy="833070"/>
          </a:xfrm>
        </p:grpSpPr>
        <p:sp>
          <p:nvSpPr>
            <p:cNvPr id="32" name="五边形 31"/>
            <p:cNvSpPr/>
            <p:nvPr/>
          </p:nvSpPr>
          <p:spPr>
            <a:xfrm rot="5400000">
              <a:off x="4457819" y="1358582"/>
              <a:ext cx="833070" cy="403404"/>
            </a:xfrm>
            <a:prstGeom prst="homePlat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91424" tIns="45712" rIns="91424" bIns="45712" rtlCol="0" anchor="ctr"/>
            <a:lstStyle/>
            <a:p>
              <a:pPr algn="ctr" defTabSz="914220">
                <a:defRPr/>
              </a:pPr>
              <a:endParaRPr lang="en-US" kern="0">
                <a:solidFill>
                  <a:sysClr val="window" lastClr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4669266" y="1408585"/>
              <a:ext cx="406792" cy="361634"/>
            </a:xfrm>
            <a:prstGeom prst="rect">
              <a:avLst/>
            </a:prstGeom>
          </p:spPr>
          <p:txBody>
            <a:bodyPr wrap="square" lIns="91424" tIns="45712" rIns="91424" bIns="45712">
              <a:spAutoFit/>
            </a:bodyPr>
            <a:lstStyle/>
            <a:p>
              <a:pPr algn="ctr" defTabSz="914220">
                <a:lnSpc>
                  <a:spcPct val="150000"/>
                </a:lnSpc>
                <a:defRPr/>
              </a:pPr>
              <a:r>
                <a:rPr lang="en-US" altLang="zh-CN" sz="600" kern="0" dirty="0">
                  <a:solidFill>
                    <a:sysClr val="window" lastClr="FFFFFF"/>
                  </a:solidFill>
                </a:rPr>
                <a:t>YOUR TEXT</a:t>
              </a:r>
            </a:p>
          </p:txBody>
        </p:sp>
        <p:sp>
          <p:nvSpPr>
            <p:cNvPr id="34" name="Freeform 234"/>
            <p:cNvSpPr>
              <a:spLocks noChangeAspect="1"/>
            </p:cNvSpPr>
            <p:nvPr/>
          </p:nvSpPr>
          <p:spPr bwMode="auto">
            <a:xfrm>
              <a:off x="4781101" y="1210222"/>
              <a:ext cx="186506" cy="180000"/>
            </a:xfrm>
            <a:custGeom>
              <a:avLst/>
              <a:gdLst>
                <a:gd name="T0" fmla="*/ 94 w 173"/>
                <a:gd name="T1" fmla="*/ 2 h 167"/>
                <a:gd name="T2" fmla="*/ 108 w 173"/>
                <a:gd name="T3" fmla="*/ 7 h 167"/>
                <a:gd name="T4" fmla="*/ 114 w 173"/>
                <a:gd name="T5" fmla="*/ 15 h 167"/>
                <a:gd name="T6" fmla="*/ 118 w 173"/>
                <a:gd name="T7" fmla="*/ 25 h 167"/>
                <a:gd name="T8" fmla="*/ 118 w 173"/>
                <a:gd name="T9" fmla="*/ 37 h 167"/>
                <a:gd name="T10" fmla="*/ 118 w 173"/>
                <a:gd name="T11" fmla="*/ 43 h 167"/>
                <a:gd name="T12" fmla="*/ 120 w 173"/>
                <a:gd name="T13" fmla="*/ 49 h 167"/>
                <a:gd name="T14" fmla="*/ 120 w 173"/>
                <a:gd name="T15" fmla="*/ 55 h 167"/>
                <a:gd name="T16" fmla="*/ 118 w 173"/>
                <a:gd name="T17" fmla="*/ 61 h 167"/>
                <a:gd name="T18" fmla="*/ 116 w 173"/>
                <a:gd name="T19" fmla="*/ 64 h 167"/>
                <a:gd name="T20" fmla="*/ 112 w 173"/>
                <a:gd name="T21" fmla="*/ 72 h 167"/>
                <a:gd name="T22" fmla="*/ 108 w 173"/>
                <a:gd name="T23" fmla="*/ 82 h 167"/>
                <a:gd name="T24" fmla="*/ 106 w 173"/>
                <a:gd name="T25" fmla="*/ 84 h 167"/>
                <a:gd name="T26" fmla="*/ 106 w 173"/>
                <a:gd name="T27" fmla="*/ 100 h 167"/>
                <a:gd name="T28" fmla="*/ 110 w 173"/>
                <a:gd name="T29" fmla="*/ 102 h 167"/>
                <a:gd name="T30" fmla="*/ 118 w 173"/>
                <a:gd name="T31" fmla="*/ 106 h 167"/>
                <a:gd name="T32" fmla="*/ 132 w 173"/>
                <a:gd name="T33" fmla="*/ 112 h 167"/>
                <a:gd name="T34" fmla="*/ 138 w 173"/>
                <a:gd name="T35" fmla="*/ 114 h 167"/>
                <a:gd name="T36" fmla="*/ 142 w 173"/>
                <a:gd name="T37" fmla="*/ 114 h 167"/>
                <a:gd name="T38" fmla="*/ 147 w 173"/>
                <a:gd name="T39" fmla="*/ 116 h 167"/>
                <a:gd name="T40" fmla="*/ 163 w 173"/>
                <a:gd name="T41" fmla="*/ 129 h 167"/>
                <a:gd name="T42" fmla="*/ 173 w 173"/>
                <a:gd name="T43" fmla="*/ 153 h 167"/>
                <a:gd name="T44" fmla="*/ 173 w 173"/>
                <a:gd name="T45" fmla="*/ 159 h 167"/>
                <a:gd name="T46" fmla="*/ 171 w 173"/>
                <a:gd name="T47" fmla="*/ 163 h 167"/>
                <a:gd name="T48" fmla="*/ 165 w 173"/>
                <a:gd name="T49" fmla="*/ 167 h 167"/>
                <a:gd name="T50" fmla="*/ 4 w 173"/>
                <a:gd name="T51" fmla="*/ 165 h 167"/>
                <a:gd name="T52" fmla="*/ 0 w 173"/>
                <a:gd name="T53" fmla="*/ 159 h 167"/>
                <a:gd name="T54" fmla="*/ 0 w 173"/>
                <a:gd name="T55" fmla="*/ 159 h 167"/>
                <a:gd name="T56" fmla="*/ 4 w 173"/>
                <a:gd name="T57" fmla="*/ 143 h 167"/>
                <a:gd name="T58" fmla="*/ 22 w 173"/>
                <a:gd name="T59" fmla="*/ 117 h 167"/>
                <a:gd name="T60" fmla="*/ 30 w 173"/>
                <a:gd name="T61" fmla="*/ 116 h 167"/>
                <a:gd name="T62" fmla="*/ 33 w 173"/>
                <a:gd name="T63" fmla="*/ 114 h 167"/>
                <a:gd name="T64" fmla="*/ 37 w 173"/>
                <a:gd name="T65" fmla="*/ 114 h 167"/>
                <a:gd name="T66" fmla="*/ 47 w 173"/>
                <a:gd name="T67" fmla="*/ 110 h 167"/>
                <a:gd name="T68" fmla="*/ 59 w 173"/>
                <a:gd name="T69" fmla="*/ 104 h 167"/>
                <a:gd name="T70" fmla="*/ 67 w 173"/>
                <a:gd name="T71" fmla="*/ 102 h 167"/>
                <a:gd name="T72" fmla="*/ 67 w 173"/>
                <a:gd name="T73" fmla="*/ 100 h 167"/>
                <a:gd name="T74" fmla="*/ 67 w 173"/>
                <a:gd name="T75" fmla="*/ 84 h 167"/>
                <a:gd name="T76" fmla="*/ 63 w 173"/>
                <a:gd name="T77" fmla="*/ 78 h 167"/>
                <a:gd name="T78" fmla="*/ 59 w 173"/>
                <a:gd name="T79" fmla="*/ 64 h 167"/>
                <a:gd name="T80" fmla="*/ 55 w 173"/>
                <a:gd name="T81" fmla="*/ 62 h 167"/>
                <a:gd name="T82" fmla="*/ 55 w 173"/>
                <a:gd name="T83" fmla="*/ 57 h 167"/>
                <a:gd name="T84" fmla="*/ 53 w 173"/>
                <a:gd name="T85" fmla="*/ 51 h 167"/>
                <a:gd name="T86" fmla="*/ 53 w 173"/>
                <a:gd name="T87" fmla="*/ 45 h 167"/>
                <a:gd name="T88" fmla="*/ 57 w 173"/>
                <a:gd name="T89" fmla="*/ 43 h 167"/>
                <a:gd name="T90" fmla="*/ 55 w 173"/>
                <a:gd name="T91" fmla="*/ 31 h 167"/>
                <a:gd name="T92" fmla="*/ 57 w 173"/>
                <a:gd name="T93" fmla="*/ 19 h 167"/>
                <a:gd name="T94" fmla="*/ 65 w 173"/>
                <a:gd name="T95" fmla="*/ 9 h 167"/>
                <a:gd name="T96" fmla="*/ 79 w 173"/>
                <a:gd name="T97" fmla="*/ 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3" h="167">
                  <a:moveTo>
                    <a:pt x="86" y="0"/>
                  </a:moveTo>
                  <a:lnTo>
                    <a:pt x="94" y="2"/>
                  </a:lnTo>
                  <a:lnTo>
                    <a:pt x="102" y="4"/>
                  </a:lnTo>
                  <a:lnTo>
                    <a:pt x="108" y="7"/>
                  </a:lnTo>
                  <a:lnTo>
                    <a:pt x="112" y="11"/>
                  </a:lnTo>
                  <a:lnTo>
                    <a:pt x="114" y="15"/>
                  </a:lnTo>
                  <a:lnTo>
                    <a:pt x="116" y="21"/>
                  </a:lnTo>
                  <a:lnTo>
                    <a:pt x="118" y="25"/>
                  </a:lnTo>
                  <a:lnTo>
                    <a:pt x="118" y="31"/>
                  </a:lnTo>
                  <a:lnTo>
                    <a:pt x="118" y="37"/>
                  </a:lnTo>
                  <a:lnTo>
                    <a:pt x="116" y="43"/>
                  </a:lnTo>
                  <a:lnTo>
                    <a:pt x="118" y="43"/>
                  </a:lnTo>
                  <a:lnTo>
                    <a:pt x="120" y="45"/>
                  </a:lnTo>
                  <a:lnTo>
                    <a:pt x="120" y="49"/>
                  </a:lnTo>
                  <a:lnTo>
                    <a:pt x="120" y="51"/>
                  </a:lnTo>
                  <a:lnTo>
                    <a:pt x="120" y="55"/>
                  </a:lnTo>
                  <a:lnTo>
                    <a:pt x="118" y="57"/>
                  </a:lnTo>
                  <a:lnTo>
                    <a:pt x="118" y="61"/>
                  </a:lnTo>
                  <a:lnTo>
                    <a:pt x="118" y="62"/>
                  </a:lnTo>
                  <a:lnTo>
                    <a:pt x="116" y="64"/>
                  </a:lnTo>
                  <a:lnTo>
                    <a:pt x="114" y="64"/>
                  </a:lnTo>
                  <a:lnTo>
                    <a:pt x="112" y="72"/>
                  </a:lnTo>
                  <a:lnTo>
                    <a:pt x="110" y="78"/>
                  </a:lnTo>
                  <a:lnTo>
                    <a:pt x="108" y="82"/>
                  </a:lnTo>
                  <a:lnTo>
                    <a:pt x="106" y="84"/>
                  </a:lnTo>
                  <a:lnTo>
                    <a:pt x="106" y="84"/>
                  </a:lnTo>
                  <a:lnTo>
                    <a:pt x="106" y="100"/>
                  </a:lnTo>
                  <a:lnTo>
                    <a:pt x="106" y="100"/>
                  </a:lnTo>
                  <a:lnTo>
                    <a:pt x="106" y="102"/>
                  </a:lnTo>
                  <a:lnTo>
                    <a:pt x="110" y="102"/>
                  </a:lnTo>
                  <a:lnTo>
                    <a:pt x="114" y="104"/>
                  </a:lnTo>
                  <a:lnTo>
                    <a:pt x="118" y="106"/>
                  </a:lnTo>
                  <a:lnTo>
                    <a:pt x="126" y="110"/>
                  </a:lnTo>
                  <a:lnTo>
                    <a:pt x="132" y="112"/>
                  </a:lnTo>
                  <a:lnTo>
                    <a:pt x="136" y="114"/>
                  </a:lnTo>
                  <a:lnTo>
                    <a:pt x="138" y="114"/>
                  </a:lnTo>
                  <a:lnTo>
                    <a:pt x="140" y="114"/>
                  </a:lnTo>
                  <a:lnTo>
                    <a:pt x="142" y="114"/>
                  </a:lnTo>
                  <a:lnTo>
                    <a:pt x="143" y="116"/>
                  </a:lnTo>
                  <a:lnTo>
                    <a:pt x="147" y="116"/>
                  </a:lnTo>
                  <a:lnTo>
                    <a:pt x="151" y="117"/>
                  </a:lnTo>
                  <a:lnTo>
                    <a:pt x="163" y="129"/>
                  </a:lnTo>
                  <a:lnTo>
                    <a:pt x="169" y="143"/>
                  </a:lnTo>
                  <a:lnTo>
                    <a:pt x="173" y="153"/>
                  </a:lnTo>
                  <a:lnTo>
                    <a:pt x="173" y="159"/>
                  </a:lnTo>
                  <a:lnTo>
                    <a:pt x="173" y="159"/>
                  </a:lnTo>
                  <a:lnTo>
                    <a:pt x="173" y="159"/>
                  </a:lnTo>
                  <a:lnTo>
                    <a:pt x="171" y="163"/>
                  </a:lnTo>
                  <a:lnTo>
                    <a:pt x="169" y="165"/>
                  </a:lnTo>
                  <a:lnTo>
                    <a:pt x="165" y="167"/>
                  </a:lnTo>
                  <a:lnTo>
                    <a:pt x="8" y="167"/>
                  </a:lnTo>
                  <a:lnTo>
                    <a:pt x="4" y="165"/>
                  </a:lnTo>
                  <a:lnTo>
                    <a:pt x="2" y="163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0" y="153"/>
                  </a:lnTo>
                  <a:lnTo>
                    <a:pt x="4" y="143"/>
                  </a:lnTo>
                  <a:lnTo>
                    <a:pt x="10" y="129"/>
                  </a:lnTo>
                  <a:lnTo>
                    <a:pt x="22" y="117"/>
                  </a:lnTo>
                  <a:lnTo>
                    <a:pt x="26" y="116"/>
                  </a:lnTo>
                  <a:lnTo>
                    <a:pt x="30" y="116"/>
                  </a:lnTo>
                  <a:lnTo>
                    <a:pt x="31" y="114"/>
                  </a:lnTo>
                  <a:lnTo>
                    <a:pt x="33" y="114"/>
                  </a:lnTo>
                  <a:lnTo>
                    <a:pt x="35" y="114"/>
                  </a:lnTo>
                  <a:lnTo>
                    <a:pt x="37" y="114"/>
                  </a:lnTo>
                  <a:lnTo>
                    <a:pt x="41" y="112"/>
                  </a:lnTo>
                  <a:lnTo>
                    <a:pt x="47" y="110"/>
                  </a:lnTo>
                  <a:lnTo>
                    <a:pt x="55" y="108"/>
                  </a:lnTo>
                  <a:lnTo>
                    <a:pt x="59" y="104"/>
                  </a:lnTo>
                  <a:lnTo>
                    <a:pt x="63" y="104"/>
                  </a:lnTo>
                  <a:lnTo>
                    <a:pt x="67" y="102"/>
                  </a:lnTo>
                  <a:lnTo>
                    <a:pt x="67" y="102"/>
                  </a:lnTo>
                  <a:lnTo>
                    <a:pt x="67" y="100"/>
                  </a:lnTo>
                  <a:lnTo>
                    <a:pt x="67" y="84"/>
                  </a:lnTo>
                  <a:lnTo>
                    <a:pt x="67" y="84"/>
                  </a:lnTo>
                  <a:lnTo>
                    <a:pt x="65" y="82"/>
                  </a:lnTo>
                  <a:lnTo>
                    <a:pt x="63" y="78"/>
                  </a:lnTo>
                  <a:lnTo>
                    <a:pt x="61" y="72"/>
                  </a:lnTo>
                  <a:lnTo>
                    <a:pt x="59" y="64"/>
                  </a:lnTo>
                  <a:lnTo>
                    <a:pt x="57" y="64"/>
                  </a:lnTo>
                  <a:lnTo>
                    <a:pt x="55" y="62"/>
                  </a:lnTo>
                  <a:lnTo>
                    <a:pt x="55" y="61"/>
                  </a:lnTo>
                  <a:lnTo>
                    <a:pt x="55" y="57"/>
                  </a:lnTo>
                  <a:lnTo>
                    <a:pt x="53" y="55"/>
                  </a:lnTo>
                  <a:lnTo>
                    <a:pt x="53" y="51"/>
                  </a:lnTo>
                  <a:lnTo>
                    <a:pt x="53" y="49"/>
                  </a:lnTo>
                  <a:lnTo>
                    <a:pt x="53" y="45"/>
                  </a:lnTo>
                  <a:lnTo>
                    <a:pt x="55" y="43"/>
                  </a:lnTo>
                  <a:lnTo>
                    <a:pt x="57" y="43"/>
                  </a:lnTo>
                  <a:lnTo>
                    <a:pt x="55" y="37"/>
                  </a:lnTo>
                  <a:lnTo>
                    <a:pt x="55" y="31"/>
                  </a:lnTo>
                  <a:lnTo>
                    <a:pt x="55" y="25"/>
                  </a:lnTo>
                  <a:lnTo>
                    <a:pt x="57" y="19"/>
                  </a:lnTo>
                  <a:lnTo>
                    <a:pt x="59" y="13"/>
                  </a:lnTo>
                  <a:lnTo>
                    <a:pt x="65" y="9"/>
                  </a:lnTo>
                  <a:lnTo>
                    <a:pt x="71" y="4"/>
                  </a:lnTo>
                  <a:lnTo>
                    <a:pt x="79" y="2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defTabSz="914220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35" name="TextBox 10"/>
          <p:cNvSpPr txBox="1"/>
          <p:nvPr/>
        </p:nvSpPr>
        <p:spPr>
          <a:xfrm>
            <a:off x="389845" y="614372"/>
            <a:ext cx="550118" cy="307760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defTabSz="914220">
              <a:defRPr/>
            </a:pPr>
            <a:r>
              <a:rPr lang="en-US" sz="1400" kern="0" dirty="0" smtClean="0"/>
              <a:t>20XX</a:t>
            </a:r>
            <a:endParaRPr lang="en-US" sz="1400" kern="0" dirty="0"/>
          </a:p>
        </p:txBody>
      </p:sp>
      <p:sp>
        <p:nvSpPr>
          <p:cNvPr id="36" name="TextBox 11"/>
          <p:cNvSpPr txBox="1"/>
          <p:nvPr/>
        </p:nvSpPr>
        <p:spPr>
          <a:xfrm>
            <a:off x="389845" y="1003883"/>
            <a:ext cx="550118" cy="307760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defTabSz="914220">
              <a:defRPr/>
            </a:pPr>
            <a:r>
              <a:rPr lang="en-US" sz="1400" kern="0" dirty="0" smtClean="0"/>
              <a:t>2016</a:t>
            </a:r>
            <a:endParaRPr lang="en-US" sz="1400" kern="0" dirty="0"/>
          </a:p>
        </p:txBody>
      </p:sp>
      <p:sp>
        <p:nvSpPr>
          <p:cNvPr id="37" name="矩形 36"/>
          <p:cNvSpPr/>
          <p:nvPr/>
        </p:nvSpPr>
        <p:spPr>
          <a:xfrm>
            <a:off x="800807" y="3901027"/>
            <a:ext cx="4193831" cy="854064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行距进行修改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。建议正文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485889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  <p:bldP spid="9" grpId="0"/>
      <p:bldP spid="10" grpId="0"/>
      <p:bldP spid="35" grpId="0"/>
      <p:bldP spid="36" grpId="0"/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3863843" cy="5143500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 flipH="1">
            <a:off x="3903085" y="533962"/>
            <a:ext cx="3962846" cy="3962846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 dirty="0">
              <a:solidFill>
                <a:srgbClr val="103154"/>
              </a:solidFill>
            </a:endParaRPr>
          </a:p>
        </p:txBody>
      </p:sp>
      <p:sp>
        <p:nvSpPr>
          <p:cNvPr id="4" name="椭圆 3"/>
          <p:cNvSpPr/>
          <p:nvPr/>
        </p:nvSpPr>
        <p:spPr>
          <a:xfrm rot="19747294" flipH="1">
            <a:off x="6185646" y="964095"/>
            <a:ext cx="905279" cy="90527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 dirty="0">
              <a:solidFill>
                <a:srgbClr val="103154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 flipH="1">
            <a:off x="4645033" y="1566385"/>
            <a:ext cx="1465278" cy="146527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 dirty="0">
              <a:solidFill>
                <a:srgbClr val="103154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 rot="19498993" flipH="1">
            <a:off x="5290074" y="894981"/>
            <a:ext cx="394921" cy="39492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 dirty="0">
              <a:solidFill>
                <a:srgbClr val="103154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 rot="1719657" flipH="1">
            <a:off x="5212511" y="3409340"/>
            <a:ext cx="828630" cy="82863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 dirty="0">
              <a:solidFill>
                <a:srgbClr val="103154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 rot="1418744" flipH="1">
            <a:off x="4391724" y="3049973"/>
            <a:ext cx="603619" cy="60361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00" dirty="0">
              <a:solidFill>
                <a:srgbClr val="103154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 rot="608903" flipH="1">
            <a:off x="6712598" y="2048825"/>
            <a:ext cx="933121" cy="93312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 dirty="0">
              <a:solidFill>
                <a:srgbClr val="103154"/>
              </a:solidFill>
            </a:endParaRPr>
          </a:p>
        </p:txBody>
      </p:sp>
      <p:cxnSp>
        <p:nvCxnSpPr>
          <p:cNvPr id="10" name="直线连接符 8"/>
          <p:cNvCxnSpPr>
            <a:stCxn id="6" idx="5"/>
            <a:endCxn id="5" idx="0"/>
          </p:cNvCxnSpPr>
          <p:nvPr/>
        </p:nvCxnSpPr>
        <p:spPr>
          <a:xfrm flipH="1">
            <a:off x="5377672" y="1286913"/>
            <a:ext cx="75630" cy="279472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线连接符 9"/>
          <p:cNvCxnSpPr>
            <a:stCxn id="4" idx="6"/>
            <a:endCxn id="5" idx="1"/>
          </p:cNvCxnSpPr>
          <p:nvPr/>
        </p:nvCxnSpPr>
        <p:spPr>
          <a:xfrm flipH="1">
            <a:off x="5895726" y="1649038"/>
            <a:ext cx="354078" cy="131932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线连接符 10"/>
          <p:cNvCxnSpPr>
            <a:stCxn id="9" idx="6"/>
            <a:endCxn id="5" idx="2"/>
          </p:cNvCxnSpPr>
          <p:nvPr/>
        </p:nvCxnSpPr>
        <p:spPr>
          <a:xfrm flipH="1" flipV="1">
            <a:off x="6110311" y="2299024"/>
            <a:ext cx="609586" cy="134154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1"/>
          <p:cNvCxnSpPr>
            <a:stCxn id="7" idx="7"/>
            <a:endCxn id="5" idx="4"/>
          </p:cNvCxnSpPr>
          <p:nvPr/>
        </p:nvCxnSpPr>
        <p:spPr>
          <a:xfrm flipH="1" flipV="1">
            <a:off x="5377672" y="3031663"/>
            <a:ext cx="132599" cy="394411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线连接符 12"/>
          <p:cNvCxnSpPr>
            <a:stCxn id="8" idx="0"/>
            <a:endCxn id="5" idx="5"/>
          </p:cNvCxnSpPr>
          <p:nvPr/>
        </p:nvCxnSpPr>
        <p:spPr>
          <a:xfrm flipV="1">
            <a:off x="4814582" y="2817078"/>
            <a:ext cx="45036" cy="258235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线连接符 13"/>
          <p:cNvCxnSpPr>
            <a:stCxn id="9" idx="4"/>
            <a:endCxn id="7" idx="1"/>
          </p:cNvCxnSpPr>
          <p:nvPr/>
        </p:nvCxnSpPr>
        <p:spPr>
          <a:xfrm flipH="1">
            <a:off x="6024408" y="2974646"/>
            <a:ext cx="1072543" cy="732455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线连接符 14"/>
          <p:cNvCxnSpPr>
            <a:stCxn id="9" idx="7"/>
            <a:endCxn id="4" idx="4"/>
          </p:cNvCxnSpPr>
          <p:nvPr/>
        </p:nvCxnSpPr>
        <p:spPr>
          <a:xfrm flipH="1" flipV="1">
            <a:off x="6870588" y="1805217"/>
            <a:ext cx="41952" cy="327292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线连接符 15"/>
          <p:cNvCxnSpPr>
            <a:stCxn id="4" idx="7"/>
            <a:endCxn id="6" idx="3"/>
          </p:cNvCxnSpPr>
          <p:nvPr/>
        </p:nvCxnSpPr>
        <p:spPr>
          <a:xfrm flipH="1" flipV="1">
            <a:off x="5682006" y="1126674"/>
            <a:ext cx="517319" cy="179626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线连接符 16"/>
          <p:cNvCxnSpPr>
            <a:stCxn id="4" idx="5"/>
            <a:endCxn id="7" idx="0"/>
          </p:cNvCxnSpPr>
          <p:nvPr/>
        </p:nvCxnSpPr>
        <p:spPr>
          <a:xfrm flipH="1">
            <a:off x="5825542" y="1855697"/>
            <a:ext cx="702309" cy="1604409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线连接符 17"/>
          <p:cNvCxnSpPr>
            <a:stCxn id="7" idx="6"/>
            <a:endCxn id="8" idx="2"/>
          </p:cNvCxnSpPr>
          <p:nvPr/>
        </p:nvCxnSpPr>
        <p:spPr>
          <a:xfrm flipH="1" flipV="1">
            <a:off x="4970003" y="3472832"/>
            <a:ext cx="293273" cy="152108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线连接符 18"/>
          <p:cNvCxnSpPr>
            <a:stCxn id="3" idx="7"/>
            <a:endCxn id="6" idx="7"/>
          </p:cNvCxnSpPr>
          <p:nvPr/>
        </p:nvCxnSpPr>
        <p:spPr>
          <a:xfrm flipV="1">
            <a:off x="4483430" y="1058209"/>
            <a:ext cx="809633" cy="56098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线连接符 19"/>
          <p:cNvCxnSpPr>
            <a:stCxn id="3" idx="2"/>
            <a:endCxn id="9" idx="2"/>
          </p:cNvCxnSpPr>
          <p:nvPr/>
        </p:nvCxnSpPr>
        <p:spPr>
          <a:xfrm flipH="1">
            <a:off x="7638419" y="2515385"/>
            <a:ext cx="227512" cy="82207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0"/>
          <p:cNvCxnSpPr>
            <a:stCxn id="3" idx="4"/>
            <a:endCxn id="7" idx="3"/>
          </p:cNvCxnSpPr>
          <p:nvPr/>
        </p:nvCxnSpPr>
        <p:spPr>
          <a:xfrm flipH="1" flipV="1">
            <a:off x="5743381" y="4221238"/>
            <a:ext cx="141127" cy="275570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线连接符 21"/>
          <p:cNvCxnSpPr>
            <a:stCxn id="3" idx="1"/>
            <a:endCxn id="4" idx="2"/>
          </p:cNvCxnSpPr>
          <p:nvPr/>
        </p:nvCxnSpPr>
        <p:spPr>
          <a:xfrm flipH="1">
            <a:off x="7026767" y="1114307"/>
            <a:ext cx="258819" cy="70125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线连接符 22"/>
          <p:cNvCxnSpPr>
            <a:stCxn id="3" idx="5"/>
            <a:endCxn id="8" idx="4"/>
          </p:cNvCxnSpPr>
          <p:nvPr/>
        </p:nvCxnSpPr>
        <p:spPr>
          <a:xfrm flipV="1">
            <a:off x="4483430" y="3628253"/>
            <a:ext cx="89053" cy="288210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线连接符 23"/>
          <p:cNvCxnSpPr>
            <a:stCxn id="8" idx="6"/>
            <a:endCxn id="3" idx="6"/>
          </p:cNvCxnSpPr>
          <p:nvPr/>
        </p:nvCxnSpPr>
        <p:spPr>
          <a:xfrm flipH="1" flipV="1">
            <a:off x="3903085" y="2515385"/>
            <a:ext cx="513978" cy="715349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线连接符 24"/>
          <p:cNvCxnSpPr>
            <a:stCxn id="3" idx="0"/>
            <a:endCxn id="6" idx="2"/>
          </p:cNvCxnSpPr>
          <p:nvPr/>
        </p:nvCxnSpPr>
        <p:spPr>
          <a:xfrm flipH="1">
            <a:off x="5649252" y="533962"/>
            <a:ext cx="235256" cy="445173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线连接符 25"/>
          <p:cNvCxnSpPr>
            <a:stCxn id="3" idx="3"/>
            <a:endCxn id="5" idx="3"/>
          </p:cNvCxnSpPr>
          <p:nvPr/>
        </p:nvCxnSpPr>
        <p:spPr>
          <a:xfrm flipH="1" flipV="1">
            <a:off x="5895726" y="2817078"/>
            <a:ext cx="1389860" cy="1099385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线连接符 26"/>
          <p:cNvCxnSpPr>
            <a:stCxn id="3" idx="3"/>
            <a:endCxn id="3" idx="4"/>
          </p:cNvCxnSpPr>
          <p:nvPr/>
        </p:nvCxnSpPr>
        <p:spPr>
          <a:xfrm flipH="1">
            <a:off x="5884508" y="3916463"/>
            <a:ext cx="1401078" cy="580345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9" name="组 27"/>
          <p:cNvGrpSpPr/>
          <p:nvPr/>
        </p:nvGrpSpPr>
        <p:grpSpPr>
          <a:xfrm>
            <a:off x="6724195" y="3112675"/>
            <a:ext cx="1498932" cy="1876404"/>
            <a:chOff x="6143961" y="2132096"/>
            <a:chExt cx="2351972" cy="294426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0" name="椭圆 29"/>
            <p:cNvSpPr/>
            <p:nvPr/>
          </p:nvSpPr>
          <p:spPr>
            <a:xfrm>
              <a:off x="6143961" y="2340817"/>
              <a:ext cx="1586496" cy="15864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6000" b="1" dirty="0"/>
            </a:p>
          </p:txBody>
        </p:sp>
        <p:grpSp>
          <p:nvGrpSpPr>
            <p:cNvPr id="31" name="组 29"/>
            <p:cNvGrpSpPr/>
            <p:nvPr/>
          </p:nvGrpSpPr>
          <p:grpSpPr>
            <a:xfrm rot="19400889">
              <a:off x="6162122" y="2132096"/>
              <a:ext cx="2333811" cy="2944261"/>
              <a:chOff x="1119130" y="1139048"/>
              <a:chExt cx="2333811" cy="2944261"/>
            </a:xfrm>
          </p:grpSpPr>
          <p:sp>
            <p:nvSpPr>
              <p:cNvPr id="32" name="Freeform 101"/>
              <p:cNvSpPr>
                <a:spLocks noEditPoints="1"/>
              </p:cNvSpPr>
              <p:nvPr/>
            </p:nvSpPr>
            <p:spPr bwMode="auto">
              <a:xfrm rot="2656536">
                <a:off x="1119130" y="1139048"/>
                <a:ext cx="2333811" cy="2333811"/>
              </a:xfrm>
              <a:custGeom>
                <a:avLst/>
                <a:gdLst/>
                <a:ahLst/>
                <a:cxnLst>
                  <a:cxn ang="0">
                    <a:pos x="208" y="190"/>
                  </a:cxn>
                  <a:cxn ang="0">
                    <a:pos x="218" y="174"/>
                  </a:cxn>
                  <a:cxn ang="0">
                    <a:pos x="232" y="136"/>
                  </a:cxn>
                  <a:cxn ang="0">
                    <a:pos x="232" y="116"/>
                  </a:cxn>
                  <a:cxn ang="0">
                    <a:pos x="230" y="94"/>
                  </a:cxn>
                  <a:cxn ang="0">
                    <a:pos x="214" y="52"/>
                  </a:cxn>
                  <a:cxn ang="0">
                    <a:pos x="182" y="20"/>
                  </a:cxn>
                  <a:cxn ang="0">
                    <a:pos x="140" y="4"/>
                  </a:cxn>
                  <a:cxn ang="0">
                    <a:pos x="116" y="0"/>
                  </a:cxn>
                  <a:cxn ang="0">
                    <a:pos x="106" y="2"/>
                  </a:cxn>
                  <a:cxn ang="0">
                    <a:pos x="72" y="10"/>
                  </a:cxn>
                  <a:cxn ang="0">
                    <a:pos x="34" y="34"/>
                  </a:cxn>
                  <a:cxn ang="0">
                    <a:pos x="10" y="72"/>
                  </a:cxn>
                  <a:cxn ang="0">
                    <a:pos x="2" y="106"/>
                  </a:cxn>
                  <a:cxn ang="0">
                    <a:pos x="0" y="116"/>
                  </a:cxn>
                  <a:cxn ang="0">
                    <a:pos x="4" y="140"/>
                  </a:cxn>
                  <a:cxn ang="0">
                    <a:pos x="20" y="182"/>
                  </a:cxn>
                  <a:cxn ang="0">
                    <a:pos x="52" y="214"/>
                  </a:cxn>
                  <a:cxn ang="0">
                    <a:pos x="94" y="230"/>
                  </a:cxn>
                  <a:cxn ang="0">
                    <a:pos x="116" y="232"/>
                  </a:cxn>
                  <a:cxn ang="0">
                    <a:pos x="138" y="232"/>
                  </a:cxn>
                  <a:cxn ang="0">
                    <a:pos x="174" y="218"/>
                  </a:cxn>
                  <a:cxn ang="0">
                    <a:pos x="262" y="280"/>
                  </a:cxn>
                  <a:cxn ang="0">
                    <a:pos x="266" y="282"/>
                  </a:cxn>
                  <a:cxn ang="0">
                    <a:pos x="270" y="284"/>
                  </a:cxn>
                  <a:cxn ang="0">
                    <a:pos x="280" y="280"/>
                  </a:cxn>
                  <a:cxn ang="0">
                    <a:pos x="282" y="276"/>
                  </a:cxn>
                  <a:cxn ang="0">
                    <a:pos x="282" y="266"/>
                  </a:cxn>
                  <a:cxn ang="0">
                    <a:pos x="280" y="262"/>
                  </a:cxn>
                  <a:cxn ang="0">
                    <a:pos x="116" y="208"/>
                  </a:cxn>
                  <a:cxn ang="0">
                    <a:pos x="82" y="200"/>
                  </a:cxn>
                  <a:cxn ang="0">
                    <a:pos x="54" y="180"/>
                  </a:cxn>
                  <a:cxn ang="0">
                    <a:pos x="34" y="152"/>
                  </a:cxn>
                  <a:cxn ang="0">
                    <a:pos x="26" y="116"/>
                  </a:cxn>
                  <a:cxn ang="0">
                    <a:pos x="28" y="98"/>
                  </a:cxn>
                  <a:cxn ang="0">
                    <a:pos x="42" y="66"/>
                  </a:cxn>
                  <a:cxn ang="0">
                    <a:pos x="66" y="42"/>
                  </a:cxn>
                  <a:cxn ang="0">
                    <a:pos x="98" y="28"/>
                  </a:cxn>
                  <a:cxn ang="0">
                    <a:pos x="116" y="26"/>
                  </a:cxn>
                  <a:cxn ang="0">
                    <a:pos x="152" y="34"/>
                  </a:cxn>
                  <a:cxn ang="0">
                    <a:pos x="180" y="54"/>
                  </a:cxn>
                  <a:cxn ang="0">
                    <a:pos x="200" y="82"/>
                  </a:cxn>
                  <a:cxn ang="0">
                    <a:pos x="208" y="116"/>
                  </a:cxn>
                  <a:cxn ang="0">
                    <a:pos x="206" y="136"/>
                  </a:cxn>
                  <a:cxn ang="0">
                    <a:pos x="192" y="168"/>
                  </a:cxn>
                  <a:cxn ang="0">
                    <a:pos x="168" y="192"/>
                  </a:cxn>
                  <a:cxn ang="0">
                    <a:pos x="136" y="206"/>
                  </a:cxn>
                  <a:cxn ang="0">
                    <a:pos x="116" y="208"/>
                  </a:cxn>
                </a:cxnLst>
                <a:rect l="0" t="0" r="r" b="b"/>
                <a:pathLst>
                  <a:path w="284" h="284">
                    <a:moveTo>
                      <a:pt x="280" y="262"/>
                    </a:moveTo>
                    <a:lnTo>
                      <a:pt x="208" y="190"/>
                    </a:lnTo>
                    <a:lnTo>
                      <a:pt x="208" y="190"/>
                    </a:lnTo>
                    <a:lnTo>
                      <a:pt x="218" y="174"/>
                    </a:lnTo>
                    <a:lnTo>
                      <a:pt x="226" y="156"/>
                    </a:lnTo>
                    <a:lnTo>
                      <a:pt x="232" y="136"/>
                    </a:lnTo>
                    <a:lnTo>
                      <a:pt x="232" y="116"/>
                    </a:lnTo>
                    <a:lnTo>
                      <a:pt x="232" y="116"/>
                    </a:lnTo>
                    <a:lnTo>
                      <a:pt x="232" y="106"/>
                    </a:lnTo>
                    <a:lnTo>
                      <a:pt x="230" y="94"/>
                    </a:lnTo>
                    <a:lnTo>
                      <a:pt x="224" y="72"/>
                    </a:lnTo>
                    <a:lnTo>
                      <a:pt x="214" y="52"/>
                    </a:lnTo>
                    <a:lnTo>
                      <a:pt x="198" y="34"/>
                    </a:lnTo>
                    <a:lnTo>
                      <a:pt x="182" y="20"/>
                    </a:lnTo>
                    <a:lnTo>
                      <a:pt x="162" y="10"/>
                    </a:lnTo>
                    <a:lnTo>
                      <a:pt x="140" y="4"/>
                    </a:lnTo>
                    <a:lnTo>
                      <a:pt x="128" y="2"/>
                    </a:lnTo>
                    <a:lnTo>
                      <a:pt x="116" y="0"/>
                    </a:lnTo>
                    <a:lnTo>
                      <a:pt x="116" y="0"/>
                    </a:lnTo>
                    <a:lnTo>
                      <a:pt x="106" y="2"/>
                    </a:lnTo>
                    <a:lnTo>
                      <a:pt x="94" y="4"/>
                    </a:lnTo>
                    <a:lnTo>
                      <a:pt x="72" y="10"/>
                    </a:lnTo>
                    <a:lnTo>
                      <a:pt x="52" y="20"/>
                    </a:lnTo>
                    <a:lnTo>
                      <a:pt x="34" y="34"/>
                    </a:lnTo>
                    <a:lnTo>
                      <a:pt x="20" y="52"/>
                    </a:lnTo>
                    <a:lnTo>
                      <a:pt x="10" y="72"/>
                    </a:lnTo>
                    <a:lnTo>
                      <a:pt x="4" y="94"/>
                    </a:lnTo>
                    <a:lnTo>
                      <a:pt x="2" y="106"/>
                    </a:lnTo>
                    <a:lnTo>
                      <a:pt x="0" y="116"/>
                    </a:lnTo>
                    <a:lnTo>
                      <a:pt x="0" y="116"/>
                    </a:lnTo>
                    <a:lnTo>
                      <a:pt x="2" y="128"/>
                    </a:lnTo>
                    <a:lnTo>
                      <a:pt x="4" y="140"/>
                    </a:lnTo>
                    <a:lnTo>
                      <a:pt x="10" y="162"/>
                    </a:lnTo>
                    <a:lnTo>
                      <a:pt x="20" y="182"/>
                    </a:lnTo>
                    <a:lnTo>
                      <a:pt x="34" y="198"/>
                    </a:lnTo>
                    <a:lnTo>
                      <a:pt x="52" y="214"/>
                    </a:lnTo>
                    <a:lnTo>
                      <a:pt x="72" y="224"/>
                    </a:lnTo>
                    <a:lnTo>
                      <a:pt x="94" y="230"/>
                    </a:lnTo>
                    <a:lnTo>
                      <a:pt x="106" y="232"/>
                    </a:lnTo>
                    <a:lnTo>
                      <a:pt x="116" y="232"/>
                    </a:lnTo>
                    <a:lnTo>
                      <a:pt x="116" y="232"/>
                    </a:lnTo>
                    <a:lnTo>
                      <a:pt x="138" y="232"/>
                    </a:lnTo>
                    <a:lnTo>
                      <a:pt x="156" y="226"/>
                    </a:lnTo>
                    <a:lnTo>
                      <a:pt x="174" y="218"/>
                    </a:lnTo>
                    <a:lnTo>
                      <a:pt x="190" y="208"/>
                    </a:lnTo>
                    <a:lnTo>
                      <a:pt x="262" y="280"/>
                    </a:lnTo>
                    <a:lnTo>
                      <a:pt x="262" y="280"/>
                    </a:lnTo>
                    <a:lnTo>
                      <a:pt x="266" y="282"/>
                    </a:lnTo>
                    <a:lnTo>
                      <a:pt x="270" y="284"/>
                    </a:lnTo>
                    <a:lnTo>
                      <a:pt x="270" y="284"/>
                    </a:lnTo>
                    <a:lnTo>
                      <a:pt x="276" y="282"/>
                    </a:lnTo>
                    <a:lnTo>
                      <a:pt x="280" y="280"/>
                    </a:lnTo>
                    <a:lnTo>
                      <a:pt x="280" y="280"/>
                    </a:lnTo>
                    <a:lnTo>
                      <a:pt x="282" y="276"/>
                    </a:lnTo>
                    <a:lnTo>
                      <a:pt x="284" y="270"/>
                    </a:lnTo>
                    <a:lnTo>
                      <a:pt x="282" y="266"/>
                    </a:lnTo>
                    <a:lnTo>
                      <a:pt x="280" y="262"/>
                    </a:lnTo>
                    <a:lnTo>
                      <a:pt x="280" y="262"/>
                    </a:lnTo>
                    <a:close/>
                    <a:moveTo>
                      <a:pt x="116" y="208"/>
                    </a:moveTo>
                    <a:lnTo>
                      <a:pt x="116" y="208"/>
                    </a:lnTo>
                    <a:lnTo>
                      <a:pt x="98" y="206"/>
                    </a:lnTo>
                    <a:lnTo>
                      <a:pt x="82" y="200"/>
                    </a:lnTo>
                    <a:lnTo>
                      <a:pt x="66" y="192"/>
                    </a:lnTo>
                    <a:lnTo>
                      <a:pt x="54" y="180"/>
                    </a:lnTo>
                    <a:lnTo>
                      <a:pt x="42" y="168"/>
                    </a:lnTo>
                    <a:lnTo>
                      <a:pt x="34" y="152"/>
                    </a:lnTo>
                    <a:lnTo>
                      <a:pt x="28" y="136"/>
                    </a:lnTo>
                    <a:lnTo>
                      <a:pt x="26" y="116"/>
                    </a:lnTo>
                    <a:lnTo>
                      <a:pt x="26" y="116"/>
                    </a:lnTo>
                    <a:lnTo>
                      <a:pt x="28" y="98"/>
                    </a:lnTo>
                    <a:lnTo>
                      <a:pt x="34" y="82"/>
                    </a:lnTo>
                    <a:lnTo>
                      <a:pt x="42" y="66"/>
                    </a:lnTo>
                    <a:lnTo>
                      <a:pt x="54" y="54"/>
                    </a:lnTo>
                    <a:lnTo>
                      <a:pt x="66" y="42"/>
                    </a:lnTo>
                    <a:lnTo>
                      <a:pt x="82" y="34"/>
                    </a:lnTo>
                    <a:lnTo>
                      <a:pt x="98" y="28"/>
                    </a:lnTo>
                    <a:lnTo>
                      <a:pt x="116" y="26"/>
                    </a:lnTo>
                    <a:lnTo>
                      <a:pt x="116" y="26"/>
                    </a:lnTo>
                    <a:lnTo>
                      <a:pt x="136" y="28"/>
                    </a:lnTo>
                    <a:lnTo>
                      <a:pt x="152" y="34"/>
                    </a:lnTo>
                    <a:lnTo>
                      <a:pt x="168" y="42"/>
                    </a:lnTo>
                    <a:lnTo>
                      <a:pt x="180" y="54"/>
                    </a:lnTo>
                    <a:lnTo>
                      <a:pt x="192" y="66"/>
                    </a:lnTo>
                    <a:lnTo>
                      <a:pt x="200" y="82"/>
                    </a:lnTo>
                    <a:lnTo>
                      <a:pt x="206" y="98"/>
                    </a:lnTo>
                    <a:lnTo>
                      <a:pt x="208" y="116"/>
                    </a:lnTo>
                    <a:lnTo>
                      <a:pt x="208" y="116"/>
                    </a:lnTo>
                    <a:lnTo>
                      <a:pt x="206" y="136"/>
                    </a:lnTo>
                    <a:lnTo>
                      <a:pt x="200" y="152"/>
                    </a:lnTo>
                    <a:lnTo>
                      <a:pt x="192" y="168"/>
                    </a:lnTo>
                    <a:lnTo>
                      <a:pt x="180" y="180"/>
                    </a:lnTo>
                    <a:lnTo>
                      <a:pt x="168" y="192"/>
                    </a:lnTo>
                    <a:lnTo>
                      <a:pt x="152" y="200"/>
                    </a:lnTo>
                    <a:lnTo>
                      <a:pt x="136" y="206"/>
                    </a:lnTo>
                    <a:lnTo>
                      <a:pt x="116" y="208"/>
                    </a:lnTo>
                    <a:lnTo>
                      <a:pt x="116" y="208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圆角矩形 32"/>
              <p:cNvSpPr/>
              <p:nvPr/>
            </p:nvSpPr>
            <p:spPr>
              <a:xfrm>
                <a:off x="2109548" y="3285542"/>
                <a:ext cx="388325" cy="797767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  <p:sp>
        <p:nvSpPr>
          <p:cNvPr id="35" name="矩形 34"/>
          <p:cNvSpPr/>
          <p:nvPr/>
        </p:nvSpPr>
        <p:spPr>
          <a:xfrm>
            <a:off x="6912540" y="2260540"/>
            <a:ext cx="561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b="1" dirty="0" smtClean="0">
                <a:solidFill>
                  <a:srgbClr val="103154"/>
                </a:solidFill>
              </a:rPr>
              <a:t>PIC</a:t>
            </a:r>
            <a:endParaRPr kumimoji="1" lang="zh-CN" altLang="en-US" b="1" dirty="0">
              <a:solidFill>
                <a:srgbClr val="103154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370697" y="1244025"/>
            <a:ext cx="561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b="1" dirty="0" smtClean="0">
                <a:solidFill>
                  <a:srgbClr val="103154"/>
                </a:solidFill>
              </a:rPr>
              <a:t>PIC</a:t>
            </a:r>
            <a:endParaRPr kumimoji="1" lang="zh-CN" altLang="en-US" b="1" dirty="0">
              <a:solidFill>
                <a:srgbClr val="103154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344226" y="3621044"/>
            <a:ext cx="561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b="1" dirty="0" smtClean="0">
                <a:solidFill>
                  <a:srgbClr val="103154"/>
                </a:solidFill>
              </a:rPr>
              <a:t>PIC</a:t>
            </a:r>
            <a:endParaRPr kumimoji="1" lang="zh-CN" altLang="en-US" b="1" dirty="0">
              <a:solidFill>
                <a:srgbClr val="103154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428124" y="3164487"/>
            <a:ext cx="561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b="1" dirty="0" smtClean="0">
                <a:solidFill>
                  <a:srgbClr val="103154"/>
                </a:solidFill>
              </a:rPr>
              <a:t>PIC</a:t>
            </a:r>
            <a:endParaRPr kumimoji="1" lang="zh-CN" altLang="en-US" b="1" dirty="0">
              <a:solidFill>
                <a:srgbClr val="103154"/>
              </a:solidFill>
            </a:endParaRPr>
          </a:p>
        </p:txBody>
      </p:sp>
      <p:sp>
        <p:nvSpPr>
          <p:cNvPr id="48" name="TextBox 11"/>
          <p:cNvSpPr txBox="1"/>
          <p:nvPr/>
        </p:nvSpPr>
        <p:spPr>
          <a:xfrm>
            <a:off x="4830554" y="2065008"/>
            <a:ext cx="1110112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defTabSz="914400"/>
            <a:r>
              <a:rPr lang="zh-CN" altLang="en-US" sz="1400" dirty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445722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35" grpId="0"/>
      <p:bldP spid="36" grpId="0"/>
      <p:bldP spid="37" grpId="0"/>
      <p:bldP spid="38" grpId="0"/>
      <p:bldP spid="4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1236518" y="372559"/>
            <a:ext cx="3137077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1" hangingPunct="1"/>
            <a:r>
              <a:rPr lang="en-US" altLang="zh-CN" sz="16800" dirty="0" smtClean="0">
                <a:solidFill>
                  <a:srgbClr val="C00000"/>
                </a:solidFill>
                <a:latin typeface="Zefani Stencil" pitchFamily="50" charset="0"/>
                <a:ea typeface="微软雅黑" pitchFamily="34" charset="-122"/>
              </a:rPr>
              <a:t>04</a:t>
            </a:r>
            <a:endParaRPr lang="zh-CN" altLang="en-US" sz="16800" dirty="0">
              <a:solidFill>
                <a:srgbClr val="C00000"/>
              </a:solidFill>
              <a:latin typeface="Zefani Stencil" pitchFamily="50" charset="0"/>
              <a:ea typeface="微软雅黑" pitchFamily="34" charset="-122"/>
            </a:endParaRPr>
          </a:p>
        </p:txBody>
      </p:sp>
      <p:sp>
        <p:nvSpPr>
          <p:cNvPr id="12" name="TextBox 59"/>
          <p:cNvSpPr txBox="1">
            <a:spLocks noChangeArrowheads="1"/>
          </p:cNvSpPr>
          <p:nvPr/>
        </p:nvSpPr>
        <p:spPr bwMode="auto">
          <a:xfrm>
            <a:off x="707119" y="3071437"/>
            <a:ext cx="4408715" cy="500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zh-CN" altLang="en-US" sz="2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女装市场调研分析</a:t>
            </a:r>
            <a:r>
              <a:rPr lang="en-US" altLang="zh-CN" sz="2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28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 bwMode="auto">
          <a:xfrm>
            <a:off x="1021720" y="2940244"/>
            <a:ext cx="37841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直接连接符 6"/>
          <p:cNvCxnSpPr/>
          <p:nvPr/>
        </p:nvCxnSpPr>
        <p:spPr bwMode="auto">
          <a:xfrm>
            <a:off x="1021720" y="3745460"/>
            <a:ext cx="37841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矩形 1"/>
          <p:cNvSpPr/>
          <p:nvPr/>
        </p:nvSpPr>
        <p:spPr bwMode="auto">
          <a:xfrm>
            <a:off x="4672186" y="2775611"/>
            <a:ext cx="160982" cy="160982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85776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485949" y="0"/>
            <a:ext cx="8658051" cy="51435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 bwMode="auto">
          <a:xfrm>
            <a:off x="0" y="-1"/>
            <a:ext cx="3179928" cy="5165165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grpSp>
        <p:nvGrpSpPr>
          <p:cNvPr id="4" name="组合 3"/>
          <p:cNvGrpSpPr>
            <a:grpSpLocks noChangeAspect="1"/>
          </p:cNvGrpSpPr>
          <p:nvPr/>
        </p:nvGrpSpPr>
        <p:grpSpPr>
          <a:xfrm>
            <a:off x="784942" y="698185"/>
            <a:ext cx="1620000" cy="1620000"/>
            <a:chOff x="11219608" y="1032668"/>
            <a:chExt cx="3313113" cy="3313114"/>
          </a:xfrm>
          <a:solidFill>
            <a:srgbClr val="FF0000"/>
          </a:solidFill>
        </p:grpSpPr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11741896" y="1032669"/>
              <a:ext cx="2790825" cy="3313113"/>
            </a:xfrm>
            <a:custGeom>
              <a:avLst/>
              <a:gdLst>
                <a:gd name="T0" fmla="*/ 0 w 3515"/>
                <a:gd name="T1" fmla="*/ 3609 h 4173"/>
                <a:gd name="T2" fmla="*/ 163 w 3515"/>
                <a:gd name="T3" fmla="*/ 3747 h 4173"/>
                <a:gd name="T4" fmla="*/ 336 w 3515"/>
                <a:gd name="T5" fmla="*/ 3866 h 4173"/>
                <a:gd name="T6" fmla="*/ 516 w 3515"/>
                <a:gd name="T7" fmla="*/ 3966 h 4173"/>
                <a:gd name="T8" fmla="*/ 704 w 3515"/>
                <a:gd name="T9" fmla="*/ 4045 h 4173"/>
                <a:gd name="T10" fmla="*/ 898 w 3515"/>
                <a:gd name="T11" fmla="*/ 4106 h 4173"/>
                <a:gd name="T12" fmla="*/ 1094 w 3515"/>
                <a:gd name="T13" fmla="*/ 4148 h 4173"/>
                <a:gd name="T14" fmla="*/ 1294 w 3515"/>
                <a:gd name="T15" fmla="*/ 4170 h 4173"/>
                <a:gd name="T16" fmla="*/ 1493 w 3515"/>
                <a:gd name="T17" fmla="*/ 4173 h 4173"/>
                <a:gd name="T18" fmla="*/ 1693 w 3515"/>
                <a:gd name="T19" fmla="*/ 4158 h 4173"/>
                <a:gd name="T20" fmla="*/ 1891 w 3515"/>
                <a:gd name="T21" fmla="*/ 4123 h 4173"/>
                <a:gd name="T22" fmla="*/ 2085 w 3515"/>
                <a:gd name="T23" fmla="*/ 4070 h 4173"/>
                <a:gd name="T24" fmla="*/ 2275 w 3515"/>
                <a:gd name="T25" fmla="*/ 3997 h 4173"/>
                <a:gd name="T26" fmla="*/ 2457 w 3515"/>
                <a:gd name="T27" fmla="*/ 3905 h 4173"/>
                <a:gd name="T28" fmla="*/ 2632 w 3515"/>
                <a:gd name="T29" fmla="*/ 3793 h 4173"/>
                <a:gd name="T30" fmla="*/ 2797 w 3515"/>
                <a:gd name="T31" fmla="*/ 3665 h 4173"/>
                <a:gd name="T32" fmla="*/ 2951 w 3515"/>
                <a:gd name="T33" fmla="*/ 3517 h 4173"/>
                <a:gd name="T34" fmla="*/ 3089 w 3515"/>
                <a:gd name="T35" fmla="*/ 3354 h 4173"/>
                <a:gd name="T36" fmla="*/ 3208 w 3515"/>
                <a:gd name="T37" fmla="*/ 3181 h 4173"/>
                <a:gd name="T38" fmla="*/ 3306 w 3515"/>
                <a:gd name="T39" fmla="*/ 3000 h 4173"/>
                <a:gd name="T40" fmla="*/ 3386 w 3515"/>
                <a:gd name="T41" fmla="*/ 2812 h 4173"/>
                <a:gd name="T42" fmla="*/ 3448 w 3515"/>
                <a:gd name="T43" fmla="*/ 2618 h 4173"/>
                <a:gd name="T44" fmla="*/ 3488 w 3515"/>
                <a:gd name="T45" fmla="*/ 2421 h 4173"/>
                <a:gd name="T46" fmla="*/ 3511 w 3515"/>
                <a:gd name="T47" fmla="*/ 2223 h 4173"/>
                <a:gd name="T48" fmla="*/ 3515 w 3515"/>
                <a:gd name="T49" fmla="*/ 2021 h 4173"/>
                <a:gd name="T50" fmla="*/ 3500 w 3515"/>
                <a:gd name="T51" fmla="*/ 1822 h 4173"/>
                <a:gd name="T52" fmla="*/ 3463 w 3515"/>
                <a:gd name="T53" fmla="*/ 1624 h 4173"/>
                <a:gd name="T54" fmla="*/ 3409 w 3515"/>
                <a:gd name="T55" fmla="*/ 1430 h 4173"/>
                <a:gd name="T56" fmla="*/ 3337 w 3515"/>
                <a:gd name="T57" fmla="*/ 1242 h 4173"/>
                <a:gd name="T58" fmla="*/ 3246 w 3515"/>
                <a:gd name="T59" fmla="*/ 1060 h 4173"/>
                <a:gd name="T60" fmla="*/ 3135 w 3515"/>
                <a:gd name="T61" fmla="*/ 885 h 4173"/>
                <a:gd name="T62" fmla="*/ 3006 w 3515"/>
                <a:gd name="T63" fmla="*/ 720 h 4173"/>
                <a:gd name="T64" fmla="*/ 2857 w 3515"/>
                <a:gd name="T65" fmla="*/ 566 h 4173"/>
                <a:gd name="T66" fmla="*/ 2707 w 3515"/>
                <a:gd name="T67" fmla="*/ 438 h 4173"/>
                <a:gd name="T68" fmla="*/ 2545 w 3515"/>
                <a:gd name="T69" fmla="*/ 324 h 4173"/>
                <a:gd name="T70" fmla="*/ 2375 w 3515"/>
                <a:gd name="T71" fmla="*/ 228 h 4173"/>
                <a:gd name="T72" fmla="*/ 2196 w 3515"/>
                <a:gd name="T73" fmla="*/ 148 h 4173"/>
                <a:gd name="T74" fmla="*/ 2012 w 3515"/>
                <a:gd name="T75" fmla="*/ 84 h 4173"/>
                <a:gd name="T76" fmla="*/ 1822 w 3515"/>
                <a:gd name="T77" fmla="*/ 38 h 4173"/>
                <a:gd name="T78" fmla="*/ 1626 w 3515"/>
                <a:gd name="T79" fmla="*/ 9 h 4173"/>
                <a:gd name="T80" fmla="*/ 1428 w 3515"/>
                <a:gd name="T81" fmla="*/ 0 h 4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15" h="4173">
                  <a:moveTo>
                    <a:pt x="1428" y="2087"/>
                  </a:moveTo>
                  <a:lnTo>
                    <a:pt x="0" y="3609"/>
                  </a:lnTo>
                  <a:lnTo>
                    <a:pt x="80" y="3680"/>
                  </a:lnTo>
                  <a:lnTo>
                    <a:pt x="163" y="3747"/>
                  </a:lnTo>
                  <a:lnTo>
                    <a:pt x="247" y="3809"/>
                  </a:lnTo>
                  <a:lnTo>
                    <a:pt x="336" y="3866"/>
                  </a:lnTo>
                  <a:lnTo>
                    <a:pt x="426" y="3918"/>
                  </a:lnTo>
                  <a:lnTo>
                    <a:pt x="516" y="3966"/>
                  </a:lnTo>
                  <a:lnTo>
                    <a:pt x="610" y="4008"/>
                  </a:lnTo>
                  <a:lnTo>
                    <a:pt x="704" y="4045"/>
                  </a:lnTo>
                  <a:lnTo>
                    <a:pt x="800" y="4077"/>
                  </a:lnTo>
                  <a:lnTo>
                    <a:pt x="898" y="4106"/>
                  </a:lnTo>
                  <a:lnTo>
                    <a:pt x="996" y="4129"/>
                  </a:lnTo>
                  <a:lnTo>
                    <a:pt x="1094" y="4148"/>
                  </a:lnTo>
                  <a:lnTo>
                    <a:pt x="1194" y="4162"/>
                  </a:lnTo>
                  <a:lnTo>
                    <a:pt x="1294" y="4170"/>
                  </a:lnTo>
                  <a:lnTo>
                    <a:pt x="1393" y="4173"/>
                  </a:lnTo>
                  <a:lnTo>
                    <a:pt x="1493" y="4173"/>
                  </a:lnTo>
                  <a:lnTo>
                    <a:pt x="1593" y="4168"/>
                  </a:lnTo>
                  <a:lnTo>
                    <a:pt x="1693" y="4158"/>
                  </a:lnTo>
                  <a:lnTo>
                    <a:pt x="1793" y="4143"/>
                  </a:lnTo>
                  <a:lnTo>
                    <a:pt x="1891" y="4123"/>
                  </a:lnTo>
                  <a:lnTo>
                    <a:pt x="1989" y="4099"/>
                  </a:lnTo>
                  <a:lnTo>
                    <a:pt x="2085" y="4070"/>
                  </a:lnTo>
                  <a:lnTo>
                    <a:pt x="2181" y="4035"/>
                  </a:lnTo>
                  <a:lnTo>
                    <a:pt x="2275" y="3997"/>
                  </a:lnTo>
                  <a:lnTo>
                    <a:pt x="2367" y="3953"/>
                  </a:lnTo>
                  <a:lnTo>
                    <a:pt x="2457" y="3905"/>
                  </a:lnTo>
                  <a:lnTo>
                    <a:pt x="2545" y="3851"/>
                  </a:lnTo>
                  <a:lnTo>
                    <a:pt x="2632" y="3793"/>
                  </a:lnTo>
                  <a:lnTo>
                    <a:pt x="2714" y="3732"/>
                  </a:lnTo>
                  <a:lnTo>
                    <a:pt x="2797" y="3665"/>
                  </a:lnTo>
                  <a:lnTo>
                    <a:pt x="2874" y="3594"/>
                  </a:lnTo>
                  <a:lnTo>
                    <a:pt x="2951" y="3517"/>
                  </a:lnTo>
                  <a:lnTo>
                    <a:pt x="3022" y="3436"/>
                  </a:lnTo>
                  <a:lnTo>
                    <a:pt x="3089" y="3354"/>
                  </a:lnTo>
                  <a:lnTo>
                    <a:pt x="3150" y="3267"/>
                  </a:lnTo>
                  <a:lnTo>
                    <a:pt x="3208" y="3181"/>
                  </a:lnTo>
                  <a:lnTo>
                    <a:pt x="3260" y="3091"/>
                  </a:lnTo>
                  <a:lnTo>
                    <a:pt x="3306" y="3000"/>
                  </a:lnTo>
                  <a:lnTo>
                    <a:pt x="3350" y="2906"/>
                  </a:lnTo>
                  <a:lnTo>
                    <a:pt x="3386" y="2812"/>
                  </a:lnTo>
                  <a:lnTo>
                    <a:pt x="3419" y="2716"/>
                  </a:lnTo>
                  <a:lnTo>
                    <a:pt x="3448" y="2618"/>
                  </a:lnTo>
                  <a:lnTo>
                    <a:pt x="3471" y="2520"/>
                  </a:lnTo>
                  <a:lnTo>
                    <a:pt x="3488" y="2421"/>
                  </a:lnTo>
                  <a:lnTo>
                    <a:pt x="3504" y="2323"/>
                  </a:lnTo>
                  <a:lnTo>
                    <a:pt x="3511" y="2223"/>
                  </a:lnTo>
                  <a:lnTo>
                    <a:pt x="3515" y="2121"/>
                  </a:lnTo>
                  <a:lnTo>
                    <a:pt x="3515" y="2021"/>
                  </a:lnTo>
                  <a:lnTo>
                    <a:pt x="3509" y="1922"/>
                  </a:lnTo>
                  <a:lnTo>
                    <a:pt x="3500" y="1822"/>
                  </a:lnTo>
                  <a:lnTo>
                    <a:pt x="3484" y="1724"/>
                  </a:lnTo>
                  <a:lnTo>
                    <a:pt x="3463" y="1624"/>
                  </a:lnTo>
                  <a:lnTo>
                    <a:pt x="3440" y="1528"/>
                  </a:lnTo>
                  <a:lnTo>
                    <a:pt x="3409" y="1430"/>
                  </a:lnTo>
                  <a:lnTo>
                    <a:pt x="3377" y="1336"/>
                  </a:lnTo>
                  <a:lnTo>
                    <a:pt x="3337" y="1242"/>
                  </a:lnTo>
                  <a:lnTo>
                    <a:pt x="3294" y="1150"/>
                  </a:lnTo>
                  <a:lnTo>
                    <a:pt x="3246" y="1060"/>
                  </a:lnTo>
                  <a:lnTo>
                    <a:pt x="3193" y="971"/>
                  </a:lnTo>
                  <a:lnTo>
                    <a:pt x="3135" y="885"/>
                  </a:lnTo>
                  <a:lnTo>
                    <a:pt x="3073" y="800"/>
                  </a:lnTo>
                  <a:lnTo>
                    <a:pt x="3006" y="720"/>
                  </a:lnTo>
                  <a:lnTo>
                    <a:pt x="2933" y="641"/>
                  </a:lnTo>
                  <a:lnTo>
                    <a:pt x="2857" y="566"/>
                  </a:lnTo>
                  <a:lnTo>
                    <a:pt x="2784" y="499"/>
                  </a:lnTo>
                  <a:lnTo>
                    <a:pt x="2707" y="438"/>
                  </a:lnTo>
                  <a:lnTo>
                    <a:pt x="2628" y="380"/>
                  </a:lnTo>
                  <a:lnTo>
                    <a:pt x="2545" y="324"/>
                  </a:lnTo>
                  <a:lnTo>
                    <a:pt x="2461" y="274"/>
                  </a:lnTo>
                  <a:lnTo>
                    <a:pt x="2375" y="228"/>
                  </a:lnTo>
                  <a:lnTo>
                    <a:pt x="2286" y="186"/>
                  </a:lnTo>
                  <a:lnTo>
                    <a:pt x="2196" y="148"/>
                  </a:lnTo>
                  <a:lnTo>
                    <a:pt x="2106" y="113"/>
                  </a:lnTo>
                  <a:lnTo>
                    <a:pt x="2012" y="84"/>
                  </a:lnTo>
                  <a:lnTo>
                    <a:pt x="1918" y="59"/>
                  </a:lnTo>
                  <a:lnTo>
                    <a:pt x="1822" y="38"/>
                  </a:lnTo>
                  <a:lnTo>
                    <a:pt x="1724" y="21"/>
                  </a:lnTo>
                  <a:lnTo>
                    <a:pt x="1626" y="9"/>
                  </a:lnTo>
                  <a:lnTo>
                    <a:pt x="1528" y="4"/>
                  </a:lnTo>
                  <a:lnTo>
                    <a:pt x="1428" y="0"/>
                  </a:lnTo>
                  <a:lnTo>
                    <a:pt x="1428" y="20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19FD2"/>
                </a:solidFill>
              </a:endParaRPr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1219608" y="1032668"/>
              <a:ext cx="1655763" cy="2863850"/>
            </a:xfrm>
            <a:custGeom>
              <a:avLst/>
              <a:gdLst>
                <a:gd name="T0" fmla="*/ 2087 w 2087"/>
                <a:gd name="T1" fmla="*/ 2087 h 3609"/>
                <a:gd name="T2" fmla="*/ 2087 w 2087"/>
                <a:gd name="T3" fmla="*/ 0 h 3609"/>
                <a:gd name="T4" fmla="*/ 1980 w 2087"/>
                <a:gd name="T5" fmla="*/ 4 h 3609"/>
                <a:gd name="T6" fmla="*/ 1874 w 2087"/>
                <a:gd name="T7" fmla="*/ 11 h 3609"/>
                <a:gd name="T8" fmla="*/ 1770 w 2087"/>
                <a:gd name="T9" fmla="*/ 25 h 3609"/>
                <a:gd name="T10" fmla="*/ 1667 w 2087"/>
                <a:gd name="T11" fmla="*/ 42 h 3609"/>
                <a:gd name="T12" fmla="*/ 1567 w 2087"/>
                <a:gd name="T13" fmla="*/ 67 h 3609"/>
                <a:gd name="T14" fmla="*/ 1467 w 2087"/>
                <a:gd name="T15" fmla="*/ 94 h 3609"/>
                <a:gd name="T16" fmla="*/ 1369 w 2087"/>
                <a:gd name="T17" fmla="*/ 127 h 3609"/>
                <a:gd name="T18" fmla="*/ 1275 w 2087"/>
                <a:gd name="T19" fmla="*/ 165 h 3609"/>
                <a:gd name="T20" fmla="*/ 1183 w 2087"/>
                <a:gd name="T21" fmla="*/ 207 h 3609"/>
                <a:gd name="T22" fmla="*/ 1092 w 2087"/>
                <a:gd name="T23" fmla="*/ 253 h 3609"/>
                <a:gd name="T24" fmla="*/ 1006 w 2087"/>
                <a:gd name="T25" fmla="*/ 303 h 3609"/>
                <a:gd name="T26" fmla="*/ 920 w 2087"/>
                <a:gd name="T27" fmla="*/ 357 h 3609"/>
                <a:gd name="T28" fmla="*/ 839 w 2087"/>
                <a:gd name="T29" fmla="*/ 415 h 3609"/>
                <a:gd name="T30" fmla="*/ 760 w 2087"/>
                <a:gd name="T31" fmla="*/ 478 h 3609"/>
                <a:gd name="T32" fmla="*/ 684 w 2087"/>
                <a:gd name="T33" fmla="*/ 543 h 3609"/>
                <a:gd name="T34" fmla="*/ 613 w 2087"/>
                <a:gd name="T35" fmla="*/ 612 h 3609"/>
                <a:gd name="T36" fmla="*/ 543 w 2087"/>
                <a:gd name="T37" fmla="*/ 685 h 3609"/>
                <a:gd name="T38" fmla="*/ 476 w 2087"/>
                <a:gd name="T39" fmla="*/ 760 h 3609"/>
                <a:gd name="T40" fmla="*/ 415 w 2087"/>
                <a:gd name="T41" fmla="*/ 839 h 3609"/>
                <a:gd name="T42" fmla="*/ 357 w 2087"/>
                <a:gd name="T43" fmla="*/ 921 h 3609"/>
                <a:gd name="T44" fmla="*/ 301 w 2087"/>
                <a:gd name="T45" fmla="*/ 1006 h 3609"/>
                <a:gd name="T46" fmla="*/ 252 w 2087"/>
                <a:gd name="T47" fmla="*/ 1092 h 3609"/>
                <a:gd name="T48" fmla="*/ 205 w 2087"/>
                <a:gd name="T49" fmla="*/ 1182 h 3609"/>
                <a:gd name="T50" fmla="*/ 165 w 2087"/>
                <a:gd name="T51" fmla="*/ 1275 h 3609"/>
                <a:gd name="T52" fmla="*/ 127 w 2087"/>
                <a:gd name="T53" fmla="*/ 1371 h 3609"/>
                <a:gd name="T54" fmla="*/ 94 w 2087"/>
                <a:gd name="T55" fmla="*/ 1467 h 3609"/>
                <a:gd name="T56" fmla="*/ 65 w 2087"/>
                <a:gd name="T57" fmla="*/ 1566 h 3609"/>
                <a:gd name="T58" fmla="*/ 42 w 2087"/>
                <a:gd name="T59" fmla="*/ 1666 h 3609"/>
                <a:gd name="T60" fmla="*/ 25 w 2087"/>
                <a:gd name="T61" fmla="*/ 1770 h 3609"/>
                <a:gd name="T62" fmla="*/ 12 w 2087"/>
                <a:gd name="T63" fmla="*/ 1874 h 3609"/>
                <a:gd name="T64" fmla="*/ 4 w 2087"/>
                <a:gd name="T65" fmla="*/ 1981 h 3609"/>
                <a:gd name="T66" fmla="*/ 0 w 2087"/>
                <a:gd name="T67" fmla="*/ 2087 h 3609"/>
                <a:gd name="T68" fmla="*/ 4 w 2087"/>
                <a:gd name="T69" fmla="*/ 2196 h 3609"/>
                <a:gd name="T70" fmla="*/ 12 w 2087"/>
                <a:gd name="T71" fmla="*/ 2302 h 3609"/>
                <a:gd name="T72" fmla="*/ 25 w 2087"/>
                <a:gd name="T73" fmla="*/ 2407 h 3609"/>
                <a:gd name="T74" fmla="*/ 44 w 2087"/>
                <a:gd name="T75" fmla="*/ 2513 h 3609"/>
                <a:gd name="T76" fmla="*/ 69 w 2087"/>
                <a:gd name="T77" fmla="*/ 2616 h 3609"/>
                <a:gd name="T78" fmla="*/ 98 w 2087"/>
                <a:gd name="T79" fmla="*/ 2718 h 3609"/>
                <a:gd name="T80" fmla="*/ 133 w 2087"/>
                <a:gd name="T81" fmla="*/ 2818 h 3609"/>
                <a:gd name="T82" fmla="*/ 173 w 2087"/>
                <a:gd name="T83" fmla="*/ 2916 h 3609"/>
                <a:gd name="T84" fmla="*/ 217 w 2087"/>
                <a:gd name="T85" fmla="*/ 3012 h 3609"/>
                <a:gd name="T86" fmla="*/ 265 w 2087"/>
                <a:gd name="T87" fmla="*/ 3106 h 3609"/>
                <a:gd name="T88" fmla="*/ 321 w 2087"/>
                <a:gd name="T89" fmla="*/ 3198 h 3609"/>
                <a:gd name="T90" fmla="*/ 378 w 2087"/>
                <a:gd name="T91" fmla="*/ 3286 h 3609"/>
                <a:gd name="T92" fmla="*/ 442 w 2087"/>
                <a:gd name="T93" fmla="*/ 3371 h 3609"/>
                <a:gd name="T94" fmla="*/ 511 w 2087"/>
                <a:gd name="T95" fmla="*/ 3453 h 3609"/>
                <a:gd name="T96" fmla="*/ 582 w 2087"/>
                <a:gd name="T97" fmla="*/ 3534 h 3609"/>
                <a:gd name="T98" fmla="*/ 659 w 2087"/>
                <a:gd name="T99" fmla="*/ 3609 h 3609"/>
                <a:gd name="T100" fmla="*/ 2087 w 2087"/>
                <a:gd name="T101" fmla="*/ 2087 h 3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87" h="3609">
                  <a:moveTo>
                    <a:pt x="2087" y="2087"/>
                  </a:moveTo>
                  <a:lnTo>
                    <a:pt x="2087" y="0"/>
                  </a:lnTo>
                  <a:lnTo>
                    <a:pt x="1980" y="4"/>
                  </a:lnTo>
                  <a:lnTo>
                    <a:pt x="1874" y="11"/>
                  </a:lnTo>
                  <a:lnTo>
                    <a:pt x="1770" y="25"/>
                  </a:lnTo>
                  <a:lnTo>
                    <a:pt x="1667" y="42"/>
                  </a:lnTo>
                  <a:lnTo>
                    <a:pt x="1567" y="67"/>
                  </a:lnTo>
                  <a:lnTo>
                    <a:pt x="1467" y="94"/>
                  </a:lnTo>
                  <a:lnTo>
                    <a:pt x="1369" y="127"/>
                  </a:lnTo>
                  <a:lnTo>
                    <a:pt x="1275" y="165"/>
                  </a:lnTo>
                  <a:lnTo>
                    <a:pt x="1183" y="207"/>
                  </a:lnTo>
                  <a:lnTo>
                    <a:pt x="1092" y="253"/>
                  </a:lnTo>
                  <a:lnTo>
                    <a:pt x="1006" y="303"/>
                  </a:lnTo>
                  <a:lnTo>
                    <a:pt x="920" y="357"/>
                  </a:lnTo>
                  <a:lnTo>
                    <a:pt x="839" y="415"/>
                  </a:lnTo>
                  <a:lnTo>
                    <a:pt x="760" y="478"/>
                  </a:lnTo>
                  <a:lnTo>
                    <a:pt x="684" y="543"/>
                  </a:lnTo>
                  <a:lnTo>
                    <a:pt x="613" y="612"/>
                  </a:lnTo>
                  <a:lnTo>
                    <a:pt x="543" y="685"/>
                  </a:lnTo>
                  <a:lnTo>
                    <a:pt x="476" y="760"/>
                  </a:lnTo>
                  <a:lnTo>
                    <a:pt x="415" y="839"/>
                  </a:lnTo>
                  <a:lnTo>
                    <a:pt x="357" y="921"/>
                  </a:lnTo>
                  <a:lnTo>
                    <a:pt x="301" y="1006"/>
                  </a:lnTo>
                  <a:lnTo>
                    <a:pt x="252" y="1092"/>
                  </a:lnTo>
                  <a:lnTo>
                    <a:pt x="205" y="1182"/>
                  </a:lnTo>
                  <a:lnTo>
                    <a:pt x="165" y="1275"/>
                  </a:lnTo>
                  <a:lnTo>
                    <a:pt x="127" y="1371"/>
                  </a:lnTo>
                  <a:lnTo>
                    <a:pt x="94" y="1467"/>
                  </a:lnTo>
                  <a:lnTo>
                    <a:pt x="65" y="1566"/>
                  </a:lnTo>
                  <a:lnTo>
                    <a:pt x="42" y="1666"/>
                  </a:lnTo>
                  <a:lnTo>
                    <a:pt x="25" y="1770"/>
                  </a:lnTo>
                  <a:lnTo>
                    <a:pt x="12" y="1874"/>
                  </a:lnTo>
                  <a:lnTo>
                    <a:pt x="4" y="1981"/>
                  </a:lnTo>
                  <a:lnTo>
                    <a:pt x="0" y="2087"/>
                  </a:lnTo>
                  <a:lnTo>
                    <a:pt x="4" y="2196"/>
                  </a:lnTo>
                  <a:lnTo>
                    <a:pt x="12" y="2302"/>
                  </a:lnTo>
                  <a:lnTo>
                    <a:pt x="25" y="2407"/>
                  </a:lnTo>
                  <a:lnTo>
                    <a:pt x="44" y="2513"/>
                  </a:lnTo>
                  <a:lnTo>
                    <a:pt x="69" y="2616"/>
                  </a:lnTo>
                  <a:lnTo>
                    <a:pt x="98" y="2718"/>
                  </a:lnTo>
                  <a:lnTo>
                    <a:pt x="133" y="2818"/>
                  </a:lnTo>
                  <a:lnTo>
                    <a:pt x="173" y="2916"/>
                  </a:lnTo>
                  <a:lnTo>
                    <a:pt x="217" y="3012"/>
                  </a:lnTo>
                  <a:lnTo>
                    <a:pt x="265" y="3106"/>
                  </a:lnTo>
                  <a:lnTo>
                    <a:pt x="321" y="3198"/>
                  </a:lnTo>
                  <a:lnTo>
                    <a:pt x="378" y="3286"/>
                  </a:lnTo>
                  <a:lnTo>
                    <a:pt x="442" y="3371"/>
                  </a:lnTo>
                  <a:lnTo>
                    <a:pt x="511" y="3453"/>
                  </a:lnTo>
                  <a:lnTo>
                    <a:pt x="582" y="3534"/>
                  </a:lnTo>
                  <a:lnTo>
                    <a:pt x="659" y="3609"/>
                  </a:lnTo>
                  <a:lnTo>
                    <a:pt x="2087" y="20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19FD2"/>
                </a:solidFill>
              </a:endParaRPr>
            </a:p>
          </p:txBody>
        </p:sp>
      </p:grpSp>
      <p:sp>
        <p:nvSpPr>
          <p:cNvPr id="7" name="TextBox 23"/>
          <p:cNvSpPr txBox="1"/>
          <p:nvPr/>
        </p:nvSpPr>
        <p:spPr>
          <a:xfrm>
            <a:off x="364095" y="2593121"/>
            <a:ext cx="1191673" cy="68480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4000" dirty="0">
                <a:solidFill>
                  <a:schemeClr val="bg1"/>
                </a:solidFill>
                <a:latin typeface="Zefani Stencil" pitchFamily="50" charset="0"/>
              </a:rPr>
              <a:t>62%</a:t>
            </a:r>
            <a:endParaRPr lang="zh-CN" altLang="en-US" sz="4000" dirty="0">
              <a:solidFill>
                <a:schemeClr val="bg1"/>
              </a:solidFill>
              <a:latin typeface="Zefani Stencil" pitchFamily="50" charset="0"/>
            </a:endParaRPr>
          </a:p>
        </p:txBody>
      </p:sp>
      <p:sp>
        <p:nvSpPr>
          <p:cNvPr id="8" name="TextBox 89"/>
          <p:cNvSpPr txBox="1"/>
          <p:nvPr/>
        </p:nvSpPr>
        <p:spPr>
          <a:xfrm>
            <a:off x="1681474" y="1398637"/>
            <a:ext cx="471924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500" dirty="0"/>
              <a:t>62%</a:t>
            </a:r>
            <a:endParaRPr lang="zh-CN" altLang="en-US" sz="1500" dirty="0"/>
          </a:p>
        </p:txBody>
      </p:sp>
      <p:sp>
        <p:nvSpPr>
          <p:cNvPr id="9" name="TextBox 90"/>
          <p:cNvSpPr txBox="1"/>
          <p:nvPr/>
        </p:nvSpPr>
        <p:spPr>
          <a:xfrm>
            <a:off x="951073" y="1204670"/>
            <a:ext cx="471924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500" dirty="0"/>
              <a:t>38%</a:t>
            </a:r>
            <a:endParaRPr lang="zh-CN" altLang="en-US" sz="1500" dirty="0"/>
          </a:p>
        </p:txBody>
      </p:sp>
      <p:sp>
        <p:nvSpPr>
          <p:cNvPr id="10" name="矩形 9"/>
          <p:cNvSpPr/>
          <p:nvPr/>
        </p:nvSpPr>
        <p:spPr>
          <a:xfrm>
            <a:off x="312677" y="3278899"/>
            <a:ext cx="2554574" cy="1107979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行距进行修改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。建议正文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2679922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  <p:bldP spid="8" grpId="0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65030" y="910876"/>
            <a:ext cx="2432432" cy="1963536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44665" y="910876"/>
            <a:ext cx="2432432" cy="1963536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3264" y="910876"/>
            <a:ext cx="2432432" cy="196353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83264" y="2523413"/>
            <a:ext cx="351000" cy="351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34264" y="2523412"/>
            <a:ext cx="2081432" cy="351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eaLnBrk="1" hangingPunct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 </a:t>
            </a:r>
          </a:p>
        </p:txBody>
      </p:sp>
      <p:sp>
        <p:nvSpPr>
          <p:cNvPr id="7" name="Freeform 1102"/>
          <p:cNvSpPr>
            <a:spLocks noChangeAspect="1" noEditPoints="1"/>
          </p:cNvSpPr>
          <p:nvPr/>
        </p:nvSpPr>
        <p:spPr bwMode="auto">
          <a:xfrm>
            <a:off x="523765" y="2563912"/>
            <a:ext cx="270000" cy="270000"/>
          </a:xfrm>
          <a:custGeom>
            <a:avLst/>
            <a:gdLst>
              <a:gd name="T0" fmla="*/ 73 w 146"/>
              <a:gd name="T1" fmla="*/ 0 h 146"/>
              <a:gd name="T2" fmla="*/ 0 w 146"/>
              <a:gd name="T3" fmla="*/ 73 h 146"/>
              <a:gd name="T4" fmla="*/ 73 w 146"/>
              <a:gd name="T5" fmla="*/ 146 h 146"/>
              <a:gd name="T6" fmla="*/ 146 w 146"/>
              <a:gd name="T7" fmla="*/ 73 h 146"/>
              <a:gd name="T8" fmla="*/ 73 w 146"/>
              <a:gd name="T9" fmla="*/ 0 h 146"/>
              <a:gd name="T10" fmla="*/ 104 w 146"/>
              <a:gd name="T11" fmla="*/ 119 h 146"/>
              <a:gd name="T12" fmla="*/ 73 w 146"/>
              <a:gd name="T13" fmla="*/ 100 h 146"/>
              <a:gd name="T14" fmla="*/ 42 w 146"/>
              <a:gd name="T15" fmla="*/ 119 h 146"/>
              <a:gd name="T16" fmla="*/ 50 w 146"/>
              <a:gd name="T17" fmla="*/ 83 h 146"/>
              <a:gd name="T18" fmla="*/ 22 w 146"/>
              <a:gd name="T19" fmla="*/ 59 h 146"/>
              <a:gd name="T20" fmla="*/ 59 w 146"/>
              <a:gd name="T21" fmla="*/ 56 h 146"/>
              <a:gd name="T22" fmla="*/ 73 w 146"/>
              <a:gd name="T23" fmla="*/ 22 h 146"/>
              <a:gd name="T24" fmla="*/ 87 w 146"/>
              <a:gd name="T25" fmla="*/ 56 h 146"/>
              <a:gd name="T26" fmla="*/ 124 w 146"/>
              <a:gd name="T27" fmla="*/ 59 h 146"/>
              <a:gd name="T28" fmla="*/ 96 w 146"/>
              <a:gd name="T29" fmla="*/ 83 h 146"/>
              <a:gd name="T30" fmla="*/ 104 w 146"/>
              <a:gd name="T31" fmla="*/ 11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6" h="146">
                <a:moveTo>
                  <a:pt x="73" y="0"/>
                </a:moveTo>
                <a:cubicBezTo>
                  <a:pt x="33" y="0"/>
                  <a:pt x="0" y="33"/>
                  <a:pt x="0" y="73"/>
                </a:cubicBezTo>
                <a:cubicBezTo>
                  <a:pt x="0" y="113"/>
                  <a:pt x="33" y="146"/>
                  <a:pt x="73" y="146"/>
                </a:cubicBezTo>
                <a:cubicBezTo>
                  <a:pt x="113" y="146"/>
                  <a:pt x="146" y="113"/>
                  <a:pt x="146" y="73"/>
                </a:cubicBezTo>
                <a:cubicBezTo>
                  <a:pt x="146" y="33"/>
                  <a:pt x="113" y="0"/>
                  <a:pt x="73" y="0"/>
                </a:cubicBezTo>
                <a:close/>
                <a:moveTo>
                  <a:pt x="104" y="119"/>
                </a:moveTo>
                <a:cubicBezTo>
                  <a:pt x="73" y="100"/>
                  <a:pt x="73" y="100"/>
                  <a:pt x="73" y="100"/>
                </a:cubicBezTo>
                <a:cubicBezTo>
                  <a:pt x="42" y="119"/>
                  <a:pt x="42" y="119"/>
                  <a:pt x="42" y="119"/>
                </a:cubicBezTo>
                <a:cubicBezTo>
                  <a:pt x="50" y="83"/>
                  <a:pt x="50" y="83"/>
                  <a:pt x="50" y="83"/>
                </a:cubicBezTo>
                <a:cubicBezTo>
                  <a:pt x="22" y="59"/>
                  <a:pt x="22" y="59"/>
                  <a:pt x="22" y="59"/>
                </a:cubicBezTo>
                <a:cubicBezTo>
                  <a:pt x="59" y="56"/>
                  <a:pt x="59" y="56"/>
                  <a:pt x="59" y="56"/>
                </a:cubicBezTo>
                <a:cubicBezTo>
                  <a:pt x="73" y="22"/>
                  <a:pt x="73" y="22"/>
                  <a:pt x="73" y="22"/>
                </a:cubicBezTo>
                <a:cubicBezTo>
                  <a:pt x="87" y="56"/>
                  <a:pt x="87" y="56"/>
                  <a:pt x="87" y="56"/>
                </a:cubicBezTo>
                <a:cubicBezTo>
                  <a:pt x="124" y="59"/>
                  <a:pt x="124" y="59"/>
                  <a:pt x="124" y="59"/>
                </a:cubicBezTo>
                <a:cubicBezTo>
                  <a:pt x="96" y="83"/>
                  <a:pt x="96" y="83"/>
                  <a:pt x="96" y="83"/>
                </a:cubicBezTo>
                <a:lnTo>
                  <a:pt x="104" y="1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矩形 7"/>
          <p:cNvSpPr/>
          <p:nvPr/>
        </p:nvSpPr>
        <p:spPr>
          <a:xfrm>
            <a:off x="3365030" y="2523413"/>
            <a:ext cx="351000" cy="351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716030" y="2523412"/>
            <a:ext cx="2081432" cy="351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eaLnBrk="1" hangingPunct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 </a:t>
            </a:r>
          </a:p>
        </p:txBody>
      </p:sp>
      <p:sp>
        <p:nvSpPr>
          <p:cNvPr id="10" name="矩形 9"/>
          <p:cNvSpPr/>
          <p:nvPr/>
        </p:nvSpPr>
        <p:spPr>
          <a:xfrm>
            <a:off x="6244665" y="2523413"/>
            <a:ext cx="351000" cy="351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595665" y="2523412"/>
            <a:ext cx="2081432" cy="351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eaLnBrk="1" hangingPunct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 </a:t>
            </a:r>
          </a:p>
        </p:txBody>
      </p:sp>
      <p:grpSp>
        <p:nvGrpSpPr>
          <p:cNvPr id="12" name="组合 11"/>
          <p:cNvGrpSpPr>
            <a:grpSpLocks noChangeAspect="1"/>
          </p:cNvGrpSpPr>
          <p:nvPr/>
        </p:nvGrpSpPr>
        <p:grpSpPr>
          <a:xfrm>
            <a:off x="6284768" y="2563912"/>
            <a:ext cx="270794" cy="270000"/>
            <a:chOff x="4351844" y="5426076"/>
            <a:chExt cx="541338" cy="539750"/>
          </a:xfrm>
          <a:solidFill>
            <a:schemeClr val="bg1"/>
          </a:solidFill>
        </p:grpSpPr>
        <p:sp>
          <p:nvSpPr>
            <p:cNvPr id="13" name="Freeform 1104"/>
            <p:cNvSpPr>
              <a:spLocks noEditPoints="1"/>
            </p:cNvSpPr>
            <p:nvPr/>
          </p:nvSpPr>
          <p:spPr bwMode="auto">
            <a:xfrm>
              <a:off x="4351844" y="5426076"/>
              <a:ext cx="541338" cy="539750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72 h 144"/>
                <a:gd name="T8" fmla="*/ 72 w 144"/>
                <a:gd name="T9" fmla="*/ 0 h 144"/>
                <a:gd name="T10" fmla="*/ 110 w 144"/>
                <a:gd name="T11" fmla="*/ 91 h 144"/>
                <a:gd name="T12" fmla="*/ 108 w 144"/>
                <a:gd name="T13" fmla="*/ 93 h 144"/>
                <a:gd name="T14" fmla="*/ 84 w 144"/>
                <a:gd name="T15" fmla="*/ 93 h 144"/>
                <a:gd name="T16" fmla="*/ 84 w 144"/>
                <a:gd name="T17" fmla="*/ 100 h 144"/>
                <a:gd name="T18" fmla="*/ 101 w 144"/>
                <a:gd name="T19" fmla="*/ 100 h 144"/>
                <a:gd name="T20" fmla="*/ 103 w 144"/>
                <a:gd name="T21" fmla="*/ 102 h 144"/>
                <a:gd name="T22" fmla="*/ 103 w 144"/>
                <a:gd name="T23" fmla="*/ 108 h 144"/>
                <a:gd name="T24" fmla="*/ 101 w 144"/>
                <a:gd name="T25" fmla="*/ 110 h 144"/>
                <a:gd name="T26" fmla="*/ 43 w 144"/>
                <a:gd name="T27" fmla="*/ 110 h 144"/>
                <a:gd name="T28" fmla="*/ 41 w 144"/>
                <a:gd name="T29" fmla="*/ 108 h 144"/>
                <a:gd name="T30" fmla="*/ 41 w 144"/>
                <a:gd name="T31" fmla="*/ 102 h 144"/>
                <a:gd name="T32" fmla="*/ 43 w 144"/>
                <a:gd name="T33" fmla="*/ 100 h 144"/>
                <a:gd name="T34" fmla="*/ 60 w 144"/>
                <a:gd name="T35" fmla="*/ 100 h 144"/>
                <a:gd name="T36" fmla="*/ 60 w 144"/>
                <a:gd name="T37" fmla="*/ 93 h 144"/>
                <a:gd name="T38" fmla="*/ 36 w 144"/>
                <a:gd name="T39" fmla="*/ 93 h 144"/>
                <a:gd name="T40" fmla="*/ 34 w 144"/>
                <a:gd name="T41" fmla="*/ 91 h 144"/>
                <a:gd name="T42" fmla="*/ 34 w 144"/>
                <a:gd name="T43" fmla="*/ 37 h 144"/>
                <a:gd name="T44" fmla="*/ 36 w 144"/>
                <a:gd name="T45" fmla="*/ 35 h 144"/>
                <a:gd name="T46" fmla="*/ 108 w 144"/>
                <a:gd name="T47" fmla="*/ 35 h 144"/>
                <a:gd name="T48" fmla="*/ 110 w 144"/>
                <a:gd name="T49" fmla="*/ 37 h 144"/>
                <a:gd name="T50" fmla="*/ 110 w 144"/>
                <a:gd name="T51" fmla="*/ 9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12" y="144"/>
                    <a:pt x="144" y="11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  <a:moveTo>
                    <a:pt x="110" y="91"/>
                  </a:moveTo>
                  <a:cubicBezTo>
                    <a:pt x="110" y="92"/>
                    <a:pt x="109" y="93"/>
                    <a:pt x="108" y="93"/>
                  </a:cubicBezTo>
                  <a:cubicBezTo>
                    <a:pt x="84" y="93"/>
                    <a:pt x="84" y="93"/>
                    <a:pt x="84" y="93"/>
                  </a:cubicBezTo>
                  <a:cubicBezTo>
                    <a:pt x="84" y="100"/>
                    <a:pt x="84" y="100"/>
                    <a:pt x="84" y="100"/>
                  </a:cubicBezTo>
                  <a:cubicBezTo>
                    <a:pt x="101" y="100"/>
                    <a:pt x="101" y="100"/>
                    <a:pt x="101" y="100"/>
                  </a:cubicBezTo>
                  <a:cubicBezTo>
                    <a:pt x="102" y="100"/>
                    <a:pt x="103" y="101"/>
                    <a:pt x="103" y="102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3" y="109"/>
                    <a:pt x="102" y="110"/>
                    <a:pt x="101" y="110"/>
                  </a:cubicBezTo>
                  <a:cubicBezTo>
                    <a:pt x="43" y="110"/>
                    <a:pt x="43" y="110"/>
                    <a:pt x="43" y="110"/>
                  </a:cubicBezTo>
                  <a:cubicBezTo>
                    <a:pt x="42" y="110"/>
                    <a:pt x="41" y="109"/>
                    <a:pt x="41" y="108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41" y="101"/>
                    <a:pt x="42" y="100"/>
                    <a:pt x="43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5" y="93"/>
                    <a:pt x="34" y="92"/>
                    <a:pt x="34" y="91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6"/>
                    <a:pt x="35" y="35"/>
                    <a:pt x="36" y="35"/>
                  </a:cubicBezTo>
                  <a:cubicBezTo>
                    <a:pt x="108" y="35"/>
                    <a:pt x="108" y="35"/>
                    <a:pt x="108" y="35"/>
                  </a:cubicBezTo>
                  <a:cubicBezTo>
                    <a:pt x="109" y="35"/>
                    <a:pt x="110" y="36"/>
                    <a:pt x="110" y="37"/>
                  </a:cubicBezTo>
                  <a:lnTo>
                    <a:pt x="110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105"/>
            <p:cNvSpPr>
              <a:spLocks/>
            </p:cNvSpPr>
            <p:nvPr/>
          </p:nvSpPr>
          <p:spPr bwMode="auto">
            <a:xfrm>
              <a:off x="4516944" y="5597526"/>
              <a:ext cx="211138" cy="134938"/>
            </a:xfrm>
            <a:custGeom>
              <a:avLst/>
              <a:gdLst>
                <a:gd name="T0" fmla="*/ 54 w 56"/>
                <a:gd name="T1" fmla="*/ 0 h 36"/>
                <a:gd name="T2" fmla="*/ 2 w 56"/>
                <a:gd name="T3" fmla="*/ 0 h 36"/>
                <a:gd name="T4" fmla="*/ 0 w 56"/>
                <a:gd name="T5" fmla="*/ 2 h 36"/>
                <a:gd name="T6" fmla="*/ 0 w 56"/>
                <a:gd name="T7" fmla="*/ 34 h 36"/>
                <a:gd name="T8" fmla="*/ 2 w 56"/>
                <a:gd name="T9" fmla="*/ 36 h 36"/>
                <a:gd name="T10" fmla="*/ 54 w 56"/>
                <a:gd name="T11" fmla="*/ 36 h 36"/>
                <a:gd name="T12" fmla="*/ 56 w 56"/>
                <a:gd name="T13" fmla="*/ 34 h 36"/>
                <a:gd name="T14" fmla="*/ 56 w 56"/>
                <a:gd name="T15" fmla="*/ 2 h 36"/>
                <a:gd name="T16" fmla="*/ 54 w 56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6">
                  <a:moveTo>
                    <a:pt x="5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6"/>
                    <a:pt x="2" y="36"/>
                  </a:cubicBezTo>
                  <a:cubicBezTo>
                    <a:pt x="54" y="36"/>
                    <a:pt x="54" y="36"/>
                    <a:pt x="54" y="36"/>
                  </a:cubicBezTo>
                  <a:cubicBezTo>
                    <a:pt x="55" y="36"/>
                    <a:pt x="56" y="35"/>
                    <a:pt x="56" y="34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0"/>
                    <a:pt x="55" y="0"/>
                    <a:pt x="5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Freeform 1103"/>
          <p:cNvSpPr>
            <a:spLocks noChangeAspect="1" noEditPoints="1"/>
          </p:cNvSpPr>
          <p:nvPr/>
        </p:nvSpPr>
        <p:spPr bwMode="auto">
          <a:xfrm>
            <a:off x="3405530" y="2563912"/>
            <a:ext cx="270000" cy="270000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41 w 144"/>
              <a:gd name="T11" fmla="*/ 109 h 144"/>
              <a:gd name="T12" fmla="*/ 35 w 144"/>
              <a:gd name="T13" fmla="*/ 103 h 144"/>
              <a:gd name="T14" fmla="*/ 37 w 144"/>
              <a:gd name="T15" fmla="*/ 79 h 144"/>
              <a:gd name="T16" fmla="*/ 65 w 144"/>
              <a:gd name="T17" fmla="*/ 107 h 144"/>
              <a:gd name="T18" fmla="*/ 41 w 144"/>
              <a:gd name="T19" fmla="*/ 109 h 144"/>
              <a:gd name="T20" fmla="*/ 78 w 144"/>
              <a:gd name="T21" fmla="*/ 105 h 144"/>
              <a:gd name="T22" fmla="*/ 39 w 144"/>
              <a:gd name="T23" fmla="*/ 65 h 144"/>
              <a:gd name="T24" fmla="*/ 40 w 144"/>
              <a:gd name="T25" fmla="*/ 51 h 144"/>
              <a:gd name="T26" fmla="*/ 92 w 144"/>
              <a:gd name="T27" fmla="*/ 104 h 144"/>
              <a:gd name="T28" fmla="*/ 78 w 144"/>
              <a:gd name="T29" fmla="*/ 105 h 144"/>
              <a:gd name="T30" fmla="*/ 106 w 144"/>
              <a:gd name="T31" fmla="*/ 103 h 144"/>
              <a:gd name="T32" fmla="*/ 41 w 144"/>
              <a:gd name="T33" fmla="*/ 38 h 144"/>
              <a:gd name="T34" fmla="*/ 43 w 144"/>
              <a:gd name="T35" fmla="*/ 24 h 144"/>
              <a:gd name="T36" fmla="*/ 120 w 144"/>
              <a:gd name="T37" fmla="*/ 101 h 144"/>
              <a:gd name="T38" fmla="*/ 106 w 144"/>
              <a:gd name="T39" fmla="*/ 103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41" y="109"/>
                </a:moveTo>
                <a:cubicBezTo>
                  <a:pt x="38" y="109"/>
                  <a:pt x="35" y="106"/>
                  <a:pt x="35" y="103"/>
                </a:cubicBezTo>
                <a:cubicBezTo>
                  <a:pt x="37" y="79"/>
                  <a:pt x="37" y="79"/>
                  <a:pt x="37" y="79"/>
                </a:cubicBezTo>
                <a:cubicBezTo>
                  <a:pt x="52" y="81"/>
                  <a:pt x="63" y="92"/>
                  <a:pt x="65" y="107"/>
                </a:cubicBezTo>
                <a:lnTo>
                  <a:pt x="41" y="109"/>
                </a:lnTo>
                <a:close/>
                <a:moveTo>
                  <a:pt x="78" y="105"/>
                </a:moveTo>
                <a:cubicBezTo>
                  <a:pt x="77" y="84"/>
                  <a:pt x="60" y="67"/>
                  <a:pt x="39" y="65"/>
                </a:cubicBezTo>
                <a:cubicBezTo>
                  <a:pt x="40" y="51"/>
                  <a:pt x="40" y="51"/>
                  <a:pt x="40" y="51"/>
                </a:cubicBezTo>
                <a:cubicBezTo>
                  <a:pt x="68" y="54"/>
                  <a:pt x="90" y="76"/>
                  <a:pt x="92" y="104"/>
                </a:cubicBezTo>
                <a:lnTo>
                  <a:pt x="78" y="105"/>
                </a:lnTo>
                <a:close/>
                <a:moveTo>
                  <a:pt x="106" y="103"/>
                </a:moveTo>
                <a:cubicBezTo>
                  <a:pt x="103" y="68"/>
                  <a:pt x="76" y="41"/>
                  <a:pt x="41" y="38"/>
                </a:cubicBezTo>
                <a:cubicBezTo>
                  <a:pt x="43" y="24"/>
                  <a:pt x="43" y="24"/>
                  <a:pt x="43" y="24"/>
                </a:cubicBezTo>
                <a:cubicBezTo>
                  <a:pt x="84" y="28"/>
                  <a:pt x="116" y="60"/>
                  <a:pt x="120" y="101"/>
                </a:cubicBezTo>
                <a:lnTo>
                  <a:pt x="106" y="1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矩形 21"/>
          <p:cNvSpPr/>
          <p:nvPr/>
        </p:nvSpPr>
        <p:spPr>
          <a:xfrm>
            <a:off x="671933" y="3141307"/>
            <a:ext cx="1945909" cy="1304187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行距进行修改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。建议正文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23" name="矩形 22"/>
          <p:cNvSpPr/>
          <p:nvPr/>
        </p:nvSpPr>
        <p:spPr>
          <a:xfrm>
            <a:off x="3608291" y="3141307"/>
            <a:ext cx="1945909" cy="1304187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行距进行修改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。建议正文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24" name="矩形 23"/>
          <p:cNvSpPr/>
          <p:nvPr/>
        </p:nvSpPr>
        <p:spPr>
          <a:xfrm>
            <a:off x="6555562" y="3141307"/>
            <a:ext cx="1945909" cy="1304187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行距进行修改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。建议正文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2984079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5" grpId="0" animBg="1"/>
      <p:bldP spid="22" grpId="0"/>
      <p:bldP spid="23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3944203" y="0"/>
            <a:ext cx="1310185" cy="1555845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pic>
        <p:nvPicPr>
          <p:cNvPr id="19" name="图片 1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-12882"/>
            <a:ext cx="3944203" cy="5156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4032157" y="336635"/>
            <a:ext cx="1533412" cy="660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4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endParaRPr lang="zh-CN" altLang="en-US" sz="4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4085809" y="1004583"/>
            <a:ext cx="1268711" cy="315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ontents</a:t>
            </a:r>
          </a:p>
        </p:txBody>
      </p:sp>
      <p:sp>
        <p:nvSpPr>
          <p:cNvPr id="25" name="TextBox 59"/>
          <p:cNvSpPr txBox="1">
            <a:spLocks noChangeArrowheads="1"/>
          </p:cNvSpPr>
          <p:nvPr/>
        </p:nvSpPr>
        <p:spPr bwMode="auto">
          <a:xfrm>
            <a:off x="6176228" y="1647597"/>
            <a:ext cx="2217148" cy="28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女装市场调研分析</a:t>
            </a:r>
            <a:r>
              <a:rPr lang="en-US" altLang="zh-CN" sz="14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4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59"/>
          <p:cNvSpPr txBox="1">
            <a:spLocks noChangeArrowheads="1"/>
          </p:cNvSpPr>
          <p:nvPr/>
        </p:nvSpPr>
        <p:spPr bwMode="auto">
          <a:xfrm>
            <a:off x="5333486" y="1486324"/>
            <a:ext cx="754190" cy="561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en-US" altLang="zh-CN" sz="3200" dirty="0" smtClean="0">
                <a:solidFill>
                  <a:srgbClr val="C00000"/>
                </a:solidFill>
                <a:latin typeface="Zefani Stencil" pitchFamily="50" charset="0"/>
                <a:ea typeface="微软雅黑" pitchFamily="34" charset="-122"/>
              </a:rPr>
              <a:t>01</a:t>
            </a:r>
            <a:endParaRPr lang="zh-CN" altLang="en-US" sz="3200" dirty="0">
              <a:solidFill>
                <a:srgbClr val="C00000"/>
              </a:solidFill>
              <a:latin typeface="Zefani Stencil" pitchFamily="50" charset="0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 bwMode="auto">
          <a:xfrm>
            <a:off x="5254388" y="2249"/>
            <a:ext cx="0" cy="418810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矩形 6"/>
          <p:cNvSpPr/>
          <p:nvPr/>
        </p:nvSpPr>
        <p:spPr bwMode="auto">
          <a:xfrm>
            <a:off x="6121635" y="1587413"/>
            <a:ext cx="2667524" cy="372155"/>
          </a:xfrm>
          <a:prstGeom prst="rect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22" name="矩形 21"/>
          <p:cNvSpPr/>
          <p:nvPr/>
        </p:nvSpPr>
        <p:spPr bwMode="auto">
          <a:xfrm>
            <a:off x="6121635" y="1587413"/>
            <a:ext cx="85244" cy="372155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23" name="TextBox 59"/>
          <p:cNvSpPr txBox="1">
            <a:spLocks noChangeArrowheads="1"/>
          </p:cNvSpPr>
          <p:nvPr/>
        </p:nvSpPr>
        <p:spPr bwMode="auto">
          <a:xfrm>
            <a:off x="6176228" y="2203561"/>
            <a:ext cx="2217148" cy="28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女装市场调研分析</a:t>
            </a:r>
            <a:r>
              <a:rPr lang="en-US" altLang="zh-CN" sz="14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4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59"/>
          <p:cNvSpPr txBox="1">
            <a:spLocks noChangeArrowheads="1"/>
          </p:cNvSpPr>
          <p:nvPr/>
        </p:nvSpPr>
        <p:spPr bwMode="auto">
          <a:xfrm>
            <a:off x="5360782" y="2042288"/>
            <a:ext cx="754190" cy="561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en-US" altLang="zh-CN" sz="3200" dirty="0" smtClean="0">
                <a:solidFill>
                  <a:srgbClr val="C00000"/>
                </a:solidFill>
                <a:latin typeface="Zefani Stencil" pitchFamily="50" charset="0"/>
                <a:ea typeface="微软雅黑" pitchFamily="34" charset="-122"/>
              </a:rPr>
              <a:t>02</a:t>
            </a:r>
            <a:endParaRPr lang="zh-CN" altLang="en-US" sz="3200" dirty="0">
              <a:solidFill>
                <a:srgbClr val="C00000"/>
              </a:solidFill>
              <a:latin typeface="Zefani Stencil" pitchFamily="50" charset="0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 bwMode="auto">
          <a:xfrm>
            <a:off x="6121635" y="2143377"/>
            <a:ext cx="2667524" cy="372155"/>
          </a:xfrm>
          <a:prstGeom prst="rect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27" name="矩形 26"/>
          <p:cNvSpPr/>
          <p:nvPr/>
        </p:nvSpPr>
        <p:spPr bwMode="auto">
          <a:xfrm>
            <a:off x="6121635" y="2143377"/>
            <a:ext cx="85244" cy="372155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28" name="TextBox 59"/>
          <p:cNvSpPr txBox="1">
            <a:spLocks noChangeArrowheads="1"/>
          </p:cNvSpPr>
          <p:nvPr/>
        </p:nvSpPr>
        <p:spPr bwMode="auto">
          <a:xfrm>
            <a:off x="6176228" y="2732386"/>
            <a:ext cx="2217148" cy="28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女装市场调研分析</a:t>
            </a:r>
            <a:r>
              <a:rPr lang="en-US" altLang="zh-CN" sz="14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4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59"/>
          <p:cNvSpPr txBox="1">
            <a:spLocks noChangeArrowheads="1"/>
          </p:cNvSpPr>
          <p:nvPr/>
        </p:nvSpPr>
        <p:spPr bwMode="auto">
          <a:xfrm>
            <a:off x="5360782" y="2571113"/>
            <a:ext cx="754190" cy="561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en-US" altLang="zh-CN" sz="3200" dirty="0" smtClean="0">
                <a:solidFill>
                  <a:srgbClr val="C00000"/>
                </a:solidFill>
                <a:latin typeface="Zefani Stencil" pitchFamily="50" charset="0"/>
                <a:ea typeface="微软雅黑" pitchFamily="34" charset="-122"/>
              </a:rPr>
              <a:t>03</a:t>
            </a:r>
            <a:endParaRPr lang="zh-CN" altLang="en-US" sz="3200" dirty="0">
              <a:solidFill>
                <a:srgbClr val="C00000"/>
              </a:solidFill>
              <a:latin typeface="Zefani Stencil" pitchFamily="50" charset="0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 bwMode="auto">
          <a:xfrm>
            <a:off x="6121635" y="2672202"/>
            <a:ext cx="2667524" cy="372155"/>
          </a:xfrm>
          <a:prstGeom prst="rect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31" name="矩形 30"/>
          <p:cNvSpPr/>
          <p:nvPr/>
        </p:nvSpPr>
        <p:spPr bwMode="auto">
          <a:xfrm>
            <a:off x="6121635" y="2672202"/>
            <a:ext cx="85244" cy="372155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32" name="TextBox 59"/>
          <p:cNvSpPr txBox="1">
            <a:spLocks noChangeArrowheads="1"/>
          </p:cNvSpPr>
          <p:nvPr/>
        </p:nvSpPr>
        <p:spPr bwMode="auto">
          <a:xfrm>
            <a:off x="6176228" y="3261128"/>
            <a:ext cx="2217148" cy="28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女装市场调研分析</a:t>
            </a:r>
            <a:r>
              <a:rPr lang="en-US" altLang="zh-CN" sz="14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4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59"/>
          <p:cNvSpPr txBox="1">
            <a:spLocks noChangeArrowheads="1"/>
          </p:cNvSpPr>
          <p:nvPr/>
        </p:nvSpPr>
        <p:spPr bwMode="auto">
          <a:xfrm>
            <a:off x="5360782" y="3099855"/>
            <a:ext cx="754190" cy="561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en-US" altLang="zh-CN" sz="3200" dirty="0" smtClean="0">
                <a:solidFill>
                  <a:srgbClr val="C00000"/>
                </a:solidFill>
                <a:latin typeface="Zefani Stencil" pitchFamily="50" charset="0"/>
                <a:ea typeface="微软雅黑" pitchFamily="34" charset="-122"/>
              </a:rPr>
              <a:t>04</a:t>
            </a:r>
            <a:endParaRPr lang="zh-CN" altLang="en-US" sz="3200" dirty="0">
              <a:solidFill>
                <a:srgbClr val="C00000"/>
              </a:solidFill>
              <a:latin typeface="Zefani Stencil" pitchFamily="50" charset="0"/>
              <a:ea typeface="微软雅黑" pitchFamily="34" charset="-122"/>
            </a:endParaRPr>
          </a:p>
        </p:txBody>
      </p:sp>
      <p:sp>
        <p:nvSpPr>
          <p:cNvPr id="40" name="矩形 39"/>
          <p:cNvSpPr/>
          <p:nvPr/>
        </p:nvSpPr>
        <p:spPr bwMode="auto">
          <a:xfrm>
            <a:off x="6121635" y="3200944"/>
            <a:ext cx="2667524" cy="372155"/>
          </a:xfrm>
          <a:prstGeom prst="rect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41" name="矩形 40"/>
          <p:cNvSpPr/>
          <p:nvPr/>
        </p:nvSpPr>
        <p:spPr bwMode="auto">
          <a:xfrm>
            <a:off x="6121635" y="3200944"/>
            <a:ext cx="85244" cy="372155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42" name="TextBox 59"/>
          <p:cNvSpPr txBox="1">
            <a:spLocks noChangeArrowheads="1"/>
          </p:cNvSpPr>
          <p:nvPr/>
        </p:nvSpPr>
        <p:spPr bwMode="auto">
          <a:xfrm>
            <a:off x="6176228" y="3789953"/>
            <a:ext cx="2217148" cy="28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女装市场调研分析</a:t>
            </a:r>
            <a:r>
              <a:rPr lang="en-US" altLang="zh-CN" sz="14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4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Box 59"/>
          <p:cNvSpPr txBox="1">
            <a:spLocks noChangeArrowheads="1"/>
          </p:cNvSpPr>
          <p:nvPr/>
        </p:nvSpPr>
        <p:spPr bwMode="auto">
          <a:xfrm>
            <a:off x="5360782" y="3628680"/>
            <a:ext cx="754190" cy="561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en-US" altLang="zh-CN" sz="3200" dirty="0" smtClean="0">
                <a:solidFill>
                  <a:srgbClr val="C00000"/>
                </a:solidFill>
                <a:latin typeface="Zefani Stencil" pitchFamily="50" charset="0"/>
                <a:ea typeface="微软雅黑" pitchFamily="34" charset="-122"/>
              </a:rPr>
              <a:t>05</a:t>
            </a:r>
            <a:endParaRPr lang="zh-CN" altLang="en-US" sz="3200" dirty="0">
              <a:solidFill>
                <a:srgbClr val="C00000"/>
              </a:solidFill>
              <a:latin typeface="Zefani Stencil" pitchFamily="50" charset="0"/>
              <a:ea typeface="微软雅黑" pitchFamily="34" charset="-122"/>
            </a:endParaRPr>
          </a:p>
        </p:txBody>
      </p:sp>
      <p:sp>
        <p:nvSpPr>
          <p:cNvPr id="44" name="矩形 43"/>
          <p:cNvSpPr/>
          <p:nvPr/>
        </p:nvSpPr>
        <p:spPr bwMode="auto">
          <a:xfrm>
            <a:off x="6121635" y="3729769"/>
            <a:ext cx="2667524" cy="372155"/>
          </a:xfrm>
          <a:prstGeom prst="rect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45" name="矩形 44"/>
          <p:cNvSpPr/>
          <p:nvPr/>
        </p:nvSpPr>
        <p:spPr bwMode="auto">
          <a:xfrm>
            <a:off x="6121635" y="3729769"/>
            <a:ext cx="85244" cy="372155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"/>
                            </p:stCondLst>
                            <p:childTnLst>
                              <p:par>
                                <p:cTn id="32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300"/>
                            </p:stCondLst>
                            <p:childTnLst>
                              <p:par>
                                <p:cTn id="3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800"/>
                            </p:stCondLst>
                            <p:childTnLst>
                              <p:par>
                                <p:cTn id="42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300"/>
                            </p:stCondLst>
                            <p:childTnLst>
                              <p:par>
                                <p:cTn id="4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800"/>
                            </p:stCondLst>
                            <p:childTnLst>
                              <p:par>
                                <p:cTn id="52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300"/>
                            </p:stCondLst>
                            <p:childTnLst>
                              <p:par>
                                <p:cTn id="5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800"/>
                            </p:stCondLst>
                            <p:childTnLst>
                              <p:par>
                                <p:cTn id="62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300"/>
                            </p:stCondLst>
                            <p:childTnLst>
                              <p:par>
                                <p:cTn id="6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800"/>
                            </p:stCondLst>
                            <p:childTnLst>
                              <p:par>
                                <p:cTn id="72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300"/>
                            </p:stCondLst>
                            <p:childTnLst>
                              <p:par>
                                <p:cTn id="7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 autoUpdateAnimBg="0"/>
      <p:bldP spid="13" grpId="0" autoUpdateAnimBg="0"/>
      <p:bldP spid="25" grpId="0" autoUpdateAnimBg="0"/>
      <p:bldP spid="34" grpId="0" autoUpdateAnimBg="0"/>
      <p:bldP spid="7" grpId="0" animBg="1"/>
      <p:bldP spid="22" grpId="0" animBg="1"/>
      <p:bldP spid="23" grpId="0" autoUpdateAnimBg="0"/>
      <p:bldP spid="24" grpId="0" autoUpdateAnimBg="0"/>
      <p:bldP spid="26" grpId="0" animBg="1"/>
      <p:bldP spid="27" grpId="0" animBg="1"/>
      <p:bldP spid="28" grpId="0" autoUpdateAnimBg="0"/>
      <p:bldP spid="29" grpId="0" autoUpdateAnimBg="0"/>
      <p:bldP spid="30" grpId="0" animBg="1"/>
      <p:bldP spid="31" grpId="0" animBg="1"/>
      <p:bldP spid="32" grpId="0" autoUpdateAnimBg="0"/>
      <p:bldP spid="33" grpId="0" autoUpdateAnimBg="0"/>
      <p:bldP spid="40" grpId="0" animBg="1"/>
      <p:bldP spid="41" grpId="0" animBg="1"/>
      <p:bldP spid="42" grpId="0" autoUpdateAnimBg="0"/>
      <p:bldP spid="43" grpId="0" autoUpdateAnimBg="0"/>
      <p:bldP spid="44" grpId="0" animBg="1"/>
      <p:bldP spid="4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/>
          <p:cNvCxnSpPr/>
          <p:nvPr/>
        </p:nvCxnSpPr>
        <p:spPr>
          <a:xfrm>
            <a:off x="2537670" y="435289"/>
            <a:ext cx="0" cy="4708211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42587" y="-1"/>
            <a:ext cx="3901413" cy="5143501"/>
          </a:xfrm>
          <a:prstGeom prst="rect">
            <a:avLst/>
          </a:prstGeom>
        </p:spPr>
      </p:pic>
      <p:sp>
        <p:nvSpPr>
          <p:cNvPr id="3" name="五边形 2"/>
          <p:cNvSpPr/>
          <p:nvPr/>
        </p:nvSpPr>
        <p:spPr>
          <a:xfrm>
            <a:off x="2414838" y="838737"/>
            <a:ext cx="1376167" cy="465323"/>
          </a:xfrm>
          <a:prstGeom prst="homePlate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" name="五边形 3"/>
          <p:cNvSpPr/>
          <p:nvPr/>
        </p:nvSpPr>
        <p:spPr>
          <a:xfrm>
            <a:off x="2414838" y="1998912"/>
            <a:ext cx="1376167" cy="465323"/>
          </a:xfrm>
          <a:prstGeom prst="homePlate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5" name="五边形 4"/>
          <p:cNvSpPr/>
          <p:nvPr/>
        </p:nvSpPr>
        <p:spPr>
          <a:xfrm flipH="1">
            <a:off x="1275544" y="1418824"/>
            <a:ext cx="1376167" cy="465323"/>
          </a:xfrm>
          <a:prstGeom prst="homePlate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6" name="五边形 5"/>
          <p:cNvSpPr/>
          <p:nvPr/>
        </p:nvSpPr>
        <p:spPr>
          <a:xfrm flipH="1">
            <a:off x="1275544" y="2578998"/>
            <a:ext cx="1376167" cy="465323"/>
          </a:xfrm>
          <a:prstGeom prst="homePlate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9" name="Freeform 35"/>
          <p:cNvSpPr>
            <a:spLocks noChangeAspect="1" noEditPoints="1"/>
          </p:cNvSpPr>
          <p:nvPr/>
        </p:nvSpPr>
        <p:spPr bwMode="auto">
          <a:xfrm>
            <a:off x="2053242" y="916085"/>
            <a:ext cx="226473" cy="310628"/>
          </a:xfrm>
          <a:custGeom>
            <a:avLst/>
            <a:gdLst>
              <a:gd name="T0" fmla="*/ 107 w 118"/>
              <a:gd name="T1" fmla="*/ 34 h 162"/>
              <a:gd name="T2" fmla="*/ 72 w 118"/>
              <a:gd name="T3" fmla="*/ 0 h 162"/>
              <a:gd name="T4" fmla="*/ 63 w 118"/>
              <a:gd name="T5" fmla="*/ 3 h 162"/>
              <a:gd name="T6" fmla="*/ 59 w 118"/>
              <a:gd name="T7" fmla="*/ 131 h 162"/>
              <a:gd name="T8" fmla="*/ 42 w 118"/>
              <a:gd name="T9" fmla="*/ 147 h 162"/>
              <a:gd name="T10" fmla="*/ 30 w 118"/>
              <a:gd name="T11" fmla="*/ 153 h 162"/>
              <a:gd name="T12" fmla="*/ 98 w 118"/>
              <a:gd name="T13" fmla="*/ 162 h 162"/>
              <a:gd name="T14" fmla="*/ 87 w 118"/>
              <a:gd name="T15" fmla="*/ 153 h 162"/>
              <a:gd name="T16" fmla="*/ 72 w 118"/>
              <a:gd name="T17" fmla="*/ 147 h 162"/>
              <a:gd name="T18" fmla="*/ 107 w 118"/>
              <a:gd name="T19" fmla="*/ 99 h 162"/>
              <a:gd name="T20" fmla="*/ 118 w 118"/>
              <a:gd name="T21" fmla="*/ 67 h 162"/>
              <a:gd name="T22" fmla="*/ 114 w 118"/>
              <a:gd name="T23" fmla="*/ 66 h 162"/>
              <a:gd name="T24" fmla="*/ 95 w 118"/>
              <a:gd name="T25" fmla="*/ 46 h 162"/>
              <a:gd name="T26" fmla="*/ 114 w 118"/>
              <a:gd name="T27" fmla="*/ 66 h 162"/>
              <a:gd name="T28" fmla="*/ 94 w 118"/>
              <a:gd name="T29" fmla="*/ 42 h 162"/>
              <a:gd name="T30" fmla="*/ 103 w 118"/>
              <a:gd name="T31" fmla="*/ 37 h 162"/>
              <a:gd name="T32" fmla="*/ 45 w 118"/>
              <a:gd name="T33" fmla="*/ 47 h 162"/>
              <a:gd name="T34" fmla="*/ 66 w 118"/>
              <a:gd name="T35" fmla="*/ 66 h 162"/>
              <a:gd name="T36" fmla="*/ 66 w 118"/>
              <a:gd name="T37" fmla="*/ 70 h 162"/>
              <a:gd name="T38" fmla="*/ 45 w 118"/>
              <a:gd name="T39" fmla="*/ 86 h 162"/>
              <a:gd name="T40" fmla="*/ 66 w 118"/>
              <a:gd name="T41" fmla="*/ 70 h 162"/>
              <a:gd name="T42" fmla="*/ 33 w 118"/>
              <a:gd name="T43" fmla="*/ 37 h 162"/>
              <a:gd name="T44" fmla="*/ 42 w 118"/>
              <a:gd name="T45" fmla="*/ 42 h 162"/>
              <a:gd name="T46" fmla="*/ 39 w 118"/>
              <a:gd name="T47" fmla="*/ 66 h 162"/>
              <a:gd name="T48" fmla="*/ 30 w 118"/>
              <a:gd name="T49" fmla="*/ 40 h 162"/>
              <a:gd name="T50" fmla="*/ 39 w 118"/>
              <a:gd name="T51" fmla="*/ 70 h 162"/>
              <a:gd name="T52" fmla="*/ 30 w 118"/>
              <a:gd name="T53" fmla="*/ 93 h 162"/>
              <a:gd name="T54" fmla="*/ 39 w 118"/>
              <a:gd name="T55" fmla="*/ 70 h 162"/>
              <a:gd name="T56" fmla="*/ 54 w 118"/>
              <a:gd name="T57" fmla="*/ 110 h 162"/>
              <a:gd name="T58" fmla="*/ 42 w 118"/>
              <a:gd name="T59" fmla="*/ 91 h 162"/>
              <a:gd name="T60" fmla="*/ 66 w 118"/>
              <a:gd name="T61" fmla="*/ 87 h 162"/>
              <a:gd name="T62" fmla="*/ 46 w 118"/>
              <a:gd name="T63" fmla="*/ 90 h 162"/>
              <a:gd name="T64" fmla="*/ 46 w 118"/>
              <a:gd name="T65" fmla="*/ 43 h 162"/>
              <a:gd name="T66" fmla="*/ 66 w 118"/>
              <a:gd name="T67" fmla="*/ 46 h 162"/>
              <a:gd name="T68" fmla="*/ 94 w 118"/>
              <a:gd name="T69" fmla="*/ 70 h 162"/>
              <a:gd name="T70" fmla="*/ 70 w 118"/>
              <a:gd name="T71" fmla="*/ 83 h 162"/>
              <a:gd name="T72" fmla="*/ 70 w 118"/>
              <a:gd name="T73" fmla="*/ 66 h 162"/>
              <a:gd name="T74" fmla="*/ 91 w 118"/>
              <a:gd name="T75" fmla="*/ 47 h 162"/>
              <a:gd name="T76" fmla="*/ 70 w 118"/>
              <a:gd name="T77" fmla="*/ 66 h 162"/>
              <a:gd name="T78" fmla="*/ 70 w 118"/>
              <a:gd name="T79" fmla="*/ 46 h 162"/>
              <a:gd name="T80" fmla="*/ 90 w 118"/>
              <a:gd name="T81" fmla="*/ 43 h 162"/>
              <a:gd name="T82" fmla="*/ 63 w 118"/>
              <a:gd name="T83" fmla="*/ 11 h 162"/>
              <a:gd name="T84" fmla="*/ 29 w 118"/>
              <a:gd name="T85" fmla="*/ 34 h 162"/>
              <a:gd name="T86" fmla="*/ 18 w 118"/>
              <a:gd name="T87" fmla="*/ 67 h 162"/>
              <a:gd name="T88" fmla="*/ 29 w 118"/>
              <a:gd name="T89" fmla="*/ 99 h 162"/>
              <a:gd name="T90" fmla="*/ 65 w 118"/>
              <a:gd name="T91" fmla="*/ 123 h 162"/>
              <a:gd name="T92" fmla="*/ 8 w 118"/>
              <a:gd name="T93" fmla="*/ 67 h 162"/>
              <a:gd name="T94" fmla="*/ 70 w 118"/>
              <a:gd name="T95" fmla="*/ 87 h 162"/>
              <a:gd name="T96" fmla="*/ 70 w 118"/>
              <a:gd name="T97" fmla="*/ 113 h 162"/>
              <a:gd name="T98" fmla="*/ 94 w 118"/>
              <a:gd name="T99" fmla="*/ 92 h 162"/>
              <a:gd name="T100" fmla="*/ 83 w 118"/>
              <a:gd name="T101" fmla="*/ 110 h 162"/>
              <a:gd name="T102" fmla="*/ 95 w 118"/>
              <a:gd name="T103" fmla="*/ 88 h 162"/>
              <a:gd name="T104" fmla="*/ 114 w 118"/>
              <a:gd name="T105" fmla="*/ 70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18" h="162">
                <a:moveTo>
                  <a:pt x="109" y="38"/>
                </a:moveTo>
                <a:cubicBezTo>
                  <a:pt x="108" y="37"/>
                  <a:pt x="108" y="35"/>
                  <a:pt x="107" y="34"/>
                </a:cubicBezTo>
                <a:cubicBezTo>
                  <a:pt x="98" y="24"/>
                  <a:pt x="86" y="17"/>
                  <a:pt x="72" y="17"/>
                </a:cubicBezTo>
                <a:cubicBezTo>
                  <a:pt x="72" y="0"/>
                  <a:pt x="72" y="0"/>
                  <a:pt x="72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3" y="3"/>
                  <a:pt x="63" y="3"/>
                  <a:pt x="63" y="3"/>
                </a:cubicBezTo>
                <a:cubicBezTo>
                  <a:pt x="29" y="4"/>
                  <a:pt x="0" y="32"/>
                  <a:pt x="0" y="67"/>
                </a:cubicBezTo>
                <a:cubicBezTo>
                  <a:pt x="0" y="100"/>
                  <a:pt x="26" y="128"/>
                  <a:pt x="59" y="131"/>
                </a:cubicBezTo>
                <a:cubicBezTo>
                  <a:pt x="59" y="147"/>
                  <a:pt x="59" y="147"/>
                  <a:pt x="59" y="147"/>
                </a:cubicBezTo>
                <a:cubicBezTo>
                  <a:pt x="42" y="147"/>
                  <a:pt x="42" y="147"/>
                  <a:pt x="42" y="147"/>
                </a:cubicBezTo>
                <a:cubicBezTo>
                  <a:pt x="42" y="153"/>
                  <a:pt x="42" y="153"/>
                  <a:pt x="42" y="153"/>
                </a:cubicBezTo>
                <a:cubicBezTo>
                  <a:pt x="30" y="153"/>
                  <a:pt x="30" y="153"/>
                  <a:pt x="30" y="153"/>
                </a:cubicBezTo>
                <a:cubicBezTo>
                  <a:pt x="30" y="162"/>
                  <a:pt x="30" y="162"/>
                  <a:pt x="30" y="162"/>
                </a:cubicBezTo>
                <a:cubicBezTo>
                  <a:pt x="98" y="162"/>
                  <a:pt x="98" y="162"/>
                  <a:pt x="98" y="162"/>
                </a:cubicBezTo>
                <a:cubicBezTo>
                  <a:pt x="98" y="153"/>
                  <a:pt x="98" y="153"/>
                  <a:pt x="98" y="153"/>
                </a:cubicBezTo>
                <a:cubicBezTo>
                  <a:pt x="87" y="153"/>
                  <a:pt x="87" y="153"/>
                  <a:pt x="87" y="153"/>
                </a:cubicBezTo>
                <a:cubicBezTo>
                  <a:pt x="87" y="147"/>
                  <a:pt x="87" y="147"/>
                  <a:pt x="87" y="147"/>
                </a:cubicBezTo>
                <a:cubicBezTo>
                  <a:pt x="72" y="147"/>
                  <a:pt x="72" y="147"/>
                  <a:pt x="72" y="147"/>
                </a:cubicBezTo>
                <a:cubicBezTo>
                  <a:pt x="72" y="117"/>
                  <a:pt x="72" y="117"/>
                  <a:pt x="72" y="117"/>
                </a:cubicBezTo>
                <a:cubicBezTo>
                  <a:pt x="86" y="116"/>
                  <a:pt x="98" y="109"/>
                  <a:pt x="107" y="99"/>
                </a:cubicBezTo>
                <a:cubicBezTo>
                  <a:pt x="108" y="98"/>
                  <a:pt x="108" y="97"/>
                  <a:pt x="109" y="96"/>
                </a:cubicBezTo>
                <a:cubicBezTo>
                  <a:pt x="115" y="87"/>
                  <a:pt x="118" y="77"/>
                  <a:pt x="118" y="67"/>
                </a:cubicBezTo>
                <a:cubicBezTo>
                  <a:pt x="118" y="56"/>
                  <a:pt x="115" y="46"/>
                  <a:pt x="109" y="38"/>
                </a:cubicBezTo>
                <a:close/>
                <a:moveTo>
                  <a:pt x="114" y="66"/>
                </a:moveTo>
                <a:cubicBezTo>
                  <a:pt x="98" y="66"/>
                  <a:pt x="98" y="66"/>
                  <a:pt x="98" y="66"/>
                </a:cubicBezTo>
                <a:cubicBezTo>
                  <a:pt x="98" y="59"/>
                  <a:pt x="97" y="52"/>
                  <a:pt x="95" y="46"/>
                </a:cubicBezTo>
                <a:cubicBezTo>
                  <a:pt x="99" y="44"/>
                  <a:pt x="103" y="42"/>
                  <a:pt x="106" y="40"/>
                </a:cubicBezTo>
                <a:cubicBezTo>
                  <a:pt x="111" y="47"/>
                  <a:pt x="114" y="56"/>
                  <a:pt x="114" y="66"/>
                </a:cubicBezTo>
                <a:close/>
                <a:moveTo>
                  <a:pt x="103" y="37"/>
                </a:moveTo>
                <a:cubicBezTo>
                  <a:pt x="101" y="39"/>
                  <a:pt x="97" y="40"/>
                  <a:pt x="94" y="42"/>
                </a:cubicBezTo>
                <a:cubicBezTo>
                  <a:pt x="91" y="34"/>
                  <a:pt x="87" y="27"/>
                  <a:pt x="83" y="23"/>
                </a:cubicBezTo>
                <a:cubicBezTo>
                  <a:pt x="91" y="26"/>
                  <a:pt x="98" y="31"/>
                  <a:pt x="103" y="37"/>
                </a:cubicBezTo>
                <a:close/>
                <a:moveTo>
                  <a:pt x="43" y="66"/>
                </a:moveTo>
                <a:cubicBezTo>
                  <a:pt x="43" y="59"/>
                  <a:pt x="44" y="53"/>
                  <a:pt x="45" y="47"/>
                </a:cubicBezTo>
                <a:cubicBezTo>
                  <a:pt x="51" y="49"/>
                  <a:pt x="59" y="50"/>
                  <a:pt x="66" y="50"/>
                </a:cubicBezTo>
                <a:cubicBezTo>
                  <a:pt x="66" y="66"/>
                  <a:pt x="66" y="66"/>
                  <a:pt x="66" y="66"/>
                </a:cubicBezTo>
                <a:lnTo>
                  <a:pt x="43" y="66"/>
                </a:lnTo>
                <a:close/>
                <a:moveTo>
                  <a:pt x="66" y="70"/>
                </a:moveTo>
                <a:cubicBezTo>
                  <a:pt x="66" y="83"/>
                  <a:pt x="66" y="83"/>
                  <a:pt x="66" y="83"/>
                </a:cubicBezTo>
                <a:cubicBezTo>
                  <a:pt x="59" y="83"/>
                  <a:pt x="51" y="84"/>
                  <a:pt x="45" y="86"/>
                </a:cubicBezTo>
                <a:cubicBezTo>
                  <a:pt x="44" y="81"/>
                  <a:pt x="43" y="76"/>
                  <a:pt x="43" y="70"/>
                </a:cubicBezTo>
                <a:lnTo>
                  <a:pt x="66" y="70"/>
                </a:lnTo>
                <a:close/>
                <a:moveTo>
                  <a:pt x="42" y="42"/>
                </a:moveTo>
                <a:cubicBezTo>
                  <a:pt x="39" y="40"/>
                  <a:pt x="36" y="39"/>
                  <a:pt x="33" y="37"/>
                </a:cubicBezTo>
                <a:cubicBezTo>
                  <a:pt x="38" y="30"/>
                  <a:pt x="45" y="25"/>
                  <a:pt x="54" y="23"/>
                </a:cubicBezTo>
                <a:cubicBezTo>
                  <a:pt x="49" y="27"/>
                  <a:pt x="45" y="34"/>
                  <a:pt x="42" y="42"/>
                </a:cubicBezTo>
                <a:close/>
                <a:moveTo>
                  <a:pt x="41" y="46"/>
                </a:moveTo>
                <a:cubicBezTo>
                  <a:pt x="40" y="52"/>
                  <a:pt x="39" y="59"/>
                  <a:pt x="39" y="66"/>
                </a:cubicBezTo>
                <a:cubicBezTo>
                  <a:pt x="22" y="66"/>
                  <a:pt x="22" y="66"/>
                  <a:pt x="22" y="66"/>
                </a:cubicBezTo>
                <a:cubicBezTo>
                  <a:pt x="22" y="56"/>
                  <a:pt x="25" y="47"/>
                  <a:pt x="30" y="40"/>
                </a:cubicBezTo>
                <a:cubicBezTo>
                  <a:pt x="34" y="42"/>
                  <a:pt x="37" y="44"/>
                  <a:pt x="41" y="46"/>
                </a:cubicBezTo>
                <a:close/>
                <a:moveTo>
                  <a:pt x="39" y="70"/>
                </a:moveTo>
                <a:cubicBezTo>
                  <a:pt x="39" y="76"/>
                  <a:pt x="40" y="82"/>
                  <a:pt x="41" y="88"/>
                </a:cubicBezTo>
                <a:cubicBezTo>
                  <a:pt x="37" y="89"/>
                  <a:pt x="34" y="91"/>
                  <a:pt x="30" y="93"/>
                </a:cubicBezTo>
                <a:cubicBezTo>
                  <a:pt x="26" y="87"/>
                  <a:pt x="23" y="79"/>
                  <a:pt x="22" y="70"/>
                </a:cubicBezTo>
                <a:cubicBezTo>
                  <a:pt x="39" y="70"/>
                  <a:pt x="39" y="70"/>
                  <a:pt x="39" y="70"/>
                </a:cubicBezTo>
                <a:close/>
                <a:moveTo>
                  <a:pt x="42" y="91"/>
                </a:moveTo>
                <a:cubicBezTo>
                  <a:pt x="45" y="99"/>
                  <a:pt x="49" y="106"/>
                  <a:pt x="54" y="110"/>
                </a:cubicBezTo>
                <a:cubicBezTo>
                  <a:pt x="45" y="108"/>
                  <a:pt x="38" y="103"/>
                  <a:pt x="33" y="96"/>
                </a:cubicBezTo>
                <a:cubicBezTo>
                  <a:pt x="36" y="94"/>
                  <a:pt x="39" y="93"/>
                  <a:pt x="42" y="91"/>
                </a:cubicBezTo>
                <a:close/>
                <a:moveTo>
                  <a:pt x="46" y="90"/>
                </a:moveTo>
                <a:cubicBezTo>
                  <a:pt x="52" y="88"/>
                  <a:pt x="59" y="87"/>
                  <a:pt x="66" y="87"/>
                </a:cubicBezTo>
                <a:cubicBezTo>
                  <a:pt x="66" y="113"/>
                  <a:pt x="66" y="113"/>
                  <a:pt x="66" y="113"/>
                </a:cubicBezTo>
                <a:cubicBezTo>
                  <a:pt x="58" y="111"/>
                  <a:pt x="50" y="103"/>
                  <a:pt x="46" y="90"/>
                </a:cubicBezTo>
                <a:close/>
                <a:moveTo>
                  <a:pt x="66" y="46"/>
                </a:moveTo>
                <a:cubicBezTo>
                  <a:pt x="59" y="46"/>
                  <a:pt x="52" y="45"/>
                  <a:pt x="46" y="43"/>
                </a:cubicBezTo>
                <a:cubicBezTo>
                  <a:pt x="50" y="31"/>
                  <a:pt x="58" y="22"/>
                  <a:pt x="66" y="21"/>
                </a:cubicBezTo>
                <a:cubicBezTo>
                  <a:pt x="66" y="46"/>
                  <a:pt x="66" y="46"/>
                  <a:pt x="66" y="46"/>
                </a:cubicBezTo>
                <a:close/>
                <a:moveTo>
                  <a:pt x="70" y="70"/>
                </a:moveTo>
                <a:cubicBezTo>
                  <a:pt x="94" y="70"/>
                  <a:pt x="94" y="70"/>
                  <a:pt x="94" y="70"/>
                </a:cubicBezTo>
                <a:cubicBezTo>
                  <a:pt x="93" y="76"/>
                  <a:pt x="93" y="81"/>
                  <a:pt x="91" y="86"/>
                </a:cubicBezTo>
                <a:cubicBezTo>
                  <a:pt x="85" y="84"/>
                  <a:pt x="78" y="83"/>
                  <a:pt x="70" y="83"/>
                </a:cubicBezTo>
                <a:lnTo>
                  <a:pt x="70" y="70"/>
                </a:lnTo>
                <a:close/>
                <a:moveTo>
                  <a:pt x="70" y="66"/>
                </a:moveTo>
                <a:cubicBezTo>
                  <a:pt x="70" y="50"/>
                  <a:pt x="70" y="50"/>
                  <a:pt x="70" y="50"/>
                </a:cubicBezTo>
                <a:cubicBezTo>
                  <a:pt x="78" y="50"/>
                  <a:pt x="85" y="49"/>
                  <a:pt x="91" y="47"/>
                </a:cubicBezTo>
                <a:cubicBezTo>
                  <a:pt x="93" y="53"/>
                  <a:pt x="94" y="59"/>
                  <a:pt x="94" y="66"/>
                </a:cubicBezTo>
                <a:lnTo>
                  <a:pt x="70" y="66"/>
                </a:lnTo>
                <a:close/>
                <a:moveTo>
                  <a:pt x="90" y="43"/>
                </a:moveTo>
                <a:cubicBezTo>
                  <a:pt x="84" y="45"/>
                  <a:pt x="77" y="46"/>
                  <a:pt x="70" y="46"/>
                </a:cubicBezTo>
                <a:cubicBezTo>
                  <a:pt x="70" y="21"/>
                  <a:pt x="70" y="21"/>
                  <a:pt x="70" y="21"/>
                </a:cubicBezTo>
                <a:cubicBezTo>
                  <a:pt x="79" y="22"/>
                  <a:pt x="86" y="30"/>
                  <a:pt x="90" y="43"/>
                </a:cubicBezTo>
                <a:close/>
                <a:moveTo>
                  <a:pt x="8" y="67"/>
                </a:moveTo>
                <a:cubicBezTo>
                  <a:pt x="8" y="37"/>
                  <a:pt x="33" y="12"/>
                  <a:pt x="63" y="11"/>
                </a:cubicBezTo>
                <a:cubicBezTo>
                  <a:pt x="63" y="17"/>
                  <a:pt x="63" y="17"/>
                  <a:pt x="63" y="17"/>
                </a:cubicBezTo>
                <a:cubicBezTo>
                  <a:pt x="50" y="18"/>
                  <a:pt x="38" y="24"/>
                  <a:pt x="29" y="34"/>
                </a:cubicBezTo>
                <a:cubicBezTo>
                  <a:pt x="29" y="35"/>
                  <a:pt x="28" y="37"/>
                  <a:pt x="27" y="38"/>
                </a:cubicBezTo>
                <a:cubicBezTo>
                  <a:pt x="21" y="46"/>
                  <a:pt x="18" y="56"/>
                  <a:pt x="18" y="67"/>
                </a:cubicBezTo>
                <a:cubicBezTo>
                  <a:pt x="18" y="77"/>
                  <a:pt x="21" y="87"/>
                  <a:pt x="27" y="96"/>
                </a:cubicBezTo>
                <a:cubicBezTo>
                  <a:pt x="28" y="97"/>
                  <a:pt x="29" y="98"/>
                  <a:pt x="29" y="99"/>
                </a:cubicBezTo>
                <a:cubicBezTo>
                  <a:pt x="38" y="109"/>
                  <a:pt x="51" y="116"/>
                  <a:pt x="65" y="117"/>
                </a:cubicBezTo>
                <a:cubicBezTo>
                  <a:pt x="65" y="123"/>
                  <a:pt x="65" y="123"/>
                  <a:pt x="65" y="123"/>
                </a:cubicBezTo>
                <a:cubicBezTo>
                  <a:pt x="65" y="123"/>
                  <a:pt x="64" y="123"/>
                  <a:pt x="64" y="123"/>
                </a:cubicBezTo>
                <a:cubicBezTo>
                  <a:pt x="33" y="123"/>
                  <a:pt x="8" y="98"/>
                  <a:pt x="8" y="67"/>
                </a:cubicBezTo>
                <a:close/>
                <a:moveTo>
                  <a:pt x="70" y="113"/>
                </a:moveTo>
                <a:cubicBezTo>
                  <a:pt x="70" y="87"/>
                  <a:pt x="70" y="87"/>
                  <a:pt x="70" y="87"/>
                </a:cubicBezTo>
                <a:cubicBezTo>
                  <a:pt x="77" y="87"/>
                  <a:pt x="84" y="88"/>
                  <a:pt x="90" y="90"/>
                </a:cubicBezTo>
                <a:cubicBezTo>
                  <a:pt x="86" y="103"/>
                  <a:pt x="79" y="111"/>
                  <a:pt x="70" y="113"/>
                </a:cubicBezTo>
                <a:close/>
                <a:moveTo>
                  <a:pt x="83" y="110"/>
                </a:moveTo>
                <a:cubicBezTo>
                  <a:pt x="87" y="106"/>
                  <a:pt x="91" y="99"/>
                  <a:pt x="94" y="92"/>
                </a:cubicBezTo>
                <a:cubicBezTo>
                  <a:pt x="97" y="93"/>
                  <a:pt x="101" y="94"/>
                  <a:pt x="103" y="96"/>
                </a:cubicBezTo>
                <a:cubicBezTo>
                  <a:pt x="98" y="103"/>
                  <a:pt x="91" y="108"/>
                  <a:pt x="83" y="110"/>
                </a:cubicBezTo>
                <a:close/>
                <a:moveTo>
                  <a:pt x="106" y="93"/>
                </a:moveTo>
                <a:cubicBezTo>
                  <a:pt x="103" y="91"/>
                  <a:pt x="99" y="89"/>
                  <a:pt x="95" y="88"/>
                </a:cubicBezTo>
                <a:cubicBezTo>
                  <a:pt x="97" y="82"/>
                  <a:pt x="97" y="76"/>
                  <a:pt x="98" y="70"/>
                </a:cubicBezTo>
                <a:cubicBezTo>
                  <a:pt x="114" y="70"/>
                  <a:pt x="114" y="70"/>
                  <a:pt x="114" y="70"/>
                </a:cubicBezTo>
                <a:cubicBezTo>
                  <a:pt x="113" y="79"/>
                  <a:pt x="110" y="87"/>
                  <a:pt x="106" y="93"/>
                </a:cubicBezTo>
                <a:close/>
              </a:path>
            </a:pathLst>
          </a:custGeom>
          <a:solidFill>
            <a:srgbClr val="C00000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Freeform 38"/>
          <p:cNvSpPr>
            <a:spLocks noChangeAspect="1" noEditPoints="1"/>
          </p:cNvSpPr>
          <p:nvPr/>
        </p:nvSpPr>
        <p:spPr bwMode="auto">
          <a:xfrm>
            <a:off x="2731556" y="2688522"/>
            <a:ext cx="305677" cy="246275"/>
          </a:xfrm>
          <a:custGeom>
            <a:avLst/>
            <a:gdLst>
              <a:gd name="T0" fmla="*/ 160 w 160"/>
              <a:gd name="T1" fmla="*/ 57 h 129"/>
              <a:gd name="T2" fmla="*/ 154 w 160"/>
              <a:gd name="T3" fmla="*/ 43 h 129"/>
              <a:gd name="T4" fmla="*/ 153 w 160"/>
              <a:gd name="T5" fmla="*/ 42 h 129"/>
              <a:gd name="T6" fmla="*/ 73 w 160"/>
              <a:gd name="T7" fmla="*/ 1 h 129"/>
              <a:gd name="T8" fmla="*/ 69 w 160"/>
              <a:gd name="T9" fmla="*/ 1 h 129"/>
              <a:gd name="T10" fmla="*/ 2 w 160"/>
              <a:gd name="T11" fmla="*/ 35 h 129"/>
              <a:gd name="T12" fmla="*/ 0 w 160"/>
              <a:gd name="T13" fmla="*/ 38 h 129"/>
              <a:gd name="T14" fmla="*/ 2 w 160"/>
              <a:gd name="T15" fmla="*/ 42 h 129"/>
              <a:gd name="T16" fmla="*/ 4 w 160"/>
              <a:gd name="T17" fmla="*/ 43 h 129"/>
              <a:gd name="T18" fmla="*/ 6 w 160"/>
              <a:gd name="T19" fmla="*/ 50 h 129"/>
              <a:gd name="T20" fmla="*/ 4 w 160"/>
              <a:gd name="T21" fmla="*/ 57 h 129"/>
              <a:gd name="T22" fmla="*/ 0 w 160"/>
              <a:gd name="T23" fmla="*/ 59 h 129"/>
              <a:gd name="T24" fmla="*/ 2 w 160"/>
              <a:gd name="T25" fmla="*/ 64 h 129"/>
              <a:gd name="T26" fmla="*/ 4 w 160"/>
              <a:gd name="T27" fmla="*/ 66 h 129"/>
              <a:gd name="T28" fmla="*/ 6 w 160"/>
              <a:gd name="T29" fmla="*/ 73 h 129"/>
              <a:gd name="T30" fmla="*/ 4 w 160"/>
              <a:gd name="T31" fmla="*/ 80 h 129"/>
              <a:gd name="T32" fmla="*/ 0 w 160"/>
              <a:gd name="T33" fmla="*/ 82 h 129"/>
              <a:gd name="T34" fmla="*/ 2 w 160"/>
              <a:gd name="T35" fmla="*/ 87 h 129"/>
              <a:gd name="T36" fmla="*/ 82 w 160"/>
              <a:gd name="T37" fmla="*/ 128 h 129"/>
              <a:gd name="T38" fmla="*/ 84 w 160"/>
              <a:gd name="T39" fmla="*/ 129 h 129"/>
              <a:gd name="T40" fmla="*/ 86 w 160"/>
              <a:gd name="T41" fmla="*/ 128 h 129"/>
              <a:gd name="T42" fmla="*/ 152 w 160"/>
              <a:gd name="T43" fmla="*/ 94 h 129"/>
              <a:gd name="T44" fmla="*/ 160 w 160"/>
              <a:gd name="T45" fmla="*/ 80 h 129"/>
              <a:gd name="T46" fmla="*/ 157 w 160"/>
              <a:gd name="T47" fmla="*/ 68 h 129"/>
              <a:gd name="T48" fmla="*/ 160 w 160"/>
              <a:gd name="T49" fmla="*/ 57 h 129"/>
              <a:gd name="T50" fmla="*/ 71 w 160"/>
              <a:gd name="T51" fmla="*/ 21 h 129"/>
              <a:gd name="T52" fmla="*/ 118 w 160"/>
              <a:gd name="T53" fmla="*/ 45 h 129"/>
              <a:gd name="T54" fmla="*/ 84 w 160"/>
              <a:gd name="T55" fmla="*/ 63 h 129"/>
              <a:gd name="T56" fmla="*/ 37 w 160"/>
              <a:gd name="T57" fmla="*/ 38 h 129"/>
              <a:gd name="T58" fmla="*/ 71 w 160"/>
              <a:gd name="T59" fmla="*/ 21 h 129"/>
              <a:gd name="T60" fmla="*/ 151 w 160"/>
              <a:gd name="T61" fmla="*/ 87 h 129"/>
              <a:gd name="T62" fmla="*/ 151 w 160"/>
              <a:gd name="T63" fmla="*/ 87 h 129"/>
              <a:gd name="T64" fmla="*/ 150 w 160"/>
              <a:gd name="T65" fmla="*/ 87 h 129"/>
              <a:gd name="T66" fmla="*/ 150 w 160"/>
              <a:gd name="T67" fmla="*/ 87 h 129"/>
              <a:gd name="T68" fmla="*/ 149 w 160"/>
              <a:gd name="T69" fmla="*/ 87 h 129"/>
              <a:gd name="T70" fmla="*/ 84 w 160"/>
              <a:gd name="T71" fmla="*/ 121 h 129"/>
              <a:gd name="T72" fmla="*/ 8 w 160"/>
              <a:gd name="T73" fmla="*/ 82 h 129"/>
              <a:gd name="T74" fmla="*/ 10 w 160"/>
              <a:gd name="T75" fmla="*/ 73 h 129"/>
              <a:gd name="T76" fmla="*/ 9 w 160"/>
              <a:gd name="T77" fmla="*/ 68 h 129"/>
              <a:gd name="T78" fmla="*/ 82 w 160"/>
              <a:gd name="T79" fmla="*/ 106 h 129"/>
              <a:gd name="T80" fmla="*/ 84 w 160"/>
              <a:gd name="T81" fmla="*/ 106 h 129"/>
              <a:gd name="T82" fmla="*/ 86 w 160"/>
              <a:gd name="T83" fmla="*/ 106 h 129"/>
              <a:gd name="T84" fmla="*/ 150 w 160"/>
              <a:gd name="T85" fmla="*/ 73 h 129"/>
              <a:gd name="T86" fmla="*/ 151 w 160"/>
              <a:gd name="T87" fmla="*/ 73 h 129"/>
              <a:gd name="T88" fmla="*/ 153 w 160"/>
              <a:gd name="T89" fmla="*/ 80 h 129"/>
              <a:gd name="T90" fmla="*/ 151 w 160"/>
              <a:gd name="T91" fmla="*/ 87 h 129"/>
              <a:gd name="T92" fmla="*/ 151 w 160"/>
              <a:gd name="T93" fmla="*/ 64 h 129"/>
              <a:gd name="T94" fmla="*/ 151 w 160"/>
              <a:gd name="T95" fmla="*/ 64 h 129"/>
              <a:gd name="T96" fmla="*/ 150 w 160"/>
              <a:gd name="T97" fmla="*/ 64 h 129"/>
              <a:gd name="T98" fmla="*/ 150 w 160"/>
              <a:gd name="T99" fmla="*/ 65 h 129"/>
              <a:gd name="T100" fmla="*/ 149 w 160"/>
              <a:gd name="T101" fmla="*/ 65 h 129"/>
              <a:gd name="T102" fmla="*/ 84 w 160"/>
              <a:gd name="T103" fmla="*/ 98 h 129"/>
              <a:gd name="T104" fmla="*/ 8 w 160"/>
              <a:gd name="T105" fmla="*/ 59 h 129"/>
              <a:gd name="T106" fmla="*/ 10 w 160"/>
              <a:gd name="T107" fmla="*/ 50 h 129"/>
              <a:gd name="T108" fmla="*/ 9 w 160"/>
              <a:gd name="T109" fmla="*/ 45 h 129"/>
              <a:gd name="T110" fmla="*/ 82 w 160"/>
              <a:gd name="T111" fmla="*/ 83 h 129"/>
              <a:gd name="T112" fmla="*/ 84 w 160"/>
              <a:gd name="T113" fmla="*/ 83 h 129"/>
              <a:gd name="T114" fmla="*/ 86 w 160"/>
              <a:gd name="T115" fmla="*/ 83 h 129"/>
              <a:gd name="T116" fmla="*/ 150 w 160"/>
              <a:gd name="T117" fmla="*/ 50 h 129"/>
              <a:gd name="T118" fmla="*/ 151 w 160"/>
              <a:gd name="T119" fmla="*/ 50 h 129"/>
              <a:gd name="T120" fmla="*/ 153 w 160"/>
              <a:gd name="T121" fmla="*/ 57 h 129"/>
              <a:gd name="T122" fmla="*/ 151 w 160"/>
              <a:gd name="T123" fmla="*/ 64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0" h="129">
                <a:moveTo>
                  <a:pt x="160" y="57"/>
                </a:moveTo>
                <a:cubicBezTo>
                  <a:pt x="160" y="50"/>
                  <a:pt x="158" y="45"/>
                  <a:pt x="154" y="43"/>
                </a:cubicBezTo>
                <a:cubicBezTo>
                  <a:pt x="154" y="43"/>
                  <a:pt x="153" y="42"/>
                  <a:pt x="153" y="42"/>
                </a:cubicBezTo>
                <a:cubicBezTo>
                  <a:pt x="73" y="1"/>
                  <a:pt x="73" y="1"/>
                  <a:pt x="73" y="1"/>
                </a:cubicBezTo>
                <a:cubicBezTo>
                  <a:pt x="71" y="0"/>
                  <a:pt x="70" y="0"/>
                  <a:pt x="69" y="1"/>
                </a:cubicBezTo>
                <a:cubicBezTo>
                  <a:pt x="2" y="35"/>
                  <a:pt x="2" y="35"/>
                  <a:pt x="2" y="35"/>
                </a:cubicBezTo>
                <a:cubicBezTo>
                  <a:pt x="1" y="36"/>
                  <a:pt x="0" y="37"/>
                  <a:pt x="0" y="38"/>
                </a:cubicBezTo>
                <a:cubicBezTo>
                  <a:pt x="0" y="40"/>
                  <a:pt x="1" y="41"/>
                  <a:pt x="2" y="42"/>
                </a:cubicBezTo>
                <a:cubicBezTo>
                  <a:pt x="4" y="43"/>
                  <a:pt x="4" y="43"/>
                  <a:pt x="4" y="43"/>
                </a:cubicBezTo>
                <a:cubicBezTo>
                  <a:pt x="5" y="45"/>
                  <a:pt x="6" y="47"/>
                  <a:pt x="6" y="50"/>
                </a:cubicBezTo>
                <a:cubicBezTo>
                  <a:pt x="6" y="53"/>
                  <a:pt x="5" y="56"/>
                  <a:pt x="4" y="57"/>
                </a:cubicBezTo>
                <a:cubicBezTo>
                  <a:pt x="3" y="57"/>
                  <a:pt x="1" y="58"/>
                  <a:pt x="0" y="59"/>
                </a:cubicBezTo>
                <a:cubicBezTo>
                  <a:pt x="0" y="61"/>
                  <a:pt x="0" y="63"/>
                  <a:pt x="2" y="64"/>
                </a:cubicBezTo>
                <a:cubicBezTo>
                  <a:pt x="4" y="66"/>
                  <a:pt x="4" y="66"/>
                  <a:pt x="4" y="66"/>
                </a:cubicBezTo>
                <a:cubicBezTo>
                  <a:pt x="5" y="67"/>
                  <a:pt x="6" y="70"/>
                  <a:pt x="6" y="73"/>
                </a:cubicBezTo>
                <a:cubicBezTo>
                  <a:pt x="6" y="76"/>
                  <a:pt x="5" y="79"/>
                  <a:pt x="4" y="80"/>
                </a:cubicBezTo>
                <a:cubicBezTo>
                  <a:pt x="3" y="80"/>
                  <a:pt x="1" y="81"/>
                  <a:pt x="0" y="82"/>
                </a:cubicBezTo>
                <a:cubicBezTo>
                  <a:pt x="0" y="84"/>
                  <a:pt x="0" y="86"/>
                  <a:pt x="2" y="87"/>
                </a:cubicBezTo>
                <a:cubicBezTo>
                  <a:pt x="82" y="128"/>
                  <a:pt x="82" y="128"/>
                  <a:pt x="82" y="128"/>
                </a:cubicBezTo>
                <a:cubicBezTo>
                  <a:pt x="83" y="129"/>
                  <a:pt x="84" y="129"/>
                  <a:pt x="84" y="129"/>
                </a:cubicBezTo>
                <a:cubicBezTo>
                  <a:pt x="85" y="129"/>
                  <a:pt x="85" y="129"/>
                  <a:pt x="86" y="128"/>
                </a:cubicBezTo>
                <a:cubicBezTo>
                  <a:pt x="152" y="94"/>
                  <a:pt x="152" y="94"/>
                  <a:pt x="152" y="94"/>
                </a:cubicBezTo>
                <a:cubicBezTo>
                  <a:pt x="157" y="93"/>
                  <a:pt x="160" y="88"/>
                  <a:pt x="160" y="80"/>
                </a:cubicBezTo>
                <a:cubicBezTo>
                  <a:pt x="160" y="75"/>
                  <a:pt x="159" y="71"/>
                  <a:pt x="157" y="68"/>
                </a:cubicBezTo>
                <a:cubicBezTo>
                  <a:pt x="159" y="66"/>
                  <a:pt x="160" y="62"/>
                  <a:pt x="160" y="57"/>
                </a:cubicBezTo>
                <a:close/>
                <a:moveTo>
                  <a:pt x="71" y="21"/>
                </a:moveTo>
                <a:cubicBezTo>
                  <a:pt x="118" y="45"/>
                  <a:pt x="118" y="45"/>
                  <a:pt x="118" y="45"/>
                </a:cubicBezTo>
                <a:cubicBezTo>
                  <a:pt x="84" y="63"/>
                  <a:pt x="84" y="63"/>
                  <a:pt x="84" y="63"/>
                </a:cubicBezTo>
                <a:cubicBezTo>
                  <a:pt x="37" y="38"/>
                  <a:pt x="37" y="38"/>
                  <a:pt x="37" y="38"/>
                </a:cubicBezTo>
                <a:lnTo>
                  <a:pt x="71" y="21"/>
                </a:lnTo>
                <a:close/>
                <a:moveTo>
                  <a:pt x="151" y="87"/>
                </a:moveTo>
                <a:cubicBezTo>
                  <a:pt x="151" y="87"/>
                  <a:pt x="151" y="87"/>
                  <a:pt x="151" y="87"/>
                </a:cubicBezTo>
                <a:cubicBezTo>
                  <a:pt x="151" y="87"/>
                  <a:pt x="151" y="87"/>
                  <a:pt x="150" y="87"/>
                </a:cubicBezTo>
                <a:cubicBezTo>
                  <a:pt x="150" y="87"/>
                  <a:pt x="150" y="87"/>
                  <a:pt x="150" y="87"/>
                </a:cubicBezTo>
                <a:cubicBezTo>
                  <a:pt x="149" y="87"/>
                  <a:pt x="149" y="87"/>
                  <a:pt x="149" y="87"/>
                </a:cubicBezTo>
                <a:cubicBezTo>
                  <a:pt x="84" y="121"/>
                  <a:pt x="84" y="121"/>
                  <a:pt x="84" y="121"/>
                </a:cubicBezTo>
                <a:cubicBezTo>
                  <a:pt x="8" y="82"/>
                  <a:pt x="8" y="82"/>
                  <a:pt x="8" y="82"/>
                </a:cubicBezTo>
                <a:cubicBezTo>
                  <a:pt x="9" y="79"/>
                  <a:pt x="10" y="76"/>
                  <a:pt x="10" y="73"/>
                </a:cubicBezTo>
                <a:cubicBezTo>
                  <a:pt x="10" y="71"/>
                  <a:pt x="10" y="70"/>
                  <a:pt x="9" y="68"/>
                </a:cubicBezTo>
                <a:cubicBezTo>
                  <a:pt x="82" y="106"/>
                  <a:pt x="82" y="106"/>
                  <a:pt x="82" y="106"/>
                </a:cubicBezTo>
                <a:cubicBezTo>
                  <a:pt x="83" y="106"/>
                  <a:pt x="84" y="106"/>
                  <a:pt x="84" y="106"/>
                </a:cubicBezTo>
                <a:cubicBezTo>
                  <a:pt x="85" y="106"/>
                  <a:pt x="85" y="106"/>
                  <a:pt x="86" y="106"/>
                </a:cubicBezTo>
                <a:cubicBezTo>
                  <a:pt x="150" y="73"/>
                  <a:pt x="150" y="73"/>
                  <a:pt x="150" y="73"/>
                </a:cubicBezTo>
                <a:cubicBezTo>
                  <a:pt x="151" y="73"/>
                  <a:pt x="151" y="73"/>
                  <a:pt x="151" y="73"/>
                </a:cubicBezTo>
                <a:cubicBezTo>
                  <a:pt x="151" y="73"/>
                  <a:pt x="153" y="76"/>
                  <a:pt x="153" y="80"/>
                </a:cubicBezTo>
                <a:cubicBezTo>
                  <a:pt x="153" y="84"/>
                  <a:pt x="151" y="87"/>
                  <a:pt x="151" y="87"/>
                </a:cubicBezTo>
                <a:close/>
                <a:moveTo>
                  <a:pt x="151" y="64"/>
                </a:moveTo>
                <a:cubicBezTo>
                  <a:pt x="151" y="64"/>
                  <a:pt x="151" y="64"/>
                  <a:pt x="151" y="64"/>
                </a:cubicBezTo>
                <a:cubicBezTo>
                  <a:pt x="151" y="64"/>
                  <a:pt x="151" y="64"/>
                  <a:pt x="150" y="64"/>
                </a:cubicBezTo>
                <a:cubicBezTo>
                  <a:pt x="150" y="64"/>
                  <a:pt x="150" y="64"/>
                  <a:pt x="150" y="65"/>
                </a:cubicBezTo>
                <a:cubicBezTo>
                  <a:pt x="149" y="65"/>
                  <a:pt x="149" y="65"/>
                  <a:pt x="149" y="65"/>
                </a:cubicBezTo>
                <a:cubicBezTo>
                  <a:pt x="84" y="98"/>
                  <a:pt x="84" y="98"/>
                  <a:pt x="84" y="98"/>
                </a:cubicBezTo>
                <a:cubicBezTo>
                  <a:pt x="8" y="59"/>
                  <a:pt x="8" y="59"/>
                  <a:pt x="8" y="59"/>
                </a:cubicBezTo>
                <a:cubicBezTo>
                  <a:pt x="9" y="57"/>
                  <a:pt x="10" y="53"/>
                  <a:pt x="10" y="50"/>
                </a:cubicBezTo>
                <a:cubicBezTo>
                  <a:pt x="10" y="48"/>
                  <a:pt x="10" y="47"/>
                  <a:pt x="9" y="45"/>
                </a:cubicBezTo>
                <a:cubicBezTo>
                  <a:pt x="82" y="83"/>
                  <a:pt x="82" y="83"/>
                  <a:pt x="82" y="83"/>
                </a:cubicBezTo>
                <a:cubicBezTo>
                  <a:pt x="83" y="83"/>
                  <a:pt x="84" y="83"/>
                  <a:pt x="84" y="83"/>
                </a:cubicBezTo>
                <a:cubicBezTo>
                  <a:pt x="85" y="83"/>
                  <a:pt x="85" y="83"/>
                  <a:pt x="86" y="83"/>
                </a:cubicBezTo>
                <a:cubicBezTo>
                  <a:pt x="150" y="50"/>
                  <a:pt x="150" y="50"/>
                  <a:pt x="150" y="50"/>
                </a:cubicBezTo>
                <a:cubicBezTo>
                  <a:pt x="151" y="50"/>
                  <a:pt x="151" y="50"/>
                  <a:pt x="151" y="50"/>
                </a:cubicBezTo>
                <a:cubicBezTo>
                  <a:pt x="151" y="50"/>
                  <a:pt x="153" y="53"/>
                  <a:pt x="153" y="57"/>
                </a:cubicBezTo>
                <a:cubicBezTo>
                  <a:pt x="153" y="61"/>
                  <a:pt x="151" y="64"/>
                  <a:pt x="151" y="64"/>
                </a:cubicBezTo>
                <a:close/>
              </a:path>
            </a:pathLst>
          </a:custGeom>
          <a:solidFill>
            <a:srgbClr val="C00000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1" name="组 57"/>
          <p:cNvGrpSpPr/>
          <p:nvPr/>
        </p:nvGrpSpPr>
        <p:grpSpPr>
          <a:xfrm>
            <a:off x="2053242" y="2155580"/>
            <a:ext cx="303202" cy="261126"/>
            <a:chOff x="3914842" y="2771169"/>
            <a:chExt cx="303202" cy="261126"/>
          </a:xfrm>
          <a:solidFill>
            <a:srgbClr val="C00000"/>
          </a:solidFill>
        </p:grpSpPr>
        <p:sp>
          <p:nvSpPr>
            <p:cNvPr id="13" name="Freeform 744"/>
            <p:cNvSpPr>
              <a:spLocks/>
            </p:cNvSpPr>
            <p:nvPr/>
          </p:nvSpPr>
          <p:spPr bwMode="auto">
            <a:xfrm>
              <a:off x="3982907" y="2913488"/>
              <a:ext cx="174496" cy="87867"/>
            </a:xfrm>
            <a:custGeom>
              <a:avLst/>
              <a:gdLst>
                <a:gd name="T0" fmla="*/ 0 w 91"/>
                <a:gd name="T1" fmla="*/ 2 h 46"/>
                <a:gd name="T2" fmla="*/ 0 w 91"/>
                <a:gd name="T3" fmla="*/ 25 h 46"/>
                <a:gd name="T4" fmla="*/ 46 w 91"/>
                <a:gd name="T5" fmla="*/ 46 h 46"/>
                <a:gd name="T6" fmla="*/ 91 w 91"/>
                <a:gd name="T7" fmla="*/ 25 h 46"/>
                <a:gd name="T8" fmla="*/ 91 w 91"/>
                <a:gd name="T9" fmla="*/ 0 h 46"/>
                <a:gd name="T10" fmla="*/ 52 w 91"/>
                <a:gd name="T11" fmla="*/ 23 h 46"/>
                <a:gd name="T12" fmla="*/ 43 w 91"/>
                <a:gd name="T13" fmla="*/ 24 h 46"/>
                <a:gd name="T14" fmla="*/ 0 w 91"/>
                <a:gd name="T15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46">
                  <a:moveTo>
                    <a:pt x="0" y="2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19" y="46"/>
                    <a:pt x="46" y="46"/>
                  </a:cubicBezTo>
                  <a:cubicBezTo>
                    <a:pt x="79" y="46"/>
                    <a:pt x="91" y="25"/>
                    <a:pt x="91" y="25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49" y="25"/>
                    <a:pt x="46" y="25"/>
                    <a:pt x="43" y="24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Freeform 745"/>
            <p:cNvSpPr>
              <a:spLocks/>
            </p:cNvSpPr>
            <p:nvPr/>
          </p:nvSpPr>
          <p:spPr bwMode="auto">
            <a:xfrm>
              <a:off x="3914842" y="2771169"/>
              <a:ext cx="303202" cy="261126"/>
            </a:xfrm>
            <a:custGeom>
              <a:avLst/>
              <a:gdLst>
                <a:gd name="T0" fmla="*/ 83 w 159"/>
                <a:gd name="T1" fmla="*/ 50 h 136"/>
                <a:gd name="T2" fmla="*/ 70 w 159"/>
                <a:gd name="T3" fmla="*/ 46 h 136"/>
                <a:gd name="T4" fmla="*/ 23 w 159"/>
                <a:gd name="T5" fmla="*/ 63 h 136"/>
                <a:gd name="T6" fmla="*/ 79 w 159"/>
                <a:gd name="T7" fmla="*/ 91 h 136"/>
                <a:gd name="T8" fmla="*/ 88 w 159"/>
                <a:gd name="T9" fmla="*/ 91 h 136"/>
                <a:gd name="T10" fmla="*/ 154 w 159"/>
                <a:gd name="T11" fmla="*/ 53 h 136"/>
                <a:gd name="T12" fmla="*/ 159 w 159"/>
                <a:gd name="T13" fmla="*/ 44 h 136"/>
                <a:gd name="T14" fmla="*/ 153 w 159"/>
                <a:gd name="T15" fmla="*/ 36 h 136"/>
                <a:gd name="T16" fmla="*/ 85 w 159"/>
                <a:gd name="T17" fmla="*/ 2 h 136"/>
                <a:gd name="T18" fmla="*/ 76 w 159"/>
                <a:gd name="T19" fmla="*/ 2 h 136"/>
                <a:gd name="T20" fmla="*/ 11 w 159"/>
                <a:gd name="T21" fmla="*/ 40 h 136"/>
                <a:gd name="T22" fmla="*/ 6 w 159"/>
                <a:gd name="T23" fmla="*/ 49 h 136"/>
                <a:gd name="T24" fmla="*/ 11 w 159"/>
                <a:gd name="T25" fmla="*/ 57 h 136"/>
                <a:gd name="T26" fmla="*/ 11 w 159"/>
                <a:gd name="T27" fmla="*/ 92 h 136"/>
                <a:gd name="T28" fmla="*/ 5 w 159"/>
                <a:gd name="T29" fmla="*/ 100 h 136"/>
                <a:gd name="T30" fmla="*/ 8 w 159"/>
                <a:gd name="T31" fmla="*/ 107 h 136"/>
                <a:gd name="T32" fmla="*/ 3 w 159"/>
                <a:gd name="T33" fmla="*/ 118 h 136"/>
                <a:gd name="T34" fmla="*/ 0 w 159"/>
                <a:gd name="T35" fmla="*/ 125 h 136"/>
                <a:gd name="T36" fmla="*/ 4 w 159"/>
                <a:gd name="T37" fmla="*/ 133 h 136"/>
                <a:gd name="T38" fmla="*/ 5 w 159"/>
                <a:gd name="T39" fmla="*/ 133 h 136"/>
                <a:gd name="T40" fmla="*/ 13 w 159"/>
                <a:gd name="T41" fmla="*/ 135 h 136"/>
                <a:gd name="T42" fmla="*/ 19 w 159"/>
                <a:gd name="T43" fmla="*/ 130 h 136"/>
                <a:gd name="T44" fmla="*/ 20 w 159"/>
                <a:gd name="T45" fmla="*/ 106 h 136"/>
                <a:gd name="T46" fmla="*/ 23 w 159"/>
                <a:gd name="T47" fmla="*/ 100 h 136"/>
                <a:gd name="T48" fmla="*/ 17 w 159"/>
                <a:gd name="T49" fmla="*/ 92 h 136"/>
                <a:gd name="T50" fmla="*/ 17 w 159"/>
                <a:gd name="T51" fmla="*/ 59 h 136"/>
                <a:gd name="T52" fmla="*/ 68 w 159"/>
                <a:gd name="T53" fmla="*/ 41 h 136"/>
                <a:gd name="T54" fmla="*/ 71 w 159"/>
                <a:gd name="T55" fmla="*/ 37 h 136"/>
                <a:gd name="T56" fmla="*/ 82 w 159"/>
                <a:gd name="T57" fmla="*/ 44 h 136"/>
                <a:gd name="T58" fmla="*/ 93 w 159"/>
                <a:gd name="T59" fmla="*/ 38 h 136"/>
                <a:gd name="T60" fmla="*/ 93 w 159"/>
                <a:gd name="T61" fmla="*/ 36 h 136"/>
                <a:gd name="T62" fmla="*/ 96 w 159"/>
                <a:gd name="T63" fmla="*/ 43 h 136"/>
                <a:gd name="T64" fmla="*/ 83 w 159"/>
                <a:gd name="T65" fmla="*/ 5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" h="136">
                  <a:moveTo>
                    <a:pt x="83" y="50"/>
                  </a:moveTo>
                  <a:cubicBezTo>
                    <a:pt x="78" y="50"/>
                    <a:pt x="73" y="49"/>
                    <a:pt x="70" y="46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79" y="91"/>
                    <a:pt x="79" y="91"/>
                    <a:pt x="79" y="91"/>
                  </a:cubicBezTo>
                  <a:cubicBezTo>
                    <a:pt x="82" y="93"/>
                    <a:pt x="85" y="92"/>
                    <a:pt x="88" y="91"/>
                  </a:cubicBezTo>
                  <a:cubicBezTo>
                    <a:pt x="154" y="53"/>
                    <a:pt x="154" y="53"/>
                    <a:pt x="154" y="53"/>
                  </a:cubicBezTo>
                  <a:cubicBezTo>
                    <a:pt x="157" y="51"/>
                    <a:pt x="159" y="47"/>
                    <a:pt x="159" y="44"/>
                  </a:cubicBezTo>
                  <a:cubicBezTo>
                    <a:pt x="158" y="40"/>
                    <a:pt x="156" y="37"/>
                    <a:pt x="153" y="36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82" y="0"/>
                    <a:pt x="79" y="0"/>
                    <a:pt x="76" y="2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7" y="42"/>
                    <a:pt x="6" y="45"/>
                    <a:pt x="6" y="49"/>
                  </a:cubicBezTo>
                  <a:cubicBezTo>
                    <a:pt x="6" y="52"/>
                    <a:pt x="8" y="55"/>
                    <a:pt x="11" y="57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8" y="93"/>
                    <a:pt x="5" y="96"/>
                    <a:pt x="5" y="100"/>
                  </a:cubicBezTo>
                  <a:cubicBezTo>
                    <a:pt x="5" y="103"/>
                    <a:pt x="6" y="105"/>
                    <a:pt x="8" y="107"/>
                  </a:cubicBezTo>
                  <a:cubicBezTo>
                    <a:pt x="8" y="112"/>
                    <a:pt x="6" y="115"/>
                    <a:pt x="3" y="118"/>
                  </a:cubicBezTo>
                  <a:cubicBezTo>
                    <a:pt x="1" y="120"/>
                    <a:pt x="0" y="122"/>
                    <a:pt x="0" y="125"/>
                  </a:cubicBezTo>
                  <a:cubicBezTo>
                    <a:pt x="0" y="128"/>
                    <a:pt x="2" y="131"/>
                    <a:pt x="4" y="133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7" y="135"/>
                    <a:pt x="10" y="136"/>
                    <a:pt x="13" y="135"/>
                  </a:cubicBezTo>
                  <a:cubicBezTo>
                    <a:pt x="16" y="134"/>
                    <a:pt x="18" y="133"/>
                    <a:pt x="19" y="130"/>
                  </a:cubicBezTo>
                  <a:cubicBezTo>
                    <a:pt x="24" y="122"/>
                    <a:pt x="22" y="111"/>
                    <a:pt x="20" y="106"/>
                  </a:cubicBezTo>
                  <a:cubicBezTo>
                    <a:pt x="22" y="105"/>
                    <a:pt x="23" y="102"/>
                    <a:pt x="23" y="100"/>
                  </a:cubicBezTo>
                  <a:cubicBezTo>
                    <a:pt x="23" y="96"/>
                    <a:pt x="20" y="93"/>
                    <a:pt x="17" y="92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9" y="39"/>
                    <a:pt x="71" y="37"/>
                    <a:pt x="71" y="37"/>
                  </a:cubicBezTo>
                  <a:cubicBezTo>
                    <a:pt x="71" y="37"/>
                    <a:pt x="71" y="44"/>
                    <a:pt x="82" y="44"/>
                  </a:cubicBezTo>
                  <a:cubicBezTo>
                    <a:pt x="88" y="44"/>
                    <a:pt x="93" y="42"/>
                    <a:pt x="93" y="38"/>
                  </a:cubicBezTo>
                  <a:cubicBezTo>
                    <a:pt x="93" y="38"/>
                    <a:pt x="93" y="37"/>
                    <a:pt x="93" y="36"/>
                  </a:cubicBezTo>
                  <a:cubicBezTo>
                    <a:pt x="95" y="38"/>
                    <a:pt x="96" y="41"/>
                    <a:pt x="96" y="43"/>
                  </a:cubicBezTo>
                  <a:cubicBezTo>
                    <a:pt x="96" y="47"/>
                    <a:pt x="90" y="50"/>
                    <a:pt x="83" y="5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5" name="组 56"/>
          <p:cNvGrpSpPr/>
          <p:nvPr/>
        </p:nvGrpSpPr>
        <p:grpSpPr>
          <a:xfrm>
            <a:off x="2755807" y="1458881"/>
            <a:ext cx="325479" cy="321766"/>
            <a:chOff x="4617407" y="2074470"/>
            <a:chExt cx="325479" cy="321766"/>
          </a:xfrm>
          <a:solidFill>
            <a:srgbClr val="C00000"/>
          </a:solidFill>
        </p:grpSpPr>
        <p:sp>
          <p:nvSpPr>
            <p:cNvPr id="16" name="Freeform 746"/>
            <p:cNvSpPr>
              <a:spLocks/>
            </p:cNvSpPr>
            <p:nvPr/>
          </p:nvSpPr>
          <p:spPr bwMode="auto">
            <a:xfrm>
              <a:off x="4789428" y="2074470"/>
              <a:ext cx="153458" cy="152220"/>
            </a:xfrm>
            <a:custGeom>
              <a:avLst/>
              <a:gdLst>
                <a:gd name="T0" fmla="*/ 71 w 124"/>
                <a:gd name="T1" fmla="*/ 17 h 123"/>
                <a:gd name="T2" fmla="*/ 105 w 124"/>
                <a:gd name="T3" fmla="*/ 53 h 123"/>
                <a:gd name="T4" fmla="*/ 95 w 124"/>
                <a:gd name="T5" fmla="*/ 64 h 123"/>
                <a:gd name="T6" fmla="*/ 79 w 124"/>
                <a:gd name="T7" fmla="*/ 47 h 123"/>
                <a:gd name="T8" fmla="*/ 71 w 124"/>
                <a:gd name="T9" fmla="*/ 55 h 123"/>
                <a:gd name="T10" fmla="*/ 88 w 124"/>
                <a:gd name="T11" fmla="*/ 70 h 123"/>
                <a:gd name="T12" fmla="*/ 81 w 124"/>
                <a:gd name="T13" fmla="*/ 78 h 123"/>
                <a:gd name="T14" fmla="*/ 70 w 124"/>
                <a:gd name="T15" fmla="*/ 67 h 123"/>
                <a:gd name="T16" fmla="*/ 64 w 124"/>
                <a:gd name="T17" fmla="*/ 73 h 123"/>
                <a:gd name="T18" fmla="*/ 74 w 124"/>
                <a:gd name="T19" fmla="*/ 84 h 123"/>
                <a:gd name="T20" fmla="*/ 64 w 124"/>
                <a:gd name="T21" fmla="*/ 95 h 123"/>
                <a:gd name="T22" fmla="*/ 48 w 124"/>
                <a:gd name="T23" fmla="*/ 78 h 123"/>
                <a:gd name="T24" fmla="*/ 40 w 124"/>
                <a:gd name="T25" fmla="*/ 84 h 123"/>
                <a:gd name="T26" fmla="*/ 57 w 124"/>
                <a:gd name="T27" fmla="*/ 101 h 123"/>
                <a:gd name="T28" fmla="*/ 50 w 124"/>
                <a:gd name="T29" fmla="*/ 107 h 123"/>
                <a:gd name="T30" fmla="*/ 39 w 124"/>
                <a:gd name="T31" fmla="*/ 96 h 123"/>
                <a:gd name="T32" fmla="*/ 33 w 124"/>
                <a:gd name="T33" fmla="*/ 104 h 123"/>
                <a:gd name="T34" fmla="*/ 53 w 124"/>
                <a:gd name="T35" fmla="*/ 123 h 123"/>
                <a:gd name="T36" fmla="*/ 124 w 124"/>
                <a:gd name="T37" fmla="*/ 53 h 123"/>
                <a:gd name="T38" fmla="*/ 71 w 124"/>
                <a:gd name="T39" fmla="*/ 0 h 123"/>
                <a:gd name="T40" fmla="*/ 0 w 124"/>
                <a:gd name="T41" fmla="*/ 70 h 123"/>
                <a:gd name="T42" fmla="*/ 8 w 124"/>
                <a:gd name="T43" fmla="*/ 79 h 123"/>
                <a:gd name="T44" fmla="*/ 71 w 124"/>
                <a:gd name="T45" fmla="*/ 1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4" h="123">
                  <a:moveTo>
                    <a:pt x="71" y="17"/>
                  </a:moveTo>
                  <a:lnTo>
                    <a:pt x="105" y="53"/>
                  </a:lnTo>
                  <a:lnTo>
                    <a:pt x="95" y="64"/>
                  </a:lnTo>
                  <a:lnTo>
                    <a:pt x="79" y="47"/>
                  </a:lnTo>
                  <a:lnTo>
                    <a:pt x="71" y="55"/>
                  </a:lnTo>
                  <a:lnTo>
                    <a:pt x="88" y="70"/>
                  </a:lnTo>
                  <a:lnTo>
                    <a:pt x="81" y="78"/>
                  </a:lnTo>
                  <a:lnTo>
                    <a:pt x="70" y="67"/>
                  </a:lnTo>
                  <a:lnTo>
                    <a:pt x="64" y="73"/>
                  </a:lnTo>
                  <a:lnTo>
                    <a:pt x="74" y="84"/>
                  </a:lnTo>
                  <a:lnTo>
                    <a:pt x="64" y="95"/>
                  </a:lnTo>
                  <a:lnTo>
                    <a:pt x="48" y="78"/>
                  </a:lnTo>
                  <a:lnTo>
                    <a:pt x="40" y="84"/>
                  </a:lnTo>
                  <a:lnTo>
                    <a:pt x="57" y="101"/>
                  </a:lnTo>
                  <a:lnTo>
                    <a:pt x="50" y="107"/>
                  </a:lnTo>
                  <a:lnTo>
                    <a:pt x="39" y="96"/>
                  </a:lnTo>
                  <a:lnTo>
                    <a:pt x="33" y="104"/>
                  </a:lnTo>
                  <a:lnTo>
                    <a:pt x="53" y="123"/>
                  </a:lnTo>
                  <a:lnTo>
                    <a:pt x="124" y="53"/>
                  </a:lnTo>
                  <a:lnTo>
                    <a:pt x="71" y="0"/>
                  </a:lnTo>
                  <a:lnTo>
                    <a:pt x="0" y="70"/>
                  </a:lnTo>
                  <a:lnTo>
                    <a:pt x="8" y="79"/>
                  </a:lnTo>
                  <a:lnTo>
                    <a:pt x="71" y="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Freeform 747"/>
            <p:cNvSpPr>
              <a:spLocks/>
            </p:cNvSpPr>
            <p:nvPr/>
          </p:nvSpPr>
          <p:spPr bwMode="auto">
            <a:xfrm>
              <a:off x="4617407" y="2226690"/>
              <a:ext cx="170783" cy="169546"/>
            </a:xfrm>
            <a:custGeom>
              <a:avLst/>
              <a:gdLst>
                <a:gd name="T0" fmla="*/ 110 w 138"/>
                <a:gd name="T1" fmla="*/ 38 h 137"/>
                <a:gd name="T2" fmla="*/ 121 w 138"/>
                <a:gd name="T3" fmla="*/ 50 h 137"/>
                <a:gd name="T4" fmla="*/ 113 w 138"/>
                <a:gd name="T5" fmla="*/ 60 h 137"/>
                <a:gd name="T6" fmla="*/ 94 w 138"/>
                <a:gd name="T7" fmla="*/ 41 h 137"/>
                <a:gd name="T8" fmla="*/ 88 w 138"/>
                <a:gd name="T9" fmla="*/ 49 h 137"/>
                <a:gd name="T10" fmla="*/ 105 w 138"/>
                <a:gd name="T11" fmla="*/ 66 h 137"/>
                <a:gd name="T12" fmla="*/ 98 w 138"/>
                <a:gd name="T13" fmla="*/ 74 h 137"/>
                <a:gd name="T14" fmla="*/ 87 w 138"/>
                <a:gd name="T15" fmla="*/ 61 h 137"/>
                <a:gd name="T16" fmla="*/ 79 w 138"/>
                <a:gd name="T17" fmla="*/ 67 h 137"/>
                <a:gd name="T18" fmla="*/ 91 w 138"/>
                <a:gd name="T19" fmla="*/ 80 h 137"/>
                <a:gd name="T20" fmla="*/ 82 w 138"/>
                <a:gd name="T21" fmla="*/ 91 h 137"/>
                <a:gd name="T22" fmla="*/ 64 w 138"/>
                <a:gd name="T23" fmla="*/ 72 h 137"/>
                <a:gd name="T24" fmla="*/ 57 w 138"/>
                <a:gd name="T25" fmla="*/ 78 h 137"/>
                <a:gd name="T26" fmla="*/ 74 w 138"/>
                <a:gd name="T27" fmla="*/ 97 h 137"/>
                <a:gd name="T28" fmla="*/ 68 w 138"/>
                <a:gd name="T29" fmla="*/ 103 h 137"/>
                <a:gd name="T30" fmla="*/ 56 w 138"/>
                <a:gd name="T31" fmla="*/ 91 h 137"/>
                <a:gd name="T32" fmla="*/ 48 w 138"/>
                <a:gd name="T33" fmla="*/ 98 h 137"/>
                <a:gd name="T34" fmla="*/ 61 w 138"/>
                <a:gd name="T35" fmla="*/ 111 h 137"/>
                <a:gd name="T36" fmla="*/ 53 w 138"/>
                <a:gd name="T37" fmla="*/ 118 h 137"/>
                <a:gd name="T38" fmla="*/ 17 w 138"/>
                <a:gd name="T39" fmla="*/ 84 h 137"/>
                <a:gd name="T40" fmla="*/ 94 w 138"/>
                <a:gd name="T41" fmla="*/ 9 h 137"/>
                <a:gd name="T42" fmla="*/ 85 w 138"/>
                <a:gd name="T43" fmla="*/ 0 h 137"/>
                <a:gd name="T44" fmla="*/ 0 w 138"/>
                <a:gd name="T45" fmla="*/ 84 h 137"/>
                <a:gd name="T46" fmla="*/ 51 w 138"/>
                <a:gd name="T47" fmla="*/ 137 h 137"/>
                <a:gd name="T48" fmla="*/ 138 w 138"/>
                <a:gd name="T49" fmla="*/ 54 h 137"/>
                <a:gd name="T50" fmla="*/ 116 w 138"/>
                <a:gd name="T51" fmla="*/ 32 h 137"/>
                <a:gd name="T52" fmla="*/ 110 w 138"/>
                <a:gd name="T53" fmla="*/ 3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8" h="137">
                  <a:moveTo>
                    <a:pt x="110" y="38"/>
                  </a:moveTo>
                  <a:lnTo>
                    <a:pt x="121" y="50"/>
                  </a:lnTo>
                  <a:lnTo>
                    <a:pt x="113" y="60"/>
                  </a:lnTo>
                  <a:lnTo>
                    <a:pt x="94" y="41"/>
                  </a:lnTo>
                  <a:lnTo>
                    <a:pt x="88" y="49"/>
                  </a:lnTo>
                  <a:lnTo>
                    <a:pt x="105" y="66"/>
                  </a:lnTo>
                  <a:lnTo>
                    <a:pt x="98" y="74"/>
                  </a:lnTo>
                  <a:lnTo>
                    <a:pt x="87" y="61"/>
                  </a:lnTo>
                  <a:lnTo>
                    <a:pt x="79" y="67"/>
                  </a:lnTo>
                  <a:lnTo>
                    <a:pt x="91" y="80"/>
                  </a:lnTo>
                  <a:lnTo>
                    <a:pt x="82" y="91"/>
                  </a:lnTo>
                  <a:lnTo>
                    <a:pt x="64" y="72"/>
                  </a:lnTo>
                  <a:lnTo>
                    <a:pt x="57" y="78"/>
                  </a:lnTo>
                  <a:lnTo>
                    <a:pt x="74" y="97"/>
                  </a:lnTo>
                  <a:lnTo>
                    <a:pt x="68" y="103"/>
                  </a:lnTo>
                  <a:lnTo>
                    <a:pt x="56" y="91"/>
                  </a:lnTo>
                  <a:lnTo>
                    <a:pt x="48" y="98"/>
                  </a:lnTo>
                  <a:lnTo>
                    <a:pt x="61" y="111"/>
                  </a:lnTo>
                  <a:lnTo>
                    <a:pt x="53" y="118"/>
                  </a:lnTo>
                  <a:lnTo>
                    <a:pt x="17" y="84"/>
                  </a:lnTo>
                  <a:lnTo>
                    <a:pt x="94" y="9"/>
                  </a:lnTo>
                  <a:lnTo>
                    <a:pt x="85" y="0"/>
                  </a:lnTo>
                  <a:lnTo>
                    <a:pt x="0" y="84"/>
                  </a:lnTo>
                  <a:lnTo>
                    <a:pt x="51" y="137"/>
                  </a:lnTo>
                  <a:lnTo>
                    <a:pt x="138" y="54"/>
                  </a:lnTo>
                  <a:lnTo>
                    <a:pt x="116" y="32"/>
                  </a:lnTo>
                  <a:lnTo>
                    <a:pt x="110" y="3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Freeform 748"/>
            <p:cNvSpPr>
              <a:spLocks noEditPoints="1"/>
            </p:cNvSpPr>
            <p:nvPr/>
          </p:nvSpPr>
          <p:spPr bwMode="auto">
            <a:xfrm>
              <a:off x="4654534" y="2094271"/>
              <a:ext cx="261125" cy="266076"/>
            </a:xfrm>
            <a:custGeom>
              <a:avLst/>
              <a:gdLst>
                <a:gd name="T0" fmla="*/ 75 w 211"/>
                <a:gd name="T1" fmla="*/ 34 h 215"/>
                <a:gd name="T2" fmla="*/ 75 w 211"/>
                <a:gd name="T3" fmla="*/ 34 h 215"/>
                <a:gd name="T4" fmla="*/ 41 w 211"/>
                <a:gd name="T5" fmla="*/ 0 h 215"/>
                <a:gd name="T6" fmla="*/ 0 w 211"/>
                <a:gd name="T7" fmla="*/ 40 h 215"/>
                <a:gd name="T8" fmla="*/ 35 w 211"/>
                <a:gd name="T9" fmla="*/ 76 h 215"/>
                <a:gd name="T10" fmla="*/ 35 w 211"/>
                <a:gd name="T11" fmla="*/ 76 h 215"/>
                <a:gd name="T12" fmla="*/ 143 w 211"/>
                <a:gd name="T13" fmla="*/ 184 h 215"/>
                <a:gd name="T14" fmla="*/ 211 w 211"/>
                <a:gd name="T15" fmla="*/ 215 h 215"/>
                <a:gd name="T16" fmla="*/ 185 w 211"/>
                <a:gd name="T17" fmla="*/ 144 h 215"/>
                <a:gd name="T18" fmla="*/ 75 w 211"/>
                <a:gd name="T19" fmla="*/ 34 h 215"/>
                <a:gd name="T20" fmla="*/ 27 w 211"/>
                <a:gd name="T21" fmla="*/ 54 h 215"/>
                <a:gd name="T22" fmla="*/ 15 w 211"/>
                <a:gd name="T23" fmla="*/ 40 h 215"/>
                <a:gd name="T24" fmla="*/ 41 w 211"/>
                <a:gd name="T25" fmla="*/ 14 h 215"/>
                <a:gd name="T26" fmla="*/ 54 w 211"/>
                <a:gd name="T27" fmla="*/ 28 h 215"/>
                <a:gd name="T28" fmla="*/ 27 w 211"/>
                <a:gd name="T29" fmla="*/ 54 h 215"/>
                <a:gd name="T30" fmla="*/ 185 w 211"/>
                <a:gd name="T31" fmla="*/ 196 h 215"/>
                <a:gd name="T32" fmla="*/ 146 w 211"/>
                <a:gd name="T33" fmla="*/ 181 h 215"/>
                <a:gd name="T34" fmla="*/ 142 w 211"/>
                <a:gd name="T35" fmla="*/ 176 h 215"/>
                <a:gd name="T36" fmla="*/ 165 w 211"/>
                <a:gd name="T37" fmla="*/ 176 h 215"/>
                <a:gd name="T38" fmla="*/ 160 w 211"/>
                <a:gd name="T39" fmla="*/ 161 h 215"/>
                <a:gd name="T40" fmla="*/ 177 w 211"/>
                <a:gd name="T41" fmla="*/ 164 h 215"/>
                <a:gd name="T42" fmla="*/ 177 w 211"/>
                <a:gd name="T43" fmla="*/ 144 h 215"/>
                <a:gd name="T44" fmla="*/ 180 w 211"/>
                <a:gd name="T45" fmla="*/ 147 h 215"/>
                <a:gd name="T46" fmla="*/ 194 w 211"/>
                <a:gd name="T47" fmla="*/ 187 h 215"/>
                <a:gd name="T48" fmla="*/ 185 w 211"/>
                <a:gd name="T49" fmla="*/ 19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1" h="215">
                  <a:moveTo>
                    <a:pt x="75" y="34"/>
                  </a:moveTo>
                  <a:lnTo>
                    <a:pt x="75" y="34"/>
                  </a:lnTo>
                  <a:lnTo>
                    <a:pt x="41" y="0"/>
                  </a:lnTo>
                  <a:lnTo>
                    <a:pt x="0" y="40"/>
                  </a:lnTo>
                  <a:lnTo>
                    <a:pt x="35" y="76"/>
                  </a:lnTo>
                  <a:lnTo>
                    <a:pt x="35" y="76"/>
                  </a:lnTo>
                  <a:lnTo>
                    <a:pt x="143" y="184"/>
                  </a:lnTo>
                  <a:lnTo>
                    <a:pt x="211" y="215"/>
                  </a:lnTo>
                  <a:lnTo>
                    <a:pt x="185" y="144"/>
                  </a:lnTo>
                  <a:lnTo>
                    <a:pt x="75" y="34"/>
                  </a:lnTo>
                  <a:close/>
                  <a:moveTo>
                    <a:pt x="27" y="54"/>
                  </a:moveTo>
                  <a:lnTo>
                    <a:pt x="15" y="40"/>
                  </a:lnTo>
                  <a:lnTo>
                    <a:pt x="41" y="14"/>
                  </a:lnTo>
                  <a:lnTo>
                    <a:pt x="54" y="28"/>
                  </a:lnTo>
                  <a:lnTo>
                    <a:pt x="27" y="54"/>
                  </a:lnTo>
                  <a:close/>
                  <a:moveTo>
                    <a:pt x="185" y="196"/>
                  </a:moveTo>
                  <a:lnTo>
                    <a:pt x="146" y="181"/>
                  </a:lnTo>
                  <a:lnTo>
                    <a:pt x="142" y="176"/>
                  </a:lnTo>
                  <a:lnTo>
                    <a:pt x="165" y="176"/>
                  </a:lnTo>
                  <a:lnTo>
                    <a:pt x="160" y="161"/>
                  </a:lnTo>
                  <a:lnTo>
                    <a:pt x="177" y="164"/>
                  </a:lnTo>
                  <a:lnTo>
                    <a:pt x="177" y="144"/>
                  </a:lnTo>
                  <a:lnTo>
                    <a:pt x="180" y="147"/>
                  </a:lnTo>
                  <a:lnTo>
                    <a:pt x="194" y="187"/>
                  </a:lnTo>
                  <a:lnTo>
                    <a:pt x="185" y="19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9" name="文本框 47"/>
          <p:cNvSpPr txBox="1"/>
          <p:nvPr/>
        </p:nvSpPr>
        <p:spPr>
          <a:xfrm>
            <a:off x="2612471" y="91608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2014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20" name="文本框 48"/>
          <p:cNvSpPr txBox="1"/>
          <p:nvPr/>
        </p:nvSpPr>
        <p:spPr>
          <a:xfrm>
            <a:off x="1868890" y="149272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2015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21" name="文本框 49"/>
          <p:cNvSpPr txBox="1"/>
          <p:nvPr/>
        </p:nvSpPr>
        <p:spPr>
          <a:xfrm>
            <a:off x="1868890" y="2667699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kern="0" dirty="0" smtClean="0">
                <a:solidFill>
                  <a:sysClr val="window" lastClr="FFFFFF"/>
                </a:solidFill>
              </a:rPr>
              <a:t>20XX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22" name="文本框 50"/>
          <p:cNvSpPr txBox="1"/>
          <p:nvPr/>
        </p:nvSpPr>
        <p:spPr>
          <a:xfrm>
            <a:off x="2612471" y="208417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2016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59557" y="3314174"/>
            <a:ext cx="1654357" cy="1546561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行距进行修改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。建议正文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32" name="矩形 31"/>
          <p:cNvSpPr/>
          <p:nvPr/>
        </p:nvSpPr>
        <p:spPr>
          <a:xfrm>
            <a:off x="2963826" y="3314174"/>
            <a:ext cx="1654357" cy="1546561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行距进行修改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。建议正文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33" name="椭圆 32"/>
          <p:cNvSpPr/>
          <p:nvPr/>
        </p:nvSpPr>
        <p:spPr bwMode="auto">
          <a:xfrm>
            <a:off x="2469148" y="366767"/>
            <a:ext cx="137044" cy="137044"/>
          </a:xfrm>
          <a:prstGeom prst="ellipse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48312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9" grpId="0" animBg="1"/>
      <p:bldP spid="10" grpId="0" animBg="1"/>
      <p:bldP spid="19" grpId="0"/>
      <p:bldP spid="20" grpId="0"/>
      <p:bldP spid="21" grpId="0"/>
      <p:bldP spid="22" grpId="0"/>
      <p:bldP spid="31" grpId="0"/>
      <p:bldP spid="32" grpId="0"/>
      <p:bldP spid="3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1277395" y="372559"/>
            <a:ext cx="3055324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1" hangingPunct="1"/>
            <a:r>
              <a:rPr lang="en-US" altLang="zh-CN" sz="16800" dirty="0" smtClean="0">
                <a:solidFill>
                  <a:srgbClr val="C00000"/>
                </a:solidFill>
                <a:latin typeface="Zefani Stencil" pitchFamily="50" charset="0"/>
                <a:ea typeface="微软雅黑" pitchFamily="34" charset="-122"/>
              </a:rPr>
              <a:t>05</a:t>
            </a:r>
            <a:endParaRPr lang="zh-CN" altLang="en-US" sz="16800" dirty="0">
              <a:solidFill>
                <a:srgbClr val="C00000"/>
              </a:solidFill>
              <a:latin typeface="Zefani Stencil" pitchFamily="50" charset="0"/>
              <a:ea typeface="微软雅黑" pitchFamily="34" charset="-122"/>
            </a:endParaRPr>
          </a:p>
        </p:txBody>
      </p:sp>
      <p:sp>
        <p:nvSpPr>
          <p:cNvPr id="12" name="TextBox 59"/>
          <p:cNvSpPr txBox="1">
            <a:spLocks noChangeArrowheads="1"/>
          </p:cNvSpPr>
          <p:nvPr/>
        </p:nvSpPr>
        <p:spPr bwMode="auto">
          <a:xfrm>
            <a:off x="707119" y="3071437"/>
            <a:ext cx="4408715" cy="500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zh-CN" altLang="en-US" sz="2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女装市场调研分析</a:t>
            </a:r>
            <a:r>
              <a:rPr lang="en-US" altLang="zh-CN" sz="2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28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 bwMode="auto">
          <a:xfrm>
            <a:off x="1021720" y="2940244"/>
            <a:ext cx="37841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直接连接符 6"/>
          <p:cNvCxnSpPr/>
          <p:nvPr/>
        </p:nvCxnSpPr>
        <p:spPr bwMode="auto">
          <a:xfrm>
            <a:off x="1021720" y="3745460"/>
            <a:ext cx="37841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矩形 1"/>
          <p:cNvSpPr/>
          <p:nvPr/>
        </p:nvSpPr>
        <p:spPr bwMode="auto">
          <a:xfrm>
            <a:off x="4672186" y="2775611"/>
            <a:ext cx="160982" cy="160982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85776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44001" cy="5143499"/>
          </a:xfrm>
          <a:prstGeom prst="rect">
            <a:avLst/>
          </a:prstGeom>
        </p:spPr>
      </p:pic>
      <p:grpSp>
        <p:nvGrpSpPr>
          <p:cNvPr id="3" name="组合 10"/>
          <p:cNvGrpSpPr/>
          <p:nvPr/>
        </p:nvGrpSpPr>
        <p:grpSpPr>
          <a:xfrm>
            <a:off x="5502195" y="765186"/>
            <a:ext cx="2844316" cy="3672408"/>
            <a:chOff x="647564" y="987574"/>
            <a:chExt cx="2844316" cy="3672408"/>
          </a:xfrm>
        </p:grpSpPr>
        <p:sp>
          <p:nvSpPr>
            <p:cNvPr id="4" name="圆角矩形 3"/>
            <p:cNvSpPr/>
            <p:nvPr/>
          </p:nvSpPr>
          <p:spPr>
            <a:xfrm>
              <a:off x="647564" y="1059582"/>
              <a:ext cx="2844316" cy="3600400"/>
            </a:xfrm>
            <a:prstGeom prst="roundRect">
              <a:avLst>
                <a:gd name="adj" fmla="val 4947"/>
              </a:avLst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5" name="组合 9"/>
            <p:cNvGrpSpPr/>
            <p:nvPr/>
          </p:nvGrpSpPr>
          <p:grpSpPr>
            <a:xfrm>
              <a:off x="769427" y="1383618"/>
              <a:ext cx="2600590" cy="3075736"/>
              <a:chOff x="769427" y="1383618"/>
              <a:chExt cx="2600590" cy="3075736"/>
            </a:xfrm>
          </p:grpSpPr>
          <p:sp>
            <p:nvSpPr>
              <p:cNvPr id="22" name="圆角矩形 21"/>
              <p:cNvSpPr/>
              <p:nvPr/>
            </p:nvSpPr>
            <p:spPr>
              <a:xfrm>
                <a:off x="769427" y="1383618"/>
                <a:ext cx="2600590" cy="3075736"/>
              </a:xfrm>
              <a:prstGeom prst="roundRect">
                <a:avLst>
                  <a:gd name="adj" fmla="val 4833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blurRad="101600" dist="38100" dir="2700000" algn="tl" rotWithShape="0">
                  <a:prstClr val="black">
                    <a:alpha val="29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grpSp>
            <p:nvGrpSpPr>
              <p:cNvPr id="23" name="组合 8"/>
              <p:cNvGrpSpPr/>
              <p:nvPr/>
            </p:nvGrpSpPr>
            <p:grpSpPr>
              <a:xfrm>
                <a:off x="1015404" y="2031690"/>
                <a:ext cx="2066948" cy="2160240"/>
                <a:chOff x="954229" y="2031690"/>
                <a:chExt cx="2230986" cy="2160240"/>
              </a:xfrm>
            </p:grpSpPr>
            <p:cxnSp>
              <p:nvCxnSpPr>
                <p:cNvPr id="24" name="直接连接符 7"/>
                <p:cNvCxnSpPr/>
                <p:nvPr/>
              </p:nvCxnSpPr>
              <p:spPr>
                <a:xfrm>
                  <a:off x="954229" y="203169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25" name="直接连接符 80"/>
                <p:cNvCxnSpPr/>
                <p:nvPr/>
              </p:nvCxnSpPr>
              <p:spPr>
                <a:xfrm>
                  <a:off x="954229" y="239173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26" name="直接连接符 81"/>
                <p:cNvCxnSpPr/>
                <p:nvPr/>
              </p:nvCxnSpPr>
              <p:spPr>
                <a:xfrm>
                  <a:off x="954229" y="275177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27" name="直接连接符 82"/>
                <p:cNvCxnSpPr/>
                <p:nvPr/>
              </p:nvCxnSpPr>
              <p:spPr>
                <a:xfrm>
                  <a:off x="954229" y="311181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28" name="直接连接符 83"/>
                <p:cNvCxnSpPr/>
                <p:nvPr/>
              </p:nvCxnSpPr>
              <p:spPr>
                <a:xfrm>
                  <a:off x="954229" y="347185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29" name="直接连接符 84"/>
                <p:cNvCxnSpPr/>
                <p:nvPr/>
              </p:nvCxnSpPr>
              <p:spPr>
                <a:xfrm>
                  <a:off x="954229" y="383189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30" name="直接连接符 85"/>
                <p:cNvCxnSpPr/>
                <p:nvPr/>
              </p:nvCxnSpPr>
              <p:spPr>
                <a:xfrm>
                  <a:off x="954229" y="419193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</p:grpSp>
        </p:grpSp>
        <p:grpSp>
          <p:nvGrpSpPr>
            <p:cNvPr id="6" name="组合 5"/>
            <p:cNvGrpSpPr/>
            <p:nvPr/>
          </p:nvGrpSpPr>
          <p:grpSpPr>
            <a:xfrm>
              <a:off x="1007604" y="987574"/>
              <a:ext cx="146540" cy="648072"/>
              <a:chOff x="899592" y="987574"/>
              <a:chExt cx="146540" cy="648072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899592" y="1489106"/>
                <a:ext cx="146540" cy="146540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20" name="圆角矩形 19"/>
              <p:cNvSpPr/>
              <p:nvPr/>
            </p:nvSpPr>
            <p:spPr>
              <a:xfrm>
                <a:off x="936858" y="987574"/>
                <a:ext cx="72008" cy="612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21" name="圆角矩形 20"/>
              <p:cNvSpPr/>
              <p:nvPr/>
            </p:nvSpPr>
            <p:spPr>
              <a:xfrm>
                <a:off x="961885" y="1023578"/>
                <a:ext cx="46981" cy="50279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" lastClr="FFFFFF">
                      <a:alpha val="49000"/>
                    </a:sysClr>
                  </a:gs>
                  <a:gs pos="100000">
                    <a:sysClr val="window" lastClr="FFFFFF">
                      <a:lumMod val="75000"/>
                      <a:alpha val="38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7" name="组合 32"/>
            <p:cNvGrpSpPr/>
            <p:nvPr/>
          </p:nvGrpSpPr>
          <p:grpSpPr>
            <a:xfrm>
              <a:off x="1259632" y="987574"/>
              <a:ext cx="146540" cy="648072"/>
              <a:chOff x="899592" y="987574"/>
              <a:chExt cx="146540" cy="648072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899592" y="1489106"/>
                <a:ext cx="146540" cy="146540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>
                <a:off x="936858" y="987574"/>
                <a:ext cx="72008" cy="612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961885" y="1023578"/>
                <a:ext cx="46981" cy="50279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" lastClr="FFFFFF">
                      <a:alpha val="49000"/>
                    </a:sysClr>
                  </a:gs>
                  <a:gs pos="100000">
                    <a:sysClr val="window" lastClr="FFFFFF">
                      <a:lumMod val="75000"/>
                      <a:alpha val="38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8" name="组合 52"/>
            <p:cNvGrpSpPr/>
            <p:nvPr/>
          </p:nvGrpSpPr>
          <p:grpSpPr>
            <a:xfrm>
              <a:off x="2733272" y="987574"/>
              <a:ext cx="146540" cy="648072"/>
              <a:chOff x="899592" y="987574"/>
              <a:chExt cx="146540" cy="648072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899592" y="1489106"/>
                <a:ext cx="146540" cy="146540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4" name="圆角矩形 13"/>
              <p:cNvSpPr/>
              <p:nvPr/>
            </p:nvSpPr>
            <p:spPr>
              <a:xfrm>
                <a:off x="936858" y="987574"/>
                <a:ext cx="72008" cy="612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>
                <a:off x="961885" y="1023578"/>
                <a:ext cx="46981" cy="50279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" lastClr="FFFFFF">
                      <a:alpha val="49000"/>
                    </a:sysClr>
                  </a:gs>
                  <a:gs pos="100000">
                    <a:sysClr val="window" lastClr="FFFFFF">
                      <a:lumMod val="75000"/>
                      <a:alpha val="38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9" name="组合 72"/>
            <p:cNvGrpSpPr/>
            <p:nvPr/>
          </p:nvGrpSpPr>
          <p:grpSpPr>
            <a:xfrm>
              <a:off x="2985300" y="987574"/>
              <a:ext cx="146540" cy="648072"/>
              <a:chOff x="899592" y="987574"/>
              <a:chExt cx="146540" cy="648072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899592" y="1489106"/>
                <a:ext cx="146540" cy="146540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1" name="圆角矩形 10"/>
              <p:cNvSpPr/>
              <p:nvPr/>
            </p:nvSpPr>
            <p:spPr>
              <a:xfrm>
                <a:off x="936858" y="987574"/>
                <a:ext cx="72008" cy="612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2" name="圆角矩形 11"/>
              <p:cNvSpPr/>
              <p:nvPr/>
            </p:nvSpPr>
            <p:spPr>
              <a:xfrm>
                <a:off x="961885" y="1023578"/>
                <a:ext cx="46981" cy="50279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" lastClr="FFFFFF">
                      <a:alpha val="49000"/>
                    </a:sysClr>
                  </a:gs>
                  <a:gs pos="100000">
                    <a:sysClr val="window" lastClr="FFFFFF">
                      <a:lumMod val="75000"/>
                      <a:alpha val="38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</p:grpSp>
      <p:sp>
        <p:nvSpPr>
          <p:cNvPr id="31" name="矩形 30"/>
          <p:cNvSpPr/>
          <p:nvPr/>
        </p:nvSpPr>
        <p:spPr>
          <a:xfrm>
            <a:off x="6001134" y="2195058"/>
            <a:ext cx="1846455" cy="1647894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行距进行修改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。建议正文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32" name="TextBox 87"/>
          <p:cNvSpPr txBox="1"/>
          <p:nvPr/>
        </p:nvSpPr>
        <p:spPr>
          <a:xfrm>
            <a:off x="5967885" y="1863894"/>
            <a:ext cx="1912953" cy="307760"/>
          </a:xfrm>
          <a:prstGeom prst="rect">
            <a:avLst/>
          </a:prstGeom>
          <a:noFill/>
          <a:effectLst/>
        </p:spPr>
        <p:txBody>
          <a:bodyPr wrap="square" lIns="91424" tIns="45712" rIns="91424" bIns="45712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lvl="0" defTabSz="457200"/>
            <a:r>
              <a:rPr lang="zh-CN" altLang="en-US" sz="1400" b="1" dirty="0">
                <a:solidFill>
                  <a:schemeClr val="tx1"/>
                </a:solidFill>
                <a:effectLst/>
                <a:latin typeface="Century Gothic"/>
                <a:ea typeface="微软雅黑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578032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3445" y="-1"/>
            <a:ext cx="3930555" cy="5145043"/>
          </a:xfrm>
          <a:prstGeom prst="rect">
            <a:avLst/>
          </a:prstGeom>
        </p:spPr>
      </p:pic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4182320411"/>
              </p:ext>
            </p:extLst>
          </p:nvPr>
        </p:nvGraphicFramePr>
        <p:xfrm>
          <a:off x="777406" y="1088048"/>
          <a:ext cx="4217675" cy="20538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矩形 3"/>
          <p:cNvSpPr/>
          <p:nvPr/>
        </p:nvSpPr>
        <p:spPr>
          <a:xfrm>
            <a:off x="759861" y="3688332"/>
            <a:ext cx="4193831" cy="854064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行距进行修改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。建议正文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3226177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3552020" cy="5143500"/>
          </a:xfrm>
          <a:prstGeom prst="rect">
            <a:avLst/>
          </a:prstGeom>
        </p:spPr>
      </p:pic>
      <p:sp>
        <p:nvSpPr>
          <p:cNvPr id="3" name="Rectangle 66"/>
          <p:cNvSpPr>
            <a:spLocks noChangeArrowheads="1"/>
          </p:cNvSpPr>
          <p:nvPr/>
        </p:nvSpPr>
        <p:spPr bwMode="auto">
          <a:xfrm>
            <a:off x="4574650" y="3476121"/>
            <a:ext cx="34144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1200" b="1" dirty="0">
                <a:solidFill>
                  <a:srgbClr val="5F5F5F"/>
                </a:solidFill>
                <a:latin typeface="Myriad Pro" panose="020B0503030403020204" pitchFamily="34" charset="0"/>
                <a:ea typeface="微软雅黑" panose="020B0503020204020204" pitchFamily="34" charset="-122"/>
              </a:rPr>
              <a:t>2010</a:t>
            </a:r>
            <a:endParaRPr lang="en-US" altLang="zh-CN" sz="1200" b="1" dirty="0">
              <a:solidFill>
                <a:srgbClr val="5F5F5F"/>
              </a:solidFill>
              <a:ea typeface="微软雅黑" panose="020B0503020204020204" pitchFamily="34" charset="-122"/>
            </a:endParaRPr>
          </a:p>
        </p:txBody>
      </p:sp>
      <p:sp>
        <p:nvSpPr>
          <p:cNvPr id="4" name="Rectangle 65"/>
          <p:cNvSpPr>
            <a:spLocks noChangeArrowheads="1"/>
          </p:cNvSpPr>
          <p:nvPr/>
        </p:nvSpPr>
        <p:spPr bwMode="auto">
          <a:xfrm>
            <a:off x="3738894" y="3293558"/>
            <a:ext cx="207990" cy="16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5F5F5F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110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0%</a:t>
            </a:r>
            <a:endParaRPr lang="en-US" altLang="zh-CN" sz="180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Rectangle 69"/>
          <p:cNvSpPr>
            <a:spLocks noChangeArrowheads="1"/>
          </p:cNvSpPr>
          <p:nvPr/>
        </p:nvSpPr>
        <p:spPr bwMode="auto">
          <a:xfrm>
            <a:off x="3738895" y="2666496"/>
            <a:ext cx="290945" cy="16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5F5F5F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110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25%</a:t>
            </a:r>
          </a:p>
        </p:txBody>
      </p:sp>
      <p:sp>
        <p:nvSpPr>
          <p:cNvPr id="6" name="Rectangle 72"/>
          <p:cNvSpPr>
            <a:spLocks noChangeArrowheads="1"/>
          </p:cNvSpPr>
          <p:nvPr/>
        </p:nvSpPr>
        <p:spPr bwMode="auto">
          <a:xfrm>
            <a:off x="3738895" y="1412371"/>
            <a:ext cx="290945" cy="16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5F5F5F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110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75%</a:t>
            </a:r>
          </a:p>
        </p:txBody>
      </p:sp>
      <p:sp>
        <p:nvSpPr>
          <p:cNvPr id="7" name="Rectangle 76"/>
          <p:cNvSpPr>
            <a:spLocks noChangeArrowheads="1"/>
          </p:cNvSpPr>
          <p:nvPr/>
        </p:nvSpPr>
        <p:spPr bwMode="auto">
          <a:xfrm>
            <a:off x="8186168" y="3487233"/>
            <a:ext cx="35740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1200" b="1" dirty="0" smtClean="0">
                <a:solidFill>
                  <a:srgbClr val="5F5F5F"/>
                </a:solidFill>
                <a:latin typeface="Myriad Pro" panose="020B0503030403020204" pitchFamily="34" charset="0"/>
                <a:ea typeface="微软雅黑" panose="020B0503020204020204" pitchFamily="34" charset="-122"/>
              </a:rPr>
              <a:t>20XX</a:t>
            </a:r>
            <a:endParaRPr lang="en-US" altLang="zh-CN" sz="1200" b="1" dirty="0">
              <a:solidFill>
                <a:srgbClr val="5F5F5F"/>
              </a:solidFill>
              <a:ea typeface="微软雅黑" panose="020B0503020204020204" pitchFamily="34" charset="-122"/>
            </a:endParaRPr>
          </a:p>
        </p:txBody>
      </p:sp>
      <p:sp>
        <p:nvSpPr>
          <p:cNvPr id="8" name="Freeform 114"/>
          <p:cNvSpPr>
            <a:spLocks/>
          </p:cNvSpPr>
          <p:nvPr/>
        </p:nvSpPr>
        <p:spPr bwMode="auto">
          <a:xfrm>
            <a:off x="4248482" y="848808"/>
            <a:ext cx="4581525" cy="2555875"/>
          </a:xfrm>
          <a:custGeom>
            <a:avLst/>
            <a:gdLst>
              <a:gd name="T0" fmla="*/ 4581525 w 2886"/>
              <a:gd name="T1" fmla="*/ 2555875 h 1610"/>
              <a:gd name="T2" fmla="*/ 0 w 2886"/>
              <a:gd name="T3" fmla="*/ 2555875 h 1610"/>
              <a:gd name="T4" fmla="*/ 0 w 2886"/>
              <a:gd name="T5" fmla="*/ 1438275 h 1610"/>
              <a:gd name="T6" fmla="*/ 766763 w 2886"/>
              <a:gd name="T7" fmla="*/ 1438275 h 1610"/>
              <a:gd name="T8" fmla="*/ 1527175 w 2886"/>
              <a:gd name="T9" fmla="*/ 1100138 h 1610"/>
              <a:gd name="T10" fmla="*/ 2293938 w 2886"/>
              <a:gd name="T11" fmla="*/ 1008063 h 1610"/>
              <a:gd name="T12" fmla="*/ 3054350 w 2886"/>
              <a:gd name="T13" fmla="*/ 762000 h 1610"/>
              <a:gd name="T14" fmla="*/ 3821113 w 2886"/>
              <a:gd name="T15" fmla="*/ 393700 h 1610"/>
              <a:gd name="T16" fmla="*/ 4581525 w 2886"/>
              <a:gd name="T17" fmla="*/ 0 h 1610"/>
              <a:gd name="T18" fmla="*/ 4581525 w 2886"/>
              <a:gd name="T19" fmla="*/ 2555875 h 161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86" h="1610">
                <a:moveTo>
                  <a:pt x="2886" y="1610"/>
                </a:moveTo>
                <a:lnTo>
                  <a:pt x="0" y="1610"/>
                </a:lnTo>
                <a:lnTo>
                  <a:pt x="0" y="906"/>
                </a:lnTo>
                <a:lnTo>
                  <a:pt x="483" y="906"/>
                </a:lnTo>
                <a:lnTo>
                  <a:pt x="962" y="693"/>
                </a:lnTo>
                <a:lnTo>
                  <a:pt x="1445" y="635"/>
                </a:lnTo>
                <a:lnTo>
                  <a:pt x="1924" y="480"/>
                </a:lnTo>
                <a:lnTo>
                  <a:pt x="2407" y="248"/>
                </a:lnTo>
                <a:lnTo>
                  <a:pt x="2886" y="0"/>
                </a:lnTo>
                <a:lnTo>
                  <a:pt x="2886" y="161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/>
        </p:spPr>
        <p:txBody>
          <a:bodyPr lIns="68580" tIns="34290" rIns="68580" bIns="34290"/>
          <a:lstStyle/>
          <a:p>
            <a:endParaRPr lang="zh-CN" altLang="en-US" sz="1800"/>
          </a:p>
        </p:txBody>
      </p:sp>
      <p:sp>
        <p:nvSpPr>
          <p:cNvPr id="9" name="Freeform 115"/>
          <p:cNvSpPr>
            <a:spLocks/>
          </p:cNvSpPr>
          <p:nvPr/>
        </p:nvSpPr>
        <p:spPr bwMode="auto">
          <a:xfrm>
            <a:off x="4248482" y="848808"/>
            <a:ext cx="4581525" cy="2555875"/>
          </a:xfrm>
          <a:custGeom>
            <a:avLst/>
            <a:gdLst>
              <a:gd name="T0" fmla="*/ 4581525 w 2886"/>
              <a:gd name="T1" fmla="*/ 2555875 h 1610"/>
              <a:gd name="T2" fmla="*/ 0 w 2886"/>
              <a:gd name="T3" fmla="*/ 2555875 h 1610"/>
              <a:gd name="T4" fmla="*/ 0 w 2886"/>
              <a:gd name="T5" fmla="*/ 1438275 h 1610"/>
              <a:gd name="T6" fmla="*/ 766763 w 2886"/>
              <a:gd name="T7" fmla="*/ 1438275 h 1610"/>
              <a:gd name="T8" fmla="*/ 1527175 w 2886"/>
              <a:gd name="T9" fmla="*/ 1100138 h 1610"/>
              <a:gd name="T10" fmla="*/ 2293938 w 2886"/>
              <a:gd name="T11" fmla="*/ 1008063 h 1610"/>
              <a:gd name="T12" fmla="*/ 3054350 w 2886"/>
              <a:gd name="T13" fmla="*/ 762000 h 1610"/>
              <a:gd name="T14" fmla="*/ 3821113 w 2886"/>
              <a:gd name="T15" fmla="*/ 393700 h 1610"/>
              <a:gd name="T16" fmla="*/ 4581525 w 2886"/>
              <a:gd name="T17" fmla="*/ 0 h 1610"/>
              <a:gd name="T18" fmla="*/ 4581525 w 2886"/>
              <a:gd name="T19" fmla="*/ 2555875 h 161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86" h="1610">
                <a:moveTo>
                  <a:pt x="2886" y="1610"/>
                </a:moveTo>
                <a:lnTo>
                  <a:pt x="0" y="1610"/>
                </a:lnTo>
                <a:lnTo>
                  <a:pt x="0" y="906"/>
                </a:lnTo>
                <a:lnTo>
                  <a:pt x="483" y="906"/>
                </a:lnTo>
                <a:lnTo>
                  <a:pt x="962" y="693"/>
                </a:lnTo>
                <a:lnTo>
                  <a:pt x="1445" y="635"/>
                </a:lnTo>
                <a:lnTo>
                  <a:pt x="1924" y="480"/>
                </a:lnTo>
                <a:lnTo>
                  <a:pt x="2407" y="248"/>
                </a:lnTo>
                <a:lnTo>
                  <a:pt x="2886" y="0"/>
                </a:lnTo>
                <a:lnTo>
                  <a:pt x="2886" y="161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 sz="1800"/>
          </a:p>
        </p:txBody>
      </p:sp>
      <p:sp>
        <p:nvSpPr>
          <p:cNvPr id="10" name="Freeform 116"/>
          <p:cNvSpPr>
            <a:spLocks/>
          </p:cNvSpPr>
          <p:nvPr/>
        </p:nvSpPr>
        <p:spPr bwMode="auto">
          <a:xfrm>
            <a:off x="4248482" y="2202945"/>
            <a:ext cx="4581525" cy="1206500"/>
          </a:xfrm>
          <a:custGeom>
            <a:avLst/>
            <a:gdLst>
              <a:gd name="T0" fmla="*/ 4581525 w 2886"/>
              <a:gd name="T1" fmla="*/ 1206500 h 760"/>
              <a:gd name="T2" fmla="*/ 0 w 2886"/>
              <a:gd name="T3" fmla="*/ 1206500 h 760"/>
              <a:gd name="T4" fmla="*/ 0 w 2886"/>
              <a:gd name="T5" fmla="*/ 220663 h 760"/>
              <a:gd name="T6" fmla="*/ 760413 w 2886"/>
              <a:gd name="T7" fmla="*/ 298450 h 760"/>
              <a:gd name="T8" fmla="*/ 1520825 w 2886"/>
              <a:gd name="T9" fmla="*/ 36513 h 760"/>
              <a:gd name="T10" fmla="*/ 2281238 w 2886"/>
              <a:gd name="T11" fmla="*/ 215900 h 760"/>
              <a:gd name="T12" fmla="*/ 3041650 w 2886"/>
              <a:gd name="T13" fmla="*/ 106363 h 760"/>
              <a:gd name="T14" fmla="*/ 3814763 w 2886"/>
              <a:gd name="T15" fmla="*/ 387350 h 760"/>
              <a:gd name="T16" fmla="*/ 4581525 w 2886"/>
              <a:gd name="T17" fmla="*/ 0 h 760"/>
              <a:gd name="T18" fmla="*/ 4581525 w 2886"/>
              <a:gd name="T19" fmla="*/ 1206500 h 76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86" h="760">
                <a:moveTo>
                  <a:pt x="2886" y="760"/>
                </a:moveTo>
                <a:lnTo>
                  <a:pt x="0" y="760"/>
                </a:lnTo>
                <a:lnTo>
                  <a:pt x="0" y="139"/>
                </a:lnTo>
                <a:lnTo>
                  <a:pt x="479" y="188"/>
                </a:lnTo>
                <a:lnTo>
                  <a:pt x="958" y="23"/>
                </a:lnTo>
                <a:lnTo>
                  <a:pt x="1437" y="136"/>
                </a:lnTo>
                <a:lnTo>
                  <a:pt x="1916" y="67"/>
                </a:lnTo>
                <a:lnTo>
                  <a:pt x="2403" y="244"/>
                </a:lnTo>
                <a:lnTo>
                  <a:pt x="2886" y="0"/>
                </a:lnTo>
                <a:lnTo>
                  <a:pt x="2886" y="76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lIns="68580" tIns="34290" rIns="68580" bIns="34290"/>
          <a:lstStyle/>
          <a:p>
            <a:endParaRPr lang="zh-CN" altLang="en-US" sz="1800"/>
          </a:p>
        </p:txBody>
      </p:sp>
      <p:sp>
        <p:nvSpPr>
          <p:cNvPr id="11" name="Freeform 117"/>
          <p:cNvSpPr>
            <a:spLocks/>
          </p:cNvSpPr>
          <p:nvPr/>
        </p:nvSpPr>
        <p:spPr bwMode="auto">
          <a:xfrm>
            <a:off x="4248482" y="2202945"/>
            <a:ext cx="4581525" cy="1206500"/>
          </a:xfrm>
          <a:custGeom>
            <a:avLst/>
            <a:gdLst>
              <a:gd name="T0" fmla="*/ 4581525 w 2886"/>
              <a:gd name="T1" fmla="*/ 1206500 h 760"/>
              <a:gd name="T2" fmla="*/ 0 w 2886"/>
              <a:gd name="T3" fmla="*/ 1206500 h 760"/>
              <a:gd name="T4" fmla="*/ 0 w 2886"/>
              <a:gd name="T5" fmla="*/ 220663 h 760"/>
              <a:gd name="T6" fmla="*/ 760413 w 2886"/>
              <a:gd name="T7" fmla="*/ 298450 h 760"/>
              <a:gd name="T8" fmla="*/ 1520825 w 2886"/>
              <a:gd name="T9" fmla="*/ 36513 h 760"/>
              <a:gd name="T10" fmla="*/ 2281238 w 2886"/>
              <a:gd name="T11" fmla="*/ 215900 h 760"/>
              <a:gd name="T12" fmla="*/ 3041650 w 2886"/>
              <a:gd name="T13" fmla="*/ 106363 h 760"/>
              <a:gd name="T14" fmla="*/ 3814763 w 2886"/>
              <a:gd name="T15" fmla="*/ 387350 h 760"/>
              <a:gd name="T16" fmla="*/ 4581525 w 2886"/>
              <a:gd name="T17" fmla="*/ 0 h 760"/>
              <a:gd name="T18" fmla="*/ 4581525 w 2886"/>
              <a:gd name="T19" fmla="*/ 1206500 h 76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86" h="760">
                <a:moveTo>
                  <a:pt x="2886" y="760"/>
                </a:moveTo>
                <a:lnTo>
                  <a:pt x="0" y="760"/>
                </a:lnTo>
                <a:lnTo>
                  <a:pt x="0" y="139"/>
                </a:lnTo>
                <a:lnTo>
                  <a:pt x="479" y="188"/>
                </a:lnTo>
                <a:lnTo>
                  <a:pt x="958" y="23"/>
                </a:lnTo>
                <a:lnTo>
                  <a:pt x="1437" y="136"/>
                </a:lnTo>
                <a:lnTo>
                  <a:pt x="1916" y="67"/>
                </a:lnTo>
                <a:lnTo>
                  <a:pt x="2403" y="244"/>
                </a:lnTo>
                <a:lnTo>
                  <a:pt x="2886" y="0"/>
                </a:lnTo>
                <a:lnTo>
                  <a:pt x="2886" y="76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 sz="1800"/>
          </a:p>
        </p:txBody>
      </p:sp>
      <p:sp>
        <p:nvSpPr>
          <p:cNvPr id="12" name="Freeform 118"/>
          <p:cNvSpPr>
            <a:spLocks/>
          </p:cNvSpPr>
          <p:nvPr/>
        </p:nvSpPr>
        <p:spPr bwMode="auto">
          <a:xfrm>
            <a:off x="4248482" y="2734757"/>
            <a:ext cx="4581525" cy="674688"/>
          </a:xfrm>
          <a:custGeom>
            <a:avLst/>
            <a:gdLst>
              <a:gd name="T0" fmla="*/ 4581525 w 2886"/>
              <a:gd name="T1" fmla="*/ 674688 h 425"/>
              <a:gd name="T2" fmla="*/ 0 w 2886"/>
              <a:gd name="T3" fmla="*/ 674688 h 425"/>
              <a:gd name="T4" fmla="*/ 0 w 2886"/>
              <a:gd name="T5" fmla="*/ 0 h 425"/>
              <a:gd name="T6" fmla="*/ 760413 w 2886"/>
              <a:gd name="T7" fmla="*/ 192088 h 425"/>
              <a:gd name="T8" fmla="*/ 1520825 w 2886"/>
              <a:gd name="T9" fmla="*/ 350838 h 425"/>
              <a:gd name="T10" fmla="*/ 2281238 w 2886"/>
              <a:gd name="T11" fmla="*/ 179388 h 425"/>
              <a:gd name="T12" fmla="*/ 3041650 w 2886"/>
              <a:gd name="T13" fmla="*/ 350838 h 425"/>
              <a:gd name="T14" fmla="*/ 3814763 w 2886"/>
              <a:gd name="T15" fmla="*/ 376238 h 425"/>
              <a:gd name="T16" fmla="*/ 4581525 w 2886"/>
              <a:gd name="T17" fmla="*/ 187325 h 425"/>
              <a:gd name="T18" fmla="*/ 4581525 w 2886"/>
              <a:gd name="T19" fmla="*/ 674688 h 42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86" h="425">
                <a:moveTo>
                  <a:pt x="2886" y="425"/>
                </a:moveTo>
                <a:lnTo>
                  <a:pt x="0" y="425"/>
                </a:lnTo>
                <a:lnTo>
                  <a:pt x="0" y="0"/>
                </a:lnTo>
                <a:lnTo>
                  <a:pt x="479" y="121"/>
                </a:lnTo>
                <a:lnTo>
                  <a:pt x="958" y="221"/>
                </a:lnTo>
                <a:lnTo>
                  <a:pt x="1437" y="113"/>
                </a:lnTo>
                <a:lnTo>
                  <a:pt x="1916" y="221"/>
                </a:lnTo>
                <a:lnTo>
                  <a:pt x="2403" y="237"/>
                </a:lnTo>
                <a:lnTo>
                  <a:pt x="2886" y="118"/>
                </a:lnTo>
                <a:lnTo>
                  <a:pt x="2886" y="425"/>
                </a:lnTo>
                <a:close/>
              </a:path>
            </a:pathLst>
          </a:custGeom>
          <a:solidFill>
            <a:srgbClr val="7B120F"/>
          </a:solidFill>
          <a:ln>
            <a:noFill/>
          </a:ln>
          <a:extLst/>
        </p:spPr>
        <p:txBody>
          <a:bodyPr lIns="68580" tIns="34290" rIns="68580" bIns="34290"/>
          <a:lstStyle/>
          <a:p>
            <a:endParaRPr lang="zh-CN" altLang="en-US" sz="1800"/>
          </a:p>
        </p:txBody>
      </p:sp>
      <p:sp>
        <p:nvSpPr>
          <p:cNvPr id="13" name="Freeform 119"/>
          <p:cNvSpPr>
            <a:spLocks/>
          </p:cNvSpPr>
          <p:nvPr/>
        </p:nvSpPr>
        <p:spPr bwMode="auto">
          <a:xfrm>
            <a:off x="4248482" y="2734757"/>
            <a:ext cx="4581525" cy="674688"/>
          </a:xfrm>
          <a:custGeom>
            <a:avLst/>
            <a:gdLst>
              <a:gd name="T0" fmla="*/ 4581525 w 2886"/>
              <a:gd name="T1" fmla="*/ 674688 h 425"/>
              <a:gd name="T2" fmla="*/ 0 w 2886"/>
              <a:gd name="T3" fmla="*/ 674688 h 425"/>
              <a:gd name="T4" fmla="*/ 0 w 2886"/>
              <a:gd name="T5" fmla="*/ 0 h 425"/>
              <a:gd name="T6" fmla="*/ 760413 w 2886"/>
              <a:gd name="T7" fmla="*/ 192088 h 425"/>
              <a:gd name="T8" fmla="*/ 1520825 w 2886"/>
              <a:gd name="T9" fmla="*/ 350838 h 425"/>
              <a:gd name="T10" fmla="*/ 2281238 w 2886"/>
              <a:gd name="T11" fmla="*/ 179388 h 425"/>
              <a:gd name="T12" fmla="*/ 3041650 w 2886"/>
              <a:gd name="T13" fmla="*/ 350838 h 425"/>
              <a:gd name="T14" fmla="*/ 3814763 w 2886"/>
              <a:gd name="T15" fmla="*/ 376238 h 425"/>
              <a:gd name="T16" fmla="*/ 4581525 w 2886"/>
              <a:gd name="T17" fmla="*/ 187325 h 425"/>
              <a:gd name="T18" fmla="*/ 4581525 w 2886"/>
              <a:gd name="T19" fmla="*/ 674688 h 42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86" h="425">
                <a:moveTo>
                  <a:pt x="2886" y="425"/>
                </a:moveTo>
                <a:lnTo>
                  <a:pt x="0" y="425"/>
                </a:lnTo>
                <a:lnTo>
                  <a:pt x="0" y="0"/>
                </a:lnTo>
                <a:lnTo>
                  <a:pt x="479" y="121"/>
                </a:lnTo>
                <a:lnTo>
                  <a:pt x="958" y="221"/>
                </a:lnTo>
                <a:lnTo>
                  <a:pt x="1437" y="113"/>
                </a:lnTo>
                <a:lnTo>
                  <a:pt x="1916" y="221"/>
                </a:lnTo>
                <a:lnTo>
                  <a:pt x="2403" y="237"/>
                </a:lnTo>
                <a:lnTo>
                  <a:pt x="2886" y="118"/>
                </a:lnTo>
                <a:lnTo>
                  <a:pt x="2886" y="42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 sz="1800"/>
          </a:p>
        </p:txBody>
      </p:sp>
      <p:sp>
        <p:nvSpPr>
          <p:cNvPr id="14" name="Freeform 194"/>
          <p:cNvSpPr>
            <a:spLocks/>
          </p:cNvSpPr>
          <p:nvPr/>
        </p:nvSpPr>
        <p:spPr bwMode="auto">
          <a:xfrm>
            <a:off x="5013657" y="3523746"/>
            <a:ext cx="3068638" cy="104775"/>
          </a:xfrm>
          <a:custGeom>
            <a:avLst/>
            <a:gdLst>
              <a:gd name="T0" fmla="*/ 0 w 1933"/>
              <a:gd name="T1" fmla="*/ 69850 h 66"/>
              <a:gd name="T2" fmla="*/ 2933700 w 1933"/>
              <a:gd name="T3" fmla="*/ 69850 h 66"/>
              <a:gd name="T4" fmla="*/ 2933700 w 1933"/>
              <a:gd name="T5" fmla="*/ 104775 h 66"/>
              <a:gd name="T6" fmla="*/ 3068638 w 1933"/>
              <a:gd name="T7" fmla="*/ 52388 h 66"/>
              <a:gd name="T8" fmla="*/ 2933700 w 1933"/>
              <a:gd name="T9" fmla="*/ 0 h 66"/>
              <a:gd name="T10" fmla="*/ 2933700 w 1933"/>
              <a:gd name="T11" fmla="*/ 34925 h 66"/>
              <a:gd name="T12" fmla="*/ 0 w 1933"/>
              <a:gd name="T13" fmla="*/ 34925 h 66"/>
              <a:gd name="T14" fmla="*/ 0 w 1933"/>
              <a:gd name="T15" fmla="*/ 69850 h 6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933" h="66">
                <a:moveTo>
                  <a:pt x="0" y="44"/>
                </a:moveTo>
                <a:lnTo>
                  <a:pt x="1848" y="44"/>
                </a:lnTo>
                <a:lnTo>
                  <a:pt x="1848" y="66"/>
                </a:lnTo>
                <a:lnTo>
                  <a:pt x="1933" y="33"/>
                </a:lnTo>
                <a:lnTo>
                  <a:pt x="1848" y="0"/>
                </a:lnTo>
                <a:lnTo>
                  <a:pt x="1848" y="22"/>
                </a:lnTo>
                <a:lnTo>
                  <a:pt x="0" y="22"/>
                </a:lnTo>
                <a:lnTo>
                  <a:pt x="0" y="44"/>
                </a:lnTo>
                <a:close/>
              </a:path>
            </a:pathLst>
          </a:custGeom>
          <a:solidFill>
            <a:srgbClr val="9191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 sz="1800"/>
          </a:p>
        </p:txBody>
      </p:sp>
      <p:sp>
        <p:nvSpPr>
          <p:cNvPr id="15" name="Rectangle 72"/>
          <p:cNvSpPr>
            <a:spLocks noChangeArrowheads="1"/>
          </p:cNvSpPr>
          <p:nvPr/>
        </p:nvSpPr>
        <p:spPr bwMode="auto">
          <a:xfrm>
            <a:off x="3738895" y="2041021"/>
            <a:ext cx="290945" cy="16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5F5F5F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110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50%</a:t>
            </a:r>
          </a:p>
        </p:txBody>
      </p:sp>
      <p:sp>
        <p:nvSpPr>
          <p:cNvPr id="16" name="Rectangle 72"/>
          <p:cNvSpPr>
            <a:spLocks noChangeArrowheads="1"/>
          </p:cNvSpPr>
          <p:nvPr/>
        </p:nvSpPr>
        <p:spPr bwMode="auto">
          <a:xfrm>
            <a:off x="3738894" y="748796"/>
            <a:ext cx="373901" cy="16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5F5F5F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110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100%</a:t>
            </a:r>
          </a:p>
        </p:txBody>
      </p:sp>
      <p:grpSp>
        <p:nvGrpSpPr>
          <p:cNvPr id="17" name="Group 204"/>
          <p:cNvGrpSpPr>
            <a:grpSpLocks/>
          </p:cNvGrpSpPr>
          <p:nvPr/>
        </p:nvGrpSpPr>
        <p:grpSpPr bwMode="auto">
          <a:xfrm>
            <a:off x="4242132" y="678945"/>
            <a:ext cx="4860924" cy="2735262"/>
            <a:chOff x="1292" y="939"/>
            <a:chExt cx="3176" cy="1723"/>
          </a:xfrm>
        </p:grpSpPr>
        <p:sp>
          <p:nvSpPr>
            <p:cNvPr id="18" name="Freeform 195"/>
            <p:cNvSpPr>
              <a:spLocks/>
            </p:cNvSpPr>
            <p:nvPr/>
          </p:nvSpPr>
          <p:spPr bwMode="auto">
            <a:xfrm>
              <a:off x="1292" y="939"/>
              <a:ext cx="3176" cy="1723"/>
            </a:xfrm>
            <a:custGeom>
              <a:avLst/>
              <a:gdLst>
                <a:gd name="T0" fmla="*/ 0 w 3176"/>
                <a:gd name="T1" fmla="*/ 0 h 1723"/>
                <a:gd name="T2" fmla="*/ 0 w 3176"/>
                <a:gd name="T3" fmla="*/ 1723 h 1723"/>
                <a:gd name="T4" fmla="*/ 3176 w 3176"/>
                <a:gd name="T5" fmla="*/ 1723 h 17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176" h="1723">
                  <a:moveTo>
                    <a:pt x="0" y="0"/>
                  </a:moveTo>
                  <a:lnTo>
                    <a:pt x="0" y="1723"/>
                  </a:lnTo>
                  <a:lnTo>
                    <a:pt x="3176" y="1723"/>
                  </a:lnTo>
                </a:path>
              </a:pathLst>
            </a:custGeom>
            <a:noFill/>
            <a:ln w="9525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1800"/>
            </a:p>
          </p:txBody>
        </p:sp>
        <p:sp>
          <p:nvSpPr>
            <p:cNvPr id="19" name="Line 196"/>
            <p:cNvSpPr>
              <a:spLocks noChangeShapeType="1"/>
            </p:cNvSpPr>
            <p:nvPr/>
          </p:nvSpPr>
          <p:spPr bwMode="auto">
            <a:xfrm>
              <a:off x="1292" y="1452"/>
              <a:ext cx="2994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1800"/>
            </a:p>
          </p:txBody>
        </p:sp>
        <p:sp>
          <p:nvSpPr>
            <p:cNvPr id="20" name="Line 197"/>
            <p:cNvSpPr>
              <a:spLocks noChangeShapeType="1"/>
            </p:cNvSpPr>
            <p:nvPr/>
          </p:nvSpPr>
          <p:spPr bwMode="auto">
            <a:xfrm>
              <a:off x="1292" y="1844"/>
              <a:ext cx="2994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1800"/>
            </a:p>
          </p:txBody>
        </p:sp>
        <p:sp>
          <p:nvSpPr>
            <p:cNvPr id="21" name="Line 198"/>
            <p:cNvSpPr>
              <a:spLocks noChangeShapeType="1"/>
            </p:cNvSpPr>
            <p:nvPr/>
          </p:nvSpPr>
          <p:spPr bwMode="auto">
            <a:xfrm>
              <a:off x="1292" y="2244"/>
              <a:ext cx="2994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1800"/>
            </a:p>
          </p:txBody>
        </p:sp>
        <p:sp>
          <p:nvSpPr>
            <p:cNvPr id="22" name="Line 202"/>
            <p:cNvSpPr>
              <a:spLocks noChangeShapeType="1"/>
            </p:cNvSpPr>
            <p:nvPr/>
          </p:nvSpPr>
          <p:spPr bwMode="auto">
            <a:xfrm>
              <a:off x="1292" y="1046"/>
              <a:ext cx="2994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1800"/>
            </a:p>
          </p:txBody>
        </p:sp>
      </p:grpSp>
      <p:sp>
        <p:nvSpPr>
          <p:cNvPr id="23" name="矩形 22"/>
          <p:cNvSpPr/>
          <p:nvPr/>
        </p:nvSpPr>
        <p:spPr bwMode="auto">
          <a:xfrm>
            <a:off x="4248482" y="4138617"/>
            <a:ext cx="155054" cy="155054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24" name="矩形 23"/>
          <p:cNvSpPr/>
          <p:nvPr/>
        </p:nvSpPr>
        <p:spPr bwMode="auto">
          <a:xfrm>
            <a:off x="4248482" y="4507104"/>
            <a:ext cx="155054" cy="155054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454381" y="4062446"/>
            <a:ext cx="3756025" cy="334691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标题数字等都可以通过点击和重新输入进行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更改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454381" y="4417285"/>
            <a:ext cx="3756025" cy="334691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标题数字等都可以通过点击和重新输入进行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更改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68824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 animBg="1"/>
      <p:bldP spid="10" grpId="0" animBg="1"/>
      <p:bldP spid="12" grpId="0" animBg="1"/>
      <p:bldP spid="14" grpId="0" animBg="1"/>
      <p:bldP spid="15" grpId="0"/>
      <p:bldP spid="16" grpId="0"/>
      <p:bldP spid="23" grpId="0" animBg="1"/>
      <p:bldP spid="24" grpId="0" animBg="1"/>
      <p:bldP spid="25" grpId="0"/>
      <p:bldP spid="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2606722" cy="5143500"/>
          </a:xfrm>
          <a:prstGeom prst="rect">
            <a:avLst/>
          </a:prstGeom>
        </p:spPr>
      </p:pic>
      <p:sp>
        <p:nvSpPr>
          <p:cNvPr id="3" name="同侧圆角矩形 2"/>
          <p:cNvSpPr/>
          <p:nvPr/>
        </p:nvSpPr>
        <p:spPr>
          <a:xfrm>
            <a:off x="3146416" y="994178"/>
            <a:ext cx="2700300" cy="2124236"/>
          </a:xfrm>
          <a:prstGeom prst="round2SameRect">
            <a:avLst>
              <a:gd name="adj1" fmla="val 4881"/>
              <a:gd name="adj2" fmla="val 0"/>
            </a:avLst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lIns="91424" tIns="45712" rIns="91424" bIns="45712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" name="同侧圆角矩形 3"/>
          <p:cNvSpPr/>
          <p:nvPr/>
        </p:nvSpPr>
        <p:spPr>
          <a:xfrm>
            <a:off x="3146416" y="3154420"/>
            <a:ext cx="2700300" cy="1062118"/>
          </a:xfrm>
          <a:prstGeom prst="round2SameRect">
            <a:avLst>
              <a:gd name="adj1" fmla="val 0"/>
              <a:gd name="adj2" fmla="val 6149"/>
            </a:avLst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>
            <a:outerShdw blurRad="165100" dist="38100" dir="5400000" algn="t" rotWithShape="0">
              <a:prstClr val="black">
                <a:alpha val="20000"/>
              </a:prstClr>
            </a:outerShdw>
          </a:effectLst>
        </p:spPr>
        <p:txBody>
          <a:bodyPr lIns="91424" tIns="45712" rIns="91424" bIns="45712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280922" y="2024357"/>
            <a:ext cx="2421778" cy="484732"/>
          </a:xfrm>
          <a:prstGeom prst="rect">
            <a:avLst/>
          </a:prstGeom>
          <a:noFill/>
        </p:spPr>
        <p:txBody>
          <a:bodyPr wrap="square" lIns="91424" tIns="45712" rIns="91424" bIns="45712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顶部“开始”面板中可以对字体、字号、颜色、行距等进行修改。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cxnSp>
        <p:nvCxnSpPr>
          <p:cNvPr id="7" name="直接连接符 103"/>
          <p:cNvCxnSpPr/>
          <p:nvPr/>
        </p:nvCxnSpPr>
        <p:spPr>
          <a:xfrm>
            <a:off x="3401103" y="2722370"/>
            <a:ext cx="2193593" cy="0"/>
          </a:xfrm>
          <a:prstGeom prst="line">
            <a:avLst/>
          </a:prstGeom>
          <a:noFill/>
          <a:ln w="34925" cap="rnd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</p:cxnSp>
      <p:cxnSp>
        <p:nvCxnSpPr>
          <p:cNvPr id="8" name="直接连接符 104"/>
          <p:cNvCxnSpPr/>
          <p:nvPr/>
        </p:nvCxnSpPr>
        <p:spPr>
          <a:xfrm>
            <a:off x="3401097" y="2720574"/>
            <a:ext cx="1096796" cy="0"/>
          </a:xfrm>
          <a:prstGeom prst="line">
            <a:avLst/>
          </a:prstGeom>
          <a:noFill/>
          <a:ln w="57150" cap="rnd" cmpd="sng" algn="ctr">
            <a:solidFill>
              <a:sysClr val="window" lastClr="FFFFFF"/>
            </a:solidFill>
            <a:prstDash val="solid"/>
            <a:tailEnd type="oval" w="sm" len="sm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cxnSp>
      <p:sp>
        <p:nvSpPr>
          <p:cNvPr id="9" name="矩形 8"/>
          <p:cNvSpPr/>
          <p:nvPr/>
        </p:nvSpPr>
        <p:spPr>
          <a:xfrm>
            <a:off x="3259040" y="1103934"/>
            <a:ext cx="1491082" cy="830981"/>
          </a:xfrm>
          <a:prstGeom prst="rect">
            <a:avLst/>
          </a:prstGeom>
        </p:spPr>
        <p:txBody>
          <a:bodyPr wrap="none" lIns="91424" tIns="45712" rIns="91424" bIns="45712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Zefani Stencil" pitchFamily="50" charset="0"/>
                <a:ea typeface="方正粗宋简体" panose="03000509000000000000" pitchFamily="65" charset="-122"/>
              </a:rPr>
              <a:t>55%</a:t>
            </a:r>
            <a:endParaRPr kumimoji="0" lang="zh-CN" altLang="en-US" sz="4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Zefani Stencil" pitchFamily="50" charset="0"/>
            </a:endParaRPr>
          </a:p>
        </p:txBody>
      </p:sp>
      <p:grpSp>
        <p:nvGrpSpPr>
          <p:cNvPr id="10" name="组合 133"/>
          <p:cNvGrpSpPr/>
          <p:nvPr/>
        </p:nvGrpSpPr>
        <p:grpSpPr>
          <a:xfrm>
            <a:off x="3377904" y="3442451"/>
            <a:ext cx="452588" cy="452588"/>
            <a:chOff x="2654675" y="1308599"/>
            <a:chExt cx="452588" cy="452588"/>
          </a:xfrm>
        </p:grpSpPr>
        <p:sp>
          <p:nvSpPr>
            <p:cNvPr id="11" name="椭圆 10"/>
            <p:cNvSpPr/>
            <p:nvPr/>
          </p:nvSpPr>
          <p:spPr>
            <a:xfrm>
              <a:off x="2654675" y="1308599"/>
              <a:ext cx="452588" cy="452588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12" name="组合 136"/>
            <p:cNvGrpSpPr/>
            <p:nvPr/>
          </p:nvGrpSpPr>
          <p:grpSpPr>
            <a:xfrm>
              <a:off x="2766793" y="1394572"/>
              <a:ext cx="228351" cy="261219"/>
              <a:chOff x="10856093" y="315913"/>
              <a:chExt cx="419100" cy="479425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13" name="Freeform 7"/>
              <p:cNvSpPr>
                <a:spLocks noEditPoints="1"/>
              </p:cNvSpPr>
              <p:nvPr/>
            </p:nvSpPr>
            <p:spPr bwMode="auto">
              <a:xfrm>
                <a:off x="10856093" y="315913"/>
                <a:ext cx="330200" cy="419100"/>
              </a:xfrm>
              <a:custGeom>
                <a:avLst/>
                <a:gdLst>
                  <a:gd name="T0" fmla="*/ 208 w 208"/>
                  <a:gd name="T1" fmla="*/ 264 h 264"/>
                  <a:gd name="T2" fmla="*/ 0 w 208"/>
                  <a:gd name="T3" fmla="*/ 264 h 264"/>
                  <a:gd name="T4" fmla="*/ 0 w 208"/>
                  <a:gd name="T5" fmla="*/ 0 h 264"/>
                  <a:gd name="T6" fmla="*/ 208 w 208"/>
                  <a:gd name="T7" fmla="*/ 0 h 264"/>
                  <a:gd name="T8" fmla="*/ 208 w 208"/>
                  <a:gd name="T9" fmla="*/ 264 h 264"/>
                  <a:gd name="T10" fmla="*/ 19 w 208"/>
                  <a:gd name="T11" fmla="*/ 245 h 264"/>
                  <a:gd name="T12" fmla="*/ 189 w 208"/>
                  <a:gd name="T13" fmla="*/ 245 h 264"/>
                  <a:gd name="T14" fmla="*/ 189 w 208"/>
                  <a:gd name="T15" fmla="*/ 18 h 264"/>
                  <a:gd name="T16" fmla="*/ 19 w 208"/>
                  <a:gd name="T17" fmla="*/ 18 h 264"/>
                  <a:gd name="T18" fmla="*/ 19 w 208"/>
                  <a:gd name="T19" fmla="*/ 245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8" h="264">
                    <a:moveTo>
                      <a:pt x="208" y="264"/>
                    </a:moveTo>
                    <a:lnTo>
                      <a:pt x="0" y="264"/>
                    </a:lnTo>
                    <a:lnTo>
                      <a:pt x="0" y="0"/>
                    </a:lnTo>
                    <a:lnTo>
                      <a:pt x="208" y="0"/>
                    </a:lnTo>
                    <a:lnTo>
                      <a:pt x="208" y="264"/>
                    </a:lnTo>
                    <a:close/>
                    <a:moveTo>
                      <a:pt x="19" y="245"/>
                    </a:moveTo>
                    <a:lnTo>
                      <a:pt x="189" y="245"/>
                    </a:lnTo>
                    <a:lnTo>
                      <a:pt x="189" y="18"/>
                    </a:lnTo>
                    <a:lnTo>
                      <a:pt x="19" y="18"/>
                    </a:lnTo>
                    <a:lnTo>
                      <a:pt x="19" y="2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" name="Rectangle 8"/>
              <p:cNvSpPr>
                <a:spLocks noChangeArrowheads="1"/>
              </p:cNvSpPr>
              <p:nvPr/>
            </p:nvSpPr>
            <p:spPr bwMode="auto">
              <a:xfrm>
                <a:off x="10930706" y="495301"/>
                <a:ext cx="1793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" name="Rectangle 9"/>
              <p:cNvSpPr>
                <a:spLocks noChangeArrowheads="1"/>
              </p:cNvSpPr>
              <p:nvPr/>
            </p:nvSpPr>
            <p:spPr bwMode="auto">
              <a:xfrm>
                <a:off x="10930706" y="555626"/>
                <a:ext cx="1793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" name="Rectangle 10"/>
              <p:cNvSpPr>
                <a:spLocks noChangeArrowheads="1"/>
              </p:cNvSpPr>
              <p:nvPr/>
            </p:nvSpPr>
            <p:spPr bwMode="auto">
              <a:xfrm>
                <a:off x="10930706" y="615951"/>
                <a:ext cx="179388" cy="285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" name="Rectangle 11"/>
              <p:cNvSpPr>
                <a:spLocks noChangeArrowheads="1"/>
              </p:cNvSpPr>
              <p:nvPr/>
            </p:nvSpPr>
            <p:spPr bwMode="auto">
              <a:xfrm>
                <a:off x="10930706" y="434975"/>
                <a:ext cx="904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" name="Freeform 12"/>
              <p:cNvSpPr>
                <a:spLocks/>
              </p:cNvSpPr>
              <p:nvPr/>
            </p:nvSpPr>
            <p:spPr bwMode="auto">
              <a:xfrm>
                <a:off x="10960868" y="374650"/>
                <a:ext cx="314325" cy="420688"/>
              </a:xfrm>
              <a:custGeom>
                <a:avLst/>
                <a:gdLst>
                  <a:gd name="T0" fmla="*/ 198 w 198"/>
                  <a:gd name="T1" fmla="*/ 265 h 265"/>
                  <a:gd name="T2" fmla="*/ 0 w 198"/>
                  <a:gd name="T3" fmla="*/ 265 h 265"/>
                  <a:gd name="T4" fmla="*/ 0 w 198"/>
                  <a:gd name="T5" fmla="*/ 246 h 265"/>
                  <a:gd name="T6" fmla="*/ 179 w 198"/>
                  <a:gd name="T7" fmla="*/ 246 h 265"/>
                  <a:gd name="T8" fmla="*/ 179 w 198"/>
                  <a:gd name="T9" fmla="*/ 19 h 265"/>
                  <a:gd name="T10" fmla="*/ 160 w 198"/>
                  <a:gd name="T11" fmla="*/ 19 h 265"/>
                  <a:gd name="T12" fmla="*/ 160 w 198"/>
                  <a:gd name="T13" fmla="*/ 0 h 265"/>
                  <a:gd name="T14" fmla="*/ 198 w 198"/>
                  <a:gd name="T15" fmla="*/ 0 h 265"/>
                  <a:gd name="T16" fmla="*/ 198 w 198"/>
                  <a:gd name="T17" fmla="*/ 26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8" h="265">
                    <a:moveTo>
                      <a:pt x="198" y="265"/>
                    </a:moveTo>
                    <a:lnTo>
                      <a:pt x="0" y="265"/>
                    </a:lnTo>
                    <a:lnTo>
                      <a:pt x="0" y="246"/>
                    </a:lnTo>
                    <a:lnTo>
                      <a:pt x="179" y="246"/>
                    </a:lnTo>
                    <a:lnTo>
                      <a:pt x="179" y="19"/>
                    </a:lnTo>
                    <a:lnTo>
                      <a:pt x="160" y="19"/>
                    </a:lnTo>
                    <a:lnTo>
                      <a:pt x="160" y="0"/>
                    </a:lnTo>
                    <a:lnTo>
                      <a:pt x="198" y="0"/>
                    </a:lnTo>
                    <a:lnTo>
                      <a:pt x="198" y="26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19" name="矩形 18"/>
          <p:cNvSpPr/>
          <p:nvPr/>
        </p:nvSpPr>
        <p:spPr>
          <a:xfrm>
            <a:off x="4058348" y="3302863"/>
            <a:ext cx="1656184" cy="692481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顶部“开始”面板中可以对字体、字号、颜色、</a:t>
            </a: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行距等进行修改。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同侧圆角矩形 19"/>
          <p:cNvSpPr/>
          <p:nvPr/>
        </p:nvSpPr>
        <p:spPr>
          <a:xfrm>
            <a:off x="5990732" y="994178"/>
            <a:ext cx="2700300" cy="2124236"/>
          </a:xfrm>
          <a:prstGeom prst="round2SameRect">
            <a:avLst>
              <a:gd name="adj1" fmla="val 4881"/>
              <a:gd name="adj2" fmla="val 0"/>
            </a:avLst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lIns="91424" tIns="45712" rIns="91424" bIns="45712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1" name="同侧圆角矩形 20"/>
          <p:cNvSpPr/>
          <p:nvPr/>
        </p:nvSpPr>
        <p:spPr>
          <a:xfrm>
            <a:off x="5990732" y="3154420"/>
            <a:ext cx="2700300" cy="1062118"/>
          </a:xfrm>
          <a:prstGeom prst="round2SameRect">
            <a:avLst>
              <a:gd name="adj1" fmla="val 0"/>
              <a:gd name="adj2" fmla="val 6149"/>
            </a:avLst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>
            <a:outerShdw blurRad="165100" dist="38100" dir="5400000" algn="t" rotWithShape="0">
              <a:prstClr val="black">
                <a:alpha val="20000"/>
              </a:prstClr>
            </a:outerShdw>
          </a:effectLst>
        </p:spPr>
        <p:txBody>
          <a:bodyPr lIns="91424" tIns="45712" rIns="91424" bIns="45712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125240" y="2024357"/>
            <a:ext cx="2421778" cy="484732"/>
          </a:xfrm>
          <a:prstGeom prst="rect">
            <a:avLst/>
          </a:prstGeom>
          <a:noFill/>
        </p:spPr>
        <p:txBody>
          <a:bodyPr wrap="square" lIns="91424" tIns="45712" rIns="91424" bIns="45712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顶部“开始”面板中可以对字体、字号、颜色、行距等进行修改。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cxnSp>
        <p:nvCxnSpPr>
          <p:cNvPr id="24" name="直接连接符 150"/>
          <p:cNvCxnSpPr/>
          <p:nvPr/>
        </p:nvCxnSpPr>
        <p:spPr>
          <a:xfrm>
            <a:off x="6245419" y="2722370"/>
            <a:ext cx="2193593" cy="0"/>
          </a:xfrm>
          <a:prstGeom prst="line">
            <a:avLst/>
          </a:prstGeom>
          <a:noFill/>
          <a:ln w="34925" cap="rnd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</p:cxnSp>
      <p:cxnSp>
        <p:nvCxnSpPr>
          <p:cNvPr id="25" name="直接连接符 151"/>
          <p:cNvCxnSpPr/>
          <p:nvPr/>
        </p:nvCxnSpPr>
        <p:spPr>
          <a:xfrm>
            <a:off x="6245413" y="2720574"/>
            <a:ext cx="2013573" cy="0"/>
          </a:xfrm>
          <a:prstGeom prst="line">
            <a:avLst/>
          </a:prstGeom>
          <a:noFill/>
          <a:ln w="57150" cap="rnd" cmpd="sng" algn="ctr">
            <a:solidFill>
              <a:sysClr val="window" lastClr="FFFFFF"/>
            </a:solidFill>
            <a:prstDash val="solid"/>
            <a:tailEnd type="oval" w="sm" len="sm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cxnSp>
      <p:sp>
        <p:nvSpPr>
          <p:cNvPr id="26" name="矩形 25"/>
          <p:cNvSpPr/>
          <p:nvPr/>
        </p:nvSpPr>
        <p:spPr>
          <a:xfrm>
            <a:off x="6100752" y="1103939"/>
            <a:ext cx="1507112" cy="830981"/>
          </a:xfrm>
          <a:prstGeom prst="rect">
            <a:avLst/>
          </a:prstGeom>
        </p:spPr>
        <p:txBody>
          <a:bodyPr wrap="none" lIns="91424" tIns="45712" rIns="91424" bIns="45712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Zefani Stencil" pitchFamily="50" charset="0"/>
                <a:ea typeface="方正粗宋简体" panose="03000509000000000000" pitchFamily="65" charset="-122"/>
              </a:rPr>
              <a:t>85%</a:t>
            </a:r>
            <a:endParaRPr kumimoji="0" lang="zh-CN" altLang="en-US" sz="4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Zefani Stencil" pitchFamily="50" charset="0"/>
            </a:endParaRPr>
          </a:p>
        </p:txBody>
      </p:sp>
      <p:grpSp>
        <p:nvGrpSpPr>
          <p:cNvPr id="27" name="组合 154"/>
          <p:cNvGrpSpPr/>
          <p:nvPr/>
        </p:nvGrpSpPr>
        <p:grpSpPr>
          <a:xfrm>
            <a:off x="6222222" y="3442451"/>
            <a:ext cx="452588" cy="452588"/>
            <a:chOff x="2654675" y="1308599"/>
            <a:chExt cx="452588" cy="452588"/>
          </a:xfrm>
        </p:grpSpPr>
        <p:sp>
          <p:nvSpPr>
            <p:cNvPr id="28" name="椭圆 27"/>
            <p:cNvSpPr/>
            <p:nvPr/>
          </p:nvSpPr>
          <p:spPr>
            <a:xfrm>
              <a:off x="2654675" y="1308599"/>
              <a:ext cx="452588" cy="452588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29" name="组合 156"/>
            <p:cNvGrpSpPr/>
            <p:nvPr/>
          </p:nvGrpSpPr>
          <p:grpSpPr>
            <a:xfrm>
              <a:off x="2766793" y="1394572"/>
              <a:ext cx="228351" cy="261219"/>
              <a:chOff x="10856093" y="315913"/>
              <a:chExt cx="419100" cy="479425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30" name="Freeform 7"/>
              <p:cNvSpPr>
                <a:spLocks noEditPoints="1"/>
              </p:cNvSpPr>
              <p:nvPr/>
            </p:nvSpPr>
            <p:spPr bwMode="auto">
              <a:xfrm>
                <a:off x="10856093" y="315913"/>
                <a:ext cx="330200" cy="419100"/>
              </a:xfrm>
              <a:custGeom>
                <a:avLst/>
                <a:gdLst>
                  <a:gd name="T0" fmla="*/ 208 w 208"/>
                  <a:gd name="T1" fmla="*/ 264 h 264"/>
                  <a:gd name="T2" fmla="*/ 0 w 208"/>
                  <a:gd name="T3" fmla="*/ 264 h 264"/>
                  <a:gd name="T4" fmla="*/ 0 w 208"/>
                  <a:gd name="T5" fmla="*/ 0 h 264"/>
                  <a:gd name="T6" fmla="*/ 208 w 208"/>
                  <a:gd name="T7" fmla="*/ 0 h 264"/>
                  <a:gd name="T8" fmla="*/ 208 w 208"/>
                  <a:gd name="T9" fmla="*/ 264 h 264"/>
                  <a:gd name="T10" fmla="*/ 19 w 208"/>
                  <a:gd name="T11" fmla="*/ 245 h 264"/>
                  <a:gd name="T12" fmla="*/ 189 w 208"/>
                  <a:gd name="T13" fmla="*/ 245 h 264"/>
                  <a:gd name="T14" fmla="*/ 189 w 208"/>
                  <a:gd name="T15" fmla="*/ 18 h 264"/>
                  <a:gd name="T16" fmla="*/ 19 w 208"/>
                  <a:gd name="T17" fmla="*/ 18 h 264"/>
                  <a:gd name="T18" fmla="*/ 19 w 208"/>
                  <a:gd name="T19" fmla="*/ 245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8" h="264">
                    <a:moveTo>
                      <a:pt x="208" y="264"/>
                    </a:moveTo>
                    <a:lnTo>
                      <a:pt x="0" y="264"/>
                    </a:lnTo>
                    <a:lnTo>
                      <a:pt x="0" y="0"/>
                    </a:lnTo>
                    <a:lnTo>
                      <a:pt x="208" y="0"/>
                    </a:lnTo>
                    <a:lnTo>
                      <a:pt x="208" y="264"/>
                    </a:lnTo>
                    <a:close/>
                    <a:moveTo>
                      <a:pt x="19" y="245"/>
                    </a:moveTo>
                    <a:lnTo>
                      <a:pt x="189" y="245"/>
                    </a:lnTo>
                    <a:lnTo>
                      <a:pt x="189" y="18"/>
                    </a:lnTo>
                    <a:lnTo>
                      <a:pt x="19" y="18"/>
                    </a:lnTo>
                    <a:lnTo>
                      <a:pt x="19" y="2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" name="Rectangle 8"/>
              <p:cNvSpPr>
                <a:spLocks noChangeArrowheads="1"/>
              </p:cNvSpPr>
              <p:nvPr/>
            </p:nvSpPr>
            <p:spPr bwMode="auto">
              <a:xfrm>
                <a:off x="10930706" y="495301"/>
                <a:ext cx="1793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" name="Rectangle 9"/>
              <p:cNvSpPr>
                <a:spLocks noChangeArrowheads="1"/>
              </p:cNvSpPr>
              <p:nvPr/>
            </p:nvSpPr>
            <p:spPr bwMode="auto">
              <a:xfrm>
                <a:off x="10930706" y="555626"/>
                <a:ext cx="1793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" name="Rectangle 10"/>
              <p:cNvSpPr>
                <a:spLocks noChangeArrowheads="1"/>
              </p:cNvSpPr>
              <p:nvPr/>
            </p:nvSpPr>
            <p:spPr bwMode="auto">
              <a:xfrm>
                <a:off x="10930706" y="615951"/>
                <a:ext cx="179388" cy="285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" name="Rectangle 11"/>
              <p:cNvSpPr>
                <a:spLocks noChangeArrowheads="1"/>
              </p:cNvSpPr>
              <p:nvPr/>
            </p:nvSpPr>
            <p:spPr bwMode="auto">
              <a:xfrm>
                <a:off x="10930706" y="434975"/>
                <a:ext cx="904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" name="Freeform 12"/>
              <p:cNvSpPr>
                <a:spLocks/>
              </p:cNvSpPr>
              <p:nvPr/>
            </p:nvSpPr>
            <p:spPr bwMode="auto">
              <a:xfrm>
                <a:off x="10960868" y="374650"/>
                <a:ext cx="314325" cy="420688"/>
              </a:xfrm>
              <a:custGeom>
                <a:avLst/>
                <a:gdLst>
                  <a:gd name="T0" fmla="*/ 198 w 198"/>
                  <a:gd name="T1" fmla="*/ 265 h 265"/>
                  <a:gd name="T2" fmla="*/ 0 w 198"/>
                  <a:gd name="T3" fmla="*/ 265 h 265"/>
                  <a:gd name="T4" fmla="*/ 0 w 198"/>
                  <a:gd name="T5" fmla="*/ 246 h 265"/>
                  <a:gd name="T6" fmla="*/ 179 w 198"/>
                  <a:gd name="T7" fmla="*/ 246 h 265"/>
                  <a:gd name="T8" fmla="*/ 179 w 198"/>
                  <a:gd name="T9" fmla="*/ 19 h 265"/>
                  <a:gd name="T10" fmla="*/ 160 w 198"/>
                  <a:gd name="T11" fmla="*/ 19 h 265"/>
                  <a:gd name="T12" fmla="*/ 160 w 198"/>
                  <a:gd name="T13" fmla="*/ 0 h 265"/>
                  <a:gd name="T14" fmla="*/ 198 w 198"/>
                  <a:gd name="T15" fmla="*/ 0 h 265"/>
                  <a:gd name="T16" fmla="*/ 198 w 198"/>
                  <a:gd name="T17" fmla="*/ 26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8" h="265">
                    <a:moveTo>
                      <a:pt x="198" y="265"/>
                    </a:moveTo>
                    <a:lnTo>
                      <a:pt x="0" y="265"/>
                    </a:lnTo>
                    <a:lnTo>
                      <a:pt x="0" y="246"/>
                    </a:lnTo>
                    <a:lnTo>
                      <a:pt x="179" y="246"/>
                    </a:lnTo>
                    <a:lnTo>
                      <a:pt x="179" y="19"/>
                    </a:lnTo>
                    <a:lnTo>
                      <a:pt x="160" y="19"/>
                    </a:lnTo>
                    <a:lnTo>
                      <a:pt x="160" y="0"/>
                    </a:lnTo>
                    <a:lnTo>
                      <a:pt x="198" y="0"/>
                    </a:lnTo>
                    <a:lnTo>
                      <a:pt x="198" y="26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36" name="矩形 35"/>
          <p:cNvSpPr/>
          <p:nvPr/>
        </p:nvSpPr>
        <p:spPr>
          <a:xfrm>
            <a:off x="6902666" y="3302863"/>
            <a:ext cx="1656184" cy="692481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顶部“开始”面板中可以对字体、字号、颜色、</a:t>
            </a: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行距等进行修改。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5440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9" grpId="0"/>
      <p:bldP spid="19" grpId="0"/>
      <p:bldP spid="20" grpId="0" animBg="1"/>
      <p:bldP spid="21" grpId="0" animBg="1"/>
      <p:bldP spid="22" grpId="0"/>
      <p:bldP spid="26" grpId="0"/>
      <p:bldP spid="3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09" y="0"/>
            <a:ext cx="9144000" cy="5143500"/>
          </a:xfrm>
          <a:prstGeom prst="rect">
            <a:avLst/>
          </a:prstGeom>
        </p:spPr>
      </p:pic>
      <p:sp>
        <p:nvSpPr>
          <p:cNvPr id="9" name="文本框 4"/>
          <p:cNvSpPr txBox="1">
            <a:spLocks noChangeArrowheads="1"/>
          </p:cNvSpPr>
          <p:nvPr/>
        </p:nvSpPr>
        <p:spPr bwMode="auto">
          <a:xfrm>
            <a:off x="438848" y="1333298"/>
            <a:ext cx="2040232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20XX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秋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冬</a:t>
            </a:r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款</a:t>
            </a:r>
          </a:p>
        </p:txBody>
      </p:sp>
      <p:sp>
        <p:nvSpPr>
          <p:cNvPr id="16" name="文本框 4"/>
          <p:cNvSpPr txBox="1">
            <a:spLocks noChangeArrowheads="1"/>
          </p:cNvSpPr>
          <p:nvPr/>
        </p:nvSpPr>
        <p:spPr bwMode="auto">
          <a:xfrm>
            <a:off x="438848" y="1815323"/>
            <a:ext cx="4131143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谢谢</a:t>
            </a:r>
            <a:r>
              <a:rPr lang="zh-CN" altLang="en-US" sz="4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聆听</a:t>
            </a:r>
            <a:endParaRPr lang="en-US" altLang="zh-CN" sz="48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4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批评</a:t>
            </a:r>
            <a:r>
              <a:rPr lang="zh-CN" altLang="en-US" sz="4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指导</a:t>
            </a:r>
            <a:endParaRPr lang="en-US" altLang="zh-CN" sz="48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文本框 4"/>
          <p:cNvSpPr txBox="1">
            <a:spLocks noChangeArrowheads="1"/>
          </p:cNvSpPr>
          <p:nvPr/>
        </p:nvSpPr>
        <p:spPr bwMode="auto">
          <a:xfrm>
            <a:off x="501608" y="3625053"/>
            <a:ext cx="2460620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20XX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4112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  <p:bldP spid="1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734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1499276" y="372559"/>
            <a:ext cx="2447786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1" hangingPunct="1"/>
            <a:r>
              <a:rPr lang="en-US" altLang="zh-CN" sz="16800" dirty="0" smtClean="0">
                <a:solidFill>
                  <a:srgbClr val="C00000"/>
                </a:solidFill>
                <a:latin typeface="Zefani Stencil" pitchFamily="50" charset="0"/>
                <a:ea typeface="微软雅黑" pitchFamily="34" charset="-122"/>
              </a:rPr>
              <a:t>01</a:t>
            </a:r>
            <a:endParaRPr lang="zh-CN" altLang="en-US" sz="16800" dirty="0">
              <a:solidFill>
                <a:srgbClr val="C00000"/>
              </a:solidFill>
              <a:latin typeface="Zefani Stencil" pitchFamily="50" charset="0"/>
              <a:ea typeface="微软雅黑" pitchFamily="34" charset="-122"/>
            </a:endParaRPr>
          </a:p>
        </p:txBody>
      </p:sp>
      <p:sp>
        <p:nvSpPr>
          <p:cNvPr id="12" name="TextBox 59"/>
          <p:cNvSpPr txBox="1">
            <a:spLocks noChangeArrowheads="1"/>
          </p:cNvSpPr>
          <p:nvPr/>
        </p:nvSpPr>
        <p:spPr bwMode="auto">
          <a:xfrm>
            <a:off x="707119" y="3071437"/>
            <a:ext cx="4408715" cy="500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zh-CN" altLang="en-US" sz="2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女装市场调研分析</a:t>
            </a:r>
            <a:r>
              <a:rPr lang="en-US" altLang="zh-CN" sz="2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28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 bwMode="auto">
          <a:xfrm>
            <a:off x="1021720" y="2940244"/>
            <a:ext cx="37841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直接连接符 6"/>
          <p:cNvCxnSpPr/>
          <p:nvPr/>
        </p:nvCxnSpPr>
        <p:spPr bwMode="auto">
          <a:xfrm>
            <a:off x="1021720" y="3745460"/>
            <a:ext cx="37841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矩形 1"/>
          <p:cNvSpPr/>
          <p:nvPr/>
        </p:nvSpPr>
        <p:spPr bwMode="auto">
          <a:xfrm>
            <a:off x="4672186" y="2775611"/>
            <a:ext cx="160982" cy="160982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7825" y="633850"/>
            <a:ext cx="2389720" cy="288122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96308" y="633850"/>
            <a:ext cx="2389720" cy="288122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44280" y="633850"/>
            <a:ext cx="2389720" cy="2881223"/>
          </a:xfrm>
          <a:prstGeom prst="rect">
            <a:avLst/>
          </a:prstGeom>
        </p:spPr>
      </p:pic>
      <p:sp>
        <p:nvSpPr>
          <p:cNvPr id="5" name="TextBox 83"/>
          <p:cNvSpPr txBox="1">
            <a:spLocks noChangeArrowheads="1"/>
          </p:cNvSpPr>
          <p:nvPr/>
        </p:nvSpPr>
        <p:spPr bwMode="auto">
          <a:xfrm>
            <a:off x="1246874" y="3765644"/>
            <a:ext cx="1489725" cy="315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/>
            <a:r>
              <a:rPr lang="zh-CN" altLang="en-US" sz="1600" b="1" dirty="0">
                <a:ea typeface="微软雅黑" panose="020B0503020204020204" pitchFamily="34" charset="-122"/>
              </a:rPr>
              <a:t>单击</a:t>
            </a:r>
            <a:r>
              <a:rPr lang="zh-CN" altLang="en-US" sz="1600" b="1" dirty="0" smtClean="0">
                <a:ea typeface="微软雅黑" panose="020B0503020204020204" pitchFamily="34" charset="-122"/>
              </a:rPr>
              <a:t>添加标题</a:t>
            </a:r>
            <a:endParaRPr lang="en-US" altLang="zh-CN" sz="1600" b="1" dirty="0" smtClean="0">
              <a:ea typeface="微软雅黑" panose="020B0503020204020204" pitchFamily="34" charset="-122"/>
            </a:endParaRPr>
          </a:p>
        </p:txBody>
      </p:sp>
      <p:sp>
        <p:nvSpPr>
          <p:cNvPr id="6" name="文本框 180"/>
          <p:cNvSpPr txBox="1">
            <a:spLocks noChangeArrowheads="1"/>
          </p:cNvSpPr>
          <p:nvPr/>
        </p:nvSpPr>
        <p:spPr bwMode="auto">
          <a:xfrm>
            <a:off x="1012801" y="4091424"/>
            <a:ext cx="2076336" cy="525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请输入您想要的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请输入您想要的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文字请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输入您想要的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83"/>
          <p:cNvSpPr txBox="1">
            <a:spLocks noChangeArrowheads="1"/>
          </p:cNvSpPr>
          <p:nvPr/>
        </p:nvSpPr>
        <p:spPr bwMode="auto">
          <a:xfrm>
            <a:off x="3787073" y="3765644"/>
            <a:ext cx="1489725" cy="315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/>
            <a:r>
              <a:rPr lang="zh-CN" altLang="en-US" sz="1600" b="1" dirty="0">
                <a:ea typeface="微软雅黑" panose="020B0503020204020204" pitchFamily="34" charset="-122"/>
              </a:rPr>
              <a:t>单击</a:t>
            </a:r>
            <a:r>
              <a:rPr lang="zh-CN" altLang="en-US" sz="1600" b="1" dirty="0" smtClean="0">
                <a:ea typeface="微软雅黑" panose="020B0503020204020204" pitchFamily="34" charset="-122"/>
              </a:rPr>
              <a:t>添加标题</a:t>
            </a:r>
            <a:endParaRPr lang="en-US" altLang="zh-CN" sz="1600" b="1" dirty="0" smtClean="0">
              <a:ea typeface="微软雅黑" panose="020B0503020204020204" pitchFamily="34" charset="-122"/>
            </a:endParaRPr>
          </a:p>
        </p:txBody>
      </p:sp>
      <p:sp>
        <p:nvSpPr>
          <p:cNvPr id="8" name="文本框 180"/>
          <p:cNvSpPr txBox="1">
            <a:spLocks noChangeArrowheads="1"/>
          </p:cNvSpPr>
          <p:nvPr/>
        </p:nvSpPr>
        <p:spPr bwMode="auto">
          <a:xfrm>
            <a:off x="3553000" y="4091424"/>
            <a:ext cx="2076336" cy="525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请输入您想要的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请输入您想要的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文字请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输入您想要的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3"/>
          <p:cNvSpPr txBox="1">
            <a:spLocks noChangeArrowheads="1"/>
          </p:cNvSpPr>
          <p:nvPr/>
        </p:nvSpPr>
        <p:spPr bwMode="auto">
          <a:xfrm>
            <a:off x="6391317" y="3765644"/>
            <a:ext cx="1489725" cy="315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/>
            <a:r>
              <a:rPr lang="zh-CN" altLang="en-US" sz="1600" b="1" dirty="0">
                <a:ea typeface="微软雅黑" panose="020B0503020204020204" pitchFamily="34" charset="-122"/>
              </a:rPr>
              <a:t>单击</a:t>
            </a:r>
            <a:r>
              <a:rPr lang="zh-CN" altLang="en-US" sz="1600" b="1" dirty="0" smtClean="0">
                <a:ea typeface="微软雅黑" panose="020B0503020204020204" pitchFamily="34" charset="-122"/>
              </a:rPr>
              <a:t>添加标题</a:t>
            </a:r>
            <a:endParaRPr lang="en-US" altLang="zh-CN" sz="1600" b="1" dirty="0" smtClean="0">
              <a:ea typeface="微软雅黑" panose="020B0503020204020204" pitchFamily="34" charset="-122"/>
            </a:endParaRPr>
          </a:p>
        </p:txBody>
      </p:sp>
      <p:sp>
        <p:nvSpPr>
          <p:cNvPr id="10" name="文本框 180"/>
          <p:cNvSpPr txBox="1">
            <a:spLocks noChangeArrowheads="1"/>
          </p:cNvSpPr>
          <p:nvPr/>
        </p:nvSpPr>
        <p:spPr bwMode="auto">
          <a:xfrm>
            <a:off x="6157244" y="4091424"/>
            <a:ext cx="2076336" cy="525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请输入您想要的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请输入您想要的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文字请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输入您想要的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00540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1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5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6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7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"/>
            <a:ext cx="9144001" cy="5143501"/>
          </a:xfrm>
          <a:prstGeom prst="rect">
            <a:avLst/>
          </a:prstGeom>
        </p:spPr>
      </p:pic>
      <p:grpSp>
        <p:nvGrpSpPr>
          <p:cNvPr id="4" name="组合 10"/>
          <p:cNvGrpSpPr/>
          <p:nvPr/>
        </p:nvGrpSpPr>
        <p:grpSpPr>
          <a:xfrm>
            <a:off x="683568" y="765186"/>
            <a:ext cx="2844316" cy="3672408"/>
            <a:chOff x="647564" y="987574"/>
            <a:chExt cx="2844316" cy="3672408"/>
          </a:xfrm>
        </p:grpSpPr>
        <p:sp>
          <p:nvSpPr>
            <p:cNvPr id="5" name="圆角矩形 4"/>
            <p:cNvSpPr/>
            <p:nvPr/>
          </p:nvSpPr>
          <p:spPr>
            <a:xfrm>
              <a:off x="647564" y="1059582"/>
              <a:ext cx="2844316" cy="3600400"/>
            </a:xfrm>
            <a:prstGeom prst="roundRect">
              <a:avLst>
                <a:gd name="adj" fmla="val 4947"/>
              </a:avLst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6" name="组合 9"/>
            <p:cNvGrpSpPr/>
            <p:nvPr/>
          </p:nvGrpSpPr>
          <p:grpSpPr>
            <a:xfrm>
              <a:off x="769427" y="1383618"/>
              <a:ext cx="2600590" cy="3075736"/>
              <a:chOff x="769427" y="1383618"/>
              <a:chExt cx="2600590" cy="3075736"/>
            </a:xfrm>
          </p:grpSpPr>
          <p:sp>
            <p:nvSpPr>
              <p:cNvPr id="23" name="圆角矩形 22"/>
              <p:cNvSpPr/>
              <p:nvPr/>
            </p:nvSpPr>
            <p:spPr>
              <a:xfrm>
                <a:off x="769427" y="1383618"/>
                <a:ext cx="2600590" cy="3075736"/>
              </a:xfrm>
              <a:prstGeom prst="roundRect">
                <a:avLst>
                  <a:gd name="adj" fmla="val 4833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blurRad="101600" dist="38100" dir="2700000" algn="tl" rotWithShape="0">
                  <a:prstClr val="black">
                    <a:alpha val="29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grpSp>
            <p:nvGrpSpPr>
              <p:cNvPr id="24" name="组合 8"/>
              <p:cNvGrpSpPr/>
              <p:nvPr/>
            </p:nvGrpSpPr>
            <p:grpSpPr>
              <a:xfrm>
                <a:off x="1015404" y="2031690"/>
                <a:ext cx="2066948" cy="2160240"/>
                <a:chOff x="954229" y="2031690"/>
                <a:chExt cx="2230986" cy="2160240"/>
              </a:xfrm>
            </p:grpSpPr>
            <p:cxnSp>
              <p:nvCxnSpPr>
                <p:cNvPr id="25" name="直接连接符 7"/>
                <p:cNvCxnSpPr/>
                <p:nvPr/>
              </p:nvCxnSpPr>
              <p:spPr>
                <a:xfrm>
                  <a:off x="954229" y="203169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26" name="直接连接符 80"/>
                <p:cNvCxnSpPr/>
                <p:nvPr/>
              </p:nvCxnSpPr>
              <p:spPr>
                <a:xfrm>
                  <a:off x="954229" y="239173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27" name="直接连接符 81"/>
                <p:cNvCxnSpPr/>
                <p:nvPr/>
              </p:nvCxnSpPr>
              <p:spPr>
                <a:xfrm>
                  <a:off x="954229" y="275177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28" name="直接连接符 82"/>
                <p:cNvCxnSpPr/>
                <p:nvPr/>
              </p:nvCxnSpPr>
              <p:spPr>
                <a:xfrm>
                  <a:off x="954229" y="311181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29" name="直接连接符 83"/>
                <p:cNvCxnSpPr/>
                <p:nvPr/>
              </p:nvCxnSpPr>
              <p:spPr>
                <a:xfrm>
                  <a:off x="954229" y="347185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30" name="直接连接符 84"/>
                <p:cNvCxnSpPr/>
                <p:nvPr/>
              </p:nvCxnSpPr>
              <p:spPr>
                <a:xfrm>
                  <a:off x="954229" y="383189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31" name="直接连接符 85"/>
                <p:cNvCxnSpPr/>
                <p:nvPr/>
              </p:nvCxnSpPr>
              <p:spPr>
                <a:xfrm>
                  <a:off x="954229" y="419193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</p:grpSp>
        </p:grpSp>
        <p:grpSp>
          <p:nvGrpSpPr>
            <p:cNvPr id="7" name="组合 5"/>
            <p:cNvGrpSpPr/>
            <p:nvPr/>
          </p:nvGrpSpPr>
          <p:grpSpPr>
            <a:xfrm>
              <a:off x="1007604" y="987574"/>
              <a:ext cx="146540" cy="648072"/>
              <a:chOff x="899592" y="987574"/>
              <a:chExt cx="146540" cy="648072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899592" y="1489106"/>
                <a:ext cx="146540" cy="146540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21" name="圆角矩形 20"/>
              <p:cNvSpPr/>
              <p:nvPr/>
            </p:nvSpPr>
            <p:spPr>
              <a:xfrm>
                <a:off x="936858" y="987574"/>
                <a:ext cx="72008" cy="612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22" name="圆角矩形 21"/>
              <p:cNvSpPr/>
              <p:nvPr/>
            </p:nvSpPr>
            <p:spPr>
              <a:xfrm>
                <a:off x="961885" y="1023578"/>
                <a:ext cx="46981" cy="50279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" lastClr="FFFFFF">
                      <a:alpha val="49000"/>
                    </a:sysClr>
                  </a:gs>
                  <a:gs pos="100000">
                    <a:sysClr val="window" lastClr="FFFFFF">
                      <a:lumMod val="75000"/>
                      <a:alpha val="38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8" name="组合 32"/>
            <p:cNvGrpSpPr/>
            <p:nvPr/>
          </p:nvGrpSpPr>
          <p:grpSpPr>
            <a:xfrm>
              <a:off x="1259632" y="987574"/>
              <a:ext cx="146540" cy="648072"/>
              <a:chOff x="899592" y="987574"/>
              <a:chExt cx="146540" cy="648072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899592" y="1489106"/>
                <a:ext cx="146540" cy="146540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936858" y="987574"/>
                <a:ext cx="72008" cy="612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9" name="圆角矩形 18"/>
              <p:cNvSpPr/>
              <p:nvPr/>
            </p:nvSpPr>
            <p:spPr>
              <a:xfrm>
                <a:off x="961885" y="1023578"/>
                <a:ext cx="46981" cy="50279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" lastClr="FFFFFF">
                      <a:alpha val="49000"/>
                    </a:sysClr>
                  </a:gs>
                  <a:gs pos="100000">
                    <a:sysClr val="window" lastClr="FFFFFF">
                      <a:lumMod val="75000"/>
                      <a:alpha val="38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9" name="组合 52"/>
            <p:cNvGrpSpPr/>
            <p:nvPr/>
          </p:nvGrpSpPr>
          <p:grpSpPr>
            <a:xfrm>
              <a:off x="2733272" y="987574"/>
              <a:ext cx="146540" cy="648072"/>
              <a:chOff x="899592" y="987574"/>
              <a:chExt cx="146540" cy="648072"/>
            </a:xfrm>
          </p:grpSpPr>
          <p:sp>
            <p:nvSpPr>
              <p:cNvPr id="14" name="椭圆 13"/>
              <p:cNvSpPr/>
              <p:nvPr/>
            </p:nvSpPr>
            <p:spPr>
              <a:xfrm>
                <a:off x="899592" y="1489106"/>
                <a:ext cx="146540" cy="146540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>
                <a:off x="936858" y="987574"/>
                <a:ext cx="72008" cy="612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>
                <a:off x="961885" y="1023578"/>
                <a:ext cx="46981" cy="50279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" lastClr="FFFFFF">
                      <a:alpha val="49000"/>
                    </a:sysClr>
                  </a:gs>
                  <a:gs pos="100000">
                    <a:sysClr val="window" lastClr="FFFFFF">
                      <a:lumMod val="75000"/>
                      <a:alpha val="38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10" name="组合 72"/>
            <p:cNvGrpSpPr/>
            <p:nvPr/>
          </p:nvGrpSpPr>
          <p:grpSpPr>
            <a:xfrm>
              <a:off x="2985300" y="987574"/>
              <a:ext cx="146540" cy="648072"/>
              <a:chOff x="899592" y="987574"/>
              <a:chExt cx="146540" cy="648072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899592" y="1489106"/>
                <a:ext cx="146540" cy="146540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2" name="圆角矩形 11"/>
              <p:cNvSpPr/>
              <p:nvPr/>
            </p:nvSpPr>
            <p:spPr>
              <a:xfrm>
                <a:off x="936858" y="987574"/>
                <a:ext cx="72008" cy="612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3" name="圆角矩形 12"/>
              <p:cNvSpPr/>
              <p:nvPr/>
            </p:nvSpPr>
            <p:spPr>
              <a:xfrm>
                <a:off x="961885" y="1023578"/>
                <a:ext cx="46981" cy="50279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" lastClr="FFFFFF">
                      <a:alpha val="49000"/>
                    </a:sysClr>
                  </a:gs>
                  <a:gs pos="100000">
                    <a:sysClr val="window" lastClr="FFFFFF">
                      <a:lumMod val="75000"/>
                      <a:alpha val="38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</p:grpSp>
      <p:sp>
        <p:nvSpPr>
          <p:cNvPr id="32" name="矩形 31"/>
          <p:cNvSpPr/>
          <p:nvPr/>
        </p:nvSpPr>
        <p:spPr>
          <a:xfrm>
            <a:off x="1182507" y="2195058"/>
            <a:ext cx="1846455" cy="1647894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行距进行修改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。建议正文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33" name="TextBox 87"/>
          <p:cNvSpPr txBox="1"/>
          <p:nvPr/>
        </p:nvSpPr>
        <p:spPr>
          <a:xfrm>
            <a:off x="1149258" y="1863894"/>
            <a:ext cx="1912953" cy="307760"/>
          </a:xfrm>
          <a:prstGeom prst="rect">
            <a:avLst/>
          </a:prstGeom>
          <a:noFill/>
          <a:effectLst/>
        </p:spPr>
        <p:txBody>
          <a:bodyPr wrap="square" lIns="91424" tIns="45712" rIns="91424" bIns="45712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lvl="0" defTabSz="457200"/>
            <a:r>
              <a:rPr lang="zh-CN" altLang="en-US" sz="1400" b="1" dirty="0">
                <a:solidFill>
                  <a:schemeClr val="tx1"/>
                </a:solidFill>
                <a:effectLst/>
                <a:latin typeface="Century Gothic"/>
                <a:ea typeface="微软雅黑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611623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3996384" cy="5143500"/>
          </a:xfrm>
          <a:prstGeom prst="rect">
            <a:avLst/>
          </a:prstGeom>
        </p:spPr>
      </p:pic>
      <p:sp>
        <p:nvSpPr>
          <p:cNvPr id="3" name="Rectangle 36"/>
          <p:cNvSpPr>
            <a:spLocks noChangeArrowheads="1"/>
          </p:cNvSpPr>
          <p:nvPr/>
        </p:nvSpPr>
        <p:spPr bwMode="auto">
          <a:xfrm>
            <a:off x="5272455" y="1688349"/>
            <a:ext cx="287338" cy="1511300"/>
          </a:xfrm>
          <a:prstGeom prst="rect">
            <a:avLst/>
          </a:prstGeom>
          <a:solidFill>
            <a:srgbClr val="C00000"/>
          </a:solidFill>
          <a:ln>
            <a:noFill/>
          </a:ln>
          <a:extLst/>
        </p:spPr>
        <p:txBody>
          <a:bodyPr wrap="none" lIns="68580" tIns="34290" rIns="68580" bIns="34290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C0C0C0"/>
              </a:buClr>
              <a:buFont typeface="Wingdings" panose="05000000000000000000" pitchFamily="2" charset="2"/>
              <a:buChar char="n"/>
            </a:pPr>
            <a:endParaRPr lang="zh-CN" altLang="zh-CN" sz="1200">
              <a:solidFill>
                <a:srgbClr val="A46BC7"/>
              </a:solidFill>
              <a:ea typeface="黑体" panose="02010609060101010101" pitchFamily="49" charset="-122"/>
            </a:endParaRPr>
          </a:p>
        </p:txBody>
      </p:sp>
      <p:sp>
        <p:nvSpPr>
          <p:cNvPr id="4" name="Rectangle 37"/>
          <p:cNvSpPr>
            <a:spLocks noChangeArrowheads="1"/>
          </p:cNvSpPr>
          <p:nvPr/>
        </p:nvSpPr>
        <p:spPr bwMode="auto">
          <a:xfrm>
            <a:off x="5558205" y="2256675"/>
            <a:ext cx="287338" cy="942975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 wrap="none" lIns="68580" tIns="34290" rIns="68580" bIns="34290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C0C0C0"/>
              </a:buClr>
              <a:buFont typeface="Wingdings" panose="05000000000000000000" pitchFamily="2" charset="2"/>
              <a:buChar char="n"/>
            </a:pPr>
            <a:endParaRPr lang="zh-CN" altLang="zh-CN" sz="1200">
              <a:solidFill>
                <a:srgbClr val="A46BC7"/>
              </a:solidFill>
              <a:ea typeface="黑体" panose="02010609060101010101" pitchFamily="49" charset="-122"/>
            </a:endParaRPr>
          </a:p>
        </p:txBody>
      </p:sp>
      <p:sp>
        <p:nvSpPr>
          <p:cNvPr id="5" name="Rectangle 38"/>
          <p:cNvSpPr>
            <a:spLocks noChangeArrowheads="1"/>
          </p:cNvSpPr>
          <p:nvPr/>
        </p:nvSpPr>
        <p:spPr bwMode="auto">
          <a:xfrm>
            <a:off x="6482130" y="1969337"/>
            <a:ext cx="287338" cy="1230313"/>
          </a:xfrm>
          <a:prstGeom prst="rect">
            <a:avLst/>
          </a:prstGeom>
          <a:solidFill>
            <a:srgbClr val="C00000"/>
          </a:solidFill>
          <a:ln>
            <a:noFill/>
          </a:ln>
          <a:extLst/>
        </p:spPr>
        <p:txBody>
          <a:bodyPr wrap="none" lIns="68580" tIns="34290" rIns="68580" bIns="34290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C0C0C0"/>
              </a:buClr>
              <a:buFont typeface="Wingdings" panose="05000000000000000000" pitchFamily="2" charset="2"/>
              <a:buChar char="n"/>
            </a:pPr>
            <a:endParaRPr lang="zh-CN" altLang="zh-CN" sz="1200">
              <a:solidFill>
                <a:srgbClr val="A46BC7"/>
              </a:solidFill>
              <a:ea typeface="黑体" panose="02010609060101010101" pitchFamily="49" charset="-122"/>
            </a:endParaRPr>
          </a:p>
        </p:txBody>
      </p:sp>
      <p:sp>
        <p:nvSpPr>
          <p:cNvPr id="6" name="Rectangle 39"/>
          <p:cNvSpPr>
            <a:spLocks noChangeArrowheads="1"/>
          </p:cNvSpPr>
          <p:nvPr/>
        </p:nvSpPr>
        <p:spPr bwMode="auto">
          <a:xfrm>
            <a:off x="6767880" y="1393075"/>
            <a:ext cx="287338" cy="1806575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 wrap="none" lIns="68580" tIns="34290" rIns="68580" bIns="34290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C0C0C0"/>
              </a:buClr>
              <a:buFont typeface="Wingdings" panose="05000000000000000000" pitchFamily="2" charset="2"/>
              <a:buChar char="n"/>
            </a:pPr>
            <a:endParaRPr lang="zh-CN" altLang="zh-CN" sz="1200">
              <a:solidFill>
                <a:srgbClr val="A46BC7"/>
              </a:solidFill>
              <a:ea typeface="黑体" panose="02010609060101010101" pitchFamily="49" charset="-122"/>
            </a:endParaRPr>
          </a:p>
        </p:txBody>
      </p:sp>
      <p:sp>
        <p:nvSpPr>
          <p:cNvPr id="7" name="Rectangle 40"/>
          <p:cNvSpPr>
            <a:spLocks noChangeArrowheads="1"/>
          </p:cNvSpPr>
          <p:nvPr/>
        </p:nvSpPr>
        <p:spPr bwMode="auto">
          <a:xfrm>
            <a:off x="7682280" y="2112212"/>
            <a:ext cx="287338" cy="1087438"/>
          </a:xfrm>
          <a:prstGeom prst="rect">
            <a:avLst/>
          </a:prstGeom>
          <a:solidFill>
            <a:srgbClr val="C00000"/>
          </a:solidFill>
          <a:ln>
            <a:noFill/>
          </a:ln>
          <a:extLst/>
        </p:spPr>
        <p:txBody>
          <a:bodyPr wrap="none" lIns="68580" tIns="34290" rIns="68580" bIns="34290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C0C0C0"/>
              </a:buClr>
              <a:buFont typeface="Wingdings" panose="05000000000000000000" pitchFamily="2" charset="2"/>
              <a:buChar char="n"/>
            </a:pPr>
            <a:endParaRPr lang="zh-CN" altLang="zh-CN" sz="1200">
              <a:solidFill>
                <a:srgbClr val="A46BC7"/>
              </a:solidFill>
              <a:ea typeface="黑体" panose="02010609060101010101" pitchFamily="49" charset="-122"/>
            </a:endParaRPr>
          </a:p>
        </p:txBody>
      </p:sp>
      <p:sp>
        <p:nvSpPr>
          <p:cNvPr id="8" name="Rectangle 41"/>
          <p:cNvSpPr>
            <a:spLocks noChangeArrowheads="1"/>
          </p:cNvSpPr>
          <p:nvPr/>
        </p:nvSpPr>
        <p:spPr bwMode="auto">
          <a:xfrm>
            <a:off x="7968030" y="2472575"/>
            <a:ext cx="287338" cy="727075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 wrap="none" lIns="68580" tIns="34290" rIns="68580" bIns="34290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C0C0C0"/>
              </a:buClr>
              <a:buFont typeface="Wingdings" panose="05000000000000000000" pitchFamily="2" charset="2"/>
              <a:buChar char="n"/>
            </a:pPr>
            <a:endParaRPr lang="zh-CN" altLang="zh-CN" sz="1200">
              <a:solidFill>
                <a:srgbClr val="A46BC7"/>
              </a:solidFill>
              <a:ea typeface="黑体" panose="02010609060101010101" pitchFamily="49" charset="-122"/>
            </a:endParaRPr>
          </a:p>
        </p:txBody>
      </p:sp>
      <p:sp>
        <p:nvSpPr>
          <p:cNvPr id="9" name="Rectangle 66"/>
          <p:cNvSpPr>
            <a:spLocks noChangeArrowheads="1"/>
          </p:cNvSpPr>
          <p:nvPr/>
        </p:nvSpPr>
        <p:spPr bwMode="auto">
          <a:xfrm>
            <a:off x="5308629" y="3250450"/>
            <a:ext cx="562654" cy="16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100">
                <a:solidFill>
                  <a:srgbClr val="5F5F5F"/>
                </a:solidFill>
                <a:latin typeface="Myriad Pro" panose="020B0503030403020204" pitchFamily="34" charset="0"/>
                <a:ea typeface="微软雅黑" panose="020B0503020204020204" pitchFamily="34" charset="-122"/>
              </a:rPr>
              <a:t>添加文本</a:t>
            </a:r>
            <a:endParaRPr lang="zh-CN" altLang="en-US" sz="1800">
              <a:solidFill>
                <a:srgbClr val="5F5F5F"/>
              </a:solidFill>
              <a:ea typeface="微软雅黑" panose="020B0503020204020204" pitchFamily="34" charset="-122"/>
            </a:endParaRPr>
          </a:p>
        </p:txBody>
      </p:sp>
      <p:sp>
        <p:nvSpPr>
          <p:cNvPr id="11" name="Line 43"/>
          <p:cNvSpPr>
            <a:spLocks noChangeShapeType="1"/>
          </p:cNvSpPr>
          <p:nvPr/>
        </p:nvSpPr>
        <p:spPr bwMode="auto">
          <a:xfrm>
            <a:off x="6212255" y="929041"/>
            <a:ext cx="0" cy="2269777"/>
          </a:xfrm>
          <a:prstGeom prst="line">
            <a:avLst/>
          </a:prstGeom>
          <a:noFill/>
          <a:ln w="6350">
            <a:solidFill>
              <a:srgbClr val="5F5F5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800"/>
          </a:p>
        </p:txBody>
      </p:sp>
      <p:sp>
        <p:nvSpPr>
          <p:cNvPr id="12" name="Line 44"/>
          <p:cNvSpPr>
            <a:spLocks noChangeShapeType="1"/>
          </p:cNvSpPr>
          <p:nvPr/>
        </p:nvSpPr>
        <p:spPr bwMode="auto">
          <a:xfrm>
            <a:off x="7423518" y="929041"/>
            <a:ext cx="0" cy="2269777"/>
          </a:xfrm>
          <a:prstGeom prst="line">
            <a:avLst/>
          </a:prstGeom>
          <a:noFill/>
          <a:ln w="6350">
            <a:solidFill>
              <a:srgbClr val="5F5F5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800"/>
          </a:p>
        </p:txBody>
      </p:sp>
      <p:sp>
        <p:nvSpPr>
          <p:cNvPr id="13" name="Line 45"/>
          <p:cNvSpPr>
            <a:spLocks noChangeShapeType="1"/>
          </p:cNvSpPr>
          <p:nvPr/>
        </p:nvSpPr>
        <p:spPr bwMode="auto">
          <a:xfrm>
            <a:off x="8628430" y="929041"/>
            <a:ext cx="0" cy="2269777"/>
          </a:xfrm>
          <a:prstGeom prst="line">
            <a:avLst/>
          </a:prstGeom>
          <a:noFill/>
          <a:ln w="6350">
            <a:solidFill>
              <a:srgbClr val="5F5F5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800"/>
          </a:p>
        </p:txBody>
      </p:sp>
      <p:sp>
        <p:nvSpPr>
          <p:cNvPr id="15" name="Line 47"/>
          <p:cNvSpPr>
            <a:spLocks noChangeShapeType="1"/>
          </p:cNvSpPr>
          <p:nvPr/>
        </p:nvSpPr>
        <p:spPr bwMode="auto">
          <a:xfrm>
            <a:off x="5051793" y="3198818"/>
            <a:ext cx="3769116" cy="0"/>
          </a:xfrm>
          <a:prstGeom prst="line">
            <a:avLst/>
          </a:prstGeom>
          <a:noFill/>
          <a:ln w="6350">
            <a:solidFill>
              <a:srgbClr val="5F5F5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800"/>
          </a:p>
        </p:txBody>
      </p:sp>
      <p:grpSp>
        <p:nvGrpSpPr>
          <p:cNvPr id="16" name="Group 48"/>
          <p:cNvGrpSpPr>
            <a:grpSpLocks/>
          </p:cNvGrpSpPr>
          <p:nvPr/>
        </p:nvGrpSpPr>
        <p:grpSpPr bwMode="auto">
          <a:xfrm>
            <a:off x="4954955" y="929041"/>
            <a:ext cx="96838" cy="2269777"/>
            <a:chOff x="1074" y="1203"/>
            <a:chExt cx="61" cy="1395"/>
          </a:xfrm>
        </p:grpSpPr>
        <p:sp>
          <p:nvSpPr>
            <p:cNvPr id="25" name="Line 49"/>
            <p:cNvSpPr>
              <a:spLocks noChangeShapeType="1"/>
            </p:cNvSpPr>
            <p:nvPr/>
          </p:nvSpPr>
          <p:spPr bwMode="auto">
            <a:xfrm>
              <a:off x="1135" y="1203"/>
              <a:ext cx="0" cy="1395"/>
            </a:xfrm>
            <a:prstGeom prst="line">
              <a:avLst/>
            </a:prstGeom>
            <a:noFill/>
            <a:ln w="6350">
              <a:solidFill>
                <a:srgbClr val="5F5F5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800"/>
            </a:p>
          </p:txBody>
        </p:sp>
        <p:sp>
          <p:nvSpPr>
            <p:cNvPr id="26" name="Line 50"/>
            <p:cNvSpPr>
              <a:spLocks noChangeShapeType="1"/>
            </p:cNvSpPr>
            <p:nvPr/>
          </p:nvSpPr>
          <p:spPr bwMode="auto">
            <a:xfrm flipH="1">
              <a:off x="1074" y="2598"/>
              <a:ext cx="61" cy="0"/>
            </a:xfrm>
            <a:prstGeom prst="line">
              <a:avLst/>
            </a:prstGeom>
            <a:noFill/>
            <a:ln w="6350">
              <a:solidFill>
                <a:srgbClr val="5F5F5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800"/>
            </a:p>
          </p:txBody>
        </p:sp>
        <p:sp>
          <p:nvSpPr>
            <p:cNvPr id="27" name="Line 51"/>
            <p:cNvSpPr>
              <a:spLocks noChangeShapeType="1"/>
            </p:cNvSpPr>
            <p:nvPr/>
          </p:nvSpPr>
          <p:spPr bwMode="auto">
            <a:xfrm flipH="1">
              <a:off x="1074" y="2498"/>
              <a:ext cx="61" cy="0"/>
            </a:xfrm>
            <a:prstGeom prst="line">
              <a:avLst/>
            </a:prstGeom>
            <a:noFill/>
            <a:ln w="6350">
              <a:solidFill>
                <a:srgbClr val="5F5F5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800"/>
            </a:p>
          </p:txBody>
        </p:sp>
        <p:sp>
          <p:nvSpPr>
            <p:cNvPr id="28" name="Line 52"/>
            <p:cNvSpPr>
              <a:spLocks noChangeShapeType="1"/>
            </p:cNvSpPr>
            <p:nvPr/>
          </p:nvSpPr>
          <p:spPr bwMode="auto">
            <a:xfrm flipH="1">
              <a:off x="1074" y="2402"/>
              <a:ext cx="61" cy="0"/>
            </a:xfrm>
            <a:prstGeom prst="line">
              <a:avLst/>
            </a:prstGeom>
            <a:noFill/>
            <a:ln w="6350">
              <a:solidFill>
                <a:srgbClr val="5F5F5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800"/>
            </a:p>
          </p:txBody>
        </p:sp>
        <p:sp>
          <p:nvSpPr>
            <p:cNvPr id="29" name="Line 53"/>
            <p:cNvSpPr>
              <a:spLocks noChangeShapeType="1"/>
            </p:cNvSpPr>
            <p:nvPr/>
          </p:nvSpPr>
          <p:spPr bwMode="auto">
            <a:xfrm flipH="1">
              <a:off x="1074" y="2302"/>
              <a:ext cx="61" cy="0"/>
            </a:xfrm>
            <a:prstGeom prst="line">
              <a:avLst/>
            </a:prstGeom>
            <a:noFill/>
            <a:ln w="6350">
              <a:solidFill>
                <a:srgbClr val="5F5F5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800"/>
            </a:p>
          </p:txBody>
        </p:sp>
        <p:sp>
          <p:nvSpPr>
            <p:cNvPr id="30" name="Line 54"/>
            <p:cNvSpPr>
              <a:spLocks noChangeShapeType="1"/>
            </p:cNvSpPr>
            <p:nvPr/>
          </p:nvSpPr>
          <p:spPr bwMode="auto">
            <a:xfrm flipH="1">
              <a:off x="1074" y="2202"/>
              <a:ext cx="61" cy="0"/>
            </a:xfrm>
            <a:prstGeom prst="line">
              <a:avLst/>
            </a:prstGeom>
            <a:noFill/>
            <a:ln w="6350">
              <a:solidFill>
                <a:srgbClr val="5F5F5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800"/>
            </a:p>
          </p:txBody>
        </p:sp>
        <p:sp>
          <p:nvSpPr>
            <p:cNvPr id="31" name="Line 55"/>
            <p:cNvSpPr>
              <a:spLocks noChangeShapeType="1"/>
            </p:cNvSpPr>
            <p:nvPr/>
          </p:nvSpPr>
          <p:spPr bwMode="auto">
            <a:xfrm flipH="1">
              <a:off x="1074" y="2106"/>
              <a:ext cx="61" cy="0"/>
            </a:xfrm>
            <a:prstGeom prst="line">
              <a:avLst/>
            </a:prstGeom>
            <a:noFill/>
            <a:ln w="6350">
              <a:solidFill>
                <a:srgbClr val="5F5F5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800"/>
            </a:p>
          </p:txBody>
        </p:sp>
        <p:sp>
          <p:nvSpPr>
            <p:cNvPr id="32" name="Line 56"/>
            <p:cNvSpPr>
              <a:spLocks noChangeShapeType="1"/>
            </p:cNvSpPr>
            <p:nvPr/>
          </p:nvSpPr>
          <p:spPr bwMode="auto">
            <a:xfrm flipH="1">
              <a:off x="1074" y="2006"/>
              <a:ext cx="61" cy="0"/>
            </a:xfrm>
            <a:prstGeom prst="line">
              <a:avLst/>
            </a:prstGeom>
            <a:noFill/>
            <a:ln w="6350">
              <a:solidFill>
                <a:srgbClr val="5F5F5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800"/>
            </a:p>
          </p:txBody>
        </p:sp>
        <p:sp>
          <p:nvSpPr>
            <p:cNvPr id="33" name="Line 57"/>
            <p:cNvSpPr>
              <a:spLocks noChangeShapeType="1"/>
            </p:cNvSpPr>
            <p:nvPr/>
          </p:nvSpPr>
          <p:spPr bwMode="auto">
            <a:xfrm flipH="1">
              <a:off x="1074" y="1906"/>
              <a:ext cx="61" cy="0"/>
            </a:xfrm>
            <a:prstGeom prst="line">
              <a:avLst/>
            </a:prstGeom>
            <a:noFill/>
            <a:ln w="6350">
              <a:solidFill>
                <a:srgbClr val="5F5F5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800"/>
            </a:p>
          </p:txBody>
        </p:sp>
        <p:sp>
          <p:nvSpPr>
            <p:cNvPr id="34" name="Line 58"/>
            <p:cNvSpPr>
              <a:spLocks noChangeShapeType="1"/>
            </p:cNvSpPr>
            <p:nvPr/>
          </p:nvSpPr>
          <p:spPr bwMode="auto">
            <a:xfrm flipH="1">
              <a:off x="1074" y="1810"/>
              <a:ext cx="61" cy="0"/>
            </a:xfrm>
            <a:prstGeom prst="line">
              <a:avLst/>
            </a:prstGeom>
            <a:noFill/>
            <a:ln w="6350">
              <a:solidFill>
                <a:srgbClr val="5F5F5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800"/>
            </a:p>
          </p:txBody>
        </p:sp>
        <p:sp>
          <p:nvSpPr>
            <p:cNvPr id="35" name="Line 59"/>
            <p:cNvSpPr>
              <a:spLocks noChangeShapeType="1"/>
            </p:cNvSpPr>
            <p:nvPr/>
          </p:nvSpPr>
          <p:spPr bwMode="auto">
            <a:xfrm flipH="1">
              <a:off x="1074" y="1710"/>
              <a:ext cx="61" cy="0"/>
            </a:xfrm>
            <a:prstGeom prst="line">
              <a:avLst/>
            </a:prstGeom>
            <a:noFill/>
            <a:ln w="6350">
              <a:solidFill>
                <a:srgbClr val="5F5F5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800"/>
            </a:p>
          </p:txBody>
        </p:sp>
        <p:sp>
          <p:nvSpPr>
            <p:cNvPr id="36" name="Line 60"/>
            <p:cNvSpPr>
              <a:spLocks noChangeShapeType="1"/>
            </p:cNvSpPr>
            <p:nvPr/>
          </p:nvSpPr>
          <p:spPr bwMode="auto">
            <a:xfrm flipH="1">
              <a:off x="1074" y="1610"/>
              <a:ext cx="61" cy="0"/>
            </a:xfrm>
            <a:prstGeom prst="line">
              <a:avLst/>
            </a:prstGeom>
            <a:noFill/>
            <a:ln w="6350">
              <a:solidFill>
                <a:srgbClr val="5F5F5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800"/>
            </a:p>
          </p:txBody>
        </p:sp>
        <p:sp>
          <p:nvSpPr>
            <p:cNvPr id="37" name="Line 61"/>
            <p:cNvSpPr>
              <a:spLocks noChangeShapeType="1"/>
            </p:cNvSpPr>
            <p:nvPr/>
          </p:nvSpPr>
          <p:spPr bwMode="auto">
            <a:xfrm flipH="1">
              <a:off x="1074" y="1513"/>
              <a:ext cx="61" cy="0"/>
            </a:xfrm>
            <a:prstGeom prst="line">
              <a:avLst/>
            </a:prstGeom>
            <a:noFill/>
            <a:ln w="6350">
              <a:solidFill>
                <a:srgbClr val="5F5F5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800"/>
            </a:p>
          </p:txBody>
        </p:sp>
        <p:sp>
          <p:nvSpPr>
            <p:cNvPr id="38" name="Line 62"/>
            <p:cNvSpPr>
              <a:spLocks noChangeShapeType="1"/>
            </p:cNvSpPr>
            <p:nvPr/>
          </p:nvSpPr>
          <p:spPr bwMode="auto">
            <a:xfrm flipH="1">
              <a:off x="1074" y="1414"/>
              <a:ext cx="61" cy="0"/>
            </a:xfrm>
            <a:prstGeom prst="line">
              <a:avLst/>
            </a:prstGeom>
            <a:noFill/>
            <a:ln w="6350">
              <a:solidFill>
                <a:srgbClr val="5F5F5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800"/>
            </a:p>
          </p:txBody>
        </p:sp>
        <p:sp>
          <p:nvSpPr>
            <p:cNvPr id="39" name="Line 63"/>
            <p:cNvSpPr>
              <a:spLocks noChangeShapeType="1"/>
            </p:cNvSpPr>
            <p:nvPr/>
          </p:nvSpPr>
          <p:spPr bwMode="auto">
            <a:xfrm flipH="1">
              <a:off x="1074" y="1314"/>
              <a:ext cx="61" cy="0"/>
            </a:xfrm>
            <a:prstGeom prst="line">
              <a:avLst/>
            </a:prstGeom>
            <a:noFill/>
            <a:ln w="6350">
              <a:solidFill>
                <a:srgbClr val="5F5F5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800"/>
            </a:p>
          </p:txBody>
        </p:sp>
        <p:sp>
          <p:nvSpPr>
            <p:cNvPr id="40" name="Line 64"/>
            <p:cNvSpPr>
              <a:spLocks noChangeShapeType="1"/>
            </p:cNvSpPr>
            <p:nvPr/>
          </p:nvSpPr>
          <p:spPr bwMode="auto">
            <a:xfrm flipH="1">
              <a:off x="1074" y="1217"/>
              <a:ext cx="61" cy="0"/>
            </a:xfrm>
            <a:prstGeom prst="line">
              <a:avLst/>
            </a:prstGeom>
            <a:noFill/>
            <a:ln w="6350">
              <a:solidFill>
                <a:srgbClr val="5F5F5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800"/>
            </a:p>
          </p:txBody>
        </p:sp>
      </p:grpSp>
      <p:sp>
        <p:nvSpPr>
          <p:cNvPr id="17" name="Rectangle 65"/>
          <p:cNvSpPr>
            <a:spLocks noChangeArrowheads="1"/>
          </p:cNvSpPr>
          <p:nvPr/>
        </p:nvSpPr>
        <p:spPr bwMode="auto">
          <a:xfrm>
            <a:off x="4497755" y="3065398"/>
            <a:ext cx="207963" cy="169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5F5F5F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110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0%</a:t>
            </a:r>
            <a:endParaRPr lang="en-US" altLang="zh-CN" sz="180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Rectangle 67"/>
          <p:cNvSpPr>
            <a:spLocks noChangeArrowheads="1"/>
          </p:cNvSpPr>
          <p:nvPr/>
        </p:nvSpPr>
        <p:spPr bwMode="auto">
          <a:xfrm>
            <a:off x="4497755" y="2757880"/>
            <a:ext cx="290513" cy="169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5F5F5F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110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20%</a:t>
            </a:r>
          </a:p>
        </p:txBody>
      </p:sp>
      <p:sp>
        <p:nvSpPr>
          <p:cNvPr id="19" name="Rectangle 68"/>
          <p:cNvSpPr>
            <a:spLocks noChangeArrowheads="1"/>
          </p:cNvSpPr>
          <p:nvPr/>
        </p:nvSpPr>
        <p:spPr bwMode="auto">
          <a:xfrm>
            <a:off x="4497755" y="2450361"/>
            <a:ext cx="290513" cy="169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5F5F5F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110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40%</a:t>
            </a:r>
          </a:p>
        </p:txBody>
      </p:sp>
      <p:sp>
        <p:nvSpPr>
          <p:cNvPr id="20" name="Rectangle 69"/>
          <p:cNvSpPr>
            <a:spLocks noChangeArrowheads="1"/>
          </p:cNvSpPr>
          <p:nvPr/>
        </p:nvSpPr>
        <p:spPr bwMode="auto">
          <a:xfrm>
            <a:off x="4497755" y="2120064"/>
            <a:ext cx="290513" cy="169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5F5F5F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110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60%</a:t>
            </a:r>
          </a:p>
        </p:txBody>
      </p:sp>
      <p:sp>
        <p:nvSpPr>
          <p:cNvPr id="21" name="Rectangle 70"/>
          <p:cNvSpPr>
            <a:spLocks noChangeArrowheads="1"/>
          </p:cNvSpPr>
          <p:nvPr/>
        </p:nvSpPr>
        <p:spPr bwMode="auto">
          <a:xfrm>
            <a:off x="4497755" y="1788140"/>
            <a:ext cx="290513" cy="169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5F5F5F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110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80%</a:t>
            </a:r>
          </a:p>
        </p:txBody>
      </p:sp>
      <p:sp>
        <p:nvSpPr>
          <p:cNvPr id="22" name="Rectangle 71"/>
          <p:cNvSpPr>
            <a:spLocks noChangeArrowheads="1"/>
          </p:cNvSpPr>
          <p:nvPr/>
        </p:nvSpPr>
        <p:spPr bwMode="auto">
          <a:xfrm>
            <a:off x="4497755" y="1457842"/>
            <a:ext cx="374650" cy="169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5F5F5F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110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100%</a:t>
            </a:r>
          </a:p>
        </p:txBody>
      </p:sp>
      <p:sp>
        <p:nvSpPr>
          <p:cNvPr id="23" name="Rectangle 72"/>
          <p:cNvSpPr>
            <a:spLocks noChangeArrowheads="1"/>
          </p:cNvSpPr>
          <p:nvPr/>
        </p:nvSpPr>
        <p:spPr bwMode="auto">
          <a:xfrm>
            <a:off x="4497755" y="1150324"/>
            <a:ext cx="374650" cy="169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5F5F5F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110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120%</a:t>
            </a:r>
          </a:p>
        </p:txBody>
      </p:sp>
      <p:sp>
        <p:nvSpPr>
          <p:cNvPr id="24" name="Rectangle 73"/>
          <p:cNvSpPr>
            <a:spLocks noChangeArrowheads="1"/>
          </p:cNvSpPr>
          <p:nvPr/>
        </p:nvSpPr>
        <p:spPr bwMode="auto">
          <a:xfrm>
            <a:off x="4497755" y="818400"/>
            <a:ext cx="374650" cy="169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5F5F5F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110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140%</a:t>
            </a:r>
            <a:endParaRPr lang="en-US" altLang="zh-CN" sz="180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Rectangle 74"/>
          <p:cNvSpPr>
            <a:spLocks noChangeArrowheads="1"/>
          </p:cNvSpPr>
          <p:nvPr/>
        </p:nvSpPr>
        <p:spPr bwMode="auto">
          <a:xfrm>
            <a:off x="6518304" y="3250450"/>
            <a:ext cx="562654" cy="16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100">
                <a:solidFill>
                  <a:srgbClr val="5F5F5F"/>
                </a:solidFill>
                <a:latin typeface="Myriad Pro" panose="020B0503030403020204" pitchFamily="34" charset="0"/>
                <a:ea typeface="微软雅黑" panose="020B0503020204020204" pitchFamily="34" charset="-122"/>
              </a:rPr>
              <a:t>添加文本</a:t>
            </a:r>
            <a:endParaRPr lang="zh-CN" altLang="en-US" sz="1800">
              <a:solidFill>
                <a:srgbClr val="5F5F5F"/>
              </a:solidFill>
              <a:ea typeface="微软雅黑" panose="020B0503020204020204" pitchFamily="34" charset="-122"/>
            </a:endParaRPr>
          </a:p>
        </p:txBody>
      </p:sp>
      <p:sp>
        <p:nvSpPr>
          <p:cNvPr id="42" name="Rectangle 75"/>
          <p:cNvSpPr>
            <a:spLocks noChangeArrowheads="1"/>
          </p:cNvSpPr>
          <p:nvPr/>
        </p:nvSpPr>
        <p:spPr bwMode="auto">
          <a:xfrm>
            <a:off x="7718454" y="3250450"/>
            <a:ext cx="562654" cy="16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100">
                <a:solidFill>
                  <a:srgbClr val="5F5F5F"/>
                </a:solidFill>
                <a:latin typeface="Myriad Pro" panose="020B0503030403020204" pitchFamily="34" charset="0"/>
                <a:ea typeface="微软雅黑" panose="020B0503020204020204" pitchFamily="34" charset="-122"/>
              </a:rPr>
              <a:t>添加文本</a:t>
            </a:r>
            <a:endParaRPr lang="zh-CN" altLang="en-US" sz="1800">
              <a:solidFill>
                <a:srgbClr val="5F5F5F"/>
              </a:solidFill>
              <a:ea typeface="微软雅黑" panose="020B0503020204020204" pitchFamily="34" charset="-122"/>
            </a:endParaRPr>
          </a:p>
        </p:txBody>
      </p:sp>
      <p:sp>
        <p:nvSpPr>
          <p:cNvPr id="47" name="矩形 46"/>
          <p:cNvSpPr/>
          <p:nvPr/>
        </p:nvSpPr>
        <p:spPr bwMode="auto">
          <a:xfrm>
            <a:off x="4530026" y="3898897"/>
            <a:ext cx="155054" cy="155054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48" name="矩形 47"/>
          <p:cNvSpPr/>
          <p:nvPr/>
        </p:nvSpPr>
        <p:spPr bwMode="auto">
          <a:xfrm>
            <a:off x="4530026" y="4267384"/>
            <a:ext cx="155054" cy="155054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4735925" y="3822726"/>
            <a:ext cx="3756025" cy="334691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标题数字等都可以通过点击和重新输入进行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更改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4735925" y="4177565"/>
            <a:ext cx="3756025" cy="334691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标题数字等都可以通过点击和重新输入进行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更改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3500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1" grpId="0" animBg="1"/>
      <p:bldP spid="12" grpId="0" animBg="1"/>
      <p:bldP spid="13" grpId="0" animBg="1"/>
      <p:bldP spid="15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41" grpId="0"/>
      <p:bldP spid="42" grpId="0"/>
      <p:bldP spid="47" grpId="0" animBg="1"/>
      <p:bldP spid="48" grpId="0" animBg="1"/>
      <p:bldP spid="49" grpId="0"/>
      <p:bldP spid="5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 bwMode="auto">
          <a:xfrm>
            <a:off x="4094328" y="-1"/>
            <a:ext cx="5049672" cy="5165165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5902442" cy="5143500"/>
          </a:xfrm>
          <a:prstGeom prst="rect">
            <a:avLst/>
          </a:prstGeom>
        </p:spPr>
      </p:pic>
      <p:grpSp>
        <p:nvGrpSpPr>
          <p:cNvPr id="80" name="组合 79"/>
          <p:cNvGrpSpPr/>
          <p:nvPr/>
        </p:nvGrpSpPr>
        <p:grpSpPr>
          <a:xfrm>
            <a:off x="6258749" y="564680"/>
            <a:ext cx="2387397" cy="2620024"/>
            <a:chOff x="6193971" y="488271"/>
            <a:chExt cx="2626137" cy="2882026"/>
          </a:xfrm>
        </p:grpSpPr>
        <p:sp>
          <p:nvSpPr>
            <p:cNvPr id="41" name="Freeform 5"/>
            <p:cNvSpPr>
              <a:spLocks/>
            </p:cNvSpPr>
            <p:nvPr/>
          </p:nvSpPr>
          <p:spPr bwMode="auto">
            <a:xfrm>
              <a:off x="6717680" y="1000053"/>
              <a:ext cx="215773" cy="223362"/>
            </a:xfrm>
            <a:custGeom>
              <a:avLst/>
              <a:gdLst>
                <a:gd name="T0" fmla="*/ 0 w 199"/>
                <a:gd name="T1" fmla="*/ 2147483646 h 206"/>
                <a:gd name="T2" fmla="*/ 2147483646 w 199"/>
                <a:gd name="T3" fmla="*/ 0 h 206"/>
                <a:gd name="T4" fmla="*/ 2147483646 w 199"/>
                <a:gd name="T5" fmla="*/ 2147483646 h 206"/>
                <a:gd name="T6" fmla="*/ 2147483646 w 199"/>
                <a:gd name="T7" fmla="*/ 2147483646 h 206"/>
                <a:gd name="T8" fmla="*/ 0 w 199"/>
                <a:gd name="T9" fmla="*/ 2147483646 h 2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9" h="206">
                  <a:moveTo>
                    <a:pt x="0" y="33"/>
                  </a:moveTo>
                  <a:lnTo>
                    <a:pt x="33" y="0"/>
                  </a:lnTo>
                  <a:lnTo>
                    <a:pt x="199" y="172"/>
                  </a:lnTo>
                  <a:lnTo>
                    <a:pt x="166" y="206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6"/>
            <p:cNvSpPr>
              <a:spLocks/>
            </p:cNvSpPr>
            <p:nvPr/>
          </p:nvSpPr>
          <p:spPr bwMode="auto">
            <a:xfrm>
              <a:off x="7588361" y="1146431"/>
              <a:ext cx="268903" cy="169148"/>
            </a:xfrm>
            <a:custGeom>
              <a:avLst/>
              <a:gdLst>
                <a:gd name="T0" fmla="*/ 0 w 248"/>
                <a:gd name="T1" fmla="*/ 2147483646 h 156"/>
                <a:gd name="T2" fmla="*/ 2147483646 w 248"/>
                <a:gd name="T3" fmla="*/ 0 h 156"/>
                <a:gd name="T4" fmla="*/ 2147483646 w 248"/>
                <a:gd name="T5" fmla="*/ 2147483646 h 156"/>
                <a:gd name="T6" fmla="*/ 2147483646 w 248"/>
                <a:gd name="T7" fmla="*/ 2147483646 h 156"/>
                <a:gd name="T8" fmla="*/ 0 w 248"/>
                <a:gd name="T9" fmla="*/ 2147483646 h 1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8" h="156">
                  <a:moveTo>
                    <a:pt x="0" y="113"/>
                  </a:moveTo>
                  <a:lnTo>
                    <a:pt x="227" y="0"/>
                  </a:lnTo>
                  <a:lnTo>
                    <a:pt x="248" y="42"/>
                  </a:lnTo>
                  <a:lnTo>
                    <a:pt x="21" y="156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7"/>
            <p:cNvSpPr>
              <a:spLocks/>
            </p:cNvSpPr>
            <p:nvPr/>
          </p:nvSpPr>
          <p:spPr bwMode="auto">
            <a:xfrm>
              <a:off x="7490775" y="1752546"/>
              <a:ext cx="533468" cy="518288"/>
            </a:xfrm>
            <a:custGeom>
              <a:avLst/>
              <a:gdLst>
                <a:gd name="T0" fmla="*/ 0 w 492"/>
                <a:gd name="T1" fmla="*/ 2147483646 h 478"/>
                <a:gd name="T2" fmla="*/ 2147483646 w 492"/>
                <a:gd name="T3" fmla="*/ 0 h 478"/>
                <a:gd name="T4" fmla="*/ 2147483646 w 492"/>
                <a:gd name="T5" fmla="*/ 2147483646 h 478"/>
                <a:gd name="T6" fmla="*/ 2147483646 w 492"/>
                <a:gd name="T7" fmla="*/ 2147483646 h 478"/>
                <a:gd name="T8" fmla="*/ 0 w 492"/>
                <a:gd name="T9" fmla="*/ 2147483646 h 4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92" h="478">
                  <a:moveTo>
                    <a:pt x="0" y="33"/>
                  </a:moveTo>
                  <a:lnTo>
                    <a:pt x="33" y="0"/>
                  </a:lnTo>
                  <a:lnTo>
                    <a:pt x="492" y="445"/>
                  </a:lnTo>
                  <a:lnTo>
                    <a:pt x="459" y="478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8"/>
            <p:cNvSpPr>
              <a:spLocks/>
            </p:cNvSpPr>
            <p:nvPr/>
          </p:nvSpPr>
          <p:spPr bwMode="auto">
            <a:xfrm>
              <a:off x="7035376" y="1888081"/>
              <a:ext cx="118187" cy="254807"/>
            </a:xfrm>
            <a:custGeom>
              <a:avLst/>
              <a:gdLst>
                <a:gd name="T0" fmla="*/ 0 w 109"/>
                <a:gd name="T1" fmla="*/ 2147483646 h 235"/>
                <a:gd name="T2" fmla="*/ 2147483646 w 109"/>
                <a:gd name="T3" fmla="*/ 0 h 235"/>
                <a:gd name="T4" fmla="*/ 2147483646 w 109"/>
                <a:gd name="T5" fmla="*/ 2147483646 h 235"/>
                <a:gd name="T6" fmla="*/ 2147483646 w 109"/>
                <a:gd name="T7" fmla="*/ 2147483646 h 235"/>
                <a:gd name="T8" fmla="*/ 0 w 109"/>
                <a:gd name="T9" fmla="*/ 2147483646 h 2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9" h="235">
                  <a:moveTo>
                    <a:pt x="0" y="223"/>
                  </a:moveTo>
                  <a:lnTo>
                    <a:pt x="64" y="0"/>
                  </a:lnTo>
                  <a:lnTo>
                    <a:pt x="109" y="12"/>
                  </a:lnTo>
                  <a:lnTo>
                    <a:pt x="45" y="235"/>
                  </a:lnTo>
                  <a:lnTo>
                    <a:pt x="0" y="22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Freeform 9"/>
            <p:cNvSpPr>
              <a:spLocks/>
            </p:cNvSpPr>
            <p:nvPr/>
          </p:nvSpPr>
          <p:spPr bwMode="auto">
            <a:xfrm>
              <a:off x="7770520" y="2722979"/>
              <a:ext cx="199508" cy="155053"/>
            </a:xfrm>
            <a:custGeom>
              <a:avLst/>
              <a:gdLst>
                <a:gd name="T0" fmla="*/ 0 w 184"/>
                <a:gd name="T1" fmla="*/ 2147483646 h 143"/>
                <a:gd name="T2" fmla="*/ 2147483646 w 184"/>
                <a:gd name="T3" fmla="*/ 0 h 143"/>
                <a:gd name="T4" fmla="*/ 2147483646 w 184"/>
                <a:gd name="T5" fmla="*/ 2147483646 h 143"/>
                <a:gd name="T6" fmla="*/ 2147483646 w 184"/>
                <a:gd name="T7" fmla="*/ 2147483646 h 143"/>
                <a:gd name="T8" fmla="*/ 0 w 184"/>
                <a:gd name="T9" fmla="*/ 2147483646 h 1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4" h="143">
                  <a:moveTo>
                    <a:pt x="0" y="102"/>
                  </a:moveTo>
                  <a:lnTo>
                    <a:pt x="158" y="0"/>
                  </a:lnTo>
                  <a:lnTo>
                    <a:pt x="184" y="38"/>
                  </a:lnTo>
                  <a:lnTo>
                    <a:pt x="26" y="143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Freeform 14"/>
            <p:cNvSpPr>
              <a:spLocks noEditPoints="1"/>
            </p:cNvSpPr>
            <p:nvPr/>
          </p:nvSpPr>
          <p:spPr bwMode="auto">
            <a:xfrm>
              <a:off x="6193971" y="488271"/>
              <a:ext cx="662497" cy="660328"/>
            </a:xfrm>
            <a:custGeom>
              <a:avLst/>
              <a:gdLst>
                <a:gd name="T0" fmla="*/ 2147483646 w 258"/>
                <a:gd name="T1" fmla="*/ 0 h 257"/>
                <a:gd name="T2" fmla="*/ 0 w 258"/>
                <a:gd name="T3" fmla="*/ 2147483646 h 257"/>
                <a:gd name="T4" fmla="*/ 2147483646 w 258"/>
                <a:gd name="T5" fmla="*/ 2147483646 h 257"/>
                <a:gd name="T6" fmla="*/ 2147483646 w 258"/>
                <a:gd name="T7" fmla="*/ 2147483646 h 257"/>
                <a:gd name="T8" fmla="*/ 2147483646 w 258"/>
                <a:gd name="T9" fmla="*/ 0 h 257"/>
                <a:gd name="T10" fmla="*/ 2147483646 w 258"/>
                <a:gd name="T11" fmla="*/ 2147483646 h 257"/>
                <a:gd name="T12" fmla="*/ 2147483646 w 258"/>
                <a:gd name="T13" fmla="*/ 2147483646 h 257"/>
                <a:gd name="T14" fmla="*/ 2147483646 w 258"/>
                <a:gd name="T15" fmla="*/ 2147483646 h 257"/>
                <a:gd name="T16" fmla="*/ 2147483646 w 258"/>
                <a:gd name="T17" fmla="*/ 2147483646 h 257"/>
                <a:gd name="T18" fmla="*/ 2147483646 w 258"/>
                <a:gd name="T19" fmla="*/ 2147483646 h 25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8" h="257">
                  <a:moveTo>
                    <a:pt x="129" y="0"/>
                  </a:moveTo>
                  <a:cubicBezTo>
                    <a:pt x="58" y="0"/>
                    <a:pt x="0" y="57"/>
                    <a:pt x="0" y="129"/>
                  </a:cubicBezTo>
                  <a:cubicBezTo>
                    <a:pt x="0" y="200"/>
                    <a:pt x="58" y="257"/>
                    <a:pt x="129" y="257"/>
                  </a:cubicBezTo>
                  <a:cubicBezTo>
                    <a:pt x="200" y="257"/>
                    <a:pt x="258" y="200"/>
                    <a:pt x="258" y="129"/>
                  </a:cubicBezTo>
                  <a:cubicBezTo>
                    <a:pt x="258" y="57"/>
                    <a:pt x="200" y="0"/>
                    <a:pt x="129" y="0"/>
                  </a:cubicBezTo>
                  <a:close/>
                  <a:moveTo>
                    <a:pt x="129" y="220"/>
                  </a:moveTo>
                  <a:cubicBezTo>
                    <a:pt x="78" y="220"/>
                    <a:pt x="37" y="179"/>
                    <a:pt x="37" y="129"/>
                  </a:cubicBezTo>
                  <a:cubicBezTo>
                    <a:pt x="37" y="78"/>
                    <a:pt x="78" y="37"/>
                    <a:pt x="129" y="37"/>
                  </a:cubicBezTo>
                  <a:cubicBezTo>
                    <a:pt x="180" y="37"/>
                    <a:pt x="221" y="78"/>
                    <a:pt x="221" y="129"/>
                  </a:cubicBezTo>
                  <a:cubicBezTo>
                    <a:pt x="221" y="179"/>
                    <a:pt x="180" y="220"/>
                    <a:pt x="129" y="2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Freeform 15"/>
            <p:cNvSpPr>
              <a:spLocks/>
            </p:cNvSpPr>
            <p:nvPr/>
          </p:nvSpPr>
          <p:spPr bwMode="auto">
            <a:xfrm>
              <a:off x="7213198" y="3075372"/>
              <a:ext cx="223363" cy="246132"/>
            </a:xfrm>
            <a:custGeom>
              <a:avLst/>
              <a:gdLst>
                <a:gd name="T0" fmla="*/ 2147483646 w 87"/>
                <a:gd name="T1" fmla="*/ 0 h 96"/>
                <a:gd name="T2" fmla="*/ 0 w 87"/>
                <a:gd name="T3" fmla="*/ 2147483646 h 96"/>
                <a:gd name="T4" fmla="*/ 2147483646 w 87"/>
                <a:gd name="T5" fmla="*/ 2147483646 h 96"/>
                <a:gd name="T6" fmla="*/ 2147483646 w 87"/>
                <a:gd name="T7" fmla="*/ 2147483646 h 96"/>
                <a:gd name="T8" fmla="*/ 2147483646 w 87"/>
                <a:gd name="T9" fmla="*/ 0 h 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96">
                  <a:moveTo>
                    <a:pt x="36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9" y="46"/>
                    <a:pt x="36" y="80"/>
                    <a:pt x="74" y="96"/>
                  </a:cubicBezTo>
                  <a:cubicBezTo>
                    <a:pt x="87" y="61"/>
                    <a:pt x="87" y="61"/>
                    <a:pt x="87" y="61"/>
                  </a:cubicBezTo>
                  <a:cubicBezTo>
                    <a:pt x="62" y="49"/>
                    <a:pt x="43" y="27"/>
                    <a:pt x="3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Freeform 16"/>
            <p:cNvSpPr>
              <a:spLocks/>
            </p:cNvSpPr>
            <p:nvPr/>
          </p:nvSpPr>
          <p:spPr bwMode="auto">
            <a:xfrm>
              <a:off x="7202355" y="2664428"/>
              <a:ext cx="686352" cy="705869"/>
            </a:xfrm>
            <a:custGeom>
              <a:avLst/>
              <a:gdLst>
                <a:gd name="T0" fmla="*/ 2147483646 w 267"/>
                <a:gd name="T1" fmla="*/ 2147483646 h 275"/>
                <a:gd name="T2" fmla="*/ 2147483646 w 267"/>
                <a:gd name="T3" fmla="*/ 2147483646 h 275"/>
                <a:gd name="T4" fmla="*/ 2147483646 w 267"/>
                <a:gd name="T5" fmla="*/ 2147483646 h 275"/>
                <a:gd name="T6" fmla="*/ 2147483646 w 267"/>
                <a:gd name="T7" fmla="*/ 2147483646 h 275"/>
                <a:gd name="T8" fmla="*/ 2147483646 w 267"/>
                <a:gd name="T9" fmla="*/ 2147483646 h 275"/>
                <a:gd name="T10" fmla="*/ 2147483646 w 267"/>
                <a:gd name="T11" fmla="*/ 2147483646 h 275"/>
                <a:gd name="T12" fmla="*/ 2147483646 w 267"/>
                <a:gd name="T13" fmla="*/ 2147483646 h 275"/>
                <a:gd name="T14" fmla="*/ 2147483646 w 267"/>
                <a:gd name="T15" fmla="*/ 2147483646 h 275"/>
                <a:gd name="T16" fmla="*/ 2147483646 w 267"/>
                <a:gd name="T17" fmla="*/ 2147483646 h 275"/>
                <a:gd name="T18" fmla="*/ 2147483646 w 267"/>
                <a:gd name="T19" fmla="*/ 2147483646 h 275"/>
                <a:gd name="T20" fmla="*/ 2147483646 w 267"/>
                <a:gd name="T21" fmla="*/ 2147483646 h 275"/>
                <a:gd name="T22" fmla="*/ 2147483646 w 267"/>
                <a:gd name="T23" fmla="*/ 2147483646 h 275"/>
                <a:gd name="T24" fmla="*/ 2147483646 w 267"/>
                <a:gd name="T25" fmla="*/ 2147483646 h 27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67" h="275">
                  <a:moveTo>
                    <a:pt x="1" y="152"/>
                  </a:moveTo>
                  <a:cubicBezTo>
                    <a:pt x="38" y="146"/>
                    <a:pt x="38" y="146"/>
                    <a:pt x="38" y="146"/>
                  </a:cubicBezTo>
                  <a:cubicBezTo>
                    <a:pt x="37" y="139"/>
                    <a:pt x="38" y="132"/>
                    <a:pt x="39" y="125"/>
                  </a:cubicBezTo>
                  <a:cubicBezTo>
                    <a:pt x="46" y="75"/>
                    <a:pt x="92" y="40"/>
                    <a:pt x="142" y="47"/>
                  </a:cubicBezTo>
                  <a:cubicBezTo>
                    <a:pt x="192" y="54"/>
                    <a:pt x="227" y="101"/>
                    <a:pt x="220" y="151"/>
                  </a:cubicBezTo>
                  <a:cubicBezTo>
                    <a:pt x="213" y="201"/>
                    <a:pt x="167" y="236"/>
                    <a:pt x="117" y="229"/>
                  </a:cubicBezTo>
                  <a:cubicBezTo>
                    <a:pt x="112" y="228"/>
                    <a:pt x="108" y="227"/>
                    <a:pt x="105" y="226"/>
                  </a:cubicBezTo>
                  <a:cubicBezTo>
                    <a:pt x="92" y="261"/>
                    <a:pt x="92" y="261"/>
                    <a:pt x="92" y="261"/>
                  </a:cubicBezTo>
                  <a:cubicBezTo>
                    <a:pt x="98" y="263"/>
                    <a:pt x="105" y="264"/>
                    <a:pt x="111" y="265"/>
                  </a:cubicBezTo>
                  <a:cubicBezTo>
                    <a:pt x="182" y="275"/>
                    <a:pt x="247" y="226"/>
                    <a:pt x="257" y="156"/>
                  </a:cubicBezTo>
                  <a:cubicBezTo>
                    <a:pt x="267" y="85"/>
                    <a:pt x="218" y="20"/>
                    <a:pt x="147" y="10"/>
                  </a:cubicBezTo>
                  <a:cubicBezTo>
                    <a:pt x="77" y="0"/>
                    <a:pt x="12" y="49"/>
                    <a:pt x="2" y="120"/>
                  </a:cubicBezTo>
                  <a:cubicBezTo>
                    <a:pt x="0" y="131"/>
                    <a:pt x="0" y="141"/>
                    <a:pt x="1" y="1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" name="Freeform 17"/>
            <p:cNvSpPr>
              <a:spLocks/>
            </p:cNvSpPr>
            <p:nvPr/>
          </p:nvSpPr>
          <p:spPr bwMode="auto">
            <a:xfrm>
              <a:off x="6699247" y="996800"/>
              <a:ext cx="593103" cy="894534"/>
            </a:xfrm>
            <a:custGeom>
              <a:avLst/>
              <a:gdLst>
                <a:gd name="T0" fmla="*/ 2147483646 w 231"/>
                <a:gd name="T1" fmla="*/ 2147483646 h 348"/>
                <a:gd name="T2" fmla="*/ 2147483646 w 231"/>
                <a:gd name="T3" fmla="*/ 2147483646 h 348"/>
                <a:gd name="T4" fmla="*/ 2147483646 w 231"/>
                <a:gd name="T5" fmla="*/ 2147483646 h 348"/>
                <a:gd name="T6" fmla="*/ 2147483646 w 231"/>
                <a:gd name="T7" fmla="*/ 2147483646 h 348"/>
                <a:gd name="T8" fmla="*/ 2147483646 w 231"/>
                <a:gd name="T9" fmla="*/ 2147483646 h 348"/>
                <a:gd name="T10" fmla="*/ 2147483646 w 231"/>
                <a:gd name="T11" fmla="*/ 2147483646 h 348"/>
                <a:gd name="T12" fmla="*/ 2147483646 w 231"/>
                <a:gd name="T13" fmla="*/ 2147483646 h 348"/>
                <a:gd name="T14" fmla="*/ 2147483646 w 231"/>
                <a:gd name="T15" fmla="*/ 2147483646 h 348"/>
                <a:gd name="T16" fmla="*/ 2147483646 w 231"/>
                <a:gd name="T17" fmla="*/ 2147483646 h 3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1" h="348">
                  <a:moveTo>
                    <a:pt x="64" y="200"/>
                  </a:moveTo>
                  <a:cubicBezTo>
                    <a:pt x="57" y="127"/>
                    <a:pt x="111" y="62"/>
                    <a:pt x="184" y="55"/>
                  </a:cubicBezTo>
                  <a:cubicBezTo>
                    <a:pt x="196" y="54"/>
                    <a:pt x="207" y="55"/>
                    <a:pt x="218" y="56"/>
                  </a:cubicBezTo>
                  <a:cubicBezTo>
                    <a:pt x="231" y="4"/>
                    <a:pt x="231" y="4"/>
                    <a:pt x="231" y="4"/>
                  </a:cubicBezTo>
                  <a:cubicBezTo>
                    <a:pt x="214" y="1"/>
                    <a:pt x="197" y="0"/>
                    <a:pt x="179" y="1"/>
                  </a:cubicBezTo>
                  <a:cubicBezTo>
                    <a:pt x="76" y="11"/>
                    <a:pt x="0" y="102"/>
                    <a:pt x="10" y="205"/>
                  </a:cubicBezTo>
                  <a:cubicBezTo>
                    <a:pt x="16" y="266"/>
                    <a:pt x="50" y="318"/>
                    <a:pt x="98" y="348"/>
                  </a:cubicBezTo>
                  <a:cubicBezTo>
                    <a:pt x="124" y="300"/>
                    <a:pt x="124" y="300"/>
                    <a:pt x="124" y="300"/>
                  </a:cubicBezTo>
                  <a:cubicBezTo>
                    <a:pt x="91" y="278"/>
                    <a:pt x="68" y="243"/>
                    <a:pt x="64" y="2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Freeform 18"/>
            <p:cNvSpPr>
              <a:spLocks/>
            </p:cNvSpPr>
            <p:nvPr/>
          </p:nvSpPr>
          <p:spPr bwMode="auto">
            <a:xfrm>
              <a:off x="7310784" y="1019570"/>
              <a:ext cx="382752" cy="684183"/>
            </a:xfrm>
            <a:custGeom>
              <a:avLst/>
              <a:gdLst>
                <a:gd name="T0" fmla="*/ 2147483646 w 149"/>
                <a:gd name="T1" fmla="*/ 0 h 266"/>
                <a:gd name="T2" fmla="*/ 0 w 149"/>
                <a:gd name="T3" fmla="*/ 2147483646 h 266"/>
                <a:gd name="T4" fmla="*/ 2147483646 w 149"/>
                <a:gd name="T5" fmla="*/ 2147483646 h 266"/>
                <a:gd name="T6" fmla="*/ 2147483646 w 149"/>
                <a:gd name="T7" fmla="*/ 2147483646 h 266"/>
                <a:gd name="T8" fmla="*/ 2147483646 w 149"/>
                <a:gd name="T9" fmla="*/ 2147483646 h 266"/>
                <a:gd name="T10" fmla="*/ 2147483646 w 149"/>
                <a:gd name="T11" fmla="*/ 2147483646 h 266"/>
                <a:gd name="T12" fmla="*/ 2147483646 w 149"/>
                <a:gd name="T13" fmla="*/ 0 h 2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9" h="266">
                  <a:moveTo>
                    <a:pt x="13" y="0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49" y="69"/>
                    <a:pt x="86" y="112"/>
                    <a:pt x="91" y="167"/>
                  </a:cubicBezTo>
                  <a:cubicBezTo>
                    <a:pt x="94" y="192"/>
                    <a:pt x="88" y="217"/>
                    <a:pt x="78" y="238"/>
                  </a:cubicBezTo>
                  <a:cubicBezTo>
                    <a:pt x="124" y="266"/>
                    <a:pt x="124" y="266"/>
                    <a:pt x="124" y="266"/>
                  </a:cubicBezTo>
                  <a:cubicBezTo>
                    <a:pt x="141" y="235"/>
                    <a:pt x="149" y="199"/>
                    <a:pt x="145" y="162"/>
                  </a:cubicBezTo>
                  <a:cubicBezTo>
                    <a:pt x="138" y="84"/>
                    <a:pt x="84" y="21"/>
                    <a:pt x="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Freeform 19"/>
            <p:cNvSpPr>
              <a:spLocks/>
            </p:cNvSpPr>
            <p:nvPr/>
          </p:nvSpPr>
          <p:spPr bwMode="auto">
            <a:xfrm>
              <a:off x="6999594" y="1793749"/>
              <a:ext cx="390342" cy="174569"/>
            </a:xfrm>
            <a:custGeom>
              <a:avLst/>
              <a:gdLst>
                <a:gd name="T0" fmla="*/ 2147483646 w 152"/>
                <a:gd name="T1" fmla="*/ 2147483646 h 68"/>
                <a:gd name="T2" fmla="*/ 2147483646 w 152"/>
                <a:gd name="T3" fmla="*/ 0 h 68"/>
                <a:gd name="T4" fmla="*/ 0 w 152"/>
                <a:gd name="T5" fmla="*/ 2147483646 h 68"/>
                <a:gd name="T6" fmla="*/ 2147483646 w 152"/>
                <a:gd name="T7" fmla="*/ 2147483646 h 68"/>
                <a:gd name="T8" fmla="*/ 2147483646 w 152"/>
                <a:gd name="T9" fmla="*/ 2147483646 h 68"/>
                <a:gd name="T10" fmla="*/ 2147483646 w 152"/>
                <a:gd name="T11" fmla="*/ 2147483646 h 68"/>
                <a:gd name="T12" fmla="*/ 2147483646 w 152"/>
                <a:gd name="T13" fmla="*/ 2147483646 h 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2" h="68">
                  <a:moveTo>
                    <a:pt x="92" y="11"/>
                  </a:moveTo>
                  <a:cubicBezTo>
                    <a:pt x="68" y="13"/>
                    <a:pt x="46" y="9"/>
                    <a:pt x="26" y="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29" y="61"/>
                    <a:pt x="62" y="68"/>
                    <a:pt x="97" y="65"/>
                  </a:cubicBezTo>
                  <a:cubicBezTo>
                    <a:pt x="116" y="63"/>
                    <a:pt x="135" y="58"/>
                    <a:pt x="152" y="51"/>
                  </a:cubicBezTo>
                  <a:cubicBezTo>
                    <a:pt x="128" y="2"/>
                    <a:pt x="128" y="2"/>
                    <a:pt x="128" y="2"/>
                  </a:cubicBezTo>
                  <a:cubicBezTo>
                    <a:pt x="117" y="6"/>
                    <a:pt x="105" y="9"/>
                    <a:pt x="92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Freeform 20"/>
            <p:cNvSpPr>
              <a:spLocks/>
            </p:cNvSpPr>
            <p:nvPr/>
          </p:nvSpPr>
          <p:spPr bwMode="auto">
            <a:xfrm>
              <a:off x="7376925" y="1677730"/>
              <a:ext cx="226616" cy="221194"/>
            </a:xfrm>
            <a:custGeom>
              <a:avLst/>
              <a:gdLst>
                <a:gd name="T0" fmla="*/ 0 w 88"/>
                <a:gd name="T1" fmla="*/ 2147483646 h 86"/>
                <a:gd name="T2" fmla="*/ 2147483646 w 88"/>
                <a:gd name="T3" fmla="*/ 2147483646 h 86"/>
                <a:gd name="T4" fmla="*/ 2147483646 w 88"/>
                <a:gd name="T5" fmla="*/ 2147483646 h 86"/>
                <a:gd name="T6" fmla="*/ 2147483646 w 88"/>
                <a:gd name="T7" fmla="*/ 0 h 86"/>
                <a:gd name="T8" fmla="*/ 0 w 88"/>
                <a:gd name="T9" fmla="*/ 2147483646 h 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8" h="86">
                  <a:moveTo>
                    <a:pt x="0" y="38"/>
                  </a:moveTo>
                  <a:cubicBezTo>
                    <a:pt x="24" y="86"/>
                    <a:pt x="24" y="86"/>
                    <a:pt x="24" y="86"/>
                  </a:cubicBezTo>
                  <a:cubicBezTo>
                    <a:pt x="50" y="72"/>
                    <a:pt x="71" y="52"/>
                    <a:pt x="88" y="28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0" y="15"/>
                    <a:pt x="16" y="28"/>
                    <a:pt x="0" y="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8096890" y="2022532"/>
              <a:ext cx="651655" cy="320948"/>
            </a:xfrm>
            <a:custGeom>
              <a:avLst/>
              <a:gdLst>
                <a:gd name="T0" fmla="*/ 2147483646 w 254"/>
                <a:gd name="T1" fmla="*/ 2147483646 h 125"/>
                <a:gd name="T2" fmla="*/ 2147483646 w 254"/>
                <a:gd name="T3" fmla="*/ 2147483646 h 125"/>
                <a:gd name="T4" fmla="*/ 2147483646 w 254"/>
                <a:gd name="T5" fmla="*/ 2147483646 h 125"/>
                <a:gd name="T6" fmla="*/ 2147483646 w 254"/>
                <a:gd name="T7" fmla="*/ 2147483646 h 125"/>
                <a:gd name="T8" fmla="*/ 0 w 254"/>
                <a:gd name="T9" fmla="*/ 2147483646 h 125"/>
                <a:gd name="T10" fmla="*/ 2147483646 w 254"/>
                <a:gd name="T11" fmla="*/ 2147483646 h 125"/>
                <a:gd name="T12" fmla="*/ 2147483646 w 254"/>
                <a:gd name="T13" fmla="*/ 2147483646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4" h="125">
                  <a:moveTo>
                    <a:pt x="141" y="71"/>
                  </a:moveTo>
                  <a:cubicBezTo>
                    <a:pt x="169" y="82"/>
                    <a:pt x="191" y="101"/>
                    <a:pt x="206" y="125"/>
                  </a:cubicBezTo>
                  <a:cubicBezTo>
                    <a:pt x="254" y="99"/>
                    <a:pt x="254" y="99"/>
                    <a:pt x="254" y="99"/>
                  </a:cubicBezTo>
                  <a:cubicBezTo>
                    <a:pt x="233" y="64"/>
                    <a:pt x="201" y="36"/>
                    <a:pt x="160" y="21"/>
                  </a:cubicBezTo>
                  <a:cubicBezTo>
                    <a:pt x="105" y="0"/>
                    <a:pt x="47" y="7"/>
                    <a:pt x="0" y="34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63" y="61"/>
                    <a:pt x="103" y="57"/>
                    <a:pt x="141" y="7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22"/>
            <p:cNvSpPr>
              <a:spLocks/>
            </p:cNvSpPr>
            <p:nvPr/>
          </p:nvSpPr>
          <p:spPr bwMode="auto">
            <a:xfrm>
              <a:off x="8650959" y="2325048"/>
              <a:ext cx="164811" cy="151800"/>
            </a:xfrm>
            <a:custGeom>
              <a:avLst/>
              <a:gdLst>
                <a:gd name="T0" fmla="*/ 2147483646 w 64"/>
                <a:gd name="T1" fmla="*/ 2147483646 h 59"/>
                <a:gd name="T2" fmla="*/ 2147483646 w 64"/>
                <a:gd name="T3" fmla="*/ 2147483646 h 59"/>
                <a:gd name="T4" fmla="*/ 2147483646 w 64"/>
                <a:gd name="T5" fmla="*/ 0 h 59"/>
                <a:gd name="T6" fmla="*/ 0 w 64"/>
                <a:gd name="T7" fmla="*/ 2147483646 h 59"/>
                <a:gd name="T8" fmla="*/ 2147483646 w 64"/>
                <a:gd name="T9" fmla="*/ 2147483646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59">
                  <a:moveTo>
                    <a:pt x="10" y="59"/>
                  </a:moveTo>
                  <a:cubicBezTo>
                    <a:pt x="64" y="55"/>
                    <a:pt x="64" y="55"/>
                    <a:pt x="64" y="55"/>
                  </a:cubicBezTo>
                  <a:cubicBezTo>
                    <a:pt x="62" y="36"/>
                    <a:pt x="56" y="17"/>
                    <a:pt x="48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5" y="36"/>
                    <a:pt x="8" y="47"/>
                    <a:pt x="10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Freeform 23"/>
            <p:cNvSpPr>
              <a:spLocks/>
            </p:cNvSpPr>
            <p:nvPr/>
          </p:nvSpPr>
          <p:spPr bwMode="auto">
            <a:xfrm>
              <a:off x="8584818" y="2520219"/>
              <a:ext cx="235290" cy="346971"/>
            </a:xfrm>
            <a:custGeom>
              <a:avLst/>
              <a:gdLst>
                <a:gd name="T0" fmla="*/ 2147483646 w 92"/>
                <a:gd name="T1" fmla="*/ 0 h 135"/>
                <a:gd name="T2" fmla="*/ 2147483646 w 92"/>
                <a:gd name="T3" fmla="*/ 2147483646 h 135"/>
                <a:gd name="T4" fmla="*/ 2147483646 w 92"/>
                <a:gd name="T5" fmla="*/ 2147483646 h 135"/>
                <a:gd name="T6" fmla="*/ 0 w 92"/>
                <a:gd name="T7" fmla="*/ 2147483646 h 135"/>
                <a:gd name="T8" fmla="*/ 2147483646 w 92"/>
                <a:gd name="T9" fmla="*/ 2147483646 h 135"/>
                <a:gd name="T10" fmla="*/ 2147483646 w 92"/>
                <a:gd name="T11" fmla="*/ 2147483646 h 135"/>
                <a:gd name="T12" fmla="*/ 2147483646 w 92"/>
                <a:gd name="T13" fmla="*/ 0 h 1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2" h="135">
                  <a:moveTo>
                    <a:pt x="91" y="0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19"/>
                    <a:pt x="34" y="34"/>
                    <a:pt x="29" y="49"/>
                  </a:cubicBezTo>
                  <a:cubicBezTo>
                    <a:pt x="22" y="66"/>
                    <a:pt x="12" y="82"/>
                    <a:pt x="0" y="94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54" y="117"/>
                    <a:pt x="70" y="94"/>
                    <a:pt x="79" y="68"/>
                  </a:cubicBezTo>
                  <a:cubicBezTo>
                    <a:pt x="88" y="46"/>
                    <a:pt x="92" y="23"/>
                    <a:pt x="9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Freeform 24"/>
            <p:cNvSpPr>
              <a:spLocks/>
            </p:cNvSpPr>
            <p:nvPr/>
          </p:nvSpPr>
          <p:spPr bwMode="auto">
            <a:xfrm>
              <a:off x="7826903" y="2140719"/>
              <a:ext cx="300346" cy="679846"/>
            </a:xfrm>
            <a:custGeom>
              <a:avLst/>
              <a:gdLst>
                <a:gd name="T0" fmla="*/ 2147483646 w 117"/>
                <a:gd name="T1" fmla="*/ 2147483646 h 265"/>
                <a:gd name="T2" fmla="*/ 2147483646 w 117"/>
                <a:gd name="T3" fmla="*/ 2147483646 h 265"/>
                <a:gd name="T4" fmla="*/ 2147483646 w 117"/>
                <a:gd name="T5" fmla="*/ 0 h 265"/>
                <a:gd name="T6" fmla="*/ 2147483646 w 117"/>
                <a:gd name="T7" fmla="*/ 2147483646 h 265"/>
                <a:gd name="T8" fmla="*/ 2147483646 w 117"/>
                <a:gd name="T9" fmla="*/ 2147483646 h 265"/>
                <a:gd name="T10" fmla="*/ 2147483646 w 117"/>
                <a:gd name="T11" fmla="*/ 2147483646 h 265"/>
                <a:gd name="T12" fmla="*/ 2147483646 w 117"/>
                <a:gd name="T13" fmla="*/ 2147483646 h 2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7" h="265">
                  <a:moveTo>
                    <a:pt x="74" y="103"/>
                  </a:moveTo>
                  <a:cubicBezTo>
                    <a:pt x="83" y="79"/>
                    <a:pt x="98" y="59"/>
                    <a:pt x="117" y="45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59" y="20"/>
                    <a:pt x="37" y="49"/>
                    <a:pt x="24" y="84"/>
                  </a:cubicBezTo>
                  <a:cubicBezTo>
                    <a:pt x="0" y="147"/>
                    <a:pt x="12" y="215"/>
                    <a:pt x="51" y="265"/>
                  </a:cubicBezTo>
                  <a:cubicBezTo>
                    <a:pt x="92" y="229"/>
                    <a:pt x="92" y="229"/>
                    <a:pt x="92" y="229"/>
                  </a:cubicBezTo>
                  <a:cubicBezTo>
                    <a:pt x="66" y="194"/>
                    <a:pt x="58" y="147"/>
                    <a:pt x="74" y="10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Freeform 25"/>
            <p:cNvSpPr>
              <a:spLocks/>
            </p:cNvSpPr>
            <p:nvPr/>
          </p:nvSpPr>
          <p:spPr bwMode="auto">
            <a:xfrm>
              <a:off x="7993883" y="2769604"/>
              <a:ext cx="641896" cy="266734"/>
            </a:xfrm>
            <a:custGeom>
              <a:avLst/>
              <a:gdLst>
                <a:gd name="T0" fmla="*/ 2147483646 w 250"/>
                <a:gd name="T1" fmla="*/ 2147483646 h 104"/>
                <a:gd name="T2" fmla="*/ 2147483646 w 250"/>
                <a:gd name="T3" fmla="*/ 0 h 104"/>
                <a:gd name="T4" fmla="*/ 0 w 250"/>
                <a:gd name="T5" fmla="*/ 2147483646 h 104"/>
                <a:gd name="T6" fmla="*/ 2147483646 w 250"/>
                <a:gd name="T7" fmla="*/ 2147483646 h 104"/>
                <a:gd name="T8" fmla="*/ 2147483646 w 250"/>
                <a:gd name="T9" fmla="*/ 2147483646 h 104"/>
                <a:gd name="T10" fmla="*/ 2147483646 w 250"/>
                <a:gd name="T11" fmla="*/ 2147483646 h 104"/>
                <a:gd name="T12" fmla="*/ 2147483646 w 250"/>
                <a:gd name="T13" fmla="*/ 2147483646 h 10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0" h="104">
                  <a:moveTo>
                    <a:pt x="87" y="30"/>
                  </a:moveTo>
                  <a:cubicBezTo>
                    <a:pt x="69" y="23"/>
                    <a:pt x="54" y="13"/>
                    <a:pt x="41" y="0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8" y="55"/>
                    <a:pt x="41" y="70"/>
                    <a:pt x="68" y="80"/>
                  </a:cubicBezTo>
                  <a:cubicBezTo>
                    <a:pt x="132" y="104"/>
                    <a:pt x="200" y="91"/>
                    <a:pt x="250" y="52"/>
                  </a:cubicBezTo>
                  <a:cubicBezTo>
                    <a:pt x="214" y="11"/>
                    <a:pt x="214" y="11"/>
                    <a:pt x="214" y="11"/>
                  </a:cubicBezTo>
                  <a:cubicBezTo>
                    <a:pt x="179" y="38"/>
                    <a:pt x="131" y="46"/>
                    <a:pt x="87" y="3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Freeform 26"/>
            <p:cNvSpPr>
              <a:spLocks/>
            </p:cNvSpPr>
            <p:nvPr/>
          </p:nvSpPr>
          <p:spPr bwMode="auto">
            <a:xfrm>
              <a:off x="6930200" y="2071325"/>
              <a:ext cx="316611" cy="195171"/>
            </a:xfrm>
            <a:custGeom>
              <a:avLst/>
              <a:gdLst>
                <a:gd name="T0" fmla="*/ 2147483646 w 123"/>
                <a:gd name="T1" fmla="*/ 2147483646 h 76"/>
                <a:gd name="T2" fmla="*/ 2147483646 w 123"/>
                <a:gd name="T3" fmla="*/ 2147483646 h 76"/>
                <a:gd name="T4" fmla="*/ 2147483646 w 123"/>
                <a:gd name="T5" fmla="*/ 2147483646 h 76"/>
                <a:gd name="T6" fmla="*/ 2147483646 w 123"/>
                <a:gd name="T7" fmla="*/ 2147483646 h 76"/>
                <a:gd name="T8" fmla="*/ 0 w 123"/>
                <a:gd name="T9" fmla="*/ 2147483646 h 76"/>
                <a:gd name="T10" fmla="*/ 2147483646 w 123"/>
                <a:gd name="T11" fmla="*/ 2147483646 h 76"/>
                <a:gd name="T12" fmla="*/ 2147483646 w 123"/>
                <a:gd name="T13" fmla="*/ 2147483646 h 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3" h="76">
                  <a:moveTo>
                    <a:pt x="63" y="51"/>
                  </a:moveTo>
                  <a:cubicBezTo>
                    <a:pt x="75" y="58"/>
                    <a:pt x="84" y="66"/>
                    <a:pt x="91" y="76"/>
                  </a:cubicBezTo>
                  <a:cubicBezTo>
                    <a:pt x="123" y="56"/>
                    <a:pt x="123" y="56"/>
                    <a:pt x="123" y="56"/>
                  </a:cubicBezTo>
                  <a:cubicBezTo>
                    <a:pt x="112" y="42"/>
                    <a:pt x="99" y="29"/>
                    <a:pt x="82" y="19"/>
                  </a:cubicBezTo>
                  <a:cubicBezTo>
                    <a:pt x="56" y="4"/>
                    <a:pt x="28" y="0"/>
                    <a:pt x="0" y="3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26" y="38"/>
                    <a:pt x="46" y="41"/>
                    <a:pt x="63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Freeform 27"/>
            <p:cNvSpPr>
              <a:spLocks/>
            </p:cNvSpPr>
            <p:nvPr/>
          </p:nvSpPr>
          <p:spPr bwMode="auto">
            <a:xfrm>
              <a:off x="6609252" y="2086505"/>
              <a:ext cx="303600" cy="570333"/>
            </a:xfrm>
            <a:custGeom>
              <a:avLst/>
              <a:gdLst>
                <a:gd name="T0" fmla="*/ 2147483646 w 118"/>
                <a:gd name="T1" fmla="*/ 2147483646 h 222"/>
                <a:gd name="T2" fmla="*/ 2147483646 w 118"/>
                <a:gd name="T3" fmla="*/ 2147483646 h 222"/>
                <a:gd name="T4" fmla="*/ 2147483646 w 118"/>
                <a:gd name="T5" fmla="*/ 0 h 222"/>
                <a:gd name="T6" fmla="*/ 2147483646 w 118"/>
                <a:gd name="T7" fmla="*/ 2147483646 h 222"/>
                <a:gd name="T8" fmla="*/ 2147483646 w 118"/>
                <a:gd name="T9" fmla="*/ 2147483646 h 222"/>
                <a:gd name="T10" fmla="*/ 2147483646 w 118"/>
                <a:gd name="T11" fmla="*/ 2147483646 h 222"/>
                <a:gd name="T12" fmla="*/ 2147483646 w 118"/>
                <a:gd name="T13" fmla="*/ 2147483646 h 2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8" h="222">
                  <a:moveTo>
                    <a:pt x="63" y="79"/>
                  </a:moveTo>
                  <a:cubicBezTo>
                    <a:pt x="76" y="57"/>
                    <a:pt x="96" y="43"/>
                    <a:pt x="118" y="37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79" y="8"/>
                    <a:pt x="49" y="29"/>
                    <a:pt x="31" y="61"/>
                  </a:cubicBezTo>
                  <a:cubicBezTo>
                    <a:pt x="0" y="115"/>
                    <a:pt x="12" y="182"/>
                    <a:pt x="58" y="222"/>
                  </a:cubicBezTo>
                  <a:cubicBezTo>
                    <a:pt x="81" y="192"/>
                    <a:pt x="81" y="192"/>
                    <a:pt x="81" y="192"/>
                  </a:cubicBezTo>
                  <a:cubicBezTo>
                    <a:pt x="50" y="164"/>
                    <a:pt x="41" y="117"/>
                    <a:pt x="63" y="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Freeform 28"/>
            <p:cNvSpPr>
              <a:spLocks/>
            </p:cNvSpPr>
            <p:nvPr/>
          </p:nvSpPr>
          <p:spPr bwMode="auto">
            <a:xfrm>
              <a:off x="6787074" y="2248063"/>
              <a:ext cx="536721" cy="536721"/>
            </a:xfrm>
            <a:custGeom>
              <a:avLst/>
              <a:gdLst>
                <a:gd name="T0" fmla="*/ 2147483646 w 209"/>
                <a:gd name="T1" fmla="*/ 0 h 209"/>
                <a:gd name="T2" fmla="*/ 2147483646 w 209"/>
                <a:gd name="T3" fmla="*/ 2147483646 h 209"/>
                <a:gd name="T4" fmla="*/ 2147483646 w 209"/>
                <a:gd name="T5" fmla="*/ 2147483646 h 209"/>
                <a:gd name="T6" fmla="*/ 2147483646 w 209"/>
                <a:gd name="T7" fmla="*/ 2147483646 h 209"/>
                <a:gd name="T8" fmla="*/ 2147483646 w 209"/>
                <a:gd name="T9" fmla="*/ 2147483646 h 209"/>
                <a:gd name="T10" fmla="*/ 0 w 209"/>
                <a:gd name="T11" fmla="*/ 2147483646 h 209"/>
                <a:gd name="T12" fmla="*/ 2147483646 w 209"/>
                <a:gd name="T13" fmla="*/ 2147483646 h 209"/>
                <a:gd name="T14" fmla="*/ 2147483646 w 209"/>
                <a:gd name="T15" fmla="*/ 2147483646 h 209"/>
                <a:gd name="T16" fmla="*/ 2147483646 w 209"/>
                <a:gd name="T17" fmla="*/ 0 h 20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9" h="209">
                  <a:moveTo>
                    <a:pt x="186" y="0"/>
                  </a:moveTo>
                  <a:cubicBezTo>
                    <a:pt x="155" y="19"/>
                    <a:pt x="155" y="19"/>
                    <a:pt x="155" y="19"/>
                  </a:cubicBezTo>
                  <a:cubicBezTo>
                    <a:pt x="169" y="46"/>
                    <a:pt x="169" y="79"/>
                    <a:pt x="153" y="108"/>
                  </a:cubicBezTo>
                  <a:cubicBezTo>
                    <a:pt x="128" y="151"/>
                    <a:pt x="72" y="167"/>
                    <a:pt x="28" y="141"/>
                  </a:cubicBezTo>
                  <a:cubicBezTo>
                    <a:pt x="26" y="140"/>
                    <a:pt x="25" y="139"/>
                    <a:pt x="23" y="138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3" y="170"/>
                    <a:pt x="6" y="172"/>
                    <a:pt x="9" y="174"/>
                  </a:cubicBezTo>
                  <a:cubicBezTo>
                    <a:pt x="71" y="209"/>
                    <a:pt x="150" y="188"/>
                    <a:pt x="185" y="126"/>
                  </a:cubicBezTo>
                  <a:cubicBezTo>
                    <a:pt x="209" y="86"/>
                    <a:pt x="207" y="38"/>
                    <a:pt x="18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" name="Freeform 29"/>
            <p:cNvSpPr>
              <a:spLocks/>
            </p:cNvSpPr>
            <p:nvPr/>
          </p:nvSpPr>
          <p:spPr bwMode="auto">
            <a:xfrm>
              <a:off x="7903887" y="1259196"/>
              <a:ext cx="107344" cy="118187"/>
            </a:xfrm>
            <a:custGeom>
              <a:avLst/>
              <a:gdLst>
                <a:gd name="T0" fmla="*/ 0 w 42"/>
                <a:gd name="T1" fmla="*/ 2147483646 h 46"/>
                <a:gd name="T2" fmla="*/ 2147483646 w 42"/>
                <a:gd name="T3" fmla="*/ 2147483646 h 46"/>
                <a:gd name="T4" fmla="*/ 2147483646 w 42"/>
                <a:gd name="T5" fmla="*/ 2147483646 h 46"/>
                <a:gd name="T6" fmla="*/ 2147483646 w 42"/>
                <a:gd name="T7" fmla="*/ 0 h 46"/>
                <a:gd name="T8" fmla="*/ 0 w 42"/>
                <a:gd name="T9" fmla="*/ 2147483646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" h="46">
                  <a:moveTo>
                    <a:pt x="0" y="30"/>
                  </a:moveTo>
                  <a:cubicBezTo>
                    <a:pt x="10" y="37"/>
                    <a:pt x="21" y="42"/>
                    <a:pt x="33" y="46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35" y="7"/>
                    <a:pt x="29" y="4"/>
                    <a:pt x="23" y="0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" name="Freeform 30"/>
            <p:cNvSpPr>
              <a:spLocks/>
            </p:cNvSpPr>
            <p:nvPr/>
          </p:nvSpPr>
          <p:spPr bwMode="auto">
            <a:xfrm>
              <a:off x="7849673" y="1227752"/>
              <a:ext cx="82406" cy="85658"/>
            </a:xfrm>
            <a:custGeom>
              <a:avLst/>
              <a:gdLst>
                <a:gd name="T0" fmla="*/ 2147483646 w 32"/>
                <a:gd name="T1" fmla="*/ 0 h 33"/>
                <a:gd name="T2" fmla="*/ 0 w 32"/>
                <a:gd name="T3" fmla="*/ 2147483646 h 33"/>
                <a:gd name="T4" fmla="*/ 2147483646 w 32"/>
                <a:gd name="T5" fmla="*/ 2147483646 h 33"/>
                <a:gd name="T6" fmla="*/ 2147483646 w 32"/>
                <a:gd name="T7" fmla="*/ 2147483646 h 33"/>
                <a:gd name="T8" fmla="*/ 2147483646 w 32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" h="33">
                  <a:moveTo>
                    <a:pt x="28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3" y="27"/>
                    <a:pt x="6" y="30"/>
                    <a:pt x="10" y="3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2"/>
                    <a:pt x="30" y="1"/>
                    <a:pt x="2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Freeform 31"/>
            <p:cNvSpPr>
              <a:spLocks/>
            </p:cNvSpPr>
            <p:nvPr/>
          </p:nvSpPr>
          <p:spPr bwMode="auto">
            <a:xfrm>
              <a:off x="7762930" y="1099807"/>
              <a:ext cx="135536" cy="161558"/>
            </a:xfrm>
            <a:custGeom>
              <a:avLst/>
              <a:gdLst>
                <a:gd name="T0" fmla="*/ 2147483646 w 53"/>
                <a:gd name="T1" fmla="*/ 0 h 63"/>
                <a:gd name="T2" fmla="*/ 0 w 53"/>
                <a:gd name="T3" fmla="*/ 2147483646 h 63"/>
                <a:gd name="T4" fmla="*/ 2147483646 w 53"/>
                <a:gd name="T5" fmla="*/ 2147483646 h 63"/>
                <a:gd name="T6" fmla="*/ 2147483646 w 53"/>
                <a:gd name="T7" fmla="*/ 2147483646 h 63"/>
                <a:gd name="T8" fmla="*/ 2147483646 w 53"/>
                <a:gd name="T9" fmla="*/ 0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" h="63">
                  <a:moveTo>
                    <a:pt x="37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3" y="26"/>
                    <a:pt x="12" y="46"/>
                    <a:pt x="25" y="63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45" y="28"/>
                    <a:pt x="39" y="15"/>
                    <a:pt x="3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" name="Freeform 32"/>
            <p:cNvSpPr>
              <a:spLocks/>
            </p:cNvSpPr>
            <p:nvPr/>
          </p:nvSpPr>
          <p:spPr bwMode="auto">
            <a:xfrm>
              <a:off x="8024243" y="1292809"/>
              <a:ext cx="74815" cy="99754"/>
            </a:xfrm>
            <a:custGeom>
              <a:avLst/>
              <a:gdLst>
                <a:gd name="T0" fmla="*/ 0 w 29"/>
                <a:gd name="T1" fmla="*/ 2147483646 h 39"/>
                <a:gd name="T2" fmla="*/ 2147483646 w 29"/>
                <a:gd name="T3" fmla="*/ 2147483646 h 39"/>
                <a:gd name="T4" fmla="*/ 2147483646 w 29"/>
                <a:gd name="T5" fmla="*/ 2147483646 h 39"/>
                <a:gd name="T6" fmla="*/ 2147483646 w 29"/>
                <a:gd name="T7" fmla="*/ 0 h 39"/>
                <a:gd name="T8" fmla="*/ 0 w 29"/>
                <a:gd name="T9" fmla="*/ 2147483646 h 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9">
                  <a:moveTo>
                    <a:pt x="0" y="36"/>
                  </a:moveTo>
                  <a:cubicBezTo>
                    <a:pt x="9" y="38"/>
                    <a:pt x="19" y="39"/>
                    <a:pt x="29" y="39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0" y="2"/>
                    <a:pt x="15" y="1"/>
                    <a:pt x="9" y="0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" name="Freeform 33"/>
            <p:cNvSpPr>
              <a:spLocks/>
            </p:cNvSpPr>
            <p:nvPr/>
          </p:nvSpPr>
          <p:spPr bwMode="auto">
            <a:xfrm>
              <a:off x="7752087" y="714886"/>
              <a:ext cx="683099" cy="672256"/>
            </a:xfrm>
            <a:custGeom>
              <a:avLst/>
              <a:gdLst>
                <a:gd name="T0" fmla="*/ 2147483646 w 266"/>
                <a:gd name="T1" fmla="*/ 2147483646 h 262"/>
                <a:gd name="T2" fmla="*/ 2147483646 w 266"/>
                <a:gd name="T3" fmla="*/ 2147483646 h 262"/>
                <a:gd name="T4" fmla="*/ 2147483646 w 266"/>
                <a:gd name="T5" fmla="*/ 2147483646 h 262"/>
                <a:gd name="T6" fmla="*/ 2147483646 w 266"/>
                <a:gd name="T7" fmla="*/ 2147483646 h 262"/>
                <a:gd name="T8" fmla="*/ 2147483646 w 266"/>
                <a:gd name="T9" fmla="*/ 2147483646 h 262"/>
                <a:gd name="T10" fmla="*/ 2147483646 w 266"/>
                <a:gd name="T11" fmla="*/ 2147483646 h 262"/>
                <a:gd name="T12" fmla="*/ 2147483646 w 266"/>
                <a:gd name="T13" fmla="*/ 2147483646 h 262"/>
                <a:gd name="T14" fmla="*/ 2147483646 w 266"/>
                <a:gd name="T15" fmla="*/ 2147483646 h 262"/>
                <a:gd name="T16" fmla="*/ 2147483646 w 266"/>
                <a:gd name="T17" fmla="*/ 2147483646 h 26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6" h="262">
                  <a:moveTo>
                    <a:pt x="123" y="44"/>
                  </a:moveTo>
                  <a:cubicBezTo>
                    <a:pt x="173" y="39"/>
                    <a:pt x="218" y="76"/>
                    <a:pt x="222" y="127"/>
                  </a:cubicBezTo>
                  <a:cubicBezTo>
                    <a:pt x="227" y="175"/>
                    <a:pt x="193" y="217"/>
                    <a:pt x="146" y="225"/>
                  </a:cubicBezTo>
                  <a:cubicBezTo>
                    <a:pt x="150" y="262"/>
                    <a:pt x="150" y="262"/>
                    <a:pt x="150" y="262"/>
                  </a:cubicBezTo>
                  <a:cubicBezTo>
                    <a:pt x="217" y="253"/>
                    <a:pt x="266" y="192"/>
                    <a:pt x="259" y="123"/>
                  </a:cubicBezTo>
                  <a:cubicBezTo>
                    <a:pt x="253" y="52"/>
                    <a:pt x="190" y="0"/>
                    <a:pt x="120" y="7"/>
                  </a:cubicBezTo>
                  <a:cubicBezTo>
                    <a:pt x="51" y="13"/>
                    <a:pt x="0" y="71"/>
                    <a:pt x="2" y="139"/>
                  </a:cubicBezTo>
                  <a:cubicBezTo>
                    <a:pt x="39" y="136"/>
                    <a:pt x="39" y="136"/>
                    <a:pt x="39" y="136"/>
                  </a:cubicBezTo>
                  <a:cubicBezTo>
                    <a:pt x="39" y="88"/>
                    <a:pt x="75" y="48"/>
                    <a:pt x="123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6" name="Freeform 34"/>
            <p:cNvSpPr>
              <a:spLocks noEditPoints="1"/>
            </p:cNvSpPr>
            <p:nvPr/>
          </p:nvSpPr>
          <p:spPr bwMode="auto">
            <a:xfrm>
              <a:off x="6453115" y="627059"/>
              <a:ext cx="143126" cy="382752"/>
            </a:xfrm>
            <a:custGeom>
              <a:avLst/>
              <a:gdLst>
                <a:gd name="T0" fmla="*/ 2147483646 w 56"/>
                <a:gd name="T1" fmla="*/ 2147483646 h 149"/>
                <a:gd name="T2" fmla="*/ 2147483646 w 56"/>
                <a:gd name="T3" fmla="*/ 2147483646 h 149"/>
                <a:gd name="T4" fmla="*/ 2147483646 w 56"/>
                <a:gd name="T5" fmla="*/ 0 h 149"/>
                <a:gd name="T6" fmla="*/ 2147483646 w 56"/>
                <a:gd name="T7" fmla="*/ 2147483646 h 149"/>
                <a:gd name="T8" fmla="*/ 2147483646 w 56"/>
                <a:gd name="T9" fmla="*/ 2147483646 h 149"/>
                <a:gd name="T10" fmla="*/ 2147483646 w 56"/>
                <a:gd name="T11" fmla="*/ 2147483646 h 149"/>
                <a:gd name="T12" fmla="*/ 2147483646 w 56"/>
                <a:gd name="T13" fmla="*/ 2147483646 h 149"/>
                <a:gd name="T14" fmla="*/ 2147483646 w 56"/>
                <a:gd name="T15" fmla="*/ 2147483646 h 149"/>
                <a:gd name="T16" fmla="*/ 0 w 56"/>
                <a:gd name="T17" fmla="*/ 2147483646 h 149"/>
                <a:gd name="T18" fmla="*/ 0 w 56"/>
                <a:gd name="T19" fmla="*/ 2147483646 h 149"/>
                <a:gd name="T20" fmla="*/ 0 w 56"/>
                <a:gd name="T21" fmla="*/ 2147483646 h 149"/>
                <a:gd name="T22" fmla="*/ 0 w 56"/>
                <a:gd name="T23" fmla="*/ 2147483646 h 149"/>
                <a:gd name="T24" fmla="*/ 2147483646 w 56"/>
                <a:gd name="T25" fmla="*/ 2147483646 h 149"/>
                <a:gd name="T26" fmla="*/ 2147483646 w 56"/>
                <a:gd name="T27" fmla="*/ 2147483646 h 149"/>
                <a:gd name="T28" fmla="*/ 2147483646 w 56"/>
                <a:gd name="T29" fmla="*/ 2147483646 h 149"/>
                <a:gd name="T30" fmla="*/ 2147483646 w 56"/>
                <a:gd name="T31" fmla="*/ 2147483646 h 149"/>
                <a:gd name="T32" fmla="*/ 2147483646 w 56"/>
                <a:gd name="T33" fmla="*/ 2147483646 h 149"/>
                <a:gd name="T34" fmla="*/ 2147483646 w 56"/>
                <a:gd name="T35" fmla="*/ 2147483646 h 149"/>
                <a:gd name="T36" fmla="*/ 2147483646 w 56"/>
                <a:gd name="T37" fmla="*/ 2147483646 h 149"/>
                <a:gd name="T38" fmla="*/ 2147483646 w 56"/>
                <a:gd name="T39" fmla="*/ 2147483646 h 14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56" h="149">
                  <a:moveTo>
                    <a:pt x="28" y="26"/>
                  </a:moveTo>
                  <a:cubicBezTo>
                    <a:pt x="35" y="26"/>
                    <a:pt x="41" y="20"/>
                    <a:pt x="41" y="13"/>
                  </a:cubicBezTo>
                  <a:cubicBezTo>
                    <a:pt x="41" y="6"/>
                    <a:pt x="35" y="0"/>
                    <a:pt x="28" y="0"/>
                  </a:cubicBezTo>
                  <a:cubicBezTo>
                    <a:pt x="21" y="0"/>
                    <a:pt x="15" y="6"/>
                    <a:pt x="15" y="13"/>
                  </a:cubicBezTo>
                  <a:cubicBezTo>
                    <a:pt x="15" y="20"/>
                    <a:pt x="21" y="26"/>
                    <a:pt x="28" y="26"/>
                  </a:cubicBezTo>
                  <a:close/>
                  <a:moveTo>
                    <a:pt x="56" y="45"/>
                  </a:moveTo>
                  <a:cubicBezTo>
                    <a:pt x="56" y="37"/>
                    <a:pt x="49" y="30"/>
                    <a:pt x="41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7" y="30"/>
                    <a:pt x="0" y="37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43" y="90"/>
                    <a:pt x="43" y="90"/>
                    <a:pt x="43" y="90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6" y="45"/>
                    <a:pt x="56" y="45"/>
                    <a:pt x="56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" name="Freeform 35"/>
            <p:cNvSpPr>
              <a:spLocks noEditPoints="1"/>
            </p:cNvSpPr>
            <p:nvPr/>
          </p:nvSpPr>
          <p:spPr bwMode="auto">
            <a:xfrm>
              <a:off x="7466921" y="2825987"/>
              <a:ext cx="144209" cy="382752"/>
            </a:xfrm>
            <a:custGeom>
              <a:avLst/>
              <a:gdLst>
                <a:gd name="T0" fmla="*/ 2147483646 w 56"/>
                <a:gd name="T1" fmla="*/ 2147483646 h 149"/>
                <a:gd name="T2" fmla="*/ 2147483646 w 56"/>
                <a:gd name="T3" fmla="*/ 2147483646 h 149"/>
                <a:gd name="T4" fmla="*/ 2147483646 w 56"/>
                <a:gd name="T5" fmla="*/ 0 h 149"/>
                <a:gd name="T6" fmla="*/ 2147483646 w 56"/>
                <a:gd name="T7" fmla="*/ 2147483646 h 149"/>
                <a:gd name="T8" fmla="*/ 2147483646 w 56"/>
                <a:gd name="T9" fmla="*/ 2147483646 h 149"/>
                <a:gd name="T10" fmla="*/ 2147483646 w 56"/>
                <a:gd name="T11" fmla="*/ 2147483646 h 149"/>
                <a:gd name="T12" fmla="*/ 2147483646 w 56"/>
                <a:gd name="T13" fmla="*/ 2147483646 h 149"/>
                <a:gd name="T14" fmla="*/ 2147483646 w 56"/>
                <a:gd name="T15" fmla="*/ 2147483646 h 149"/>
                <a:gd name="T16" fmla="*/ 0 w 56"/>
                <a:gd name="T17" fmla="*/ 2147483646 h 149"/>
                <a:gd name="T18" fmla="*/ 0 w 56"/>
                <a:gd name="T19" fmla="*/ 2147483646 h 149"/>
                <a:gd name="T20" fmla="*/ 0 w 56"/>
                <a:gd name="T21" fmla="*/ 2147483646 h 149"/>
                <a:gd name="T22" fmla="*/ 0 w 56"/>
                <a:gd name="T23" fmla="*/ 2147483646 h 149"/>
                <a:gd name="T24" fmla="*/ 2147483646 w 56"/>
                <a:gd name="T25" fmla="*/ 2147483646 h 149"/>
                <a:gd name="T26" fmla="*/ 2147483646 w 56"/>
                <a:gd name="T27" fmla="*/ 2147483646 h 149"/>
                <a:gd name="T28" fmla="*/ 2147483646 w 56"/>
                <a:gd name="T29" fmla="*/ 2147483646 h 149"/>
                <a:gd name="T30" fmla="*/ 2147483646 w 56"/>
                <a:gd name="T31" fmla="*/ 2147483646 h 149"/>
                <a:gd name="T32" fmla="*/ 2147483646 w 56"/>
                <a:gd name="T33" fmla="*/ 2147483646 h 149"/>
                <a:gd name="T34" fmla="*/ 2147483646 w 56"/>
                <a:gd name="T35" fmla="*/ 2147483646 h 149"/>
                <a:gd name="T36" fmla="*/ 2147483646 w 56"/>
                <a:gd name="T37" fmla="*/ 2147483646 h 14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6" h="149">
                  <a:moveTo>
                    <a:pt x="28" y="26"/>
                  </a:moveTo>
                  <a:cubicBezTo>
                    <a:pt x="35" y="26"/>
                    <a:pt x="41" y="20"/>
                    <a:pt x="41" y="13"/>
                  </a:cubicBezTo>
                  <a:cubicBezTo>
                    <a:pt x="41" y="6"/>
                    <a:pt x="35" y="0"/>
                    <a:pt x="28" y="0"/>
                  </a:cubicBezTo>
                  <a:cubicBezTo>
                    <a:pt x="21" y="0"/>
                    <a:pt x="15" y="6"/>
                    <a:pt x="15" y="13"/>
                  </a:cubicBezTo>
                  <a:cubicBezTo>
                    <a:pt x="15" y="20"/>
                    <a:pt x="21" y="26"/>
                    <a:pt x="28" y="26"/>
                  </a:cubicBezTo>
                  <a:close/>
                  <a:moveTo>
                    <a:pt x="56" y="45"/>
                  </a:moveTo>
                  <a:cubicBezTo>
                    <a:pt x="56" y="37"/>
                    <a:pt x="49" y="30"/>
                    <a:pt x="41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7" y="30"/>
                    <a:pt x="0" y="37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43" y="90"/>
                    <a:pt x="43" y="90"/>
                    <a:pt x="43" y="90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6" y="45"/>
                    <a:pt x="56" y="45"/>
                    <a:pt x="56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" name="Freeform 36"/>
            <p:cNvSpPr>
              <a:spLocks noEditPoints="1"/>
            </p:cNvSpPr>
            <p:nvPr/>
          </p:nvSpPr>
          <p:spPr bwMode="auto">
            <a:xfrm>
              <a:off x="7100433" y="1202814"/>
              <a:ext cx="204929" cy="554069"/>
            </a:xfrm>
            <a:custGeom>
              <a:avLst/>
              <a:gdLst>
                <a:gd name="T0" fmla="*/ 2147483646 w 80"/>
                <a:gd name="T1" fmla="*/ 2147483646 h 216"/>
                <a:gd name="T2" fmla="*/ 2147483646 w 80"/>
                <a:gd name="T3" fmla="*/ 2147483646 h 216"/>
                <a:gd name="T4" fmla="*/ 2147483646 w 80"/>
                <a:gd name="T5" fmla="*/ 0 h 216"/>
                <a:gd name="T6" fmla="*/ 2147483646 w 80"/>
                <a:gd name="T7" fmla="*/ 2147483646 h 216"/>
                <a:gd name="T8" fmla="*/ 2147483646 w 80"/>
                <a:gd name="T9" fmla="*/ 2147483646 h 216"/>
                <a:gd name="T10" fmla="*/ 2147483646 w 80"/>
                <a:gd name="T11" fmla="*/ 2147483646 h 216"/>
                <a:gd name="T12" fmla="*/ 2147483646 w 80"/>
                <a:gd name="T13" fmla="*/ 2147483646 h 216"/>
                <a:gd name="T14" fmla="*/ 2147483646 w 80"/>
                <a:gd name="T15" fmla="*/ 2147483646 h 216"/>
                <a:gd name="T16" fmla="*/ 0 w 80"/>
                <a:gd name="T17" fmla="*/ 2147483646 h 216"/>
                <a:gd name="T18" fmla="*/ 0 w 80"/>
                <a:gd name="T19" fmla="*/ 2147483646 h 216"/>
                <a:gd name="T20" fmla="*/ 0 w 80"/>
                <a:gd name="T21" fmla="*/ 2147483646 h 216"/>
                <a:gd name="T22" fmla="*/ 0 w 80"/>
                <a:gd name="T23" fmla="*/ 2147483646 h 216"/>
                <a:gd name="T24" fmla="*/ 2147483646 w 80"/>
                <a:gd name="T25" fmla="*/ 2147483646 h 216"/>
                <a:gd name="T26" fmla="*/ 2147483646 w 80"/>
                <a:gd name="T27" fmla="*/ 2147483646 h 216"/>
                <a:gd name="T28" fmla="*/ 2147483646 w 80"/>
                <a:gd name="T29" fmla="*/ 2147483646 h 216"/>
                <a:gd name="T30" fmla="*/ 2147483646 w 80"/>
                <a:gd name="T31" fmla="*/ 2147483646 h 216"/>
                <a:gd name="T32" fmla="*/ 2147483646 w 80"/>
                <a:gd name="T33" fmla="*/ 2147483646 h 216"/>
                <a:gd name="T34" fmla="*/ 2147483646 w 80"/>
                <a:gd name="T35" fmla="*/ 2147483646 h 216"/>
                <a:gd name="T36" fmla="*/ 2147483646 w 80"/>
                <a:gd name="T37" fmla="*/ 2147483646 h 216"/>
                <a:gd name="T38" fmla="*/ 2147483646 w 80"/>
                <a:gd name="T39" fmla="*/ 2147483646 h 21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80" h="216">
                  <a:moveTo>
                    <a:pt x="40" y="37"/>
                  </a:moveTo>
                  <a:cubicBezTo>
                    <a:pt x="50" y="37"/>
                    <a:pt x="59" y="29"/>
                    <a:pt x="59" y="18"/>
                  </a:cubicBezTo>
                  <a:cubicBezTo>
                    <a:pt x="59" y="8"/>
                    <a:pt x="50" y="0"/>
                    <a:pt x="40" y="0"/>
                  </a:cubicBezTo>
                  <a:cubicBezTo>
                    <a:pt x="30" y="0"/>
                    <a:pt x="21" y="8"/>
                    <a:pt x="21" y="18"/>
                  </a:cubicBezTo>
                  <a:cubicBezTo>
                    <a:pt x="21" y="29"/>
                    <a:pt x="30" y="37"/>
                    <a:pt x="40" y="37"/>
                  </a:cubicBezTo>
                  <a:close/>
                  <a:moveTo>
                    <a:pt x="80" y="65"/>
                  </a:moveTo>
                  <a:cubicBezTo>
                    <a:pt x="80" y="53"/>
                    <a:pt x="71" y="43"/>
                    <a:pt x="59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9" y="43"/>
                    <a:pt x="0" y="53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7" y="216"/>
                    <a:pt x="17" y="216"/>
                    <a:pt x="17" y="216"/>
                  </a:cubicBezTo>
                  <a:cubicBezTo>
                    <a:pt x="62" y="216"/>
                    <a:pt x="62" y="216"/>
                    <a:pt x="62" y="216"/>
                  </a:cubicBezTo>
                  <a:cubicBezTo>
                    <a:pt x="62" y="130"/>
                    <a:pt x="62" y="130"/>
                    <a:pt x="62" y="130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80" y="65"/>
                    <a:pt x="80" y="65"/>
                    <a:pt x="80" y="65"/>
                  </a:cubicBezTo>
                  <a:cubicBezTo>
                    <a:pt x="80" y="65"/>
                    <a:pt x="80" y="65"/>
                    <a:pt x="80" y="65"/>
                  </a:cubicBezTo>
                  <a:cubicBezTo>
                    <a:pt x="80" y="65"/>
                    <a:pt x="80" y="65"/>
                    <a:pt x="80" y="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Freeform 37"/>
            <p:cNvSpPr>
              <a:spLocks noEditPoints="1"/>
            </p:cNvSpPr>
            <p:nvPr/>
          </p:nvSpPr>
          <p:spPr bwMode="auto">
            <a:xfrm>
              <a:off x="8234594" y="2240473"/>
              <a:ext cx="206014" cy="555153"/>
            </a:xfrm>
            <a:custGeom>
              <a:avLst/>
              <a:gdLst>
                <a:gd name="T0" fmla="*/ 2147483646 w 80"/>
                <a:gd name="T1" fmla="*/ 2147483646 h 216"/>
                <a:gd name="T2" fmla="*/ 2147483646 w 80"/>
                <a:gd name="T3" fmla="*/ 2147483646 h 216"/>
                <a:gd name="T4" fmla="*/ 2147483646 w 80"/>
                <a:gd name="T5" fmla="*/ 0 h 216"/>
                <a:gd name="T6" fmla="*/ 2147483646 w 80"/>
                <a:gd name="T7" fmla="*/ 2147483646 h 216"/>
                <a:gd name="T8" fmla="*/ 2147483646 w 80"/>
                <a:gd name="T9" fmla="*/ 2147483646 h 216"/>
                <a:gd name="T10" fmla="*/ 2147483646 w 80"/>
                <a:gd name="T11" fmla="*/ 2147483646 h 216"/>
                <a:gd name="T12" fmla="*/ 2147483646 w 80"/>
                <a:gd name="T13" fmla="*/ 2147483646 h 216"/>
                <a:gd name="T14" fmla="*/ 2147483646 w 80"/>
                <a:gd name="T15" fmla="*/ 2147483646 h 216"/>
                <a:gd name="T16" fmla="*/ 0 w 80"/>
                <a:gd name="T17" fmla="*/ 2147483646 h 216"/>
                <a:gd name="T18" fmla="*/ 0 w 80"/>
                <a:gd name="T19" fmla="*/ 2147483646 h 216"/>
                <a:gd name="T20" fmla="*/ 0 w 80"/>
                <a:gd name="T21" fmla="*/ 2147483646 h 216"/>
                <a:gd name="T22" fmla="*/ 0 w 80"/>
                <a:gd name="T23" fmla="*/ 2147483646 h 216"/>
                <a:gd name="T24" fmla="*/ 2147483646 w 80"/>
                <a:gd name="T25" fmla="*/ 2147483646 h 216"/>
                <a:gd name="T26" fmla="*/ 2147483646 w 80"/>
                <a:gd name="T27" fmla="*/ 2147483646 h 216"/>
                <a:gd name="T28" fmla="*/ 2147483646 w 80"/>
                <a:gd name="T29" fmla="*/ 2147483646 h 216"/>
                <a:gd name="T30" fmla="*/ 2147483646 w 80"/>
                <a:gd name="T31" fmla="*/ 2147483646 h 216"/>
                <a:gd name="T32" fmla="*/ 2147483646 w 80"/>
                <a:gd name="T33" fmla="*/ 2147483646 h 216"/>
                <a:gd name="T34" fmla="*/ 2147483646 w 80"/>
                <a:gd name="T35" fmla="*/ 2147483646 h 216"/>
                <a:gd name="T36" fmla="*/ 2147483646 w 80"/>
                <a:gd name="T37" fmla="*/ 2147483646 h 216"/>
                <a:gd name="T38" fmla="*/ 2147483646 w 80"/>
                <a:gd name="T39" fmla="*/ 2147483646 h 21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80" h="216">
                  <a:moveTo>
                    <a:pt x="40" y="37"/>
                  </a:moveTo>
                  <a:cubicBezTo>
                    <a:pt x="50" y="37"/>
                    <a:pt x="59" y="29"/>
                    <a:pt x="59" y="18"/>
                  </a:cubicBezTo>
                  <a:cubicBezTo>
                    <a:pt x="59" y="8"/>
                    <a:pt x="50" y="0"/>
                    <a:pt x="40" y="0"/>
                  </a:cubicBezTo>
                  <a:cubicBezTo>
                    <a:pt x="30" y="0"/>
                    <a:pt x="21" y="8"/>
                    <a:pt x="21" y="18"/>
                  </a:cubicBezTo>
                  <a:cubicBezTo>
                    <a:pt x="21" y="29"/>
                    <a:pt x="30" y="37"/>
                    <a:pt x="40" y="37"/>
                  </a:cubicBezTo>
                  <a:close/>
                  <a:moveTo>
                    <a:pt x="80" y="65"/>
                  </a:moveTo>
                  <a:cubicBezTo>
                    <a:pt x="80" y="53"/>
                    <a:pt x="71" y="43"/>
                    <a:pt x="59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9" y="43"/>
                    <a:pt x="0" y="53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7" y="216"/>
                    <a:pt x="17" y="216"/>
                    <a:pt x="17" y="216"/>
                  </a:cubicBezTo>
                  <a:cubicBezTo>
                    <a:pt x="62" y="216"/>
                    <a:pt x="62" y="216"/>
                    <a:pt x="62" y="216"/>
                  </a:cubicBezTo>
                  <a:cubicBezTo>
                    <a:pt x="62" y="130"/>
                    <a:pt x="62" y="130"/>
                    <a:pt x="62" y="130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80" y="65"/>
                    <a:pt x="80" y="65"/>
                    <a:pt x="80" y="65"/>
                  </a:cubicBezTo>
                  <a:cubicBezTo>
                    <a:pt x="80" y="65"/>
                    <a:pt x="80" y="65"/>
                    <a:pt x="80" y="65"/>
                  </a:cubicBezTo>
                  <a:cubicBezTo>
                    <a:pt x="80" y="65"/>
                    <a:pt x="80" y="65"/>
                    <a:pt x="80" y="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" name="Freeform 38"/>
            <p:cNvSpPr>
              <a:spLocks noEditPoints="1"/>
            </p:cNvSpPr>
            <p:nvPr/>
          </p:nvSpPr>
          <p:spPr bwMode="auto">
            <a:xfrm>
              <a:off x="6909599" y="2210113"/>
              <a:ext cx="142041" cy="382752"/>
            </a:xfrm>
            <a:custGeom>
              <a:avLst/>
              <a:gdLst>
                <a:gd name="T0" fmla="*/ 2147483646 w 55"/>
                <a:gd name="T1" fmla="*/ 2147483646 h 149"/>
                <a:gd name="T2" fmla="*/ 2147483646 w 55"/>
                <a:gd name="T3" fmla="*/ 2147483646 h 149"/>
                <a:gd name="T4" fmla="*/ 2147483646 w 55"/>
                <a:gd name="T5" fmla="*/ 0 h 149"/>
                <a:gd name="T6" fmla="*/ 2147483646 w 55"/>
                <a:gd name="T7" fmla="*/ 2147483646 h 149"/>
                <a:gd name="T8" fmla="*/ 2147483646 w 55"/>
                <a:gd name="T9" fmla="*/ 2147483646 h 149"/>
                <a:gd name="T10" fmla="*/ 2147483646 w 55"/>
                <a:gd name="T11" fmla="*/ 2147483646 h 149"/>
                <a:gd name="T12" fmla="*/ 2147483646 w 55"/>
                <a:gd name="T13" fmla="*/ 2147483646 h 149"/>
                <a:gd name="T14" fmla="*/ 2147483646 w 55"/>
                <a:gd name="T15" fmla="*/ 2147483646 h 149"/>
                <a:gd name="T16" fmla="*/ 0 w 55"/>
                <a:gd name="T17" fmla="*/ 2147483646 h 149"/>
                <a:gd name="T18" fmla="*/ 0 w 55"/>
                <a:gd name="T19" fmla="*/ 2147483646 h 149"/>
                <a:gd name="T20" fmla="*/ 0 w 55"/>
                <a:gd name="T21" fmla="*/ 2147483646 h 149"/>
                <a:gd name="T22" fmla="*/ 0 w 55"/>
                <a:gd name="T23" fmla="*/ 2147483646 h 149"/>
                <a:gd name="T24" fmla="*/ 2147483646 w 55"/>
                <a:gd name="T25" fmla="*/ 2147483646 h 149"/>
                <a:gd name="T26" fmla="*/ 2147483646 w 55"/>
                <a:gd name="T27" fmla="*/ 2147483646 h 149"/>
                <a:gd name="T28" fmla="*/ 2147483646 w 55"/>
                <a:gd name="T29" fmla="*/ 2147483646 h 149"/>
                <a:gd name="T30" fmla="*/ 2147483646 w 55"/>
                <a:gd name="T31" fmla="*/ 2147483646 h 149"/>
                <a:gd name="T32" fmla="*/ 2147483646 w 55"/>
                <a:gd name="T33" fmla="*/ 2147483646 h 149"/>
                <a:gd name="T34" fmla="*/ 2147483646 w 55"/>
                <a:gd name="T35" fmla="*/ 2147483646 h 149"/>
                <a:gd name="T36" fmla="*/ 2147483646 w 55"/>
                <a:gd name="T37" fmla="*/ 2147483646 h 149"/>
                <a:gd name="T38" fmla="*/ 2147483646 w 55"/>
                <a:gd name="T39" fmla="*/ 2147483646 h 14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55" h="149">
                  <a:moveTo>
                    <a:pt x="27" y="26"/>
                  </a:moveTo>
                  <a:cubicBezTo>
                    <a:pt x="35" y="26"/>
                    <a:pt x="40" y="20"/>
                    <a:pt x="40" y="13"/>
                  </a:cubicBezTo>
                  <a:cubicBezTo>
                    <a:pt x="40" y="6"/>
                    <a:pt x="35" y="0"/>
                    <a:pt x="27" y="0"/>
                  </a:cubicBezTo>
                  <a:cubicBezTo>
                    <a:pt x="20" y="0"/>
                    <a:pt x="15" y="6"/>
                    <a:pt x="15" y="13"/>
                  </a:cubicBezTo>
                  <a:cubicBezTo>
                    <a:pt x="15" y="20"/>
                    <a:pt x="20" y="26"/>
                    <a:pt x="27" y="26"/>
                  </a:cubicBezTo>
                  <a:close/>
                  <a:moveTo>
                    <a:pt x="55" y="45"/>
                  </a:moveTo>
                  <a:cubicBezTo>
                    <a:pt x="55" y="37"/>
                    <a:pt x="49" y="30"/>
                    <a:pt x="40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6" y="30"/>
                    <a:pt x="0" y="37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43" y="90"/>
                    <a:pt x="43" y="90"/>
                    <a:pt x="43" y="90"/>
                  </a:cubicBezTo>
                  <a:cubicBezTo>
                    <a:pt x="55" y="90"/>
                    <a:pt x="55" y="90"/>
                    <a:pt x="55" y="90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5" y="45"/>
                    <a:pt x="55" y="45"/>
                    <a:pt x="55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" name="Freeform 39"/>
            <p:cNvSpPr>
              <a:spLocks noEditPoints="1"/>
            </p:cNvSpPr>
            <p:nvPr/>
          </p:nvSpPr>
          <p:spPr bwMode="auto">
            <a:xfrm>
              <a:off x="8016653" y="863433"/>
              <a:ext cx="144210" cy="382752"/>
            </a:xfrm>
            <a:custGeom>
              <a:avLst/>
              <a:gdLst>
                <a:gd name="T0" fmla="*/ 2147483646 w 56"/>
                <a:gd name="T1" fmla="*/ 2147483646 h 149"/>
                <a:gd name="T2" fmla="*/ 2147483646 w 56"/>
                <a:gd name="T3" fmla="*/ 2147483646 h 149"/>
                <a:gd name="T4" fmla="*/ 2147483646 w 56"/>
                <a:gd name="T5" fmla="*/ 0 h 149"/>
                <a:gd name="T6" fmla="*/ 2147483646 w 56"/>
                <a:gd name="T7" fmla="*/ 2147483646 h 149"/>
                <a:gd name="T8" fmla="*/ 2147483646 w 56"/>
                <a:gd name="T9" fmla="*/ 2147483646 h 149"/>
                <a:gd name="T10" fmla="*/ 2147483646 w 56"/>
                <a:gd name="T11" fmla="*/ 2147483646 h 149"/>
                <a:gd name="T12" fmla="*/ 2147483646 w 56"/>
                <a:gd name="T13" fmla="*/ 2147483646 h 149"/>
                <a:gd name="T14" fmla="*/ 2147483646 w 56"/>
                <a:gd name="T15" fmla="*/ 2147483646 h 149"/>
                <a:gd name="T16" fmla="*/ 0 w 56"/>
                <a:gd name="T17" fmla="*/ 2147483646 h 149"/>
                <a:gd name="T18" fmla="*/ 0 w 56"/>
                <a:gd name="T19" fmla="*/ 2147483646 h 149"/>
                <a:gd name="T20" fmla="*/ 0 w 56"/>
                <a:gd name="T21" fmla="*/ 2147483646 h 149"/>
                <a:gd name="T22" fmla="*/ 0 w 56"/>
                <a:gd name="T23" fmla="*/ 2147483646 h 149"/>
                <a:gd name="T24" fmla="*/ 2147483646 w 56"/>
                <a:gd name="T25" fmla="*/ 2147483646 h 149"/>
                <a:gd name="T26" fmla="*/ 2147483646 w 56"/>
                <a:gd name="T27" fmla="*/ 2147483646 h 149"/>
                <a:gd name="T28" fmla="*/ 2147483646 w 56"/>
                <a:gd name="T29" fmla="*/ 2147483646 h 149"/>
                <a:gd name="T30" fmla="*/ 2147483646 w 56"/>
                <a:gd name="T31" fmla="*/ 2147483646 h 149"/>
                <a:gd name="T32" fmla="*/ 2147483646 w 56"/>
                <a:gd name="T33" fmla="*/ 2147483646 h 149"/>
                <a:gd name="T34" fmla="*/ 2147483646 w 56"/>
                <a:gd name="T35" fmla="*/ 2147483646 h 149"/>
                <a:gd name="T36" fmla="*/ 2147483646 w 56"/>
                <a:gd name="T37" fmla="*/ 2147483646 h 149"/>
                <a:gd name="T38" fmla="*/ 2147483646 w 56"/>
                <a:gd name="T39" fmla="*/ 2147483646 h 14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56" h="149">
                  <a:moveTo>
                    <a:pt x="28" y="26"/>
                  </a:moveTo>
                  <a:cubicBezTo>
                    <a:pt x="35" y="26"/>
                    <a:pt x="41" y="20"/>
                    <a:pt x="41" y="13"/>
                  </a:cubicBezTo>
                  <a:cubicBezTo>
                    <a:pt x="41" y="6"/>
                    <a:pt x="35" y="0"/>
                    <a:pt x="28" y="0"/>
                  </a:cubicBezTo>
                  <a:cubicBezTo>
                    <a:pt x="21" y="0"/>
                    <a:pt x="15" y="6"/>
                    <a:pt x="15" y="13"/>
                  </a:cubicBezTo>
                  <a:cubicBezTo>
                    <a:pt x="15" y="20"/>
                    <a:pt x="21" y="26"/>
                    <a:pt x="28" y="26"/>
                  </a:cubicBezTo>
                  <a:close/>
                  <a:moveTo>
                    <a:pt x="56" y="45"/>
                  </a:moveTo>
                  <a:cubicBezTo>
                    <a:pt x="56" y="37"/>
                    <a:pt x="49" y="30"/>
                    <a:pt x="41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7" y="30"/>
                    <a:pt x="0" y="37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43" y="90"/>
                    <a:pt x="43" y="90"/>
                    <a:pt x="43" y="90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6" y="45"/>
                    <a:pt x="56" y="45"/>
                    <a:pt x="56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9" name="矩形 78"/>
          <p:cNvSpPr/>
          <p:nvPr/>
        </p:nvSpPr>
        <p:spPr>
          <a:xfrm>
            <a:off x="6237449" y="3551854"/>
            <a:ext cx="2554574" cy="1107979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行距进行修改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。建议正文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3665329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1331095" y="372559"/>
            <a:ext cx="2947923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1" hangingPunct="1"/>
            <a:r>
              <a:rPr lang="en-US" altLang="zh-CN" sz="16800" dirty="0" smtClean="0">
                <a:solidFill>
                  <a:srgbClr val="C00000"/>
                </a:solidFill>
                <a:latin typeface="Zefani Stencil" pitchFamily="50" charset="0"/>
                <a:ea typeface="微软雅黑" pitchFamily="34" charset="-122"/>
              </a:rPr>
              <a:t>02</a:t>
            </a:r>
            <a:endParaRPr lang="zh-CN" altLang="en-US" sz="16800" dirty="0">
              <a:solidFill>
                <a:srgbClr val="C00000"/>
              </a:solidFill>
              <a:latin typeface="Zefani Stencil" pitchFamily="50" charset="0"/>
              <a:ea typeface="微软雅黑" pitchFamily="34" charset="-122"/>
            </a:endParaRPr>
          </a:p>
        </p:txBody>
      </p:sp>
      <p:sp>
        <p:nvSpPr>
          <p:cNvPr id="12" name="TextBox 59"/>
          <p:cNvSpPr txBox="1">
            <a:spLocks noChangeArrowheads="1"/>
          </p:cNvSpPr>
          <p:nvPr/>
        </p:nvSpPr>
        <p:spPr bwMode="auto">
          <a:xfrm>
            <a:off x="707119" y="3071437"/>
            <a:ext cx="4408715" cy="500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zh-CN" altLang="en-US" sz="2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女装市场调研分析</a:t>
            </a:r>
            <a:r>
              <a:rPr lang="en-US" altLang="zh-CN" sz="2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28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 bwMode="auto">
          <a:xfrm>
            <a:off x="1021720" y="2940244"/>
            <a:ext cx="37841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直接连接符 6"/>
          <p:cNvCxnSpPr/>
          <p:nvPr/>
        </p:nvCxnSpPr>
        <p:spPr bwMode="auto">
          <a:xfrm>
            <a:off x="1021720" y="3745460"/>
            <a:ext cx="37841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矩形 1"/>
          <p:cNvSpPr/>
          <p:nvPr/>
        </p:nvSpPr>
        <p:spPr bwMode="auto">
          <a:xfrm>
            <a:off x="4672186" y="2775611"/>
            <a:ext cx="160982" cy="160982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4871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43701" y="0"/>
            <a:ext cx="5800299" cy="516516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 bwMode="auto">
          <a:xfrm>
            <a:off x="0" y="-1"/>
            <a:ext cx="5049672" cy="5165165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grpSp>
        <p:nvGrpSpPr>
          <p:cNvPr id="4" name="Group 273"/>
          <p:cNvGrpSpPr>
            <a:grpSpLocks/>
          </p:cNvGrpSpPr>
          <p:nvPr/>
        </p:nvGrpSpPr>
        <p:grpSpPr bwMode="auto">
          <a:xfrm>
            <a:off x="479570" y="931633"/>
            <a:ext cx="3926898" cy="1954068"/>
            <a:chOff x="1068" y="1075"/>
            <a:chExt cx="3040" cy="1513"/>
          </a:xfrm>
          <a:solidFill>
            <a:schemeClr val="bg1"/>
          </a:solidFill>
        </p:grpSpPr>
        <p:sp>
          <p:nvSpPr>
            <p:cNvPr id="5" name="Oval 36"/>
            <p:cNvSpPr>
              <a:spLocks noChangeArrowheads="1"/>
            </p:cNvSpPr>
            <p:nvPr/>
          </p:nvSpPr>
          <p:spPr bwMode="auto">
            <a:xfrm>
              <a:off x="4041" y="2266"/>
              <a:ext cx="67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" name="Oval 37"/>
            <p:cNvSpPr>
              <a:spLocks noChangeArrowheads="1"/>
            </p:cNvSpPr>
            <p:nvPr/>
          </p:nvSpPr>
          <p:spPr bwMode="auto">
            <a:xfrm>
              <a:off x="3956" y="2351"/>
              <a:ext cx="67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" name="Oval 38"/>
            <p:cNvSpPr>
              <a:spLocks noChangeArrowheads="1"/>
            </p:cNvSpPr>
            <p:nvPr/>
          </p:nvSpPr>
          <p:spPr bwMode="auto">
            <a:xfrm>
              <a:off x="3871" y="2181"/>
              <a:ext cx="67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8" name="Oval 39"/>
            <p:cNvSpPr>
              <a:spLocks noChangeArrowheads="1"/>
            </p:cNvSpPr>
            <p:nvPr/>
          </p:nvSpPr>
          <p:spPr bwMode="auto">
            <a:xfrm>
              <a:off x="3871" y="2436"/>
              <a:ext cx="67" cy="6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" name="Oval 40"/>
            <p:cNvSpPr>
              <a:spLocks noChangeArrowheads="1"/>
            </p:cNvSpPr>
            <p:nvPr/>
          </p:nvSpPr>
          <p:spPr bwMode="auto">
            <a:xfrm>
              <a:off x="3786" y="1160"/>
              <a:ext cx="67" cy="6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" name="Oval 41"/>
            <p:cNvSpPr>
              <a:spLocks noChangeArrowheads="1"/>
            </p:cNvSpPr>
            <p:nvPr/>
          </p:nvSpPr>
          <p:spPr bwMode="auto">
            <a:xfrm>
              <a:off x="3786" y="2096"/>
              <a:ext cx="67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" name="Oval 42"/>
            <p:cNvSpPr>
              <a:spLocks noChangeArrowheads="1"/>
            </p:cNvSpPr>
            <p:nvPr/>
          </p:nvSpPr>
          <p:spPr bwMode="auto">
            <a:xfrm>
              <a:off x="3786" y="2181"/>
              <a:ext cx="67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2" name="Oval 43"/>
            <p:cNvSpPr>
              <a:spLocks noChangeArrowheads="1"/>
            </p:cNvSpPr>
            <p:nvPr/>
          </p:nvSpPr>
          <p:spPr bwMode="auto">
            <a:xfrm>
              <a:off x="3786" y="2266"/>
              <a:ext cx="67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3" name="Oval 44"/>
            <p:cNvSpPr>
              <a:spLocks noChangeArrowheads="1"/>
            </p:cNvSpPr>
            <p:nvPr/>
          </p:nvSpPr>
          <p:spPr bwMode="auto">
            <a:xfrm>
              <a:off x="3701" y="1160"/>
              <a:ext cx="66" cy="6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4" name="Oval 45"/>
            <p:cNvSpPr>
              <a:spLocks noChangeArrowheads="1"/>
            </p:cNvSpPr>
            <p:nvPr/>
          </p:nvSpPr>
          <p:spPr bwMode="auto">
            <a:xfrm>
              <a:off x="3701" y="124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5" name="Oval 46"/>
            <p:cNvSpPr>
              <a:spLocks noChangeArrowheads="1"/>
            </p:cNvSpPr>
            <p:nvPr/>
          </p:nvSpPr>
          <p:spPr bwMode="auto">
            <a:xfrm>
              <a:off x="3701" y="133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" name="Oval 47"/>
            <p:cNvSpPr>
              <a:spLocks noChangeArrowheads="1"/>
            </p:cNvSpPr>
            <p:nvPr/>
          </p:nvSpPr>
          <p:spPr bwMode="auto">
            <a:xfrm>
              <a:off x="3701" y="209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7" name="Oval 48"/>
            <p:cNvSpPr>
              <a:spLocks noChangeArrowheads="1"/>
            </p:cNvSpPr>
            <p:nvPr/>
          </p:nvSpPr>
          <p:spPr bwMode="auto">
            <a:xfrm>
              <a:off x="3701" y="218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8" name="Oval 49"/>
            <p:cNvSpPr>
              <a:spLocks noChangeArrowheads="1"/>
            </p:cNvSpPr>
            <p:nvPr/>
          </p:nvSpPr>
          <p:spPr bwMode="auto">
            <a:xfrm>
              <a:off x="3701" y="226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9" name="Oval 50"/>
            <p:cNvSpPr>
              <a:spLocks noChangeArrowheads="1"/>
            </p:cNvSpPr>
            <p:nvPr/>
          </p:nvSpPr>
          <p:spPr bwMode="auto">
            <a:xfrm>
              <a:off x="3701" y="235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0" name="Oval 51"/>
            <p:cNvSpPr>
              <a:spLocks noChangeArrowheads="1"/>
            </p:cNvSpPr>
            <p:nvPr/>
          </p:nvSpPr>
          <p:spPr bwMode="auto">
            <a:xfrm>
              <a:off x="3616" y="1160"/>
              <a:ext cx="66" cy="6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1" name="Oval 52"/>
            <p:cNvSpPr>
              <a:spLocks noChangeArrowheads="1"/>
            </p:cNvSpPr>
            <p:nvPr/>
          </p:nvSpPr>
          <p:spPr bwMode="auto">
            <a:xfrm>
              <a:off x="3616" y="124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2" name="Oval 53"/>
            <p:cNvSpPr>
              <a:spLocks noChangeArrowheads="1"/>
            </p:cNvSpPr>
            <p:nvPr/>
          </p:nvSpPr>
          <p:spPr bwMode="auto">
            <a:xfrm>
              <a:off x="3616" y="141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3" name="Oval 54"/>
            <p:cNvSpPr>
              <a:spLocks noChangeArrowheads="1"/>
            </p:cNvSpPr>
            <p:nvPr/>
          </p:nvSpPr>
          <p:spPr bwMode="auto">
            <a:xfrm>
              <a:off x="3616" y="150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4" name="Oval 55"/>
            <p:cNvSpPr>
              <a:spLocks noChangeArrowheads="1"/>
            </p:cNvSpPr>
            <p:nvPr/>
          </p:nvSpPr>
          <p:spPr bwMode="auto">
            <a:xfrm>
              <a:off x="3616" y="175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5" name="Oval 56"/>
            <p:cNvSpPr>
              <a:spLocks noChangeArrowheads="1"/>
            </p:cNvSpPr>
            <p:nvPr/>
          </p:nvSpPr>
          <p:spPr bwMode="auto">
            <a:xfrm>
              <a:off x="3616" y="209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6" name="Oval 57"/>
            <p:cNvSpPr>
              <a:spLocks noChangeArrowheads="1"/>
            </p:cNvSpPr>
            <p:nvPr/>
          </p:nvSpPr>
          <p:spPr bwMode="auto">
            <a:xfrm>
              <a:off x="3616" y="218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7" name="Oval 58"/>
            <p:cNvSpPr>
              <a:spLocks noChangeArrowheads="1"/>
            </p:cNvSpPr>
            <p:nvPr/>
          </p:nvSpPr>
          <p:spPr bwMode="auto">
            <a:xfrm>
              <a:off x="3616" y="226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8" name="Oval 59"/>
            <p:cNvSpPr>
              <a:spLocks noChangeArrowheads="1"/>
            </p:cNvSpPr>
            <p:nvPr/>
          </p:nvSpPr>
          <p:spPr bwMode="auto">
            <a:xfrm>
              <a:off x="3531" y="1160"/>
              <a:ext cx="66" cy="6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9" name="Oval 60"/>
            <p:cNvSpPr>
              <a:spLocks noChangeArrowheads="1"/>
            </p:cNvSpPr>
            <p:nvPr/>
          </p:nvSpPr>
          <p:spPr bwMode="auto">
            <a:xfrm>
              <a:off x="3531" y="124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0" name="Oval 61"/>
            <p:cNvSpPr>
              <a:spLocks noChangeArrowheads="1"/>
            </p:cNvSpPr>
            <p:nvPr/>
          </p:nvSpPr>
          <p:spPr bwMode="auto">
            <a:xfrm>
              <a:off x="3531" y="133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1" name="Oval 62"/>
            <p:cNvSpPr>
              <a:spLocks noChangeArrowheads="1"/>
            </p:cNvSpPr>
            <p:nvPr/>
          </p:nvSpPr>
          <p:spPr bwMode="auto">
            <a:xfrm>
              <a:off x="3531" y="141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2" name="Oval 63"/>
            <p:cNvSpPr>
              <a:spLocks noChangeArrowheads="1"/>
            </p:cNvSpPr>
            <p:nvPr/>
          </p:nvSpPr>
          <p:spPr bwMode="auto">
            <a:xfrm>
              <a:off x="3531" y="150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3" name="Oval 64"/>
            <p:cNvSpPr>
              <a:spLocks noChangeArrowheads="1"/>
            </p:cNvSpPr>
            <p:nvPr/>
          </p:nvSpPr>
          <p:spPr bwMode="auto">
            <a:xfrm>
              <a:off x="3531" y="158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4" name="Oval 65"/>
            <p:cNvSpPr>
              <a:spLocks noChangeArrowheads="1"/>
            </p:cNvSpPr>
            <p:nvPr/>
          </p:nvSpPr>
          <p:spPr bwMode="auto">
            <a:xfrm>
              <a:off x="3531" y="192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5" name="Oval 66"/>
            <p:cNvSpPr>
              <a:spLocks noChangeArrowheads="1"/>
            </p:cNvSpPr>
            <p:nvPr/>
          </p:nvSpPr>
          <p:spPr bwMode="auto">
            <a:xfrm>
              <a:off x="3531" y="218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6" name="Oval 67"/>
            <p:cNvSpPr>
              <a:spLocks noChangeArrowheads="1"/>
            </p:cNvSpPr>
            <p:nvPr/>
          </p:nvSpPr>
          <p:spPr bwMode="auto">
            <a:xfrm>
              <a:off x="3531" y="226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7" name="Oval 68"/>
            <p:cNvSpPr>
              <a:spLocks noChangeArrowheads="1"/>
            </p:cNvSpPr>
            <p:nvPr/>
          </p:nvSpPr>
          <p:spPr bwMode="auto">
            <a:xfrm>
              <a:off x="3446" y="1160"/>
              <a:ext cx="66" cy="6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8" name="Oval 69"/>
            <p:cNvSpPr>
              <a:spLocks noChangeArrowheads="1"/>
            </p:cNvSpPr>
            <p:nvPr/>
          </p:nvSpPr>
          <p:spPr bwMode="auto">
            <a:xfrm>
              <a:off x="3446" y="124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9" name="Oval 70"/>
            <p:cNvSpPr>
              <a:spLocks noChangeArrowheads="1"/>
            </p:cNvSpPr>
            <p:nvPr/>
          </p:nvSpPr>
          <p:spPr bwMode="auto">
            <a:xfrm>
              <a:off x="3446" y="133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0" name="Oval 71"/>
            <p:cNvSpPr>
              <a:spLocks noChangeArrowheads="1"/>
            </p:cNvSpPr>
            <p:nvPr/>
          </p:nvSpPr>
          <p:spPr bwMode="auto">
            <a:xfrm>
              <a:off x="3446" y="141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1" name="Oval 72"/>
            <p:cNvSpPr>
              <a:spLocks noChangeArrowheads="1"/>
            </p:cNvSpPr>
            <p:nvPr/>
          </p:nvSpPr>
          <p:spPr bwMode="auto">
            <a:xfrm>
              <a:off x="3446" y="150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2" name="Oval 73"/>
            <p:cNvSpPr>
              <a:spLocks noChangeArrowheads="1"/>
            </p:cNvSpPr>
            <p:nvPr/>
          </p:nvSpPr>
          <p:spPr bwMode="auto">
            <a:xfrm>
              <a:off x="3446" y="158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3" name="Oval 74"/>
            <p:cNvSpPr>
              <a:spLocks noChangeArrowheads="1"/>
            </p:cNvSpPr>
            <p:nvPr/>
          </p:nvSpPr>
          <p:spPr bwMode="auto">
            <a:xfrm>
              <a:off x="3446" y="167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4" name="Oval 75"/>
            <p:cNvSpPr>
              <a:spLocks noChangeArrowheads="1"/>
            </p:cNvSpPr>
            <p:nvPr/>
          </p:nvSpPr>
          <p:spPr bwMode="auto">
            <a:xfrm>
              <a:off x="3446" y="175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5" name="Oval 76"/>
            <p:cNvSpPr>
              <a:spLocks noChangeArrowheads="1"/>
            </p:cNvSpPr>
            <p:nvPr/>
          </p:nvSpPr>
          <p:spPr bwMode="auto">
            <a:xfrm>
              <a:off x="3446" y="192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6" name="Oval 77"/>
            <p:cNvSpPr>
              <a:spLocks noChangeArrowheads="1"/>
            </p:cNvSpPr>
            <p:nvPr/>
          </p:nvSpPr>
          <p:spPr bwMode="auto">
            <a:xfrm>
              <a:off x="3361" y="1075"/>
              <a:ext cx="66" cy="6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7" name="Oval 78"/>
            <p:cNvSpPr>
              <a:spLocks noChangeArrowheads="1"/>
            </p:cNvSpPr>
            <p:nvPr/>
          </p:nvSpPr>
          <p:spPr bwMode="auto">
            <a:xfrm>
              <a:off x="3361" y="1160"/>
              <a:ext cx="66" cy="6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8" name="Oval 79"/>
            <p:cNvSpPr>
              <a:spLocks noChangeArrowheads="1"/>
            </p:cNvSpPr>
            <p:nvPr/>
          </p:nvSpPr>
          <p:spPr bwMode="auto">
            <a:xfrm>
              <a:off x="3361" y="124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9" name="Oval 80"/>
            <p:cNvSpPr>
              <a:spLocks noChangeArrowheads="1"/>
            </p:cNvSpPr>
            <p:nvPr/>
          </p:nvSpPr>
          <p:spPr bwMode="auto">
            <a:xfrm>
              <a:off x="3361" y="133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0" name="Oval 81"/>
            <p:cNvSpPr>
              <a:spLocks noChangeArrowheads="1"/>
            </p:cNvSpPr>
            <p:nvPr/>
          </p:nvSpPr>
          <p:spPr bwMode="auto">
            <a:xfrm>
              <a:off x="3361" y="141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1" name="Oval 82"/>
            <p:cNvSpPr>
              <a:spLocks noChangeArrowheads="1"/>
            </p:cNvSpPr>
            <p:nvPr/>
          </p:nvSpPr>
          <p:spPr bwMode="auto">
            <a:xfrm>
              <a:off x="3361" y="150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2" name="Oval 83"/>
            <p:cNvSpPr>
              <a:spLocks noChangeArrowheads="1"/>
            </p:cNvSpPr>
            <p:nvPr/>
          </p:nvSpPr>
          <p:spPr bwMode="auto">
            <a:xfrm>
              <a:off x="3361" y="158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3" name="Oval 84"/>
            <p:cNvSpPr>
              <a:spLocks noChangeArrowheads="1"/>
            </p:cNvSpPr>
            <p:nvPr/>
          </p:nvSpPr>
          <p:spPr bwMode="auto">
            <a:xfrm>
              <a:off x="3361" y="167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4" name="Oval 85"/>
            <p:cNvSpPr>
              <a:spLocks noChangeArrowheads="1"/>
            </p:cNvSpPr>
            <p:nvPr/>
          </p:nvSpPr>
          <p:spPr bwMode="auto">
            <a:xfrm>
              <a:off x="3361" y="175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5" name="Oval 86"/>
            <p:cNvSpPr>
              <a:spLocks noChangeArrowheads="1"/>
            </p:cNvSpPr>
            <p:nvPr/>
          </p:nvSpPr>
          <p:spPr bwMode="auto">
            <a:xfrm>
              <a:off x="3276" y="1160"/>
              <a:ext cx="66" cy="6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6" name="Oval 87"/>
            <p:cNvSpPr>
              <a:spLocks noChangeArrowheads="1"/>
            </p:cNvSpPr>
            <p:nvPr/>
          </p:nvSpPr>
          <p:spPr bwMode="auto">
            <a:xfrm>
              <a:off x="3276" y="124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7" name="Oval 88"/>
            <p:cNvSpPr>
              <a:spLocks noChangeArrowheads="1"/>
            </p:cNvSpPr>
            <p:nvPr/>
          </p:nvSpPr>
          <p:spPr bwMode="auto">
            <a:xfrm>
              <a:off x="3276" y="133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8" name="Oval 89"/>
            <p:cNvSpPr>
              <a:spLocks noChangeArrowheads="1"/>
            </p:cNvSpPr>
            <p:nvPr/>
          </p:nvSpPr>
          <p:spPr bwMode="auto">
            <a:xfrm>
              <a:off x="3276" y="141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9" name="Oval 90"/>
            <p:cNvSpPr>
              <a:spLocks noChangeArrowheads="1"/>
            </p:cNvSpPr>
            <p:nvPr/>
          </p:nvSpPr>
          <p:spPr bwMode="auto">
            <a:xfrm>
              <a:off x="3276" y="150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0" name="Oval 91"/>
            <p:cNvSpPr>
              <a:spLocks noChangeArrowheads="1"/>
            </p:cNvSpPr>
            <p:nvPr/>
          </p:nvSpPr>
          <p:spPr bwMode="auto">
            <a:xfrm>
              <a:off x="3276" y="158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1" name="Oval 92"/>
            <p:cNvSpPr>
              <a:spLocks noChangeArrowheads="1"/>
            </p:cNvSpPr>
            <p:nvPr/>
          </p:nvSpPr>
          <p:spPr bwMode="auto">
            <a:xfrm>
              <a:off x="3276" y="167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2" name="Oval 93"/>
            <p:cNvSpPr>
              <a:spLocks noChangeArrowheads="1"/>
            </p:cNvSpPr>
            <p:nvPr/>
          </p:nvSpPr>
          <p:spPr bwMode="auto">
            <a:xfrm>
              <a:off x="3191" y="1160"/>
              <a:ext cx="66" cy="6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3" name="Oval 94"/>
            <p:cNvSpPr>
              <a:spLocks noChangeArrowheads="1"/>
            </p:cNvSpPr>
            <p:nvPr/>
          </p:nvSpPr>
          <p:spPr bwMode="auto">
            <a:xfrm>
              <a:off x="3191" y="124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4" name="Oval 95"/>
            <p:cNvSpPr>
              <a:spLocks noChangeArrowheads="1"/>
            </p:cNvSpPr>
            <p:nvPr/>
          </p:nvSpPr>
          <p:spPr bwMode="auto">
            <a:xfrm>
              <a:off x="3191" y="133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5" name="Oval 96"/>
            <p:cNvSpPr>
              <a:spLocks noChangeArrowheads="1"/>
            </p:cNvSpPr>
            <p:nvPr/>
          </p:nvSpPr>
          <p:spPr bwMode="auto">
            <a:xfrm>
              <a:off x="3191" y="141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6" name="Oval 97"/>
            <p:cNvSpPr>
              <a:spLocks noChangeArrowheads="1"/>
            </p:cNvSpPr>
            <p:nvPr/>
          </p:nvSpPr>
          <p:spPr bwMode="auto">
            <a:xfrm>
              <a:off x="3191" y="150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7" name="Oval 98"/>
            <p:cNvSpPr>
              <a:spLocks noChangeArrowheads="1"/>
            </p:cNvSpPr>
            <p:nvPr/>
          </p:nvSpPr>
          <p:spPr bwMode="auto">
            <a:xfrm>
              <a:off x="3191" y="158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8" name="Oval 99"/>
            <p:cNvSpPr>
              <a:spLocks noChangeArrowheads="1"/>
            </p:cNvSpPr>
            <p:nvPr/>
          </p:nvSpPr>
          <p:spPr bwMode="auto">
            <a:xfrm>
              <a:off x="3191" y="167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9" name="Oval 100"/>
            <p:cNvSpPr>
              <a:spLocks noChangeArrowheads="1"/>
            </p:cNvSpPr>
            <p:nvPr/>
          </p:nvSpPr>
          <p:spPr bwMode="auto">
            <a:xfrm>
              <a:off x="3191" y="175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0" name="Oval 101"/>
            <p:cNvSpPr>
              <a:spLocks noChangeArrowheads="1"/>
            </p:cNvSpPr>
            <p:nvPr/>
          </p:nvSpPr>
          <p:spPr bwMode="auto">
            <a:xfrm>
              <a:off x="3191" y="184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1" name="Oval 102"/>
            <p:cNvSpPr>
              <a:spLocks noChangeArrowheads="1"/>
            </p:cNvSpPr>
            <p:nvPr/>
          </p:nvSpPr>
          <p:spPr bwMode="auto">
            <a:xfrm>
              <a:off x="3106" y="1075"/>
              <a:ext cx="66" cy="6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2" name="Oval 103"/>
            <p:cNvSpPr>
              <a:spLocks noChangeArrowheads="1"/>
            </p:cNvSpPr>
            <p:nvPr/>
          </p:nvSpPr>
          <p:spPr bwMode="auto">
            <a:xfrm>
              <a:off x="3106" y="1160"/>
              <a:ext cx="66" cy="6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3" name="Oval 104"/>
            <p:cNvSpPr>
              <a:spLocks noChangeArrowheads="1"/>
            </p:cNvSpPr>
            <p:nvPr/>
          </p:nvSpPr>
          <p:spPr bwMode="auto">
            <a:xfrm>
              <a:off x="3106" y="124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4" name="Oval 105"/>
            <p:cNvSpPr>
              <a:spLocks noChangeArrowheads="1"/>
            </p:cNvSpPr>
            <p:nvPr/>
          </p:nvSpPr>
          <p:spPr bwMode="auto">
            <a:xfrm>
              <a:off x="3106" y="133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5" name="Oval 106"/>
            <p:cNvSpPr>
              <a:spLocks noChangeArrowheads="1"/>
            </p:cNvSpPr>
            <p:nvPr/>
          </p:nvSpPr>
          <p:spPr bwMode="auto">
            <a:xfrm>
              <a:off x="3106" y="141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6" name="Oval 107"/>
            <p:cNvSpPr>
              <a:spLocks noChangeArrowheads="1"/>
            </p:cNvSpPr>
            <p:nvPr/>
          </p:nvSpPr>
          <p:spPr bwMode="auto">
            <a:xfrm>
              <a:off x="3106" y="150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7" name="Oval 108"/>
            <p:cNvSpPr>
              <a:spLocks noChangeArrowheads="1"/>
            </p:cNvSpPr>
            <p:nvPr/>
          </p:nvSpPr>
          <p:spPr bwMode="auto">
            <a:xfrm>
              <a:off x="3106" y="158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8" name="Oval 109"/>
            <p:cNvSpPr>
              <a:spLocks noChangeArrowheads="1"/>
            </p:cNvSpPr>
            <p:nvPr/>
          </p:nvSpPr>
          <p:spPr bwMode="auto">
            <a:xfrm>
              <a:off x="3106" y="167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9" name="Oval 110"/>
            <p:cNvSpPr>
              <a:spLocks noChangeArrowheads="1"/>
            </p:cNvSpPr>
            <p:nvPr/>
          </p:nvSpPr>
          <p:spPr bwMode="auto">
            <a:xfrm>
              <a:off x="3021" y="1075"/>
              <a:ext cx="66" cy="6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80" name="Oval 111"/>
            <p:cNvSpPr>
              <a:spLocks noChangeArrowheads="1"/>
            </p:cNvSpPr>
            <p:nvPr/>
          </p:nvSpPr>
          <p:spPr bwMode="auto">
            <a:xfrm>
              <a:off x="3021" y="1160"/>
              <a:ext cx="66" cy="6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81" name="Oval 112"/>
            <p:cNvSpPr>
              <a:spLocks noChangeArrowheads="1"/>
            </p:cNvSpPr>
            <p:nvPr/>
          </p:nvSpPr>
          <p:spPr bwMode="auto">
            <a:xfrm>
              <a:off x="3021" y="124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82" name="Oval 113"/>
            <p:cNvSpPr>
              <a:spLocks noChangeArrowheads="1"/>
            </p:cNvSpPr>
            <p:nvPr/>
          </p:nvSpPr>
          <p:spPr bwMode="auto">
            <a:xfrm>
              <a:off x="3021" y="133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83" name="Oval 114"/>
            <p:cNvSpPr>
              <a:spLocks noChangeArrowheads="1"/>
            </p:cNvSpPr>
            <p:nvPr/>
          </p:nvSpPr>
          <p:spPr bwMode="auto">
            <a:xfrm>
              <a:off x="3021" y="141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84" name="Oval 115"/>
            <p:cNvSpPr>
              <a:spLocks noChangeArrowheads="1"/>
            </p:cNvSpPr>
            <p:nvPr/>
          </p:nvSpPr>
          <p:spPr bwMode="auto">
            <a:xfrm>
              <a:off x="3021" y="150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85" name="Oval 116"/>
            <p:cNvSpPr>
              <a:spLocks noChangeArrowheads="1"/>
            </p:cNvSpPr>
            <p:nvPr/>
          </p:nvSpPr>
          <p:spPr bwMode="auto">
            <a:xfrm>
              <a:off x="3021" y="158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86" name="Oval 117"/>
            <p:cNvSpPr>
              <a:spLocks noChangeArrowheads="1"/>
            </p:cNvSpPr>
            <p:nvPr/>
          </p:nvSpPr>
          <p:spPr bwMode="auto">
            <a:xfrm>
              <a:off x="2936" y="1160"/>
              <a:ext cx="66" cy="6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87" name="Oval 118"/>
            <p:cNvSpPr>
              <a:spLocks noChangeArrowheads="1"/>
            </p:cNvSpPr>
            <p:nvPr/>
          </p:nvSpPr>
          <p:spPr bwMode="auto">
            <a:xfrm>
              <a:off x="2936" y="124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88" name="Oval 119"/>
            <p:cNvSpPr>
              <a:spLocks noChangeArrowheads="1"/>
            </p:cNvSpPr>
            <p:nvPr/>
          </p:nvSpPr>
          <p:spPr bwMode="auto">
            <a:xfrm>
              <a:off x="2936" y="133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89" name="Oval 120"/>
            <p:cNvSpPr>
              <a:spLocks noChangeArrowheads="1"/>
            </p:cNvSpPr>
            <p:nvPr/>
          </p:nvSpPr>
          <p:spPr bwMode="auto">
            <a:xfrm>
              <a:off x="2936" y="141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0" name="Oval 121"/>
            <p:cNvSpPr>
              <a:spLocks noChangeArrowheads="1"/>
            </p:cNvSpPr>
            <p:nvPr/>
          </p:nvSpPr>
          <p:spPr bwMode="auto">
            <a:xfrm>
              <a:off x="2936" y="150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1" name="Oval 122"/>
            <p:cNvSpPr>
              <a:spLocks noChangeArrowheads="1"/>
            </p:cNvSpPr>
            <p:nvPr/>
          </p:nvSpPr>
          <p:spPr bwMode="auto">
            <a:xfrm>
              <a:off x="2936" y="167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2" name="Oval 123"/>
            <p:cNvSpPr>
              <a:spLocks noChangeArrowheads="1"/>
            </p:cNvSpPr>
            <p:nvPr/>
          </p:nvSpPr>
          <p:spPr bwMode="auto">
            <a:xfrm>
              <a:off x="2936" y="209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3" name="Oval 124"/>
            <p:cNvSpPr>
              <a:spLocks noChangeArrowheads="1"/>
            </p:cNvSpPr>
            <p:nvPr/>
          </p:nvSpPr>
          <p:spPr bwMode="auto">
            <a:xfrm>
              <a:off x="2851" y="1160"/>
              <a:ext cx="66" cy="6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4" name="Oval 125"/>
            <p:cNvSpPr>
              <a:spLocks noChangeArrowheads="1"/>
            </p:cNvSpPr>
            <p:nvPr/>
          </p:nvSpPr>
          <p:spPr bwMode="auto">
            <a:xfrm>
              <a:off x="2851" y="124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5" name="Oval 126"/>
            <p:cNvSpPr>
              <a:spLocks noChangeArrowheads="1"/>
            </p:cNvSpPr>
            <p:nvPr/>
          </p:nvSpPr>
          <p:spPr bwMode="auto">
            <a:xfrm>
              <a:off x="2851" y="133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6" name="Oval 127"/>
            <p:cNvSpPr>
              <a:spLocks noChangeArrowheads="1"/>
            </p:cNvSpPr>
            <p:nvPr/>
          </p:nvSpPr>
          <p:spPr bwMode="auto">
            <a:xfrm>
              <a:off x="2851" y="150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7" name="Oval 128"/>
            <p:cNvSpPr>
              <a:spLocks noChangeArrowheads="1"/>
            </p:cNvSpPr>
            <p:nvPr/>
          </p:nvSpPr>
          <p:spPr bwMode="auto">
            <a:xfrm>
              <a:off x="2851" y="158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8" name="Oval 129"/>
            <p:cNvSpPr>
              <a:spLocks noChangeArrowheads="1"/>
            </p:cNvSpPr>
            <p:nvPr/>
          </p:nvSpPr>
          <p:spPr bwMode="auto">
            <a:xfrm>
              <a:off x="2851" y="167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9" name="Oval 130"/>
            <p:cNvSpPr>
              <a:spLocks noChangeArrowheads="1"/>
            </p:cNvSpPr>
            <p:nvPr/>
          </p:nvSpPr>
          <p:spPr bwMode="auto">
            <a:xfrm>
              <a:off x="2851" y="184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0" name="Oval 131"/>
            <p:cNvSpPr>
              <a:spLocks noChangeArrowheads="1"/>
            </p:cNvSpPr>
            <p:nvPr/>
          </p:nvSpPr>
          <p:spPr bwMode="auto">
            <a:xfrm>
              <a:off x="2851" y="192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1" name="Oval 132"/>
            <p:cNvSpPr>
              <a:spLocks noChangeArrowheads="1"/>
            </p:cNvSpPr>
            <p:nvPr/>
          </p:nvSpPr>
          <p:spPr bwMode="auto">
            <a:xfrm>
              <a:off x="2766" y="1160"/>
              <a:ext cx="66" cy="6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2" name="Oval 133"/>
            <p:cNvSpPr>
              <a:spLocks noChangeArrowheads="1"/>
            </p:cNvSpPr>
            <p:nvPr/>
          </p:nvSpPr>
          <p:spPr bwMode="auto">
            <a:xfrm>
              <a:off x="2766" y="124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3" name="Oval 134"/>
            <p:cNvSpPr>
              <a:spLocks noChangeArrowheads="1"/>
            </p:cNvSpPr>
            <p:nvPr/>
          </p:nvSpPr>
          <p:spPr bwMode="auto">
            <a:xfrm>
              <a:off x="2766" y="133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4" name="Oval 135"/>
            <p:cNvSpPr>
              <a:spLocks noChangeArrowheads="1"/>
            </p:cNvSpPr>
            <p:nvPr/>
          </p:nvSpPr>
          <p:spPr bwMode="auto">
            <a:xfrm>
              <a:off x="2766" y="141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5" name="Oval 136"/>
            <p:cNvSpPr>
              <a:spLocks noChangeArrowheads="1"/>
            </p:cNvSpPr>
            <p:nvPr/>
          </p:nvSpPr>
          <p:spPr bwMode="auto">
            <a:xfrm>
              <a:off x="2766" y="150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6" name="Oval 137"/>
            <p:cNvSpPr>
              <a:spLocks noChangeArrowheads="1"/>
            </p:cNvSpPr>
            <p:nvPr/>
          </p:nvSpPr>
          <p:spPr bwMode="auto">
            <a:xfrm>
              <a:off x="2766" y="158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7" name="Oval 138"/>
            <p:cNvSpPr>
              <a:spLocks noChangeArrowheads="1"/>
            </p:cNvSpPr>
            <p:nvPr/>
          </p:nvSpPr>
          <p:spPr bwMode="auto">
            <a:xfrm>
              <a:off x="2766" y="175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8" name="Oval 139"/>
            <p:cNvSpPr>
              <a:spLocks noChangeArrowheads="1"/>
            </p:cNvSpPr>
            <p:nvPr/>
          </p:nvSpPr>
          <p:spPr bwMode="auto">
            <a:xfrm>
              <a:off x="2766" y="184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9" name="Oval 140"/>
            <p:cNvSpPr>
              <a:spLocks noChangeArrowheads="1"/>
            </p:cNvSpPr>
            <p:nvPr/>
          </p:nvSpPr>
          <p:spPr bwMode="auto">
            <a:xfrm>
              <a:off x="2766" y="192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0" name="Oval 141"/>
            <p:cNvSpPr>
              <a:spLocks noChangeArrowheads="1"/>
            </p:cNvSpPr>
            <p:nvPr/>
          </p:nvSpPr>
          <p:spPr bwMode="auto">
            <a:xfrm>
              <a:off x="2766" y="201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1" name="Oval 142"/>
            <p:cNvSpPr>
              <a:spLocks noChangeArrowheads="1"/>
            </p:cNvSpPr>
            <p:nvPr/>
          </p:nvSpPr>
          <p:spPr bwMode="auto">
            <a:xfrm>
              <a:off x="2766" y="209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2" name="Oval 143"/>
            <p:cNvSpPr>
              <a:spLocks noChangeArrowheads="1"/>
            </p:cNvSpPr>
            <p:nvPr/>
          </p:nvSpPr>
          <p:spPr bwMode="auto">
            <a:xfrm>
              <a:off x="2766" y="218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3" name="Oval 144"/>
            <p:cNvSpPr>
              <a:spLocks noChangeArrowheads="1"/>
            </p:cNvSpPr>
            <p:nvPr/>
          </p:nvSpPr>
          <p:spPr bwMode="auto">
            <a:xfrm>
              <a:off x="2681" y="1160"/>
              <a:ext cx="66" cy="6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4" name="Oval 145"/>
            <p:cNvSpPr>
              <a:spLocks noChangeArrowheads="1"/>
            </p:cNvSpPr>
            <p:nvPr/>
          </p:nvSpPr>
          <p:spPr bwMode="auto">
            <a:xfrm>
              <a:off x="2681" y="124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5" name="Oval 146"/>
            <p:cNvSpPr>
              <a:spLocks noChangeArrowheads="1"/>
            </p:cNvSpPr>
            <p:nvPr/>
          </p:nvSpPr>
          <p:spPr bwMode="auto">
            <a:xfrm>
              <a:off x="2681" y="133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6" name="Oval 147"/>
            <p:cNvSpPr>
              <a:spLocks noChangeArrowheads="1"/>
            </p:cNvSpPr>
            <p:nvPr/>
          </p:nvSpPr>
          <p:spPr bwMode="auto">
            <a:xfrm>
              <a:off x="2681" y="141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7" name="Oval 148"/>
            <p:cNvSpPr>
              <a:spLocks noChangeArrowheads="1"/>
            </p:cNvSpPr>
            <p:nvPr/>
          </p:nvSpPr>
          <p:spPr bwMode="auto">
            <a:xfrm>
              <a:off x="2681" y="158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8" name="Oval 149"/>
            <p:cNvSpPr>
              <a:spLocks noChangeArrowheads="1"/>
            </p:cNvSpPr>
            <p:nvPr/>
          </p:nvSpPr>
          <p:spPr bwMode="auto">
            <a:xfrm>
              <a:off x="2681" y="167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9" name="Oval 150"/>
            <p:cNvSpPr>
              <a:spLocks noChangeArrowheads="1"/>
            </p:cNvSpPr>
            <p:nvPr/>
          </p:nvSpPr>
          <p:spPr bwMode="auto">
            <a:xfrm>
              <a:off x="2681" y="175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20" name="Oval 151"/>
            <p:cNvSpPr>
              <a:spLocks noChangeArrowheads="1"/>
            </p:cNvSpPr>
            <p:nvPr/>
          </p:nvSpPr>
          <p:spPr bwMode="auto">
            <a:xfrm>
              <a:off x="2681" y="184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21" name="Oval 152"/>
            <p:cNvSpPr>
              <a:spLocks noChangeArrowheads="1"/>
            </p:cNvSpPr>
            <p:nvPr/>
          </p:nvSpPr>
          <p:spPr bwMode="auto">
            <a:xfrm>
              <a:off x="2681" y="192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22" name="Oval 153"/>
            <p:cNvSpPr>
              <a:spLocks noChangeArrowheads="1"/>
            </p:cNvSpPr>
            <p:nvPr/>
          </p:nvSpPr>
          <p:spPr bwMode="auto">
            <a:xfrm>
              <a:off x="2681" y="201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23" name="Oval 154"/>
            <p:cNvSpPr>
              <a:spLocks noChangeArrowheads="1"/>
            </p:cNvSpPr>
            <p:nvPr/>
          </p:nvSpPr>
          <p:spPr bwMode="auto">
            <a:xfrm>
              <a:off x="2681" y="209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24" name="Oval 155"/>
            <p:cNvSpPr>
              <a:spLocks noChangeArrowheads="1"/>
            </p:cNvSpPr>
            <p:nvPr/>
          </p:nvSpPr>
          <p:spPr bwMode="auto">
            <a:xfrm>
              <a:off x="2681" y="218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25" name="Oval 156"/>
            <p:cNvSpPr>
              <a:spLocks noChangeArrowheads="1"/>
            </p:cNvSpPr>
            <p:nvPr/>
          </p:nvSpPr>
          <p:spPr bwMode="auto">
            <a:xfrm>
              <a:off x="2681" y="226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26" name="Oval 157"/>
            <p:cNvSpPr>
              <a:spLocks noChangeArrowheads="1"/>
            </p:cNvSpPr>
            <p:nvPr/>
          </p:nvSpPr>
          <p:spPr bwMode="auto">
            <a:xfrm>
              <a:off x="2596" y="1075"/>
              <a:ext cx="66" cy="6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27" name="Oval 158"/>
            <p:cNvSpPr>
              <a:spLocks noChangeArrowheads="1"/>
            </p:cNvSpPr>
            <p:nvPr/>
          </p:nvSpPr>
          <p:spPr bwMode="auto">
            <a:xfrm>
              <a:off x="2596" y="1160"/>
              <a:ext cx="66" cy="6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28" name="Oval 159"/>
            <p:cNvSpPr>
              <a:spLocks noChangeArrowheads="1"/>
            </p:cNvSpPr>
            <p:nvPr/>
          </p:nvSpPr>
          <p:spPr bwMode="auto">
            <a:xfrm>
              <a:off x="2596" y="124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29" name="Oval 160"/>
            <p:cNvSpPr>
              <a:spLocks noChangeArrowheads="1"/>
            </p:cNvSpPr>
            <p:nvPr/>
          </p:nvSpPr>
          <p:spPr bwMode="auto">
            <a:xfrm>
              <a:off x="2596" y="141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30" name="Oval 161"/>
            <p:cNvSpPr>
              <a:spLocks noChangeArrowheads="1"/>
            </p:cNvSpPr>
            <p:nvPr/>
          </p:nvSpPr>
          <p:spPr bwMode="auto">
            <a:xfrm>
              <a:off x="2596" y="158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31" name="Oval 162"/>
            <p:cNvSpPr>
              <a:spLocks noChangeArrowheads="1"/>
            </p:cNvSpPr>
            <p:nvPr/>
          </p:nvSpPr>
          <p:spPr bwMode="auto">
            <a:xfrm>
              <a:off x="2596" y="167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32" name="Oval 163"/>
            <p:cNvSpPr>
              <a:spLocks noChangeArrowheads="1"/>
            </p:cNvSpPr>
            <p:nvPr/>
          </p:nvSpPr>
          <p:spPr bwMode="auto">
            <a:xfrm>
              <a:off x="2596" y="175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33" name="Oval 164"/>
            <p:cNvSpPr>
              <a:spLocks noChangeArrowheads="1"/>
            </p:cNvSpPr>
            <p:nvPr/>
          </p:nvSpPr>
          <p:spPr bwMode="auto">
            <a:xfrm>
              <a:off x="2596" y="184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34" name="Oval 165"/>
            <p:cNvSpPr>
              <a:spLocks noChangeArrowheads="1"/>
            </p:cNvSpPr>
            <p:nvPr/>
          </p:nvSpPr>
          <p:spPr bwMode="auto">
            <a:xfrm>
              <a:off x="2596" y="192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35" name="Oval 166"/>
            <p:cNvSpPr>
              <a:spLocks noChangeArrowheads="1"/>
            </p:cNvSpPr>
            <p:nvPr/>
          </p:nvSpPr>
          <p:spPr bwMode="auto">
            <a:xfrm>
              <a:off x="2596" y="201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36" name="Oval 167"/>
            <p:cNvSpPr>
              <a:spLocks noChangeArrowheads="1"/>
            </p:cNvSpPr>
            <p:nvPr/>
          </p:nvSpPr>
          <p:spPr bwMode="auto">
            <a:xfrm>
              <a:off x="2596" y="209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37" name="Oval 168"/>
            <p:cNvSpPr>
              <a:spLocks noChangeArrowheads="1"/>
            </p:cNvSpPr>
            <p:nvPr/>
          </p:nvSpPr>
          <p:spPr bwMode="auto">
            <a:xfrm>
              <a:off x="2596" y="218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38" name="Oval 169"/>
            <p:cNvSpPr>
              <a:spLocks noChangeArrowheads="1"/>
            </p:cNvSpPr>
            <p:nvPr/>
          </p:nvSpPr>
          <p:spPr bwMode="auto">
            <a:xfrm>
              <a:off x="2511" y="124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39" name="Oval 170"/>
            <p:cNvSpPr>
              <a:spLocks noChangeArrowheads="1"/>
            </p:cNvSpPr>
            <p:nvPr/>
          </p:nvSpPr>
          <p:spPr bwMode="auto">
            <a:xfrm>
              <a:off x="2511" y="133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40" name="Oval 171"/>
            <p:cNvSpPr>
              <a:spLocks noChangeArrowheads="1"/>
            </p:cNvSpPr>
            <p:nvPr/>
          </p:nvSpPr>
          <p:spPr bwMode="auto">
            <a:xfrm>
              <a:off x="2511" y="141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41" name="Oval 172"/>
            <p:cNvSpPr>
              <a:spLocks noChangeArrowheads="1"/>
            </p:cNvSpPr>
            <p:nvPr/>
          </p:nvSpPr>
          <p:spPr bwMode="auto">
            <a:xfrm>
              <a:off x="2511" y="167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42" name="Oval 173"/>
            <p:cNvSpPr>
              <a:spLocks noChangeArrowheads="1"/>
            </p:cNvSpPr>
            <p:nvPr/>
          </p:nvSpPr>
          <p:spPr bwMode="auto">
            <a:xfrm>
              <a:off x="2511" y="175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43" name="Oval 174"/>
            <p:cNvSpPr>
              <a:spLocks noChangeArrowheads="1"/>
            </p:cNvSpPr>
            <p:nvPr/>
          </p:nvSpPr>
          <p:spPr bwMode="auto">
            <a:xfrm>
              <a:off x="2511" y="184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44" name="Oval 175"/>
            <p:cNvSpPr>
              <a:spLocks noChangeArrowheads="1"/>
            </p:cNvSpPr>
            <p:nvPr/>
          </p:nvSpPr>
          <p:spPr bwMode="auto">
            <a:xfrm>
              <a:off x="2511" y="209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45" name="Oval 176"/>
            <p:cNvSpPr>
              <a:spLocks noChangeArrowheads="1"/>
            </p:cNvSpPr>
            <p:nvPr/>
          </p:nvSpPr>
          <p:spPr bwMode="auto">
            <a:xfrm>
              <a:off x="2426" y="124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46" name="Oval 177"/>
            <p:cNvSpPr>
              <a:spLocks noChangeArrowheads="1"/>
            </p:cNvSpPr>
            <p:nvPr/>
          </p:nvSpPr>
          <p:spPr bwMode="auto">
            <a:xfrm>
              <a:off x="2426" y="141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47" name="Oval 178"/>
            <p:cNvSpPr>
              <a:spLocks noChangeArrowheads="1"/>
            </p:cNvSpPr>
            <p:nvPr/>
          </p:nvSpPr>
          <p:spPr bwMode="auto">
            <a:xfrm>
              <a:off x="2426" y="150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48" name="Oval 179"/>
            <p:cNvSpPr>
              <a:spLocks noChangeArrowheads="1"/>
            </p:cNvSpPr>
            <p:nvPr/>
          </p:nvSpPr>
          <p:spPr bwMode="auto">
            <a:xfrm>
              <a:off x="2341" y="150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49" name="Oval 180"/>
            <p:cNvSpPr>
              <a:spLocks noChangeArrowheads="1"/>
            </p:cNvSpPr>
            <p:nvPr/>
          </p:nvSpPr>
          <p:spPr bwMode="auto">
            <a:xfrm>
              <a:off x="2341" y="133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50" name="Oval 181"/>
            <p:cNvSpPr>
              <a:spLocks noChangeArrowheads="1"/>
            </p:cNvSpPr>
            <p:nvPr/>
          </p:nvSpPr>
          <p:spPr bwMode="auto">
            <a:xfrm>
              <a:off x="2426" y="167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51" name="Oval 182"/>
            <p:cNvSpPr>
              <a:spLocks noChangeArrowheads="1"/>
            </p:cNvSpPr>
            <p:nvPr/>
          </p:nvSpPr>
          <p:spPr bwMode="auto">
            <a:xfrm>
              <a:off x="2426" y="175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52" name="Oval 183"/>
            <p:cNvSpPr>
              <a:spLocks noChangeArrowheads="1"/>
            </p:cNvSpPr>
            <p:nvPr/>
          </p:nvSpPr>
          <p:spPr bwMode="auto">
            <a:xfrm>
              <a:off x="2426" y="184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53" name="Oval 184"/>
            <p:cNvSpPr>
              <a:spLocks noChangeArrowheads="1"/>
            </p:cNvSpPr>
            <p:nvPr/>
          </p:nvSpPr>
          <p:spPr bwMode="auto">
            <a:xfrm>
              <a:off x="2341" y="1075"/>
              <a:ext cx="66" cy="6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54" name="Oval 185"/>
            <p:cNvSpPr>
              <a:spLocks noChangeArrowheads="1"/>
            </p:cNvSpPr>
            <p:nvPr/>
          </p:nvSpPr>
          <p:spPr bwMode="auto">
            <a:xfrm>
              <a:off x="2341" y="167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55" name="Oval 186"/>
            <p:cNvSpPr>
              <a:spLocks noChangeArrowheads="1"/>
            </p:cNvSpPr>
            <p:nvPr/>
          </p:nvSpPr>
          <p:spPr bwMode="auto">
            <a:xfrm>
              <a:off x="2341" y="175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56" name="Oval 187"/>
            <p:cNvSpPr>
              <a:spLocks noChangeArrowheads="1"/>
            </p:cNvSpPr>
            <p:nvPr/>
          </p:nvSpPr>
          <p:spPr bwMode="auto">
            <a:xfrm>
              <a:off x="2256" y="1075"/>
              <a:ext cx="66" cy="6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57" name="Oval 188"/>
            <p:cNvSpPr>
              <a:spLocks noChangeArrowheads="1"/>
            </p:cNvSpPr>
            <p:nvPr/>
          </p:nvSpPr>
          <p:spPr bwMode="auto">
            <a:xfrm>
              <a:off x="2256" y="1160"/>
              <a:ext cx="66" cy="6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58" name="Oval 189"/>
            <p:cNvSpPr>
              <a:spLocks noChangeArrowheads="1"/>
            </p:cNvSpPr>
            <p:nvPr/>
          </p:nvSpPr>
          <p:spPr bwMode="auto">
            <a:xfrm>
              <a:off x="2171" y="1075"/>
              <a:ext cx="66" cy="6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59" name="Oval 190"/>
            <p:cNvSpPr>
              <a:spLocks noChangeArrowheads="1"/>
            </p:cNvSpPr>
            <p:nvPr/>
          </p:nvSpPr>
          <p:spPr bwMode="auto">
            <a:xfrm>
              <a:off x="2171" y="1160"/>
              <a:ext cx="66" cy="6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0" name="Oval 191"/>
            <p:cNvSpPr>
              <a:spLocks noChangeArrowheads="1"/>
            </p:cNvSpPr>
            <p:nvPr/>
          </p:nvSpPr>
          <p:spPr bwMode="auto">
            <a:xfrm>
              <a:off x="2086" y="1075"/>
              <a:ext cx="66" cy="6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1" name="Oval 192"/>
            <p:cNvSpPr>
              <a:spLocks noChangeArrowheads="1"/>
            </p:cNvSpPr>
            <p:nvPr/>
          </p:nvSpPr>
          <p:spPr bwMode="auto">
            <a:xfrm>
              <a:off x="2086" y="1160"/>
              <a:ext cx="66" cy="6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2" name="Oval 193"/>
            <p:cNvSpPr>
              <a:spLocks noChangeArrowheads="1"/>
            </p:cNvSpPr>
            <p:nvPr/>
          </p:nvSpPr>
          <p:spPr bwMode="auto">
            <a:xfrm>
              <a:off x="2086" y="124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3" name="Oval 194"/>
            <p:cNvSpPr>
              <a:spLocks noChangeArrowheads="1"/>
            </p:cNvSpPr>
            <p:nvPr/>
          </p:nvSpPr>
          <p:spPr bwMode="auto">
            <a:xfrm>
              <a:off x="2086" y="192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4" name="Oval 195"/>
            <p:cNvSpPr>
              <a:spLocks noChangeArrowheads="1"/>
            </p:cNvSpPr>
            <p:nvPr/>
          </p:nvSpPr>
          <p:spPr bwMode="auto">
            <a:xfrm>
              <a:off x="2086" y="201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5" name="Oval 196"/>
            <p:cNvSpPr>
              <a:spLocks noChangeArrowheads="1"/>
            </p:cNvSpPr>
            <p:nvPr/>
          </p:nvSpPr>
          <p:spPr bwMode="auto">
            <a:xfrm>
              <a:off x="2001" y="192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6" name="Oval 197"/>
            <p:cNvSpPr>
              <a:spLocks noChangeArrowheads="1"/>
            </p:cNvSpPr>
            <p:nvPr/>
          </p:nvSpPr>
          <p:spPr bwMode="auto">
            <a:xfrm>
              <a:off x="2001" y="201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7" name="Oval 198"/>
            <p:cNvSpPr>
              <a:spLocks noChangeArrowheads="1"/>
            </p:cNvSpPr>
            <p:nvPr/>
          </p:nvSpPr>
          <p:spPr bwMode="auto">
            <a:xfrm>
              <a:off x="2001" y="209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8" name="Oval 199"/>
            <p:cNvSpPr>
              <a:spLocks noChangeArrowheads="1"/>
            </p:cNvSpPr>
            <p:nvPr/>
          </p:nvSpPr>
          <p:spPr bwMode="auto">
            <a:xfrm>
              <a:off x="2001" y="218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9" name="Oval 200"/>
            <p:cNvSpPr>
              <a:spLocks noChangeArrowheads="1"/>
            </p:cNvSpPr>
            <p:nvPr/>
          </p:nvSpPr>
          <p:spPr bwMode="auto">
            <a:xfrm>
              <a:off x="1916" y="1075"/>
              <a:ext cx="66" cy="6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70" name="Oval 201"/>
            <p:cNvSpPr>
              <a:spLocks noChangeArrowheads="1"/>
            </p:cNvSpPr>
            <p:nvPr/>
          </p:nvSpPr>
          <p:spPr bwMode="auto">
            <a:xfrm>
              <a:off x="1916" y="1160"/>
              <a:ext cx="66" cy="6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71" name="Oval 202"/>
            <p:cNvSpPr>
              <a:spLocks noChangeArrowheads="1"/>
            </p:cNvSpPr>
            <p:nvPr/>
          </p:nvSpPr>
          <p:spPr bwMode="auto">
            <a:xfrm>
              <a:off x="1916" y="124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72" name="Oval 203"/>
            <p:cNvSpPr>
              <a:spLocks noChangeArrowheads="1"/>
            </p:cNvSpPr>
            <p:nvPr/>
          </p:nvSpPr>
          <p:spPr bwMode="auto">
            <a:xfrm>
              <a:off x="1916" y="133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73" name="Oval 204"/>
            <p:cNvSpPr>
              <a:spLocks noChangeArrowheads="1"/>
            </p:cNvSpPr>
            <p:nvPr/>
          </p:nvSpPr>
          <p:spPr bwMode="auto">
            <a:xfrm>
              <a:off x="1916" y="184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74" name="Oval 205"/>
            <p:cNvSpPr>
              <a:spLocks noChangeArrowheads="1"/>
            </p:cNvSpPr>
            <p:nvPr/>
          </p:nvSpPr>
          <p:spPr bwMode="auto">
            <a:xfrm>
              <a:off x="1916" y="192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75" name="Oval 206"/>
            <p:cNvSpPr>
              <a:spLocks noChangeArrowheads="1"/>
            </p:cNvSpPr>
            <p:nvPr/>
          </p:nvSpPr>
          <p:spPr bwMode="auto">
            <a:xfrm>
              <a:off x="1916" y="201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76" name="Oval 207"/>
            <p:cNvSpPr>
              <a:spLocks noChangeArrowheads="1"/>
            </p:cNvSpPr>
            <p:nvPr/>
          </p:nvSpPr>
          <p:spPr bwMode="auto">
            <a:xfrm>
              <a:off x="1916" y="209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77" name="Oval 208"/>
            <p:cNvSpPr>
              <a:spLocks noChangeArrowheads="1"/>
            </p:cNvSpPr>
            <p:nvPr/>
          </p:nvSpPr>
          <p:spPr bwMode="auto">
            <a:xfrm>
              <a:off x="1916" y="218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78" name="Oval 209"/>
            <p:cNvSpPr>
              <a:spLocks noChangeArrowheads="1"/>
            </p:cNvSpPr>
            <p:nvPr/>
          </p:nvSpPr>
          <p:spPr bwMode="auto">
            <a:xfrm>
              <a:off x="1916" y="226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79" name="Oval 210"/>
            <p:cNvSpPr>
              <a:spLocks noChangeArrowheads="1"/>
            </p:cNvSpPr>
            <p:nvPr/>
          </p:nvSpPr>
          <p:spPr bwMode="auto">
            <a:xfrm>
              <a:off x="1916" y="2521"/>
              <a:ext cx="66" cy="6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80" name="Oval 211"/>
            <p:cNvSpPr>
              <a:spLocks noChangeArrowheads="1"/>
            </p:cNvSpPr>
            <p:nvPr/>
          </p:nvSpPr>
          <p:spPr bwMode="auto">
            <a:xfrm>
              <a:off x="1831" y="1075"/>
              <a:ext cx="66" cy="6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81" name="Oval 212"/>
            <p:cNvSpPr>
              <a:spLocks noChangeArrowheads="1"/>
            </p:cNvSpPr>
            <p:nvPr/>
          </p:nvSpPr>
          <p:spPr bwMode="auto">
            <a:xfrm>
              <a:off x="1831" y="1160"/>
              <a:ext cx="66" cy="6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82" name="Oval 213"/>
            <p:cNvSpPr>
              <a:spLocks noChangeArrowheads="1"/>
            </p:cNvSpPr>
            <p:nvPr/>
          </p:nvSpPr>
          <p:spPr bwMode="auto">
            <a:xfrm>
              <a:off x="1831" y="133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83" name="Oval 214"/>
            <p:cNvSpPr>
              <a:spLocks noChangeArrowheads="1"/>
            </p:cNvSpPr>
            <p:nvPr/>
          </p:nvSpPr>
          <p:spPr bwMode="auto">
            <a:xfrm>
              <a:off x="1831" y="141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84" name="Oval 215"/>
            <p:cNvSpPr>
              <a:spLocks noChangeArrowheads="1"/>
            </p:cNvSpPr>
            <p:nvPr/>
          </p:nvSpPr>
          <p:spPr bwMode="auto">
            <a:xfrm>
              <a:off x="1831" y="175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85" name="Oval 216"/>
            <p:cNvSpPr>
              <a:spLocks noChangeArrowheads="1"/>
            </p:cNvSpPr>
            <p:nvPr/>
          </p:nvSpPr>
          <p:spPr bwMode="auto">
            <a:xfrm>
              <a:off x="1831" y="184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86" name="Oval 217"/>
            <p:cNvSpPr>
              <a:spLocks noChangeArrowheads="1"/>
            </p:cNvSpPr>
            <p:nvPr/>
          </p:nvSpPr>
          <p:spPr bwMode="auto">
            <a:xfrm>
              <a:off x="1831" y="192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87" name="Oval 218"/>
            <p:cNvSpPr>
              <a:spLocks noChangeArrowheads="1"/>
            </p:cNvSpPr>
            <p:nvPr/>
          </p:nvSpPr>
          <p:spPr bwMode="auto">
            <a:xfrm>
              <a:off x="1831" y="201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88" name="Oval 219"/>
            <p:cNvSpPr>
              <a:spLocks noChangeArrowheads="1"/>
            </p:cNvSpPr>
            <p:nvPr/>
          </p:nvSpPr>
          <p:spPr bwMode="auto">
            <a:xfrm>
              <a:off x="1831" y="209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89" name="Oval 220"/>
            <p:cNvSpPr>
              <a:spLocks noChangeArrowheads="1"/>
            </p:cNvSpPr>
            <p:nvPr/>
          </p:nvSpPr>
          <p:spPr bwMode="auto">
            <a:xfrm>
              <a:off x="1831" y="218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90" name="Oval 221"/>
            <p:cNvSpPr>
              <a:spLocks noChangeArrowheads="1"/>
            </p:cNvSpPr>
            <p:nvPr/>
          </p:nvSpPr>
          <p:spPr bwMode="auto">
            <a:xfrm>
              <a:off x="1831" y="226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91" name="Oval 222"/>
            <p:cNvSpPr>
              <a:spLocks noChangeArrowheads="1"/>
            </p:cNvSpPr>
            <p:nvPr/>
          </p:nvSpPr>
          <p:spPr bwMode="auto">
            <a:xfrm>
              <a:off x="1831" y="235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92" name="Oval 223"/>
            <p:cNvSpPr>
              <a:spLocks noChangeArrowheads="1"/>
            </p:cNvSpPr>
            <p:nvPr/>
          </p:nvSpPr>
          <p:spPr bwMode="auto">
            <a:xfrm>
              <a:off x="1831" y="2436"/>
              <a:ext cx="66" cy="6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93" name="Oval 224"/>
            <p:cNvSpPr>
              <a:spLocks noChangeArrowheads="1"/>
            </p:cNvSpPr>
            <p:nvPr/>
          </p:nvSpPr>
          <p:spPr bwMode="auto">
            <a:xfrm>
              <a:off x="1746" y="1075"/>
              <a:ext cx="66" cy="6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94" name="Oval 225"/>
            <p:cNvSpPr>
              <a:spLocks noChangeArrowheads="1"/>
            </p:cNvSpPr>
            <p:nvPr/>
          </p:nvSpPr>
          <p:spPr bwMode="auto">
            <a:xfrm>
              <a:off x="1746" y="1160"/>
              <a:ext cx="66" cy="6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95" name="Oval 226"/>
            <p:cNvSpPr>
              <a:spLocks noChangeArrowheads="1"/>
            </p:cNvSpPr>
            <p:nvPr/>
          </p:nvSpPr>
          <p:spPr bwMode="auto">
            <a:xfrm>
              <a:off x="1746" y="124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96" name="Oval 227"/>
            <p:cNvSpPr>
              <a:spLocks noChangeArrowheads="1"/>
            </p:cNvSpPr>
            <p:nvPr/>
          </p:nvSpPr>
          <p:spPr bwMode="auto">
            <a:xfrm>
              <a:off x="1746" y="133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97" name="Oval 228"/>
            <p:cNvSpPr>
              <a:spLocks noChangeArrowheads="1"/>
            </p:cNvSpPr>
            <p:nvPr/>
          </p:nvSpPr>
          <p:spPr bwMode="auto">
            <a:xfrm>
              <a:off x="1746" y="141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98" name="Oval 229"/>
            <p:cNvSpPr>
              <a:spLocks noChangeArrowheads="1"/>
            </p:cNvSpPr>
            <p:nvPr/>
          </p:nvSpPr>
          <p:spPr bwMode="auto">
            <a:xfrm>
              <a:off x="1746" y="150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99" name="Oval 230"/>
            <p:cNvSpPr>
              <a:spLocks noChangeArrowheads="1"/>
            </p:cNvSpPr>
            <p:nvPr/>
          </p:nvSpPr>
          <p:spPr bwMode="auto">
            <a:xfrm>
              <a:off x="1746" y="167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00" name="Oval 231"/>
            <p:cNvSpPr>
              <a:spLocks noChangeArrowheads="1"/>
            </p:cNvSpPr>
            <p:nvPr/>
          </p:nvSpPr>
          <p:spPr bwMode="auto">
            <a:xfrm>
              <a:off x="1746" y="175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01" name="Oval 232"/>
            <p:cNvSpPr>
              <a:spLocks noChangeArrowheads="1"/>
            </p:cNvSpPr>
            <p:nvPr/>
          </p:nvSpPr>
          <p:spPr bwMode="auto">
            <a:xfrm>
              <a:off x="1746" y="184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02" name="Oval 233"/>
            <p:cNvSpPr>
              <a:spLocks noChangeArrowheads="1"/>
            </p:cNvSpPr>
            <p:nvPr/>
          </p:nvSpPr>
          <p:spPr bwMode="auto">
            <a:xfrm>
              <a:off x="1746" y="192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03" name="Oval 234"/>
            <p:cNvSpPr>
              <a:spLocks noChangeArrowheads="1"/>
            </p:cNvSpPr>
            <p:nvPr/>
          </p:nvSpPr>
          <p:spPr bwMode="auto">
            <a:xfrm>
              <a:off x="1746" y="2011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04" name="Oval 235"/>
            <p:cNvSpPr>
              <a:spLocks noChangeArrowheads="1"/>
            </p:cNvSpPr>
            <p:nvPr/>
          </p:nvSpPr>
          <p:spPr bwMode="auto">
            <a:xfrm>
              <a:off x="1746" y="2096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05" name="Oval 237"/>
            <p:cNvSpPr>
              <a:spLocks noChangeArrowheads="1"/>
            </p:cNvSpPr>
            <p:nvPr/>
          </p:nvSpPr>
          <p:spPr bwMode="auto">
            <a:xfrm>
              <a:off x="1664" y="1162"/>
              <a:ext cx="66" cy="6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06" name="Oval 238"/>
            <p:cNvSpPr>
              <a:spLocks noChangeArrowheads="1"/>
            </p:cNvSpPr>
            <p:nvPr/>
          </p:nvSpPr>
          <p:spPr bwMode="auto">
            <a:xfrm>
              <a:off x="1664" y="1248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07" name="Oval 239"/>
            <p:cNvSpPr>
              <a:spLocks noChangeArrowheads="1"/>
            </p:cNvSpPr>
            <p:nvPr/>
          </p:nvSpPr>
          <p:spPr bwMode="auto">
            <a:xfrm>
              <a:off x="1664" y="1333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08" name="Oval 240"/>
            <p:cNvSpPr>
              <a:spLocks noChangeArrowheads="1"/>
            </p:cNvSpPr>
            <p:nvPr/>
          </p:nvSpPr>
          <p:spPr bwMode="auto">
            <a:xfrm>
              <a:off x="1664" y="1418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09" name="Oval 241"/>
            <p:cNvSpPr>
              <a:spLocks noChangeArrowheads="1"/>
            </p:cNvSpPr>
            <p:nvPr/>
          </p:nvSpPr>
          <p:spPr bwMode="auto">
            <a:xfrm>
              <a:off x="1664" y="1503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10" name="Oval 242"/>
            <p:cNvSpPr>
              <a:spLocks noChangeArrowheads="1"/>
            </p:cNvSpPr>
            <p:nvPr/>
          </p:nvSpPr>
          <p:spPr bwMode="auto">
            <a:xfrm>
              <a:off x="1664" y="1588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11" name="Oval 243"/>
            <p:cNvSpPr>
              <a:spLocks noChangeArrowheads="1"/>
            </p:cNvSpPr>
            <p:nvPr/>
          </p:nvSpPr>
          <p:spPr bwMode="auto">
            <a:xfrm>
              <a:off x="1664" y="1843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12" name="Oval 244"/>
            <p:cNvSpPr>
              <a:spLocks noChangeArrowheads="1"/>
            </p:cNvSpPr>
            <p:nvPr/>
          </p:nvSpPr>
          <p:spPr bwMode="auto">
            <a:xfrm>
              <a:off x="1664" y="1928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13" name="Oval 245"/>
            <p:cNvSpPr>
              <a:spLocks noChangeArrowheads="1"/>
            </p:cNvSpPr>
            <p:nvPr/>
          </p:nvSpPr>
          <p:spPr bwMode="auto">
            <a:xfrm>
              <a:off x="1664" y="2013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14" name="Oval 246"/>
            <p:cNvSpPr>
              <a:spLocks noChangeArrowheads="1"/>
            </p:cNvSpPr>
            <p:nvPr/>
          </p:nvSpPr>
          <p:spPr bwMode="auto">
            <a:xfrm>
              <a:off x="1579" y="1162"/>
              <a:ext cx="66" cy="6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15" name="Oval 247"/>
            <p:cNvSpPr>
              <a:spLocks noChangeArrowheads="1"/>
            </p:cNvSpPr>
            <p:nvPr/>
          </p:nvSpPr>
          <p:spPr bwMode="auto">
            <a:xfrm>
              <a:off x="1579" y="1248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16" name="Oval 248"/>
            <p:cNvSpPr>
              <a:spLocks noChangeArrowheads="1"/>
            </p:cNvSpPr>
            <p:nvPr/>
          </p:nvSpPr>
          <p:spPr bwMode="auto">
            <a:xfrm>
              <a:off x="1579" y="1333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17" name="Oval 249"/>
            <p:cNvSpPr>
              <a:spLocks noChangeArrowheads="1"/>
            </p:cNvSpPr>
            <p:nvPr/>
          </p:nvSpPr>
          <p:spPr bwMode="auto">
            <a:xfrm>
              <a:off x="1579" y="1418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18" name="Oval 250"/>
            <p:cNvSpPr>
              <a:spLocks noChangeArrowheads="1"/>
            </p:cNvSpPr>
            <p:nvPr/>
          </p:nvSpPr>
          <p:spPr bwMode="auto">
            <a:xfrm>
              <a:off x="1579" y="1503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19" name="Oval 251"/>
            <p:cNvSpPr>
              <a:spLocks noChangeArrowheads="1"/>
            </p:cNvSpPr>
            <p:nvPr/>
          </p:nvSpPr>
          <p:spPr bwMode="auto">
            <a:xfrm>
              <a:off x="1579" y="1588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20" name="Oval 252"/>
            <p:cNvSpPr>
              <a:spLocks noChangeArrowheads="1"/>
            </p:cNvSpPr>
            <p:nvPr/>
          </p:nvSpPr>
          <p:spPr bwMode="auto">
            <a:xfrm>
              <a:off x="1579" y="1758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21" name="Oval 253"/>
            <p:cNvSpPr>
              <a:spLocks noChangeArrowheads="1"/>
            </p:cNvSpPr>
            <p:nvPr/>
          </p:nvSpPr>
          <p:spPr bwMode="auto">
            <a:xfrm>
              <a:off x="1494" y="1162"/>
              <a:ext cx="66" cy="6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22" name="Oval 254"/>
            <p:cNvSpPr>
              <a:spLocks noChangeArrowheads="1"/>
            </p:cNvSpPr>
            <p:nvPr/>
          </p:nvSpPr>
          <p:spPr bwMode="auto">
            <a:xfrm>
              <a:off x="1494" y="1248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23" name="Oval 255"/>
            <p:cNvSpPr>
              <a:spLocks noChangeArrowheads="1"/>
            </p:cNvSpPr>
            <p:nvPr/>
          </p:nvSpPr>
          <p:spPr bwMode="auto">
            <a:xfrm>
              <a:off x="1494" y="1333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24" name="Oval 256"/>
            <p:cNvSpPr>
              <a:spLocks noChangeArrowheads="1"/>
            </p:cNvSpPr>
            <p:nvPr/>
          </p:nvSpPr>
          <p:spPr bwMode="auto">
            <a:xfrm>
              <a:off x="1494" y="1418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25" name="Oval 257"/>
            <p:cNvSpPr>
              <a:spLocks noChangeArrowheads="1"/>
            </p:cNvSpPr>
            <p:nvPr/>
          </p:nvSpPr>
          <p:spPr bwMode="auto">
            <a:xfrm>
              <a:off x="1494" y="1503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26" name="Oval 258"/>
            <p:cNvSpPr>
              <a:spLocks noChangeArrowheads="1"/>
            </p:cNvSpPr>
            <p:nvPr/>
          </p:nvSpPr>
          <p:spPr bwMode="auto">
            <a:xfrm>
              <a:off x="1494" y="1588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27" name="Oval 259"/>
            <p:cNvSpPr>
              <a:spLocks noChangeArrowheads="1"/>
            </p:cNvSpPr>
            <p:nvPr/>
          </p:nvSpPr>
          <p:spPr bwMode="auto">
            <a:xfrm>
              <a:off x="1494" y="1673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28" name="Oval 260"/>
            <p:cNvSpPr>
              <a:spLocks noChangeArrowheads="1"/>
            </p:cNvSpPr>
            <p:nvPr/>
          </p:nvSpPr>
          <p:spPr bwMode="auto">
            <a:xfrm>
              <a:off x="1409" y="1162"/>
              <a:ext cx="66" cy="6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29" name="Oval 261"/>
            <p:cNvSpPr>
              <a:spLocks noChangeArrowheads="1"/>
            </p:cNvSpPr>
            <p:nvPr/>
          </p:nvSpPr>
          <p:spPr bwMode="auto">
            <a:xfrm>
              <a:off x="1409" y="1248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30" name="Oval 262"/>
            <p:cNvSpPr>
              <a:spLocks noChangeArrowheads="1"/>
            </p:cNvSpPr>
            <p:nvPr/>
          </p:nvSpPr>
          <p:spPr bwMode="auto">
            <a:xfrm>
              <a:off x="1409" y="1333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31" name="Oval 263"/>
            <p:cNvSpPr>
              <a:spLocks noChangeArrowheads="1"/>
            </p:cNvSpPr>
            <p:nvPr/>
          </p:nvSpPr>
          <p:spPr bwMode="auto">
            <a:xfrm>
              <a:off x="1409" y="1418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32" name="Oval 264"/>
            <p:cNvSpPr>
              <a:spLocks noChangeArrowheads="1"/>
            </p:cNvSpPr>
            <p:nvPr/>
          </p:nvSpPr>
          <p:spPr bwMode="auto">
            <a:xfrm>
              <a:off x="1409" y="1503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33" name="Oval 265"/>
            <p:cNvSpPr>
              <a:spLocks noChangeArrowheads="1"/>
            </p:cNvSpPr>
            <p:nvPr/>
          </p:nvSpPr>
          <p:spPr bwMode="auto">
            <a:xfrm>
              <a:off x="1409" y="1588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34" name="Oval 266"/>
            <p:cNvSpPr>
              <a:spLocks noChangeArrowheads="1"/>
            </p:cNvSpPr>
            <p:nvPr/>
          </p:nvSpPr>
          <p:spPr bwMode="auto">
            <a:xfrm>
              <a:off x="1409" y="1673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35" name="Oval 267"/>
            <p:cNvSpPr>
              <a:spLocks noChangeArrowheads="1"/>
            </p:cNvSpPr>
            <p:nvPr/>
          </p:nvSpPr>
          <p:spPr bwMode="auto">
            <a:xfrm>
              <a:off x="1324" y="1162"/>
              <a:ext cx="66" cy="6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36" name="Oval 268"/>
            <p:cNvSpPr>
              <a:spLocks noChangeArrowheads="1"/>
            </p:cNvSpPr>
            <p:nvPr/>
          </p:nvSpPr>
          <p:spPr bwMode="auto">
            <a:xfrm>
              <a:off x="1324" y="1248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37" name="Oval 269"/>
            <p:cNvSpPr>
              <a:spLocks noChangeArrowheads="1"/>
            </p:cNvSpPr>
            <p:nvPr/>
          </p:nvSpPr>
          <p:spPr bwMode="auto">
            <a:xfrm>
              <a:off x="1324" y="1503"/>
              <a:ext cx="66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38" name="Oval 270"/>
            <p:cNvSpPr>
              <a:spLocks noChangeArrowheads="1"/>
            </p:cNvSpPr>
            <p:nvPr/>
          </p:nvSpPr>
          <p:spPr bwMode="auto">
            <a:xfrm>
              <a:off x="1238" y="1248"/>
              <a:ext cx="67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39" name="Oval 271"/>
            <p:cNvSpPr>
              <a:spLocks noChangeArrowheads="1"/>
            </p:cNvSpPr>
            <p:nvPr/>
          </p:nvSpPr>
          <p:spPr bwMode="auto">
            <a:xfrm>
              <a:off x="1153" y="1333"/>
              <a:ext cx="67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40" name="Oval 272"/>
            <p:cNvSpPr>
              <a:spLocks noChangeArrowheads="1"/>
            </p:cNvSpPr>
            <p:nvPr/>
          </p:nvSpPr>
          <p:spPr bwMode="auto">
            <a:xfrm>
              <a:off x="1068" y="1333"/>
              <a:ext cx="67" cy="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241" name="矩形 240"/>
          <p:cNvSpPr/>
          <p:nvPr/>
        </p:nvSpPr>
        <p:spPr>
          <a:xfrm>
            <a:off x="618548" y="3497263"/>
            <a:ext cx="3812574" cy="854064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行距进行修改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。建议正文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3732442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41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常用字体2">
    <a:majorFont>
      <a:latin typeface="Impact"/>
      <a:ea typeface="微软雅黑"/>
      <a:cs typeface=""/>
    </a:majorFont>
    <a:minorFont>
      <a:latin typeface="Arial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340</TotalTime>
  <Pages>0</Pages>
  <Words>2033</Words>
  <Characters>0</Characters>
  <Application>Microsoft Office PowerPoint</Application>
  <DocSecurity>0</DocSecurity>
  <PresentationFormat>全屏显示(16:9)</PresentationFormat>
  <Lines>0</Lines>
  <Paragraphs>134</Paragraphs>
  <Slides>27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时尚</dc:title>
  <dc:creator>第一PPT</dc:creator>
  <cp:keywords>www.1ppt.com</cp:keywords>
  <cp:lastModifiedBy>Windows User</cp:lastModifiedBy>
  <cp:revision>65</cp:revision>
  <dcterms:created xsi:type="dcterms:W3CDTF">2015-07-30T01:13:05Z</dcterms:created>
  <dcterms:modified xsi:type="dcterms:W3CDTF">2019-06-17T14:14:43Z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2052-9.1.0.5184</vt:lpwstr>
  </property>
</Properties>
</file>