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tags/tag3.xml" ContentType="application/vnd.openxmlformats-officedocument.presentationml.tags+xml"/>
  <Override PartName="/ppt/notesSlides/notesSlide2.xml" ContentType="application/vnd.openxmlformats-officedocument.presentationml.notesSlide+xml"/>
  <Override PartName="/ppt/tags/tag4.xml" ContentType="application/vnd.openxmlformats-officedocument.presentationml.tags+xml"/>
  <Override PartName="/ppt/notesSlides/notesSlide3.xml" ContentType="application/vnd.openxmlformats-officedocument.presentationml.notesSlide+xml"/>
  <Override PartName="/ppt/tags/tag5.xml" ContentType="application/vnd.openxmlformats-officedocument.presentationml.tags+xml"/>
  <Override PartName="/ppt/notesSlides/notesSlide4.xml" ContentType="application/vnd.openxmlformats-officedocument.presentationml.notesSlide+xml"/>
  <Override PartName="/ppt/tags/tag6.xml" ContentType="application/vnd.openxmlformats-officedocument.presentationml.tags+xml"/>
  <Override PartName="/ppt/notesSlides/notesSlide5.xml" ContentType="application/vnd.openxmlformats-officedocument.presentationml.notesSlide+xml"/>
  <Override PartName="/ppt/tags/tag7.xml" ContentType="application/vnd.openxmlformats-officedocument.presentationml.tags+xml"/>
  <Override PartName="/ppt/notesSlides/notesSlide6.xml" ContentType="application/vnd.openxmlformats-officedocument.presentationml.notesSlide+xml"/>
  <Override PartName="/ppt/tags/tag8.xml" ContentType="application/vnd.openxmlformats-officedocument.presentationml.tags+xml"/>
  <Override PartName="/ppt/notesSlides/notesSlide7.xml" ContentType="application/vnd.openxmlformats-officedocument.presentationml.notesSlide+xml"/>
  <Override PartName="/ppt/tags/tag9.xml" ContentType="application/vnd.openxmlformats-officedocument.presentationml.tags+xml"/>
  <Override PartName="/ppt/notesSlides/notesSlide8.xml" ContentType="application/vnd.openxmlformats-officedocument.presentationml.notesSlide+xml"/>
  <Override PartName="/ppt/tags/tag10.xml" ContentType="application/vnd.openxmlformats-officedocument.presentationml.tags+xml"/>
  <Override PartName="/ppt/notesSlides/notesSlide9.xml" ContentType="application/vnd.openxmlformats-officedocument.presentationml.notesSlide+xml"/>
  <Override PartName="/ppt/tags/tag11.xml" ContentType="application/vnd.openxmlformats-officedocument.presentationml.tags+xml"/>
  <Override PartName="/ppt/notesSlides/notesSlide10.xml" ContentType="application/vnd.openxmlformats-officedocument.presentationml.notesSlide+xml"/>
  <Override PartName="/ppt/tags/tag12.xml" ContentType="application/vnd.openxmlformats-officedocument.presentationml.tags+xml"/>
  <Override PartName="/ppt/notesSlides/notesSlide11.xml" ContentType="application/vnd.openxmlformats-officedocument.presentationml.notesSlide+xml"/>
  <Override PartName="/ppt/tags/tag13.xml" ContentType="application/vnd.openxmlformats-officedocument.presentationml.tags+xml"/>
  <Override PartName="/ppt/notesSlides/notesSlide12.xml" ContentType="application/vnd.openxmlformats-officedocument.presentationml.notesSlide+xml"/>
  <Override PartName="/ppt/tags/tag14.xml" ContentType="application/vnd.openxmlformats-officedocument.presentationml.tags+xml"/>
  <Override PartName="/ppt/notesSlides/notesSlide13.xml" ContentType="application/vnd.openxmlformats-officedocument.presentationml.notesSlide+xml"/>
  <Override PartName="/ppt/tags/tag15.xml" ContentType="application/vnd.openxmlformats-officedocument.presentationml.tags+xml"/>
  <Override PartName="/ppt/notesSlides/notesSlide14.xml" ContentType="application/vnd.openxmlformats-officedocument.presentationml.notesSlide+xml"/>
  <Override PartName="/ppt/tags/tag16.xml" ContentType="application/vnd.openxmlformats-officedocument.presentationml.tags+xml"/>
  <Override PartName="/ppt/notesSlides/notesSlide15.xml" ContentType="application/vnd.openxmlformats-officedocument.presentationml.notesSlide+xml"/>
  <Override PartName="/ppt/tags/tag17.xml" ContentType="application/vnd.openxmlformats-officedocument.presentationml.tags+xml"/>
  <Override PartName="/ppt/notesSlides/notesSlide16.xml" ContentType="application/vnd.openxmlformats-officedocument.presentationml.notesSlide+xml"/>
  <Override PartName="/ppt/tags/tag18.xml" ContentType="application/vnd.openxmlformats-officedocument.presentationml.tags+xml"/>
  <Override PartName="/ppt/notesSlides/notesSlide17.xml" ContentType="application/vnd.openxmlformats-officedocument.presentationml.notesSlide+xml"/>
  <Override PartName="/ppt/tags/tag19.xml" ContentType="application/vnd.openxmlformats-officedocument.presentationml.tags+xml"/>
  <Override PartName="/ppt/notesSlides/notesSlide18.xml" ContentType="application/vnd.openxmlformats-officedocument.presentationml.notesSlide+xml"/>
  <Override PartName="/ppt/tags/tag20.xml" ContentType="application/vnd.openxmlformats-officedocument.presentationml.tags+xml"/>
  <Override PartName="/ppt/notesSlides/notesSlide19.xml" ContentType="application/vnd.openxmlformats-officedocument.presentationml.notesSlide+xml"/>
  <Override PartName="/ppt/tags/tag21.xml" ContentType="application/vnd.openxmlformats-officedocument.presentationml.tags+xml"/>
  <Override PartName="/ppt/notesSlides/notesSlide20.xml" ContentType="application/vnd.openxmlformats-officedocument.presentationml.notesSlide+xml"/>
  <Override PartName="/ppt/tags/tag22.xml" ContentType="application/vnd.openxmlformats-officedocument.presentationml.tags+xml"/>
  <Override PartName="/ppt/notesSlides/notesSlide21.xml" ContentType="application/vnd.openxmlformats-officedocument.presentationml.notesSlide+xml"/>
  <Override PartName="/ppt/tags/tag23.xml" ContentType="application/vnd.openxmlformats-officedocument.presentationml.tags+xml"/>
  <Override PartName="/ppt/notesSlides/notesSlide22.xml" ContentType="application/vnd.openxmlformats-officedocument.presentationml.notesSlide+xml"/>
  <Override PartName="/ppt/tags/tag24.xml" ContentType="application/vnd.openxmlformats-officedocument.presentationml.tags+xml"/>
  <Override PartName="/ppt/notesSlides/notesSlide23.xml" ContentType="application/vnd.openxmlformats-officedocument.presentationml.notesSlide+xml"/>
  <Override PartName="/ppt/tags/tag25.xml" ContentType="application/vnd.openxmlformats-officedocument.presentationml.tags+xml"/>
  <Override PartName="/ppt/notesSlides/notesSlide24.xml" ContentType="application/vnd.openxmlformats-officedocument.presentationml.notesSlide+xml"/>
  <Override PartName="/ppt/tags/tag26.xml" ContentType="application/vnd.openxmlformats-officedocument.presentationml.tags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57" r:id="rId2"/>
  </p:sldMasterIdLst>
  <p:notesMasterIdLst>
    <p:notesMasterId r:id="rId29"/>
  </p:notesMasterIdLst>
  <p:handoutMasterIdLst>
    <p:handoutMasterId r:id="rId30"/>
  </p:handoutMasterIdLst>
  <p:sldIdLst>
    <p:sldId id="325" r:id="rId3"/>
    <p:sldId id="350" r:id="rId4"/>
    <p:sldId id="274" r:id="rId5"/>
    <p:sldId id="349" r:id="rId6"/>
    <p:sldId id="321" r:id="rId7"/>
    <p:sldId id="334" r:id="rId8"/>
    <p:sldId id="268" r:id="rId9"/>
    <p:sldId id="330" r:id="rId10"/>
    <p:sldId id="347" r:id="rId11"/>
    <p:sldId id="270" r:id="rId12"/>
    <p:sldId id="273" r:id="rId13"/>
    <p:sldId id="344" r:id="rId14"/>
    <p:sldId id="331" r:id="rId15"/>
    <p:sldId id="300" r:id="rId16"/>
    <p:sldId id="301" r:id="rId17"/>
    <p:sldId id="336" r:id="rId18"/>
    <p:sldId id="337" r:id="rId19"/>
    <p:sldId id="332" r:id="rId20"/>
    <p:sldId id="338" r:id="rId21"/>
    <p:sldId id="339" r:id="rId22"/>
    <p:sldId id="340" r:id="rId23"/>
    <p:sldId id="342" r:id="rId24"/>
    <p:sldId id="288" r:id="rId25"/>
    <p:sldId id="289" r:id="rId26"/>
    <p:sldId id="329" r:id="rId27"/>
    <p:sldId id="351" r:id="rId28"/>
  </p:sldIdLst>
  <p:sldSz cx="9144000" cy="5143500" type="screen16x9"/>
  <p:notesSz cx="6858000" cy="9144000"/>
  <p:custDataLst>
    <p:tags r:id="rId31"/>
  </p:custDataLst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微软雅黑" pitchFamily="34" charset="-122"/>
        <a:ea typeface="微软雅黑" pitchFamily="34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微软雅黑" pitchFamily="34" charset="-122"/>
        <a:ea typeface="微软雅黑" pitchFamily="34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微软雅黑" pitchFamily="34" charset="-122"/>
        <a:ea typeface="微软雅黑" pitchFamily="34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微软雅黑" pitchFamily="34" charset="-122"/>
        <a:ea typeface="微软雅黑" pitchFamily="34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微软雅黑" pitchFamily="34" charset="-122"/>
        <a:ea typeface="微软雅黑" pitchFamily="34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微软雅黑" pitchFamily="34" charset="-122"/>
        <a:ea typeface="微软雅黑" pitchFamily="34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微软雅黑" pitchFamily="34" charset="-122"/>
        <a:ea typeface="微软雅黑" pitchFamily="34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微软雅黑" pitchFamily="34" charset="-122"/>
        <a:ea typeface="微软雅黑" pitchFamily="34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微软雅黑" pitchFamily="34" charset="-122"/>
        <a:ea typeface="微软雅黑" pitchFamily="34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748A02"/>
    <a:srgbClr val="87C42A"/>
    <a:srgbClr val="FFF9D9"/>
    <a:srgbClr val="6D8429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754" autoAdjust="0"/>
    <p:restoredTop sz="94660" autoAdjust="0"/>
  </p:normalViewPr>
  <p:slideViewPr>
    <p:cSldViewPr>
      <p:cViewPr>
        <p:scale>
          <a:sx n="66" d="100"/>
          <a:sy n="66" d="100"/>
        </p:scale>
        <p:origin x="-486" y="-162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86" d="100"/>
        <a:sy n="186" d="100"/>
      </p:scale>
      <p:origin x="0" y="0"/>
    </p:cViewPr>
  </p:sorterViewPr>
  <p:gridSpacing cx="72005" cy="72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gs" Target="tags/tag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handoutMaster" Target="handoutMasters/handoutMaster1.xml"/><Relationship Id="rId35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buFont typeface="Arial" panose="020B0604020202020204" pitchFamily="34" charset="0"/>
              <a:buNone/>
              <a:defRPr sz="1200" noProof="1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buFont typeface="Arial" panose="020B0604020202020204" pitchFamily="34" charset="0"/>
              <a:buNone/>
              <a:defRPr sz="1200" noProof="1">
                <a:latin typeface="Arial" pitchFamily="34" charset="0"/>
                <a:ea typeface="宋体" pitchFamily="2" charset="-122"/>
                <a:cs typeface="+mn-ea"/>
              </a:defRPr>
            </a:lvl1pPr>
          </a:lstStyle>
          <a:p>
            <a:pPr>
              <a:defRPr/>
            </a:pPr>
            <a:fld id="{0F9B84EA-7D68-4D60-9CB1-D50884785D1C}" type="datetimeFigureOut">
              <a:rPr lang="zh-CN" altLang="en-US"/>
              <a:pPr>
                <a:defRPr/>
              </a:pPr>
              <a:t>2019/6/17</a:t>
            </a:fld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buFont typeface="Arial" panose="020B0604020202020204" pitchFamily="34" charset="0"/>
              <a:buNone/>
              <a:defRPr sz="1200" noProof="1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buFont typeface="Arial" charset="0"/>
              <a:buNone/>
              <a:defRPr sz="1200" noProof="1">
                <a:latin typeface="Arial" charset="0"/>
                <a:ea typeface="宋体" charset="-122"/>
              </a:defRPr>
            </a:lvl1pPr>
          </a:lstStyle>
          <a:p>
            <a:fld id="{6DDB3DFE-63EC-4BDB-BA3C-0C5B1542CCCA}" type="slidenum">
              <a:rPr altLang="en-US"/>
              <a:pPr/>
              <a:t>‹#›</a:t>
            </a:fld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8314317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页眉占位符 1"/>
          <p:cNvSpPr>
            <a:spLocks noGrp="1" noChangeArrowheads="1"/>
          </p:cNvSpPr>
          <p:nvPr>
            <p:ph type="hdr" sz="quarter" idx="4294967295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buFont typeface="Arial" panose="020B0604020202020204" pitchFamily="34" charset="0"/>
              <a:buNone/>
              <a:defRPr sz="120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2051" name="日期占位符 2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buFont typeface="Arial" panose="020B0604020202020204" pitchFamily="34" charset="0"/>
              <a:buNone/>
              <a:defRPr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fld id="{301B7A0B-CCCD-4B87-92F9-8A6C82F658DE}" type="datetime1">
              <a:rPr lang="zh-CN" altLang="en-US"/>
              <a:pPr>
                <a:defRPr/>
              </a:pPr>
              <a:t>2019/6/17</a:t>
            </a:fld>
            <a:endParaRPr lang="zh-CN" altLang="en-US"/>
          </a:p>
        </p:txBody>
      </p:sp>
      <p:sp>
        <p:nvSpPr>
          <p:cNvPr id="14340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2053" name="备注占位符 4"/>
          <p:cNvSpPr>
            <a:spLocks noGrp="1" noRot="1" noChangeAspect="1"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 defTabSz="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1pPr>
            <a:lvl2pPr defTabSz="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2pPr>
            <a:lvl3pPr defTabSz="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defTabSz="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4pPr>
            <a:lvl5pPr defTabSz="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457200" defTabSz="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914400" defTabSz="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1371600" defTabSz="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1828800" defTabSz="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zh-CN" altLang="zh-CN">
                <a:ea typeface="宋体" pitchFamily="2" charset="-122"/>
              </a:rPr>
              <a:t>单击此处编辑母版文本样式</a:t>
            </a:r>
          </a:p>
          <a:p>
            <a:pPr>
              <a:defRPr/>
            </a:pPr>
            <a:r>
              <a:rPr lang="zh-CN" altLang="zh-CN">
                <a:ea typeface="宋体" pitchFamily="2" charset="-122"/>
              </a:rPr>
              <a:t>第二级</a:t>
            </a:r>
          </a:p>
          <a:p>
            <a:pPr>
              <a:defRPr/>
            </a:pPr>
            <a:r>
              <a:rPr lang="zh-CN" altLang="zh-CN">
                <a:ea typeface="宋体" pitchFamily="2" charset="-122"/>
              </a:rPr>
              <a:t>第三级</a:t>
            </a:r>
          </a:p>
          <a:p>
            <a:pPr>
              <a:defRPr/>
            </a:pPr>
            <a:r>
              <a:rPr lang="zh-CN" altLang="zh-CN">
                <a:ea typeface="宋体" pitchFamily="2" charset="-122"/>
              </a:rPr>
              <a:t>第四级</a:t>
            </a:r>
          </a:p>
          <a:p>
            <a:pPr>
              <a:defRPr/>
            </a:pPr>
            <a:r>
              <a:rPr lang="zh-CN" altLang="zh-CN">
                <a:ea typeface="宋体" pitchFamily="2" charset="-122"/>
              </a:rPr>
              <a:t>第五级</a:t>
            </a:r>
          </a:p>
        </p:txBody>
      </p:sp>
      <p:sp>
        <p:nvSpPr>
          <p:cNvPr id="2054" name="页脚占位符 5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/>
          <a:lstStyle>
            <a:lvl1pPr eaLnBrk="1" hangingPunct="1">
              <a:buFont typeface="Arial" panose="020B0604020202020204" pitchFamily="34" charset="0"/>
              <a:buNone/>
              <a:defRPr sz="120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2055" name="灯片编号占位符 6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buFont typeface="Arial" charset="0"/>
              <a:buNone/>
              <a:defRPr noProof="1">
                <a:latin typeface="Arial" charset="0"/>
                <a:ea typeface="宋体" charset="-122"/>
              </a:defRPr>
            </a:lvl1pPr>
          </a:lstStyle>
          <a:p>
            <a:fld id="{2A7A4883-FB8E-4425-8A56-363AD450E342}" type="slidenum">
              <a:rPr altLang="en-US"/>
              <a:pPr/>
              <a:t>‹#›</a:t>
            </a:fld>
            <a:endParaRPr lang="zh-CN" altLang="en-US" sz="1200"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32530129"/>
      </p:ext>
    </p:extLst>
  </p:cSld>
  <p:clrMap bg1="dk2" tx1="lt1" bg2="dk1" tx2="lt2" accent1="accent1" accent2="accent2" accent3="accent3" accent4="accent4" accent5="accent5" accent6="accent6" hlink="hlink" folHlink="folHlink"/>
  <p:notesStyle>
    <a:lvl1pPr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微软雅黑" panose="020B0503020204020204" pitchFamily="34" charset="-122"/>
        <a:cs typeface="+mn-cs"/>
      </a:defRPr>
    </a:lvl1pPr>
    <a:lvl2pPr marL="457200"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微软雅黑" panose="020B0503020204020204" pitchFamily="34" charset="-122"/>
        <a:cs typeface="+mn-cs"/>
      </a:defRPr>
    </a:lvl2pPr>
    <a:lvl3pPr marL="914400"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微软雅黑" panose="020B0503020204020204" pitchFamily="34" charset="-122"/>
        <a:cs typeface="+mn-cs"/>
      </a:defRPr>
    </a:lvl3pPr>
    <a:lvl4pPr marL="1371600"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微软雅黑" panose="020B0503020204020204" pitchFamily="34" charset="-122"/>
        <a:cs typeface="+mn-cs"/>
      </a:defRPr>
    </a:lvl4pPr>
    <a:lvl5pPr marL="1828800"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微软雅黑" panose="020B0503020204020204" pitchFamily="34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17411" name="备注占位符 2"/>
          <p:cNvSpPr>
            <a:spLocks noGrp="1"/>
          </p:cNvSpPr>
          <p:nvPr>
            <p:ph type="body" idx="1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mtClean="0">
              <a:latin typeface="Arial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9pPr>
          </a:lstStyle>
          <a:p>
            <a:fld id="{49A88553-4FDC-469B-9707-74EB89067553}" type="slidenum">
              <a:rPr altLang="en-US">
                <a:latin typeface="Arial" charset="0"/>
                <a:ea typeface="宋体" charset="-122"/>
              </a:rPr>
              <a:pPr/>
              <a:t>1</a:t>
            </a:fld>
            <a:endParaRPr lang="zh-CN" altLang="en-US" sz="120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5843" name="备注占位符 2"/>
          <p:cNvSpPr>
            <a:spLocks noGrp="1"/>
          </p:cNvSpPr>
          <p:nvPr>
            <p:ph type="body" idx="1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mtClean="0">
              <a:latin typeface="Arial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9pPr>
          </a:lstStyle>
          <a:p>
            <a:fld id="{14C169A9-11AB-47F6-911D-7A7D42B703C7}" type="slidenum">
              <a:rPr altLang="en-US">
                <a:latin typeface="Arial" charset="0"/>
                <a:ea typeface="宋体" charset="-122"/>
              </a:rPr>
              <a:pPr/>
              <a:t>10</a:t>
            </a:fld>
            <a:endParaRPr lang="zh-CN" altLang="en-US" sz="120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7891" name="备注占位符 2"/>
          <p:cNvSpPr>
            <a:spLocks noGrp="1"/>
          </p:cNvSpPr>
          <p:nvPr>
            <p:ph type="body" idx="1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mtClean="0">
              <a:latin typeface="Arial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9pPr>
          </a:lstStyle>
          <a:p>
            <a:fld id="{AA3BA1EF-2057-4AA7-B986-50158FAC24BF}" type="slidenum">
              <a:rPr altLang="en-US">
                <a:latin typeface="Arial" charset="0"/>
                <a:ea typeface="宋体" charset="-122"/>
              </a:rPr>
              <a:pPr/>
              <a:t>11</a:t>
            </a:fld>
            <a:endParaRPr lang="zh-CN" altLang="en-US" sz="120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9939" name="备注占位符 2"/>
          <p:cNvSpPr>
            <a:spLocks noGrp="1"/>
          </p:cNvSpPr>
          <p:nvPr>
            <p:ph type="body" idx="1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mtClean="0">
              <a:latin typeface="Arial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9pPr>
          </a:lstStyle>
          <a:p>
            <a:fld id="{F838E421-39AA-4392-A43B-23FF57B4FBA8}" type="slidenum">
              <a:rPr altLang="en-US">
                <a:latin typeface="Arial" charset="0"/>
                <a:ea typeface="宋体" charset="-122"/>
              </a:rPr>
              <a:pPr/>
              <a:t>12</a:t>
            </a:fld>
            <a:endParaRPr lang="zh-CN" altLang="en-US" sz="120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41987" name="备注占位符 2"/>
          <p:cNvSpPr>
            <a:spLocks noGrp="1"/>
          </p:cNvSpPr>
          <p:nvPr>
            <p:ph type="body" idx="1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mtClean="0">
              <a:latin typeface="Arial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9pPr>
          </a:lstStyle>
          <a:p>
            <a:fld id="{FF825736-3DC4-4094-878F-6E8EB663223C}" type="slidenum">
              <a:rPr altLang="en-US">
                <a:latin typeface="Arial" charset="0"/>
                <a:ea typeface="宋体" charset="-122"/>
              </a:rPr>
              <a:pPr/>
              <a:t>13</a:t>
            </a:fld>
            <a:endParaRPr lang="zh-CN" altLang="en-US" sz="120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44035" name="备注占位符 2"/>
          <p:cNvSpPr>
            <a:spLocks noGrp="1"/>
          </p:cNvSpPr>
          <p:nvPr>
            <p:ph type="body" idx="1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mtClean="0">
              <a:latin typeface="Arial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9pPr>
          </a:lstStyle>
          <a:p>
            <a:fld id="{BD392AFD-EABF-452B-A5D7-53469B6AE326}" type="slidenum">
              <a:rPr altLang="en-US">
                <a:latin typeface="Arial" charset="0"/>
                <a:ea typeface="宋体" charset="-122"/>
              </a:rPr>
              <a:pPr/>
              <a:t>14</a:t>
            </a:fld>
            <a:endParaRPr lang="zh-CN" altLang="en-US" sz="120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46083" name="备注占位符 2"/>
          <p:cNvSpPr>
            <a:spLocks noGrp="1"/>
          </p:cNvSpPr>
          <p:nvPr>
            <p:ph type="body" idx="1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mtClean="0">
              <a:latin typeface="Arial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9pPr>
          </a:lstStyle>
          <a:p>
            <a:fld id="{0611F14D-06D3-490E-8507-41DB17E38BC3}" type="slidenum">
              <a:rPr altLang="en-US">
                <a:latin typeface="Arial" charset="0"/>
                <a:ea typeface="宋体" charset="-122"/>
              </a:rPr>
              <a:pPr/>
              <a:t>15</a:t>
            </a:fld>
            <a:endParaRPr lang="zh-CN" altLang="en-US" sz="120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48131" name="备注占位符 2"/>
          <p:cNvSpPr>
            <a:spLocks noGrp="1"/>
          </p:cNvSpPr>
          <p:nvPr>
            <p:ph type="body" idx="1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mtClean="0">
              <a:latin typeface="Arial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9pPr>
          </a:lstStyle>
          <a:p>
            <a:fld id="{4896C977-7CF6-4BF7-8D7C-EE3E63809F74}" type="slidenum">
              <a:rPr altLang="en-US">
                <a:latin typeface="Arial" charset="0"/>
                <a:ea typeface="宋体" charset="-122"/>
              </a:rPr>
              <a:pPr/>
              <a:t>16</a:t>
            </a:fld>
            <a:endParaRPr lang="zh-CN" altLang="en-US" sz="120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50179" name="备注占位符 2"/>
          <p:cNvSpPr>
            <a:spLocks noGrp="1"/>
          </p:cNvSpPr>
          <p:nvPr>
            <p:ph type="body" idx="1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mtClean="0">
              <a:latin typeface="Arial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9pPr>
          </a:lstStyle>
          <a:p>
            <a:fld id="{CC1A473A-6D56-4263-B52E-CB8966B0E0C1}" type="slidenum">
              <a:rPr altLang="en-US">
                <a:latin typeface="Arial" charset="0"/>
                <a:ea typeface="宋体" charset="-122"/>
              </a:rPr>
              <a:pPr/>
              <a:t>17</a:t>
            </a:fld>
            <a:endParaRPr lang="zh-CN" altLang="en-US" sz="120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52227" name="备注占位符 2"/>
          <p:cNvSpPr>
            <a:spLocks noGrp="1"/>
          </p:cNvSpPr>
          <p:nvPr>
            <p:ph type="body" idx="1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mtClean="0">
              <a:latin typeface="Arial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9pPr>
          </a:lstStyle>
          <a:p>
            <a:fld id="{F7EA6AF4-83EC-4527-B323-A5FB09B5CC28}" type="slidenum">
              <a:rPr altLang="en-US">
                <a:latin typeface="Arial" charset="0"/>
                <a:ea typeface="宋体" charset="-122"/>
              </a:rPr>
              <a:pPr/>
              <a:t>18</a:t>
            </a:fld>
            <a:endParaRPr lang="zh-CN" altLang="en-US" sz="120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54275" name="备注占位符 2"/>
          <p:cNvSpPr>
            <a:spLocks noGrp="1"/>
          </p:cNvSpPr>
          <p:nvPr>
            <p:ph type="body" idx="1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mtClean="0">
              <a:latin typeface="Arial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9pPr>
          </a:lstStyle>
          <a:p>
            <a:fld id="{0868F1AA-389A-42E5-A8A6-96C77B37FBA4}" type="slidenum">
              <a:rPr altLang="en-US">
                <a:latin typeface="Arial" charset="0"/>
                <a:ea typeface="宋体" charset="-122"/>
              </a:rPr>
              <a:pPr/>
              <a:t>19</a:t>
            </a:fld>
            <a:endParaRPr lang="zh-CN" altLang="en-US" sz="120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19459" name="备注占位符 2"/>
          <p:cNvSpPr>
            <a:spLocks noGrp="1"/>
          </p:cNvSpPr>
          <p:nvPr>
            <p:ph type="body" idx="1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mtClean="0">
              <a:latin typeface="Arial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9pPr>
          </a:lstStyle>
          <a:p>
            <a:fld id="{AB290963-74C3-47EE-A152-487F32DC2C80}" type="slidenum">
              <a:rPr altLang="en-US">
                <a:latin typeface="Arial" charset="0"/>
                <a:ea typeface="宋体" charset="-122"/>
              </a:rPr>
              <a:pPr/>
              <a:t>2</a:t>
            </a:fld>
            <a:endParaRPr lang="zh-CN" altLang="en-US" sz="120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56323" name="备注占位符 2"/>
          <p:cNvSpPr>
            <a:spLocks noGrp="1"/>
          </p:cNvSpPr>
          <p:nvPr>
            <p:ph type="body" idx="1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mtClean="0">
              <a:latin typeface="Arial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9pPr>
          </a:lstStyle>
          <a:p>
            <a:fld id="{091FA8CF-2FAD-47AD-B8A5-6492E6B077B8}" type="slidenum">
              <a:rPr altLang="en-US">
                <a:latin typeface="Arial" charset="0"/>
                <a:ea typeface="宋体" charset="-122"/>
              </a:rPr>
              <a:pPr/>
              <a:t>20</a:t>
            </a:fld>
            <a:endParaRPr lang="zh-CN" altLang="en-US" sz="120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58371" name="备注占位符 2"/>
          <p:cNvSpPr>
            <a:spLocks noGrp="1"/>
          </p:cNvSpPr>
          <p:nvPr>
            <p:ph type="body" idx="1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mtClean="0">
              <a:latin typeface="Arial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9pPr>
          </a:lstStyle>
          <a:p>
            <a:fld id="{DCB0FD30-9627-4899-B91B-D20FFE8A64A7}" type="slidenum">
              <a:rPr altLang="en-US">
                <a:latin typeface="Arial" charset="0"/>
                <a:ea typeface="宋体" charset="-122"/>
              </a:rPr>
              <a:pPr/>
              <a:t>21</a:t>
            </a:fld>
            <a:endParaRPr lang="zh-CN" altLang="en-US" sz="120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60419" name="备注占位符 2"/>
          <p:cNvSpPr>
            <a:spLocks noGrp="1"/>
          </p:cNvSpPr>
          <p:nvPr>
            <p:ph type="body" idx="1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mtClean="0">
              <a:latin typeface="Arial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9pPr>
          </a:lstStyle>
          <a:p>
            <a:fld id="{3DAC73D7-C795-4912-ADD7-D1C9DCD5331A}" type="slidenum">
              <a:rPr altLang="en-US">
                <a:latin typeface="Arial" charset="0"/>
                <a:ea typeface="宋体" charset="-122"/>
              </a:rPr>
              <a:pPr/>
              <a:t>22</a:t>
            </a:fld>
            <a:endParaRPr lang="zh-CN" altLang="en-US" sz="120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62467" name="备注占位符 2"/>
          <p:cNvSpPr>
            <a:spLocks noGrp="1"/>
          </p:cNvSpPr>
          <p:nvPr>
            <p:ph type="body" idx="1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mtClean="0">
              <a:latin typeface="Arial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9pPr>
          </a:lstStyle>
          <a:p>
            <a:fld id="{2B311D3F-0935-4804-BE8E-4CC149BBB95E}" type="slidenum">
              <a:rPr altLang="en-US">
                <a:latin typeface="Arial" charset="0"/>
                <a:ea typeface="宋体" charset="-122"/>
              </a:rPr>
              <a:pPr/>
              <a:t>23</a:t>
            </a:fld>
            <a:endParaRPr lang="zh-CN" altLang="en-US" sz="120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64515" name="备注占位符 2"/>
          <p:cNvSpPr>
            <a:spLocks noGrp="1"/>
          </p:cNvSpPr>
          <p:nvPr>
            <p:ph type="body" idx="1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mtClean="0">
              <a:latin typeface="Arial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9pPr>
          </a:lstStyle>
          <a:p>
            <a:fld id="{7E556048-F2B7-4B22-9E5D-6F3EE1A13907}" type="slidenum">
              <a:rPr altLang="en-US">
                <a:latin typeface="Arial" charset="0"/>
                <a:ea typeface="宋体" charset="-122"/>
              </a:rPr>
              <a:pPr/>
              <a:t>24</a:t>
            </a:fld>
            <a:endParaRPr lang="zh-CN" altLang="en-US" sz="120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66563" name="备注占位符 2"/>
          <p:cNvSpPr>
            <a:spLocks noGrp="1"/>
          </p:cNvSpPr>
          <p:nvPr>
            <p:ph type="body" idx="1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mtClean="0">
              <a:latin typeface="Arial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9pPr>
          </a:lstStyle>
          <a:p>
            <a:fld id="{AF8626F4-D174-40CD-A9E8-C288B42CE8E0}" type="slidenum">
              <a:rPr altLang="en-US">
                <a:latin typeface="Arial" charset="0"/>
                <a:ea typeface="宋体" charset="-122"/>
              </a:rPr>
              <a:pPr/>
              <a:t>25</a:t>
            </a:fld>
            <a:endParaRPr lang="zh-CN" altLang="en-US" sz="120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21507" name="备注占位符 2"/>
          <p:cNvSpPr>
            <a:spLocks noGrp="1"/>
          </p:cNvSpPr>
          <p:nvPr>
            <p:ph type="body" idx="1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mtClean="0">
              <a:latin typeface="Arial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9pPr>
          </a:lstStyle>
          <a:p>
            <a:fld id="{4EE63ACC-54EA-4D98-AB08-412E23B38532}" type="slidenum">
              <a:rPr altLang="en-US">
                <a:latin typeface="Arial" charset="0"/>
                <a:ea typeface="宋体" charset="-122"/>
              </a:rPr>
              <a:pPr/>
              <a:t>3</a:t>
            </a:fld>
            <a:endParaRPr lang="zh-CN" altLang="en-US" sz="120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23555" name="备注占位符 2"/>
          <p:cNvSpPr>
            <a:spLocks noGrp="1"/>
          </p:cNvSpPr>
          <p:nvPr>
            <p:ph type="body" idx="1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mtClean="0">
              <a:latin typeface="Arial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9pPr>
          </a:lstStyle>
          <a:p>
            <a:fld id="{10A2EAC6-8FF2-4637-B97A-CF2FCE487787}" type="slidenum">
              <a:rPr altLang="en-US">
                <a:latin typeface="Arial" charset="0"/>
                <a:ea typeface="宋体" charset="-122"/>
              </a:rPr>
              <a:pPr/>
              <a:t>4</a:t>
            </a:fld>
            <a:endParaRPr lang="zh-CN" altLang="en-US" sz="120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25603" name="备注占位符 2"/>
          <p:cNvSpPr>
            <a:spLocks noGrp="1"/>
          </p:cNvSpPr>
          <p:nvPr>
            <p:ph type="body" idx="1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mtClean="0">
              <a:latin typeface="Arial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9pPr>
          </a:lstStyle>
          <a:p>
            <a:fld id="{8A2D16E6-C5B7-4D20-8A1D-E91FD0A0A288}" type="slidenum">
              <a:rPr altLang="en-US">
                <a:latin typeface="Arial" charset="0"/>
                <a:ea typeface="宋体" charset="-122"/>
              </a:rPr>
              <a:pPr/>
              <a:t>5</a:t>
            </a:fld>
            <a:endParaRPr lang="zh-CN" altLang="en-US" sz="120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27651" name="备注占位符 2"/>
          <p:cNvSpPr>
            <a:spLocks noGrp="1"/>
          </p:cNvSpPr>
          <p:nvPr>
            <p:ph type="body" idx="1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mtClean="0">
              <a:latin typeface="Arial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9pPr>
          </a:lstStyle>
          <a:p>
            <a:fld id="{8C4414D2-EF08-46A4-B188-5FAD1F6D3AD9}" type="slidenum">
              <a:rPr altLang="en-US">
                <a:latin typeface="Arial" charset="0"/>
                <a:ea typeface="宋体" charset="-122"/>
              </a:rPr>
              <a:pPr/>
              <a:t>6</a:t>
            </a:fld>
            <a:endParaRPr lang="zh-CN" altLang="en-US" sz="120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29699" name="备注占位符 2"/>
          <p:cNvSpPr>
            <a:spLocks noGrp="1"/>
          </p:cNvSpPr>
          <p:nvPr>
            <p:ph type="body" idx="1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mtClean="0">
              <a:latin typeface="Arial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9pPr>
          </a:lstStyle>
          <a:p>
            <a:fld id="{6A1FFCE7-5749-469A-82E6-9DEE093D9150}" type="slidenum">
              <a:rPr altLang="en-US">
                <a:latin typeface="Arial" charset="0"/>
                <a:ea typeface="宋体" charset="-122"/>
              </a:rPr>
              <a:pPr/>
              <a:t>7</a:t>
            </a:fld>
            <a:endParaRPr lang="zh-CN" altLang="en-US" sz="120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1747" name="备注占位符 2"/>
          <p:cNvSpPr>
            <a:spLocks noGrp="1"/>
          </p:cNvSpPr>
          <p:nvPr>
            <p:ph type="body" idx="1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mtClean="0">
              <a:latin typeface="Arial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9pPr>
          </a:lstStyle>
          <a:p>
            <a:fld id="{530FE279-A31A-49D1-B700-776D4583D8CC}" type="slidenum">
              <a:rPr altLang="en-US">
                <a:latin typeface="Arial" charset="0"/>
                <a:ea typeface="宋体" charset="-122"/>
              </a:rPr>
              <a:pPr/>
              <a:t>8</a:t>
            </a:fld>
            <a:endParaRPr lang="zh-CN" altLang="en-US" sz="120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3795" name="备注占位符 2"/>
          <p:cNvSpPr>
            <a:spLocks noGrp="1"/>
          </p:cNvSpPr>
          <p:nvPr>
            <p:ph type="body" idx="1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mtClean="0">
              <a:latin typeface="Arial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9pPr>
          </a:lstStyle>
          <a:p>
            <a:fld id="{D33CBA76-E347-4A2F-B7FA-5035B6182FF5}" type="slidenum">
              <a:rPr altLang="en-US">
                <a:latin typeface="Arial" charset="0"/>
                <a:ea typeface="宋体" charset="-122"/>
              </a:rPr>
              <a:pPr/>
              <a:t>9</a:t>
            </a:fld>
            <a:endParaRPr lang="zh-CN" altLang="en-US" sz="12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8613"/>
            <a:ext cx="7772400" cy="1101725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noProof="1"/>
              <a:t>单击此处编辑母版副标题样式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FFB51E-4D34-40E3-A7D7-BA58297874E5}" type="datetime1">
              <a:rPr lang="zh-CN" altLang="en-US"/>
              <a:pPr>
                <a:defRPr/>
              </a:pPr>
              <a:t>2019/6/17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F20FA2-9A04-4EB1-B166-E8EA5E338E04}" type="slidenum">
              <a:rPr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292536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966881-97CA-4A79-80AC-061515A7789B}" type="datetime1">
              <a:rPr lang="zh-CN" altLang="en-US"/>
              <a:pPr>
                <a:defRPr/>
              </a:pPr>
              <a:t>2019/6/17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B60FC8-7E98-4BBD-950C-7021855607E8}" type="slidenum">
              <a:rPr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883229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6375"/>
            <a:ext cx="2057400" cy="4387850"/>
          </a:xfrm>
        </p:spPr>
        <p:txBody>
          <a:bodyPr vert="eaVert"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6375"/>
            <a:ext cx="6019800" cy="4387850"/>
          </a:xfrm>
        </p:spPr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2243D8-4F35-41C0-B499-F2C5C60A13BA}" type="datetime1">
              <a:rPr lang="zh-CN" altLang="en-US"/>
              <a:pPr>
                <a:defRPr/>
              </a:pPr>
              <a:t>2019/6/17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706C67-D6F6-4A84-A893-CAB2053E5236}" type="slidenum">
              <a:rPr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541913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04C084-D922-4B30-8FCB-40360A689923}" type="datetime1">
              <a:rPr lang="zh-CN" altLang="en-US"/>
              <a:pPr>
                <a:defRPr/>
              </a:pPr>
              <a:t>2019/6/17</a:t>
            </a:fld>
            <a:endParaRPr lang="zh-CN" altLang="en-US"/>
          </a:p>
        </p:txBody>
      </p:sp>
      <p:sp>
        <p:nvSpPr>
          <p:cNvPr id="4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B861D5-3386-4082-85DE-147BD770E246}" type="slidenum">
              <a:rPr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112376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5923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445521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804510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269498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8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8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524637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873040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89400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0B87C5-59F0-4CE0-91C6-804E73B81B3F}" type="datetime1">
              <a:rPr lang="zh-CN" altLang="en-US"/>
              <a:pPr>
                <a:defRPr/>
              </a:pPr>
              <a:t>2019/6/17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B69E68-6131-428B-B29B-57AB2DEA5CA5}" type="slidenum">
              <a:rPr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7948898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3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3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702218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042647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774513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21464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5"/>
            <a:ext cx="7772400" cy="10223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79638"/>
            <a:ext cx="7772400" cy="11255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2CE0B8-D2EB-44EB-9431-796FC0F7B879}" type="datetime1">
              <a:rPr lang="zh-CN" altLang="en-US"/>
              <a:pPr>
                <a:defRPr/>
              </a:pPr>
              <a:t>2019/6/17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796F9F-E2F6-483D-8DDB-04F36100770D}" type="slidenum">
              <a:rPr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223722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0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27860F-C279-4BF8-9A28-38BFEB486727}" type="datetime1">
              <a:rPr lang="zh-CN" altLang="en-US"/>
              <a:pPr>
                <a:defRPr/>
              </a:pPr>
              <a:t>2019/6/17</a:t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270D3F-2EFD-4D22-AB5D-318F67EAD1C4}" type="slidenum">
              <a:rPr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517523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0938"/>
            <a:ext cx="4040188" cy="4810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950"/>
            <a:ext cx="4040188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150938"/>
            <a:ext cx="4041775" cy="4810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1631950"/>
            <a:ext cx="4041775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7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E22CEB-C4FD-4F52-8C9E-4E173BF3B367}" type="datetime1">
              <a:rPr lang="zh-CN" altLang="en-US"/>
              <a:pPr>
                <a:defRPr/>
              </a:pPr>
              <a:t>2019/6/17</a:t>
            </a:fld>
            <a:endParaRPr lang="zh-CN" altLang="en-US"/>
          </a:p>
        </p:txBody>
      </p:sp>
      <p:sp>
        <p:nvSpPr>
          <p:cNvPr id="8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9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0FADBA-7FA9-4E1B-BD80-21569EE831A4}" type="slidenum">
              <a:rPr altLang="en-US"/>
              <a:pPr/>
              <a:t>‹#›</a:t>
            </a:fld>
            <a:endParaRPr lang="zh-CN" altLang="en-US"/>
          </a:p>
        </p:txBody>
      </p:sp>
      <p:sp>
        <p:nvSpPr>
          <p:cNvPr id="11" name="矩形 10"/>
          <p:cNvSpPr/>
          <p:nvPr userDrawn="1"/>
        </p:nvSpPr>
        <p:spPr>
          <a:xfrm>
            <a:off x="7956235" y="4731621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schemeClr val="accent6">
                    <a:lumMod val="25000"/>
                  </a:schemeClr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chemeClr val="accent6">
                    <a:lumMod val="25000"/>
                  </a:schemeClr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schemeClr val="accent6">
                    <a:lumMod val="25000"/>
                  </a:schemeClr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schemeClr val="accent6">
                    <a:lumMod val="25000"/>
                  </a:schemeClr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schemeClr val="accent6">
                    <a:lumMod val="25000"/>
                  </a:schemeClr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chemeClr val="accent6">
                    <a:lumMod val="25000"/>
                  </a:schemeClr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schemeClr val="accent6">
                    <a:lumMod val="25000"/>
                  </a:schemeClr>
                </a:solidFill>
                <a:latin typeface="Calibri"/>
                <a:ea typeface="宋体"/>
              </a:rPr>
              <a:t>www.1ppt.com/hangye/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schemeClr val="accent6">
                    <a:lumMod val="25000"/>
                  </a:schemeClr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schemeClr val="accent6">
                    <a:lumMod val="25000"/>
                  </a:schemeClr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chemeClr val="accent6">
                    <a:lumMod val="25000"/>
                  </a:schemeClr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schemeClr val="accent6">
                    <a:lumMod val="25000"/>
                  </a:schemeClr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schemeClr val="accent6">
                    <a:lumMod val="25000"/>
                  </a:schemeClr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schemeClr val="accent6">
                    <a:lumMod val="25000"/>
                  </a:schemeClr>
                </a:solidFill>
                <a:latin typeface="Calibri"/>
                <a:ea typeface="宋体"/>
              </a:rPr>
              <a:t>www.1ppt.com/sucai/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schemeClr val="accent6">
                    <a:lumMod val="25000"/>
                  </a:schemeClr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chemeClr val="accent6">
                    <a:lumMod val="25000"/>
                  </a:schemeClr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schemeClr val="accent6">
                    <a:lumMod val="25000"/>
                  </a:schemeClr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schemeClr val="accent6">
                    <a:lumMod val="25000"/>
                  </a:schemeClr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schemeClr val="accent6">
                    <a:lumMod val="25000"/>
                  </a:schemeClr>
                </a:solidFill>
                <a:latin typeface="Calibri"/>
                <a:ea typeface="宋体"/>
              </a:rPr>
              <a:t>www.1ppt.com/tubiao/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schemeClr val="accent6">
                    <a:lumMod val="25000"/>
                  </a:schemeClr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schemeClr val="accent6">
                    <a:lumMod val="25000"/>
                  </a:schemeClr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chemeClr val="accent6">
                    <a:lumMod val="25000"/>
                  </a:schemeClr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schemeClr val="accent6">
                    <a:lumMod val="25000"/>
                  </a:schemeClr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schemeClr val="accent6">
                    <a:lumMod val="25000"/>
                  </a:schemeClr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schemeClr val="accent6">
                    <a:lumMod val="25000"/>
                  </a:schemeClr>
                </a:solidFill>
                <a:latin typeface="Calibri"/>
                <a:ea typeface="宋体"/>
              </a:rPr>
              <a:t>www.1ppt.com/powerpoint/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schemeClr val="accent6">
                    <a:lumMod val="25000"/>
                  </a:schemeClr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schemeClr val="accent6">
                    <a:lumMod val="25000"/>
                  </a:schemeClr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schemeClr val="accent6">
                    <a:lumMod val="25000"/>
                  </a:schemeClr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schemeClr val="accent6">
                    <a:lumMod val="25000"/>
                  </a:schemeClr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schemeClr val="accent6">
                    <a:lumMod val="25000"/>
                  </a:schemeClr>
                </a:solidFill>
                <a:latin typeface="Calibri"/>
                <a:ea typeface="宋体"/>
              </a:rPr>
              <a:t>www.1ppt.com/excel/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schemeClr val="accent6">
                    <a:lumMod val="25000"/>
                  </a:schemeClr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schemeClr val="accent6">
                    <a:lumMod val="25000"/>
                  </a:schemeClr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schemeClr val="accent6">
                    <a:lumMod val="25000"/>
                  </a:schemeClr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schemeClr val="accent6">
                    <a:lumMod val="25000"/>
                  </a:schemeClr>
                </a:solidFill>
                <a:latin typeface="Calibri"/>
                <a:ea typeface="宋体"/>
              </a:rPr>
              <a:t>www.1ppt.com/kejian/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schemeClr val="accent6">
                    <a:lumMod val="25000"/>
                  </a:schemeClr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schemeClr val="accent6">
                    <a:lumMod val="25000"/>
                  </a:schemeClr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schemeClr val="accent6">
                    <a:lumMod val="25000"/>
                  </a:schemeClr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schemeClr val="accent6">
                    <a:lumMod val="25000"/>
                  </a:schemeClr>
                </a:solidFill>
                <a:latin typeface="Calibri"/>
                <a:ea typeface="宋体"/>
              </a:rPr>
              <a:t>www.1ppt.com/shiti/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schemeClr val="accent6">
                    <a:lumMod val="25000"/>
                  </a:schemeClr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schemeClr val="accent6">
                    <a:lumMod val="25000"/>
                  </a:schemeClr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>
                <a:solidFill>
                  <a:schemeClr val="accent6">
                    <a:lumMod val="25000"/>
                  </a:schemeClr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schemeClr val="accent6">
                  <a:lumMod val="25000"/>
                </a:schemeClr>
              </a:solidFill>
              <a:latin typeface="Calibri"/>
              <a:ea typeface="宋体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schemeClr val="accent6">
                    <a:lumMod val="25000"/>
                  </a:schemeClr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>
                <a:solidFill>
                  <a:schemeClr val="accent6">
                    <a:lumMod val="25000"/>
                  </a:schemeClr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schemeClr val="accent6">
                  <a:lumMod val="25000"/>
                </a:schemeClr>
              </a:solidFill>
              <a:latin typeface="Calibri"/>
              <a:ea typeface="宋体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schemeClr val="accent6">
                    <a:lumMod val="25000"/>
                  </a:schemeClr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schemeClr val="accent6">
                  <a:lumMod val="25000"/>
                </a:scheme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6956214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1C0701-9F0C-4309-83E9-22199E6350A6}" type="datetime1">
              <a:rPr lang="zh-CN" altLang="en-US"/>
              <a:pPr>
                <a:defRPr/>
              </a:pPr>
              <a:t>2019/6/17</a:t>
            </a:fld>
            <a:endParaRPr lang="zh-CN" altLang="en-US"/>
          </a:p>
        </p:txBody>
      </p:sp>
      <p:sp>
        <p:nvSpPr>
          <p:cNvPr id="4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599F4D-3869-4F65-9710-0000B6026B40}" type="slidenum">
              <a:rPr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271832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D86E48-D163-4319-9E63-E56D36EBF1F7}" type="datetime1">
              <a:rPr lang="zh-CN" altLang="en-US"/>
              <a:pPr>
                <a:defRPr/>
              </a:pPr>
              <a:t>2019/6/17</a:t>
            </a:fld>
            <a:endParaRPr lang="zh-CN" altLang="en-US"/>
          </a:p>
        </p:txBody>
      </p:sp>
      <p:sp>
        <p:nvSpPr>
          <p:cNvPr id="3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4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75C973-8D11-4099-B261-264847053A1E}" type="slidenum">
              <a:rPr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715475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3008313" cy="8715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43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076325"/>
            <a:ext cx="3008313" cy="35179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AE6C96-DF64-428C-97AC-3086FFB35FF0}" type="datetime1">
              <a:rPr lang="zh-CN" altLang="en-US"/>
              <a:pPr>
                <a:defRPr/>
              </a:pPr>
              <a:t>2019/6/17</a:t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9AECBF-C2B8-45E3-88D3-99337DB0E2BD}" type="slidenum">
              <a:rPr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018372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60375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>
              <a:sym typeface="微软雅黑" pitchFamily="34" charset="-122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900"/>
            <a:ext cx="5486400" cy="6032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5B03D5-D03D-4179-A4C5-A12F30B8924A}" type="datetime1">
              <a:rPr lang="zh-CN" altLang="en-US"/>
              <a:pPr>
                <a:defRPr/>
              </a:pPr>
              <a:t>2019/6/17</a:t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240BAF-C0D4-4003-90E8-1BD5D28BEAA3}" type="slidenum">
              <a:rPr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06690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206375"/>
            <a:ext cx="82296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>
                <a:sym typeface="微软雅黑" pitchFamily="34" charset="-122"/>
              </a:rPr>
              <a:t>单击此处编辑母版标题样式</a:t>
            </a:r>
          </a:p>
        </p:txBody>
      </p:sp>
      <p:sp>
        <p:nvSpPr>
          <p:cNvPr id="1027" name="文本占位符 2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457200" y="1200150"/>
            <a:ext cx="8229600" cy="339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>
                <a:sym typeface="微软雅黑" pitchFamily="34" charset="-122"/>
              </a:rPr>
              <a:t>单击此处编辑母版文本样式</a:t>
            </a:r>
          </a:p>
          <a:p>
            <a:pPr lvl="1"/>
            <a:r>
              <a:rPr lang="zh-CN" altLang="zh-CN" smtClean="0">
                <a:sym typeface="微软雅黑" pitchFamily="34" charset="-122"/>
              </a:rPr>
              <a:t>第二级</a:t>
            </a:r>
          </a:p>
          <a:p>
            <a:pPr lvl="2"/>
            <a:r>
              <a:rPr lang="zh-CN" altLang="zh-CN" smtClean="0">
                <a:sym typeface="微软雅黑" pitchFamily="34" charset="-122"/>
              </a:rPr>
              <a:t>第三级</a:t>
            </a:r>
          </a:p>
          <a:p>
            <a:pPr lvl="3"/>
            <a:r>
              <a:rPr lang="zh-CN" altLang="zh-CN" smtClean="0">
                <a:sym typeface="微软雅黑" pitchFamily="34" charset="-122"/>
              </a:rPr>
              <a:t>第四级</a:t>
            </a:r>
          </a:p>
          <a:p>
            <a:pPr lvl="4"/>
            <a:r>
              <a:rPr lang="zh-CN" altLang="zh-CN" smtClean="0">
                <a:sym typeface="微软雅黑" pitchFamily="34" charset="-122"/>
              </a:rPr>
              <a:t>第五级</a:t>
            </a:r>
          </a:p>
        </p:txBody>
      </p:sp>
      <p:sp>
        <p:nvSpPr>
          <p:cNvPr id="1028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767263"/>
            <a:ext cx="21336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eaLnBrk="1" hangingPunct="1">
              <a:buFont typeface="Arial" panose="020B0604020202020204" pitchFamily="34" charset="0"/>
              <a:buNone/>
              <a:defRPr sz="1200">
                <a:solidFill>
                  <a:srgbClr val="FFFFFF"/>
                </a:solidFill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fld id="{5A2A2128-27CA-40BA-8437-3F067AB6F4CB}" type="datetime1">
              <a:rPr lang="zh-CN" altLang="en-US"/>
              <a:pPr>
                <a:defRPr/>
              </a:pPr>
              <a:t>2019/6/17</a:t>
            </a:fld>
            <a:endParaRPr lang="zh-CN" altLang="en-US"/>
          </a:p>
        </p:txBody>
      </p:sp>
      <p:sp>
        <p:nvSpPr>
          <p:cNvPr id="1029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767263"/>
            <a:ext cx="28956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ctr" eaLnBrk="1" hangingPunct="1">
              <a:buFont typeface="Arial" panose="020B0604020202020204" pitchFamily="34" charset="0"/>
              <a:buNone/>
              <a:defRPr sz="1200">
                <a:solidFill>
                  <a:srgbClr val="FFFFFF"/>
                </a:solidFill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1030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767263"/>
            <a:ext cx="21336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buFont typeface="Arial" charset="0"/>
              <a:buNone/>
              <a:defRPr sz="1200" noProof="1">
                <a:solidFill>
                  <a:srgbClr val="FFFFFF"/>
                </a:solidFill>
                <a:latin typeface="Arial" charset="0"/>
                <a:ea typeface="宋体" charset="-122"/>
                <a:cs typeface="微软雅黑" pitchFamily="34" charset="-122"/>
              </a:defRPr>
            </a:lvl1pPr>
          </a:lstStyle>
          <a:p>
            <a:fld id="{89887AAA-BBD9-45C4-9168-084C142F0780}" type="slidenum">
              <a:rPr altLang="en-US"/>
              <a:pPr/>
              <a:t>‹#›</a:t>
            </a:fld>
            <a:endParaRPr lang="zh-CN" altLang="en-US">
              <a:latin typeface="微软雅黑" pitchFamily="34" charset="-122"/>
            </a:endParaRP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  <p:sldLayoutId id="2147483756" r:id="rId12"/>
  </p:sldLayoutIdLst>
  <p:txStyles>
    <p:titleStyle>
      <a:lvl1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  <a:sym typeface="微软雅黑" pitchFamily="34" charset="-122"/>
        </a:defRPr>
      </a:lvl1pPr>
      <a:lvl2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微软雅黑" pitchFamily="34" charset="-122"/>
          <a:ea typeface="微软雅黑" pitchFamily="34" charset="-122"/>
          <a:sym typeface="微软雅黑" pitchFamily="34" charset="-122"/>
        </a:defRPr>
      </a:lvl2pPr>
      <a:lvl3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微软雅黑" pitchFamily="34" charset="-122"/>
          <a:ea typeface="微软雅黑" pitchFamily="34" charset="-122"/>
          <a:sym typeface="微软雅黑" pitchFamily="34" charset="-122"/>
        </a:defRPr>
      </a:lvl3pPr>
      <a:lvl4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微软雅黑" pitchFamily="34" charset="-122"/>
          <a:ea typeface="微软雅黑" pitchFamily="34" charset="-122"/>
          <a:sym typeface="微软雅黑" pitchFamily="34" charset="-122"/>
        </a:defRPr>
      </a:lvl4pPr>
      <a:lvl5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微软雅黑" pitchFamily="34" charset="-122"/>
          <a:ea typeface="微软雅黑" pitchFamily="34" charset="-122"/>
          <a:sym typeface="微软雅黑" pitchFamily="34" charset="-122"/>
        </a:defRPr>
      </a:lvl5pPr>
      <a:lvl6pPr marL="13716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微软雅黑" pitchFamily="34" charset="-122"/>
          <a:ea typeface="微软雅黑" pitchFamily="34" charset="-122"/>
          <a:sym typeface="微软雅黑" pitchFamily="34" charset="-122"/>
        </a:defRPr>
      </a:lvl6pPr>
      <a:lvl7pPr marL="18288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微软雅黑" pitchFamily="34" charset="-122"/>
          <a:ea typeface="微软雅黑" pitchFamily="34" charset="-122"/>
          <a:sym typeface="微软雅黑" pitchFamily="34" charset="-122"/>
        </a:defRPr>
      </a:lvl7pPr>
      <a:lvl8pPr marL="22860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微软雅黑" pitchFamily="34" charset="-122"/>
          <a:ea typeface="微软雅黑" pitchFamily="34" charset="-122"/>
          <a:sym typeface="微软雅黑" pitchFamily="34" charset="-122"/>
        </a:defRPr>
      </a:lvl8pPr>
      <a:lvl9pPr marL="27432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微软雅黑" pitchFamily="34" charset="-122"/>
          <a:ea typeface="微软雅黑" pitchFamily="34" charset="-122"/>
          <a:sym typeface="微软雅黑" pitchFamily="34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微软雅黑" pitchFamily="34" charset="-122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>
          <a:solidFill>
            <a:schemeClr val="tx1"/>
          </a:solidFill>
          <a:latin typeface="+mn-lt"/>
          <a:ea typeface="+mn-ea"/>
          <a:sym typeface="微软雅黑" pitchFamily="34" charset="-122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+mn-lt"/>
          <a:ea typeface="+mn-ea"/>
          <a:sym typeface="微软雅黑" pitchFamily="34" charset="-122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  <a:ea typeface="+mn-ea"/>
          <a:sym typeface="微软雅黑" pitchFamily="34" charset="-122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ea typeface="+mn-ea"/>
          <a:sym typeface="微软雅黑" pitchFamily="34" charset="-122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微软雅黑" pitchFamily="34" charset="-122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微软雅黑" pitchFamily="34" charset="-122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微软雅黑" pitchFamily="34" charset="-122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微软雅黑" pitchFamily="34" charset="-122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2019/6/17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8006613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8" r:id="rId1"/>
    <p:sldLayoutId id="2147483759" r:id="rId2"/>
    <p:sldLayoutId id="2147483760" r:id="rId3"/>
    <p:sldLayoutId id="2147483761" r:id="rId4"/>
    <p:sldLayoutId id="2147483762" r:id="rId5"/>
    <p:sldLayoutId id="2147483763" r:id="rId6"/>
    <p:sldLayoutId id="2147483764" r:id="rId7"/>
    <p:sldLayoutId id="2147483765" r:id="rId8"/>
    <p:sldLayoutId id="2147483766" r:id="rId9"/>
    <p:sldLayoutId id="2147483767" r:id="rId10"/>
    <p:sldLayoutId id="2147483768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5.png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1.xml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2.xml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3.xml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4.xml"/><Relationship Id="rId4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5.xml"/><Relationship Id="rId4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6.xml"/><Relationship Id="rId4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7.xml"/><Relationship Id="rId4" Type="http://schemas.openxmlformats.org/officeDocument/2006/relationships/image" Target="../media/image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8.xml"/><Relationship Id="rId4" Type="http://schemas.openxmlformats.org/officeDocument/2006/relationships/image" Target="../media/image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9.xml"/><Relationship Id="rId4" Type="http://schemas.openxmlformats.org/officeDocument/2006/relationships/image" Target="../media/image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20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3.xml"/><Relationship Id="rId4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21.xml"/><Relationship Id="rId4" Type="http://schemas.openxmlformats.org/officeDocument/2006/relationships/image" Target="../media/image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22.xml"/><Relationship Id="rId4" Type="http://schemas.openxmlformats.org/officeDocument/2006/relationships/image" Target="../media/image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23.xml"/><Relationship Id="rId4" Type="http://schemas.openxmlformats.org/officeDocument/2006/relationships/image" Target="../media/image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24.xml"/><Relationship Id="rId4" Type="http://schemas.openxmlformats.org/officeDocument/2006/relationships/image" Target="../media/image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25.xml"/><Relationship Id="rId4" Type="http://schemas.openxmlformats.org/officeDocument/2006/relationships/image" Target="../media/image3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7" Type="http://schemas.openxmlformats.org/officeDocument/2006/relationships/image" Target="../media/image6.png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26.xml"/><Relationship Id="rId6" Type="http://schemas.openxmlformats.org/officeDocument/2006/relationships/image" Target="../media/image9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0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2.png"/><Relationship Id="rId1" Type="http://schemas.openxmlformats.org/officeDocument/2006/relationships/slideLayout" Target="../slideLayouts/slideLayout1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1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4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5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6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7.xml"/><Relationship Id="rId5" Type="http://schemas.openxmlformats.org/officeDocument/2006/relationships/image" Target="../media/image3.pn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8.xml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9.xml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0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图片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800000">
            <a:off x="211138" y="1460500"/>
            <a:ext cx="5532437" cy="391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76" name="组合 61"/>
          <p:cNvGrpSpPr>
            <a:grpSpLocks/>
          </p:cNvGrpSpPr>
          <p:nvPr/>
        </p:nvGrpSpPr>
        <p:grpSpPr bwMode="auto">
          <a:xfrm>
            <a:off x="4788015" y="1283906"/>
            <a:ext cx="1206500" cy="487362"/>
            <a:chOff x="0" y="0"/>
            <a:chExt cx="1772518" cy="716807"/>
          </a:xfrm>
          <a:solidFill>
            <a:srgbClr val="6D8429"/>
          </a:solidFill>
        </p:grpSpPr>
        <p:sp>
          <p:nvSpPr>
            <p:cNvPr id="4101" name="TextBox 63"/>
            <p:cNvSpPr>
              <a:spLocks noChangeArrowheads="1"/>
            </p:cNvSpPr>
            <p:nvPr/>
          </p:nvSpPr>
          <p:spPr bwMode="auto">
            <a:xfrm>
              <a:off x="260349" y="377817"/>
              <a:ext cx="1512169" cy="338990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1" hangingPunct="1">
                <a:buFont typeface="Arial" panose="020B0604020202020204" pitchFamily="34" charset="0"/>
                <a:buNone/>
                <a:defRPr/>
              </a:pPr>
              <a:endParaRPr lang="zh-CN" altLang="en-US" sz="900" dirty="0">
                <a:solidFill>
                  <a:srgbClr val="FFFFFF"/>
                </a:solidFill>
                <a:sym typeface="微软雅黑" panose="020B0503020204020204" pitchFamily="34" charset="-122"/>
              </a:endParaRPr>
            </a:p>
          </p:txBody>
        </p:sp>
        <p:sp>
          <p:nvSpPr>
            <p:cNvPr id="4100" name="任意多边形 62"/>
            <p:cNvSpPr>
              <a:spLocks noChangeArrowheads="1"/>
            </p:cNvSpPr>
            <p:nvPr/>
          </p:nvSpPr>
          <p:spPr bwMode="auto">
            <a:xfrm>
              <a:off x="0" y="0"/>
              <a:ext cx="974725" cy="574675"/>
            </a:xfrm>
            <a:custGeom>
              <a:avLst/>
              <a:gdLst>
                <a:gd name="T0" fmla="*/ 863600 w 974725"/>
                <a:gd name="T1" fmla="*/ 53975 h 574675"/>
                <a:gd name="T2" fmla="*/ 250825 w 974725"/>
                <a:gd name="T3" fmla="*/ 298450 h 574675"/>
                <a:gd name="T4" fmla="*/ 250825 w 974725"/>
                <a:gd name="T5" fmla="*/ 479425 h 574675"/>
                <a:gd name="T6" fmla="*/ 342900 w 974725"/>
                <a:gd name="T7" fmla="*/ 336550 h 574675"/>
                <a:gd name="T8" fmla="*/ 863600 w 974725"/>
                <a:gd name="T9" fmla="*/ 53975 h 574675"/>
                <a:gd name="T10" fmla="*/ 974725 w 974725"/>
                <a:gd name="T11" fmla="*/ 0 h 574675"/>
                <a:gd name="T12" fmla="*/ 508000 w 974725"/>
                <a:gd name="T13" fmla="*/ 460375 h 574675"/>
                <a:gd name="T14" fmla="*/ 412750 w 974725"/>
                <a:gd name="T15" fmla="*/ 396875 h 574675"/>
                <a:gd name="T16" fmla="*/ 234950 w 974725"/>
                <a:gd name="T17" fmla="*/ 574675 h 574675"/>
                <a:gd name="T18" fmla="*/ 196850 w 974725"/>
                <a:gd name="T19" fmla="*/ 282575 h 574675"/>
                <a:gd name="T20" fmla="*/ 0 w 974725"/>
                <a:gd name="T21" fmla="*/ 254000 h 574675"/>
                <a:gd name="T22" fmla="*/ 974725 w 974725"/>
                <a:gd name="T23" fmla="*/ 0 h 5746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74725" h="574675">
                  <a:moveTo>
                    <a:pt x="863600" y="53975"/>
                  </a:moveTo>
                  <a:lnTo>
                    <a:pt x="250825" y="298450"/>
                  </a:lnTo>
                  <a:lnTo>
                    <a:pt x="250825" y="479425"/>
                  </a:lnTo>
                  <a:lnTo>
                    <a:pt x="342900" y="336550"/>
                  </a:lnTo>
                  <a:lnTo>
                    <a:pt x="863600" y="53975"/>
                  </a:lnTo>
                  <a:close/>
                  <a:moveTo>
                    <a:pt x="974725" y="0"/>
                  </a:moveTo>
                  <a:lnTo>
                    <a:pt x="508000" y="460375"/>
                  </a:lnTo>
                  <a:lnTo>
                    <a:pt x="412750" y="396875"/>
                  </a:lnTo>
                  <a:lnTo>
                    <a:pt x="234950" y="574675"/>
                  </a:lnTo>
                  <a:lnTo>
                    <a:pt x="196850" y="282575"/>
                  </a:lnTo>
                  <a:lnTo>
                    <a:pt x="0" y="254000"/>
                  </a:lnTo>
                  <a:lnTo>
                    <a:pt x="974725" y="0"/>
                  </a:lnTo>
                  <a:close/>
                </a:path>
              </a:pathLst>
            </a:custGeom>
            <a:solidFill>
              <a:srgbClr val="87C4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>
                <a:buFont typeface="Arial" panose="020B0604020202020204" pitchFamily="34" charset="0"/>
                <a:buNone/>
                <a:defRPr/>
              </a:pPr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3075" name="TextBox 60"/>
          <p:cNvSpPr>
            <a:spLocks noChangeArrowheads="1"/>
          </p:cNvSpPr>
          <p:nvPr/>
        </p:nvSpPr>
        <p:spPr bwMode="auto">
          <a:xfrm>
            <a:off x="5219700" y="1457325"/>
            <a:ext cx="28209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1800" dirty="0">
                <a:solidFill>
                  <a:srgbClr val="87C42A"/>
                </a:solidFill>
              </a:rPr>
              <a:t>清</a:t>
            </a:r>
            <a:r>
              <a:rPr lang="zh-CN" altLang="en-US" sz="1800" dirty="0" smtClean="0">
                <a:solidFill>
                  <a:srgbClr val="87C42A"/>
                </a:solidFill>
              </a:rPr>
              <a:t>新春天主题</a:t>
            </a:r>
            <a:r>
              <a:rPr lang="en-US" altLang="zh-CN" sz="1800" dirty="0" smtClean="0">
                <a:solidFill>
                  <a:srgbClr val="87C42A"/>
                </a:solidFill>
              </a:rPr>
              <a:t>PPT</a:t>
            </a:r>
            <a:r>
              <a:rPr lang="zh-CN" altLang="en-US" sz="1800" dirty="0" smtClean="0">
                <a:solidFill>
                  <a:srgbClr val="87C42A"/>
                </a:solidFill>
              </a:rPr>
              <a:t>模板</a:t>
            </a:r>
            <a:endParaRPr lang="en-US" altLang="zh-CN" sz="1800" dirty="0">
              <a:solidFill>
                <a:srgbClr val="87C42A"/>
              </a:solidFill>
            </a:endParaRPr>
          </a:p>
        </p:txBody>
      </p:sp>
      <p:pic>
        <p:nvPicPr>
          <p:cNvPr id="16389" name="图片 2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812090" flipH="1">
            <a:off x="445294" y="1775619"/>
            <a:ext cx="785812" cy="248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1" name="组合 10"/>
          <p:cNvGrpSpPr>
            <a:grpSpLocks/>
          </p:cNvGrpSpPr>
          <p:nvPr/>
        </p:nvGrpSpPr>
        <p:grpSpPr bwMode="auto">
          <a:xfrm>
            <a:off x="1855788" y="1357313"/>
            <a:ext cx="6048375" cy="1450975"/>
            <a:chOff x="1855788" y="1357396"/>
            <a:chExt cx="6048375" cy="1450208"/>
          </a:xfrm>
        </p:grpSpPr>
        <p:sp>
          <p:nvSpPr>
            <p:cNvPr id="16394" name="TextBox 64"/>
            <p:cNvSpPr>
              <a:spLocks noChangeArrowheads="1"/>
            </p:cNvSpPr>
            <p:nvPr/>
          </p:nvSpPr>
          <p:spPr bwMode="auto">
            <a:xfrm>
              <a:off x="1855788" y="1607454"/>
              <a:ext cx="6048375" cy="1200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charset="0"/>
                <a:buChar char="•"/>
                <a:tabLst>
                  <a:tab pos="2424113" algn="l"/>
                </a:tabLst>
                <a:defRPr sz="32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tabLst>
                  <a:tab pos="2424113" algn="l"/>
                </a:tabLst>
                <a:defRPr sz="28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tabLst>
                  <a:tab pos="2424113" algn="l"/>
                </a:tabLst>
                <a:defRPr sz="24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tabLst>
                  <a:tab pos="2424113" algn="l"/>
                </a:tabLst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tabLst>
                  <a:tab pos="2424113" algn="l"/>
                </a:tabLst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tabLst>
                  <a:tab pos="2424113" algn="l"/>
                </a:tabLst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tabLst>
                  <a:tab pos="2424113" algn="l"/>
                </a:tabLst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tabLst>
                  <a:tab pos="2424113" algn="l"/>
                </a:tabLst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tabLst>
                  <a:tab pos="2424113" algn="l"/>
                </a:tabLst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 typeface="Arial" charset="0"/>
                <a:buNone/>
              </a:pPr>
              <a:r>
                <a:rPr lang="zh-CN" altLang="en-US" sz="7200" dirty="0">
                  <a:solidFill>
                    <a:srgbClr val="87C42A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春</a:t>
              </a:r>
              <a:r>
                <a:rPr lang="zh-CN" altLang="en-US" sz="4800" dirty="0">
                  <a:latin typeface="方正姚体" panose="02010601030101010101" pitchFamily="2" charset="-122"/>
                  <a:ea typeface="方正姚体" panose="02010601030101010101" pitchFamily="2" charset="-122"/>
                </a:rPr>
                <a:t>天</a:t>
              </a:r>
              <a:r>
                <a:rPr lang="en-US" altLang="zh-CN" sz="4800" dirty="0">
                  <a:latin typeface="方正姚体" panose="02010601030101010101" pitchFamily="2" charset="-122"/>
                  <a:ea typeface="方正姚体" panose="02010601030101010101" pitchFamily="2" charset="-122"/>
                </a:rPr>
                <a:t>,</a:t>
              </a:r>
              <a:r>
                <a:rPr lang="zh-CN" altLang="en-US" sz="4800" dirty="0">
                  <a:latin typeface="方正姚体" panose="02010601030101010101" pitchFamily="2" charset="-122"/>
                  <a:ea typeface="方正姚体" panose="02010601030101010101" pitchFamily="2" charset="-122"/>
                </a:rPr>
                <a:t>您好！</a:t>
              </a:r>
            </a:p>
          </p:txBody>
        </p:sp>
        <p:pic>
          <p:nvPicPr>
            <p:cNvPr id="16395" name="图片 7"/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-3257"/>
            <a:stretch>
              <a:fillRect/>
            </a:stretch>
          </p:blipFill>
          <p:spPr bwMode="auto">
            <a:xfrm>
              <a:off x="3303858" y="1357396"/>
              <a:ext cx="735003" cy="4334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0" name="图片 19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3257"/>
          <a:stretch>
            <a:fillRect/>
          </a:stretch>
        </p:blipFill>
        <p:spPr bwMode="auto">
          <a:xfrm rot="5200784">
            <a:off x="6931026" y="2406650"/>
            <a:ext cx="735012" cy="433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3257"/>
          <a:stretch>
            <a:fillRect/>
          </a:stretch>
        </p:blipFill>
        <p:spPr bwMode="auto">
          <a:xfrm rot="5200784">
            <a:off x="7004844" y="2343944"/>
            <a:ext cx="585787" cy="34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22" descr="C:\Users\Administrator\Desktop\18.png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627" t="787" b="1804"/>
          <a:stretch>
            <a:fillRect/>
          </a:stretch>
        </p:blipFill>
        <p:spPr bwMode="auto">
          <a:xfrm>
            <a:off x="0" y="2244725"/>
            <a:ext cx="9144000" cy="2244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</p:cSld>
  <p:clrMapOvr>
    <a:masterClrMapping/>
  </p:clrMapOvr>
  <p:transition advClick="0" advTm="7293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1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6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6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5" grpId="0" bldLvl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84" name="TextBox 9"/>
          <p:cNvSpPr>
            <a:spLocks noChangeArrowheads="1"/>
          </p:cNvSpPr>
          <p:nvPr/>
        </p:nvSpPr>
        <p:spPr bwMode="auto">
          <a:xfrm>
            <a:off x="1260475" y="1654175"/>
            <a:ext cx="6624638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1100">
                <a:solidFill>
                  <a:schemeClr val="accent2"/>
                </a:solidFill>
              </a:rPr>
              <a:t>单击此处添加标题</a:t>
            </a:r>
            <a:endParaRPr lang="en-US" altLang="zh-CN" sz="1100">
              <a:solidFill>
                <a:schemeClr val="accent2"/>
              </a:solidFill>
            </a:endParaRPr>
          </a:p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700">
                <a:solidFill>
                  <a:srgbClr val="FFFFFF"/>
                </a:solidFill>
              </a:rPr>
              <a:t/>
            </a:r>
            <a:br>
              <a:rPr lang="zh-CN" altLang="en-US" sz="700">
                <a:solidFill>
                  <a:srgbClr val="FFFFFF"/>
                </a:solidFill>
              </a:rPr>
            </a:br>
            <a:r>
              <a:rPr lang="zh-CN" altLang="en-US" sz="900">
                <a:solidFill>
                  <a:srgbClr val="FEFEFE"/>
                </a:solidFill>
              </a:rPr>
              <a:t>在此处添加详细描述文本</a:t>
            </a:r>
            <a:r>
              <a:rPr lang="en-US" altLang="zh-CN" sz="900">
                <a:solidFill>
                  <a:srgbClr val="FEFEFE"/>
                </a:solidFill>
              </a:rPr>
              <a:t>,</a:t>
            </a:r>
            <a:r>
              <a:rPr lang="zh-CN" altLang="en-US" sz="900">
                <a:solidFill>
                  <a:srgbClr val="FEFEFE"/>
                </a:solidFill>
              </a:rPr>
              <a:t>尽量与标题文本语言风格相符合，语言描述尽量简洁生动，尽可能概括出段落内容，尽量将每页幻灯片文字内容控制在</a:t>
            </a:r>
            <a:r>
              <a:rPr lang="en-US" altLang="zh-CN" sz="900">
                <a:solidFill>
                  <a:srgbClr val="FEFEFE"/>
                </a:solidFill>
              </a:rPr>
              <a:t>200</a:t>
            </a:r>
            <a:r>
              <a:rPr lang="zh-CN" altLang="en-US" sz="900">
                <a:solidFill>
                  <a:srgbClr val="FEFEFE"/>
                </a:solidFill>
              </a:rPr>
              <a:t>字以内，将每页幻灯片动态演示时间长度尽量控制在</a:t>
            </a:r>
            <a:r>
              <a:rPr lang="en-US" altLang="zh-CN" sz="900">
                <a:solidFill>
                  <a:srgbClr val="FEFEFE"/>
                </a:solidFill>
              </a:rPr>
              <a:t>5</a:t>
            </a:r>
            <a:r>
              <a:rPr lang="zh-CN" altLang="en-US" sz="900">
                <a:solidFill>
                  <a:srgbClr val="FEFEFE"/>
                </a:solidFill>
              </a:rPr>
              <a:t>分钟以内。</a:t>
            </a:r>
            <a:endParaRPr lang="en-US" altLang="zh-CN" sz="900">
              <a:solidFill>
                <a:srgbClr val="FEFEFE"/>
              </a:solidFill>
            </a:endParaRPr>
          </a:p>
        </p:txBody>
      </p:sp>
      <p:grpSp>
        <p:nvGrpSpPr>
          <p:cNvPr id="15385" name="组合 10"/>
          <p:cNvGrpSpPr>
            <a:grpSpLocks/>
          </p:cNvGrpSpPr>
          <p:nvPr/>
        </p:nvGrpSpPr>
        <p:grpSpPr bwMode="auto">
          <a:xfrm>
            <a:off x="1187450" y="2365375"/>
            <a:ext cx="6769100" cy="1584325"/>
            <a:chOff x="0" y="0"/>
            <a:chExt cx="6768752" cy="1584176"/>
          </a:xfrm>
        </p:grpSpPr>
        <p:sp>
          <p:nvSpPr>
            <p:cNvPr id="34828" name="直接连接符 11"/>
            <p:cNvSpPr>
              <a:spLocks noChangeShapeType="1"/>
            </p:cNvSpPr>
            <p:nvPr/>
          </p:nvSpPr>
          <p:spPr bwMode="auto">
            <a:xfrm>
              <a:off x="0" y="0"/>
              <a:ext cx="6768752" cy="1"/>
            </a:xfrm>
            <a:prstGeom prst="line">
              <a:avLst/>
            </a:prstGeom>
            <a:noFill/>
            <a:ln w="19050">
              <a:solidFill>
                <a:srgbClr val="FFFFFF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829" name="直接连接符 12"/>
            <p:cNvSpPr>
              <a:spLocks noChangeShapeType="1"/>
            </p:cNvSpPr>
            <p:nvPr/>
          </p:nvSpPr>
          <p:spPr bwMode="auto">
            <a:xfrm>
              <a:off x="0" y="1584176"/>
              <a:ext cx="6768752" cy="1"/>
            </a:xfrm>
            <a:prstGeom prst="line">
              <a:avLst/>
            </a:prstGeom>
            <a:noFill/>
            <a:ln w="19050">
              <a:solidFill>
                <a:srgbClr val="FFFFFF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5388" name="TextBox 13"/>
          <p:cNvSpPr>
            <a:spLocks noChangeArrowheads="1"/>
          </p:cNvSpPr>
          <p:nvPr/>
        </p:nvSpPr>
        <p:spPr bwMode="auto">
          <a:xfrm>
            <a:off x="3708400" y="2581275"/>
            <a:ext cx="17272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1200">
                <a:solidFill>
                  <a:srgbClr val="87C42A"/>
                </a:solidFill>
              </a:rPr>
              <a:t>单击添加标题</a:t>
            </a:r>
            <a:endParaRPr lang="en-US" altLang="zh-CN" sz="2800">
              <a:solidFill>
                <a:srgbClr val="87C42A"/>
              </a:solidFill>
            </a:endParaRPr>
          </a:p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r>
              <a:rPr lang="en-US" altLang="zh-CN" sz="2000">
                <a:solidFill>
                  <a:srgbClr val="87C42A"/>
                </a:solidFill>
              </a:rPr>
              <a:t>2.356</a:t>
            </a:r>
            <a:endParaRPr lang="zh-CN" altLang="en-US" sz="2000">
              <a:solidFill>
                <a:srgbClr val="87C42A"/>
              </a:solidFill>
            </a:endParaRPr>
          </a:p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1000">
                <a:solidFill>
                  <a:srgbClr val="87C42A"/>
                </a:solidFill>
              </a:rPr>
              <a:t>在此处添加详细描述文本</a:t>
            </a:r>
            <a:r>
              <a:rPr lang="en-US" altLang="zh-CN" sz="1000">
                <a:solidFill>
                  <a:srgbClr val="87C42A"/>
                </a:solidFill>
              </a:rPr>
              <a:t>,</a:t>
            </a:r>
            <a:r>
              <a:rPr lang="zh-CN" altLang="en-US" sz="1000">
                <a:solidFill>
                  <a:srgbClr val="87C42A"/>
                </a:solidFill>
              </a:rPr>
              <a:t>尽量与标题文本语言</a:t>
            </a:r>
            <a:br>
              <a:rPr lang="zh-CN" altLang="en-US" sz="1000">
                <a:solidFill>
                  <a:srgbClr val="87C42A"/>
                </a:solidFill>
              </a:rPr>
            </a:br>
            <a:r>
              <a:rPr lang="zh-CN" altLang="en-US" sz="1000">
                <a:solidFill>
                  <a:srgbClr val="87C42A"/>
                </a:solidFill>
              </a:rPr>
              <a:t>风格相符合，语言描述</a:t>
            </a:r>
            <a:br>
              <a:rPr lang="zh-CN" altLang="en-US" sz="1000">
                <a:solidFill>
                  <a:srgbClr val="87C42A"/>
                </a:solidFill>
              </a:rPr>
            </a:br>
            <a:r>
              <a:rPr lang="zh-CN" altLang="en-US" sz="1000">
                <a:solidFill>
                  <a:srgbClr val="87C42A"/>
                </a:solidFill>
              </a:rPr>
              <a:t>尽量简洁生动。</a:t>
            </a:r>
            <a:endParaRPr lang="en-US" altLang="zh-CN" sz="1000">
              <a:solidFill>
                <a:srgbClr val="87C42A"/>
              </a:solidFill>
            </a:endParaRPr>
          </a:p>
        </p:txBody>
      </p:sp>
      <p:sp>
        <p:nvSpPr>
          <p:cNvPr id="15389" name="直接连接符 14"/>
          <p:cNvSpPr>
            <a:spLocks noChangeShapeType="1"/>
          </p:cNvSpPr>
          <p:nvPr/>
        </p:nvSpPr>
        <p:spPr bwMode="auto">
          <a:xfrm>
            <a:off x="3419475" y="2520950"/>
            <a:ext cx="1588" cy="1273175"/>
          </a:xfrm>
          <a:prstGeom prst="line">
            <a:avLst/>
          </a:prstGeom>
          <a:noFill/>
          <a:ln w="19050">
            <a:solidFill>
              <a:srgbClr val="FFFFFF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5390" name="直接连接符 15"/>
          <p:cNvSpPr>
            <a:spLocks noChangeShapeType="1"/>
          </p:cNvSpPr>
          <p:nvPr/>
        </p:nvSpPr>
        <p:spPr bwMode="auto">
          <a:xfrm>
            <a:off x="5724525" y="2520950"/>
            <a:ext cx="0" cy="1273175"/>
          </a:xfrm>
          <a:prstGeom prst="line">
            <a:avLst/>
          </a:prstGeom>
          <a:noFill/>
          <a:ln w="19050">
            <a:solidFill>
              <a:srgbClr val="FFFFFF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5391" name="TextBox 16"/>
          <p:cNvSpPr>
            <a:spLocks noChangeArrowheads="1"/>
          </p:cNvSpPr>
          <p:nvPr/>
        </p:nvSpPr>
        <p:spPr bwMode="auto">
          <a:xfrm>
            <a:off x="1403350" y="2581275"/>
            <a:ext cx="1728788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1200">
                <a:solidFill>
                  <a:srgbClr val="87C42A"/>
                </a:solidFill>
              </a:rPr>
              <a:t>单击添加标题</a:t>
            </a:r>
            <a:endParaRPr lang="en-US" altLang="zh-CN" sz="2800">
              <a:solidFill>
                <a:srgbClr val="87C42A"/>
              </a:solidFill>
            </a:endParaRPr>
          </a:p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r>
              <a:rPr lang="en-US" altLang="zh-CN" sz="2000">
                <a:solidFill>
                  <a:srgbClr val="87C42A"/>
                </a:solidFill>
              </a:rPr>
              <a:t>2.356</a:t>
            </a:r>
            <a:endParaRPr lang="zh-CN" altLang="en-US" sz="2000">
              <a:solidFill>
                <a:srgbClr val="87C42A"/>
              </a:solidFill>
            </a:endParaRPr>
          </a:p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1000">
                <a:solidFill>
                  <a:srgbClr val="87C42A"/>
                </a:solidFill>
              </a:rPr>
              <a:t>在此处添加详细描述文本</a:t>
            </a:r>
            <a:r>
              <a:rPr lang="en-US" altLang="zh-CN" sz="1000">
                <a:solidFill>
                  <a:srgbClr val="87C42A"/>
                </a:solidFill>
              </a:rPr>
              <a:t>,</a:t>
            </a:r>
            <a:r>
              <a:rPr lang="zh-CN" altLang="en-US" sz="1000">
                <a:solidFill>
                  <a:srgbClr val="87C42A"/>
                </a:solidFill>
              </a:rPr>
              <a:t>尽量与标题文本语言</a:t>
            </a:r>
            <a:br>
              <a:rPr lang="zh-CN" altLang="en-US" sz="1000">
                <a:solidFill>
                  <a:srgbClr val="87C42A"/>
                </a:solidFill>
              </a:rPr>
            </a:br>
            <a:r>
              <a:rPr lang="zh-CN" altLang="en-US" sz="1000">
                <a:solidFill>
                  <a:srgbClr val="87C42A"/>
                </a:solidFill>
              </a:rPr>
              <a:t>风格相符合，语言描述</a:t>
            </a:r>
            <a:br>
              <a:rPr lang="zh-CN" altLang="en-US" sz="1000">
                <a:solidFill>
                  <a:srgbClr val="87C42A"/>
                </a:solidFill>
              </a:rPr>
            </a:br>
            <a:r>
              <a:rPr lang="zh-CN" altLang="en-US" sz="1000">
                <a:solidFill>
                  <a:srgbClr val="87C42A"/>
                </a:solidFill>
              </a:rPr>
              <a:t>尽量简洁生动。</a:t>
            </a:r>
            <a:endParaRPr lang="en-US" altLang="zh-CN" sz="1000">
              <a:solidFill>
                <a:srgbClr val="87C42A"/>
              </a:solidFill>
            </a:endParaRPr>
          </a:p>
        </p:txBody>
      </p:sp>
      <p:sp>
        <p:nvSpPr>
          <p:cNvPr id="15392" name="TextBox 17"/>
          <p:cNvSpPr>
            <a:spLocks noChangeArrowheads="1"/>
          </p:cNvSpPr>
          <p:nvPr/>
        </p:nvSpPr>
        <p:spPr bwMode="auto">
          <a:xfrm>
            <a:off x="6011863" y="2581275"/>
            <a:ext cx="1728787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1200">
                <a:solidFill>
                  <a:srgbClr val="87C42A"/>
                </a:solidFill>
              </a:rPr>
              <a:t>单击添加标题</a:t>
            </a:r>
            <a:endParaRPr lang="en-US" altLang="zh-CN" sz="2800">
              <a:solidFill>
                <a:srgbClr val="87C42A"/>
              </a:solidFill>
            </a:endParaRPr>
          </a:p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r>
              <a:rPr lang="en-US" altLang="zh-CN" sz="2000">
                <a:solidFill>
                  <a:srgbClr val="87C42A"/>
                </a:solidFill>
              </a:rPr>
              <a:t>2.356</a:t>
            </a:r>
            <a:endParaRPr lang="zh-CN" altLang="en-US" sz="2000">
              <a:solidFill>
                <a:srgbClr val="87C42A"/>
              </a:solidFill>
            </a:endParaRPr>
          </a:p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1000">
                <a:solidFill>
                  <a:srgbClr val="87C42A"/>
                </a:solidFill>
              </a:rPr>
              <a:t>在此处添加详细描述文本</a:t>
            </a:r>
            <a:r>
              <a:rPr lang="en-US" altLang="zh-CN" sz="1000">
                <a:solidFill>
                  <a:srgbClr val="87C42A"/>
                </a:solidFill>
              </a:rPr>
              <a:t>,</a:t>
            </a:r>
            <a:r>
              <a:rPr lang="zh-CN" altLang="en-US" sz="1000">
                <a:solidFill>
                  <a:srgbClr val="87C42A"/>
                </a:solidFill>
              </a:rPr>
              <a:t>尽量与标题文本语言</a:t>
            </a:r>
            <a:br>
              <a:rPr lang="zh-CN" altLang="en-US" sz="1000">
                <a:solidFill>
                  <a:srgbClr val="87C42A"/>
                </a:solidFill>
              </a:rPr>
            </a:br>
            <a:r>
              <a:rPr lang="zh-CN" altLang="en-US" sz="1000">
                <a:solidFill>
                  <a:srgbClr val="87C42A"/>
                </a:solidFill>
              </a:rPr>
              <a:t>风格相符合，语言描述</a:t>
            </a:r>
            <a:br>
              <a:rPr lang="zh-CN" altLang="en-US" sz="1000">
                <a:solidFill>
                  <a:srgbClr val="87C42A"/>
                </a:solidFill>
              </a:rPr>
            </a:br>
            <a:r>
              <a:rPr lang="zh-CN" altLang="en-US" sz="1000">
                <a:solidFill>
                  <a:srgbClr val="87C42A"/>
                </a:solidFill>
              </a:rPr>
              <a:t>尽量简洁生动。</a:t>
            </a:r>
            <a:endParaRPr lang="en-US" altLang="zh-CN" sz="1000">
              <a:solidFill>
                <a:srgbClr val="87C42A"/>
              </a:solidFill>
            </a:endParaRPr>
          </a:p>
        </p:txBody>
      </p:sp>
      <p:sp>
        <p:nvSpPr>
          <p:cNvPr id="15393" name="TextBox 18"/>
          <p:cNvSpPr>
            <a:spLocks noChangeArrowheads="1"/>
          </p:cNvSpPr>
          <p:nvPr/>
        </p:nvSpPr>
        <p:spPr bwMode="auto">
          <a:xfrm>
            <a:off x="2051050" y="4002088"/>
            <a:ext cx="50419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900">
                <a:solidFill>
                  <a:srgbClr val="FEFEFE"/>
                </a:solidFill>
              </a:rPr>
              <a:t>在此处添加详细描述文本</a:t>
            </a:r>
            <a:r>
              <a:rPr lang="en-US" altLang="zh-CN" sz="900">
                <a:solidFill>
                  <a:srgbClr val="FEFEFE"/>
                </a:solidFill>
              </a:rPr>
              <a:t>,</a:t>
            </a:r>
            <a:r>
              <a:rPr lang="zh-CN" altLang="en-US" sz="900">
                <a:solidFill>
                  <a:srgbClr val="FEFEFE"/>
                </a:solidFill>
              </a:rPr>
              <a:t>尽量与标题文本语言风格相符合，语言描述尽量简洁生动，尽可能概括出段落内容，尽量将每页幻灯片文字内容控制在</a:t>
            </a:r>
            <a:r>
              <a:rPr lang="en-US" altLang="zh-CN" sz="900">
                <a:solidFill>
                  <a:srgbClr val="FEFEFE"/>
                </a:solidFill>
              </a:rPr>
              <a:t>200</a:t>
            </a:r>
            <a:r>
              <a:rPr lang="zh-CN" altLang="en-US" sz="900">
                <a:solidFill>
                  <a:srgbClr val="FEFEFE"/>
                </a:solidFill>
              </a:rPr>
              <a:t>字以内。</a:t>
            </a:r>
            <a:endParaRPr lang="en-US" altLang="zh-CN" sz="900">
              <a:solidFill>
                <a:srgbClr val="FEFEFE"/>
              </a:solidFill>
            </a:endParaRPr>
          </a:p>
        </p:txBody>
      </p:sp>
      <p:sp>
        <p:nvSpPr>
          <p:cNvPr id="34826" name="TextBox 3"/>
          <p:cNvSpPr>
            <a:spLocks noChangeArrowheads="1"/>
          </p:cNvSpPr>
          <p:nvPr/>
        </p:nvSpPr>
        <p:spPr bwMode="auto">
          <a:xfrm>
            <a:off x="755650" y="796925"/>
            <a:ext cx="3024188" cy="631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zh-CN" sz="2400">
                <a:solidFill>
                  <a:srgbClr val="87C42A"/>
                </a:solidFill>
              </a:rPr>
              <a:t>单击此处添加标题</a:t>
            </a:r>
          </a:p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zh-CN" sz="1100">
                <a:solidFill>
                  <a:srgbClr val="87C42A"/>
                </a:solidFill>
              </a:rPr>
              <a:t>尽量与标题文本语言风格相符合</a:t>
            </a:r>
          </a:p>
        </p:txBody>
      </p:sp>
      <p:pic>
        <p:nvPicPr>
          <p:cNvPr id="34827" name="图片 1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075488" flipH="1">
            <a:off x="884237" y="-781049"/>
            <a:ext cx="784225" cy="248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</p:cSld>
  <p:clrMapOvr>
    <a:masterClrMapping/>
  </p:clrMapOvr>
  <p:transition spd="slow" advClick="0" advTm="5938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3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3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arn(outVertical)">
                                      <p:cBhvr>
                                        <p:cTn id="12" dur="500"/>
                                        <p:tgtEl>
                                          <p:spTgt spid="153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53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53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53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5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53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53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1700"/>
                            </p:stCondLst>
                            <p:childTnLst>
                              <p:par>
                                <p:cTn id="27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53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53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1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53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53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2300"/>
                            </p:stCondLst>
                            <p:childTnLst>
                              <p:par>
                                <p:cTn id="3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3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53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84" grpId="0" bldLvl="0"/>
      <p:bldP spid="15388" grpId="0" bldLvl="0"/>
      <p:bldP spid="15389" grpId="0" animBg="1"/>
      <p:bldP spid="15390" grpId="0" animBg="1"/>
      <p:bldP spid="15391" grpId="0" bldLvl="0"/>
      <p:bldP spid="15392" grpId="0" bldLvl="0"/>
      <p:bldP spid="15393" grpId="0" bldLvl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08" name="菱形 27"/>
          <p:cNvSpPr>
            <a:spLocks noChangeArrowheads="1"/>
          </p:cNvSpPr>
          <p:nvPr/>
        </p:nvSpPr>
        <p:spPr bwMode="auto">
          <a:xfrm>
            <a:off x="4895850" y="2493963"/>
            <a:ext cx="1260475" cy="1260475"/>
          </a:xfrm>
          <a:prstGeom prst="diamond">
            <a:avLst/>
          </a:prstGeom>
          <a:solidFill>
            <a:srgbClr val="87C42A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endParaRPr lang="zh-CN" altLang="zh-CN" sz="5400">
              <a:solidFill>
                <a:srgbClr val="00CC99"/>
              </a:solidFill>
              <a:latin typeface="Arial" charset="0"/>
              <a:ea typeface="宋体" charset="-122"/>
            </a:endParaRPr>
          </a:p>
        </p:txBody>
      </p:sp>
      <p:sp>
        <p:nvSpPr>
          <p:cNvPr id="16409" name="菱形 28"/>
          <p:cNvSpPr>
            <a:spLocks noChangeArrowheads="1"/>
          </p:cNvSpPr>
          <p:nvPr/>
        </p:nvSpPr>
        <p:spPr bwMode="auto">
          <a:xfrm>
            <a:off x="2987675" y="2493963"/>
            <a:ext cx="1260475" cy="1260475"/>
          </a:xfrm>
          <a:prstGeom prst="diamond">
            <a:avLst/>
          </a:prstGeom>
          <a:solidFill>
            <a:srgbClr val="87C42A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endParaRPr lang="zh-CN" altLang="zh-CN" sz="5400">
              <a:solidFill>
                <a:srgbClr val="00CC99"/>
              </a:solidFill>
              <a:latin typeface="Arial" charset="0"/>
              <a:ea typeface="宋体" charset="-122"/>
            </a:endParaRPr>
          </a:p>
        </p:txBody>
      </p:sp>
      <p:sp>
        <p:nvSpPr>
          <p:cNvPr id="16410" name="菱形 30"/>
          <p:cNvSpPr>
            <a:spLocks noChangeArrowheads="1"/>
          </p:cNvSpPr>
          <p:nvPr/>
        </p:nvSpPr>
        <p:spPr bwMode="auto">
          <a:xfrm>
            <a:off x="3762375" y="2082800"/>
            <a:ext cx="503238" cy="503238"/>
          </a:xfrm>
          <a:prstGeom prst="diamond">
            <a:avLst/>
          </a:prstGeom>
          <a:solidFill>
            <a:srgbClr val="87C42A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endParaRPr lang="zh-CN" altLang="zh-CN" sz="5400">
              <a:solidFill>
                <a:srgbClr val="00CC99"/>
              </a:solidFill>
              <a:latin typeface="Arial" charset="0"/>
              <a:ea typeface="宋体" charset="-122"/>
            </a:endParaRPr>
          </a:p>
        </p:txBody>
      </p:sp>
      <p:sp>
        <p:nvSpPr>
          <p:cNvPr id="16411" name="菱形 31"/>
          <p:cNvSpPr>
            <a:spLocks noChangeArrowheads="1"/>
          </p:cNvSpPr>
          <p:nvPr/>
        </p:nvSpPr>
        <p:spPr bwMode="auto">
          <a:xfrm>
            <a:off x="3762375" y="3662363"/>
            <a:ext cx="503238" cy="504825"/>
          </a:xfrm>
          <a:prstGeom prst="diamond">
            <a:avLst/>
          </a:prstGeom>
          <a:solidFill>
            <a:srgbClr val="87C42A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endParaRPr lang="zh-CN" altLang="zh-CN" sz="5400">
              <a:solidFill>
                <a:srgbClr val="00CC99"/>
              </a:solidFill>
              <a:latin typeface="Arial" charset="0"/>
              <a:ea typeface="宋体" charset="-122"/>
            </a:endParaRPr>
          </a:p>
        </p:txBody>
      </p:sp>
      <p:sp>
        <p:nvSpPr>
          <p:cNvPr id="16412" name="菱形 32"/>
          <p:cNvSpPr>
            <a:spLocks noChangeArrowheads="1"/>
          </p:cNvSpPr>
          <p:nvPr/>
        </p:nvSpPr>
        <p:spPr bwMode="auto">
          <a:xfrm>
            <a:off x="4878388" y="2082800"/>
            <a:ext cx="503237" cy="503238"/>
          </a:xfrm>
          <a:prstGeom prst="diamond">
            <a:avLst/>
          </a:prstGeom>
          <a:solidFill>
            <a:srgbClr val="87C42A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endParaRPr lang="zh-CN" altLang="zh-CN" sz="5400">
              <a:solidFill>
                <a:srgbClr val="00CC99"/>
              </a:solidFill>
              <a:latin typeface="Arial" charset="0"/>
              <a:ea typeface="宋体" charset="-122"/>
            </a:endParaRPr>
          </a:p>
        </p:txBody>
      </p:sp>
      <p:sp>
        <p:nvSpPr>
          <p:cNvPr id="16413" name="菱形 33"/>
          <p:cNvSpPr>
            <a:spLocks noChangeArrowheads="1"/>
          </p:cNvSpPr>
          <p:nvPr/>
        </p:nvSpPr>
        <p:spPr bwMode="auto">
          <a:xfrm>
            <a:off x="4878388" y="3662363"/>
            <a:ext cx="503237" cy="504825"/>
          </a:xfrm>
          <a:prstGeom prst="diamond">
            <a:avLst/>
          </a:prstGeom>
          <a:solidFill>
            <a:srgbClr val="87C42A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endParaRPr lang="zh-CN" altLang="zh-CN" sz="5400">
              <a:solidFill>
                <a:srgbClr val="00CC99"/>
              </a:solidFill>
              <a:latin typeface="Arial" charset="0"/>
              <a:ea typeface="宋体" charset="-122"/>
            </a:endParaRPr>
          </a:p>
        </p:txBody>
      </p:sp>
      <p:sp>
        <p:nvSpPr>
          <p:cNvPr id="16414" name="TextBox 42"/>
          <p:cNvSpPr>
            <a:spLocks noChangeArrowheads="1"/>
          </p:cNvSpPr>
          <p:nvPr/>
        </p:nvSpPr>
        <p:spPr bwMode="auto">
          <a:xfrm>
            <a:off x="539750" y="1770063"/>
            <a:ext cx="2592388" cy="785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algn="r"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1100">
                <a:solidFill>
                  <a:srgbClr val="87C42A"/>
                </a:solidFill>
              </a:rPr>
              <a:t>单击添加标题</a:t>
            </a:r>
            <a:endParaRPr lang="en-US" altLang="zh-CN" sz="1100">
              <a:solidFill>
                <a:srgbClr val="87C42A"/>
              </a:solidFill>
            </a:endParaRPr>
          </a:p>
          <a:p>
            <a:pPr algn="r"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700">
                <a:solidFill>
                  <a:srgbClr val="FFFFFF"/>
                </a:solidFill>
              </a:rPr>
              <a:t/>
            </a:r>
            <a:br>
              <a:rPr lang="zh-CN" altLang="en-US" sz="700">
                <a:solidFill>
                  <a:srgbClr val="FFFFFF"/>
                </a:solidFill>
              </a:rPr>
            </a:br>
            <a:r>
              <a:rPr lang="zh-CN" altLang="en-US" sz="900">
                <a:solidFill>
                  <a:srgbClr val="FEFEFE"/>
                </a:solidFill>
              </a:rPr>
              <a:t>在此处添加详细描述文本，尽量与标题文本</a:t>
            </a:r>
            <a:endParaRPr lang="en-US" altLang="zh-CN" sz="900">
              <a:solidFill>
                <a:srgbClr val="FEFEFE"/>
              </a:solidFill>
            </a:endParaRPr>
          </a:p>
          <a:p>
            <a:pPr algn="r"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900">
                <a:solidFill>
                  <a:srgbClr val="FEFEFE"/>
                </a:solidFill>
              </a:rPr>
              <a:t>语言风格相符合，语言描述尽</a:t>
            </a:r>
            <a:endParaRPr lang="en-US" altLang="zh-CN" sz="900">
              <a:solidFill>
                <a:srgbClr val="FEFEFE"/>
              </a:solidFill>
            </a:endParaRPr>
          </a:p>
          <a:p>
            <a:pPr algn="r"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900">
                <a:solidFill>
                  <a:srgbClr val="FEFEFE"/>
                </a:solidFill>
              </a:rPr>
              <a:t>量简洁生动，尽可能概括出段落内容</a:t>
            </a:r>
            <a:endParaRPr lang="en-US" altLang="zh-CN" sz="900">
              <a:solidFill>
                <a:srgbClr val="FEFEFE"/>
              </a:solidFill>
            </a:endParaRPr>
          </a:p>
        </p:txBody>
      </p:sp>
      <p:sp>
        <p:nvSpPr>
          <p:cNvPr id="16415" name="TextBox 43"/>
          <p:cNvSpPr>
            <a:spLocks noChangeArrowheads="1"/>
          </p:cNvSpPr>
          <p:nvPr/>
        </p:nvSpPr>
        <p:spPr bwMode="auto">
          <a:xfrm>
            <a:off x="539750" y="3803650"/>
            <a:ext cx="2592388" cy="78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algn="r"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1100">
                <a:solidFill>
                  <a:schemeClr val="accent2"/>
                </a:solidFill>
              </a:rPr>
              <a:t>单击添加标题</a:t>
            </a:r>
            <a:endParaRPr lang="en-US" altLang="zh-CN" sz="1100">
              <a:solidFill>
                <a:schemeClr val="accent2"/>
              </a:solidFill>
            </a:endParaRPr>
          </a:p>
          <a:p>
            <a:pPr algn="r"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700">
                <a:solidFill>
                  <a:srgbClr val="FFFFFF"/>
                </a:solidFill>
              </a:rPr>
              <a:t/>
            </a:r>
            <a:br>
              <a:rPr lang="zh-CN" altLang="en-US" sz="700">
                <a:solidFill>
                  <a:srgbClr val="FFFFFF"/>
                </a:solidFill>
              </a:rPr>
            </a:br>
            <a:r>
              <a:rPr lang="zh-CN" altLang="en-US" sz="900">
                <a:solidFill>
                  <a:srgbClr val="FEFEFE"/>
                </a:solidFill>
              </a:rPr>
              <a:t>在此处添加详细描述文本，尽量与标题文本</a:t>
            </a:r>
            <a:endParaRPr lang="en-US" altLang="zh-CN" sz="900">
              <a:solidFill>
                <a:srgbClr val="FEFEFE"/>
              </a:solidFill>
            </a:endParaRPr>
          </a:p>
          <a:p>
            <a:pPr algn="r"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900">
                <a:solidFill>
                  <a:srgbClr val="FEFEFE"/>
                </a:solidFill>
              </a:rPr>
              <a:t>语言风格相符合，语言描述尽</a:t>
            </a:r>
            <a:endParaRPr lang="en-US" altLang="zh-CN" sz="900">
              <a:solidFill>
                <a:srgbClr val="FEFEFE"/>
              </a:solidFill>
            </a:endParaRPr>
          </a:p>
          <a:p>
            <a:pPr algn="r"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900">
                <a:solidFill>
                  <a:srgbClr val="FEFEFE"/>
                </a:solidFill>
              </a:rPr>
              <a:t>量简洁生动，尽可能概括出段落内容</a:t>
            </a:r>
            <a:endParaRPr lang="en-US" altLang="zh-CN" sz="900">
              <a:solidFill>
                <a:srgbClr val="FEFEFE"/>
              </a:solidFill>
            </a:endParaRPr>
          </a:p>
        </p:txBody>
      </p:sp>
      <p:sp>
        <p:nvSpPr>
          <p:cNvPr id="16416" name="TextBox 44"/>
          <p:cNvSpPr>
            <a:spLocks noChangeArrowheads="1"/>
          </p:cNvSpPr>
          <p:nvPr/>
        </p:nvSpPr>
        <p:spPr bwMode="auto">
          <a:xfrm>
            <a:off x="6011863" y="1770063"/>
            <a:ext cx="2592387" cy="785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1100">
                <a:solidFill>
                  <a:srgbClr val="87C42A"/>
                </a:solidFill>
              </a:rPr>
              <a:t>单击添加标题</a:t>
            </a:r>
            <a:endParaRPr lang="en-US" altLang="zh-CN" sz="1100">
              <a:solidFill>
                <a:srgbClr val="87C42A"/>
              </a:solidFill>
            </a:endParaRPr>
          </a:p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700">
                <a:solidFill>
                  <a:srgbClr val="FFFFFF"/>
                </a:solidFill>
              </a:rPr>
              <a:t/>
            </a:r>
            <a:br>
              <a:rPr lang="zh-CN" altLang="en-US" sz="700">
                <a:solidFill>
                  <a:srgbClr val="FFFFFF"/>
                </a:solidFill>
              </a:rPr>
            </a:br>
            <a:r>
              <a:rPr lang="zh-CN" altLang="en-US" sz="900">
                <a:solidFill>
                  <a:srgbClr val="FEFEFE"/>
                </a:solidFill>
              </a:rPr>
              <a:t>在此处添加详细描述文本，尽量与标题文本</a:t>
            </a:r>
            <a:endParaRPr lang="en-US" altLang="zh-CN" sz="900">
              <a:solidFill>
                <a:srgbClr val="FEFEFE"/>
              </a:solidFill>
            </a:endParaRPr>
          </a:p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900">
                <a:solidFill>
                  <a:srgbClr val="FEFEFE"/>
                </a:solidFill>
              </a:rPr>
              <a:t>语言风格相符合，语言描述尽</a:t>
            </a:r>
            <a:endParaRPr lang="en-US" altLang="zh-CN" sz="900">
              <a:solidFill>
                <a:srgbClr val="FEFEFE"/>
              </a:solidFill>
            </a:endParaRPr>
          </a:p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900">
                <a:solidFill>
                  <a:srgbClr val="FEFEFE"/>
                </a:solidFill>
              </a:rPr>
              <a:t>量简洁生动，尽可能概括出段落内容。</a:t>
            </a:r>
            <a:endParaRPr lang="en-US" altLang="zh-CN" sz="900">
              <a:solidFill>
                <a:srgbClr val="FEFEFE"/>
              </a:solidFill>
            </a:endParaRPr>
          </a:p>
        </p:txBody>
      </p:sp>
      <p:sp>
        <p:nvSpPr>
          <p:cNvPr id="16417" name="TextBox 45"/>
          <p:cNvSpPr>
            <a:spLocks noChangeArrowheads="1"/>
          </p:cNvSpPr>
          <p:nvPr/>
        </p:nvSpPr>
        <p:spPr bwMode="auto">
          <a:xfrm>
            <a:off x="6011863" y="3803650"/>
            <a:ext cx="2592387" cy="78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1100">
                <a:solidFill>
                  <a:srgbClr val="87C42A"/>
                </a:solidFill>
              </a:rPr>
              <a:t>单击添加标题</a:t>
            </a:r>
            <a:endParaRPr lang="en-US" altLang="zh-CN" sz="1100">
              <a:solidFill>
                <a:srgbClr val="87C42A"/>
              </a:solidFill>
            </a:endParaRPr>
          </a:p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700">
                <a:solidFill>
                  <a:srgbClr val="FFFFFF"/>
                </a:solidFill>
              </a:rPr>
              <a:t/>
            </a:r>
            <a:br>
              <a:rPr lang="zh-CN" altLang="en-US" sz="700">
                <a:solidFill>
                  <a:srgbClr val="FFFFFF"/>
                </a:solidFill>
              </a:rPr>
            </a:br>
            <a:r>
              <a:rPr lang="zh-CN" altLang="en-US" sz="900">
                <a:solidFill>
                  <a:srgbClr val="FEFEFE"/>
                </a:solidFill>
              </a:rPr>
              <a:t>在此处添加详细描述文本，尽量与标题文本</a:t>
            </a:r>
            <a:endParaRPr lang="en-US" altLang="zh-CN" sz="900">
              <a:solidFill>
                <a:srgbClr val="FEFEFE"/>
              </a:solidFill>
            </a:endParaRPr>
          </a:p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900">
                <a:solidFill>
                  <a:srgbClr val="FEFEFE"/>
                </a:solidFill>
              </a:rPr>
              <a:t>语言风格相符合，语言描述尽</a:t>
            </a:r>
            <a:endParaRPr lang="en-US" altLang="zh-CN" sz="900">
              <a:solidFill>
                <a:srgbClr val="FEFEFE"/>
              </a:solidFill>
            </a:endParaRPr>
          </a:p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900">
                <a:solidFill>
                  <a:srgbClr val="FEFEFE"/>
                </a:solidFill>
              </a:rPr>
              <a:t>量简洁生动，尽可能概括出段落内容。</a:t>
            </a:r>
            <a:endParaRPr lang="en-US" altLang="zh-CN" sz="900">
              <a:solidFill>
                <a:srgbClr val="FEFEFE"/>
              </a:solidFill>
            </a:endParaRPr>
          </a:p>
        </p:txBody>
      </p:sp>
      <p:grpSp>
        <p:nvGrpSpPr>
          <p:cNvPr id="16418" name="组合 2"/>
          <p:cNvGrpSpPr>
            <a:grpSpLocks/>
          </p:cNvGrpSpPr>
          <p:nvPr/>
        </p:nvGrpSpPr>
        <p:grpSpPr bwMode="auto">
          <a:xfrm>
            <a:off x="3563938" y="2116138"/>
            <a:ext cx="2016125" cy="2016125"/>
            <a:chOff x="0" y="0"/>
            <a:chExt cx="2016224" cy="2016224"/>
          </a:xfrm>
        </p:grpSpPr>
        <p:sp>
          <p:nvSpPr>
            <p:cNvPr id="36879" name="菱形 29"/>
            <p:cNvSpPr>
              <a:spLocks noChangeArrowheads="1"/>
            </p:cNvSpPr>
            <p:nvPr/>
          </p:nvSpPr>
          <p:spPr bwMode="auto">
            <a:xfrm>
              <a:off x="0" y="0"/>
              <a:ext cx="2016224" cy="2016224"/>
            </a:xfrm>
            <a:prstGeom prst="diamond">
              <a:avLst/>
            </a:prstGeom>
            <a:solidFill>
              <a:srgbClr val="87C42A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 typeface="Arial" charset="0"/>
                <a:buNone/>
              </a:pPr>
              <a:endParaRPr lang="zh-CN" altLang="zh-CN" sz="5400">
                <a:solidFill>
                  <a:srgbClr val="00CC99"/>
                </a:solidFill>
                <a:latin typeface="Arial" charset="0"/>
                <a:ea typeface="宋体" charset="-122"/>
              </a:endParaRPr>
            </a:p>
          </p:txBody>
        </p:sp>
        <p:sp useBgFill="1">
          <p:nvSpPr>
            <p:cNvPr id="36880" name="矩形 19"/>
            <p:cNvSpPr>
              <a:spLocks noChangeArrowheads="1"/>
            </p:cNvSpPr>
            <p:nvPr/>
          </p:nvSpPr>
          <p:spPr bwMode="auto">
            <a:xfrm rot="1865145">
              <a:off x="812202" y="606203"/>
              <a:ext cx="493420" cy="803819"/>
            </a:xfrm>
            <a:custGeom>
              <a:avLst/>
              <a:gdLst>
                <a:gd name="T0" fmla="*/ 63934 w 702116"/>
                <a:gd name="T1" fmla="*/ 254293 h 1143806"/>
                <a:gd name="T2" fmla="*/ 165496 w 702116"/>
                <a:gd name="T3" fmla="*/ 193062 h 1143806"/>
                <a:gd name="T4" fmla="*/ 171254 w 702116"/>
                <a:gd name="T5" fmla="*/ 202612 h 1143806"/>
                <a:gd name="T6" fmla="*/ 69691 w 702116"/>
                <a:gd name="T7" fmla="*/ 263843 h 1143806"/>
                <a:gd name="T8" fmla="*/ 63934 w 702116"/>
                <a:gd name="T9" fmla="*/ 254293 h 1143806"/>
                <a:gd name="T10" fmla="*/ 0 w 702116"/>
                <a:gd name="T11" fmla="*/ 204677 h 1143806"/>
                <a:gd name="T12" fmla="*/ 86195 w 702116"/>
                <a:gd name="T13" fmla="*/ 204677 h 1143806"/>
                <a:gd name="T14" fmla="*/ 43098 w 702116"/>
                <a:gd name="T15" fmla="*/ 278982 h 1143806"/>
                <a:gd name="T16" fmla="*/ 0 w 702116"/>
                <a:gd name="T17" fmla="*/ 204677 h 1143806"/>
                <a:gd name="T18" fmla="*/ 51609 w 702116"/>
                <a:gd name="T19" fmla="*/ 44911 h 1143806"/>
                <a:gd name="T20" fmla="*/ 85655 w 702116"/>
                <a:gd name="T21" fmla="*/ 44911 h 1143806"/>
                <a:gd name="T22" fmla="*/ 85655 w 702116"/>
                <a:gd name="T23" fmla="*/ 191900 h 1143806"/>
                <a:gd name="T24" fmla="*/ 51609 w 702116"/>
                <a:gd name="T25" fmla="*/ 191900 h 1143806"/>
                <a:gd name="T26" fmla="*/ 51609 w 702116"/>
                <a:gd name="T27" fmla="*/ 44911 h 1143806"/>
                <a:gd name="T28" fmla="*/ 540 w 702116"/>
                <a:gd name="T29" fmla="*/ 44911 h 1143806"/>
                <a:gd name="T30" fmla="*/ 34586 w 702116"/>
                <a:gd name="T31" fmla="*/ 44911 h 1143806"/>
                <a:gd name="T32" fmla="*/ 34586 w 702116"/>
                <a:gd name="T33" fmla="*/ 191900 h 1143806"/>
                <a:gd name="T34" fmla="*/ 540 w 702116"/>
                <a:gd name="T35" fmla="*/ 191900 h 1143806"/>
                <a:gd name="T36" fmla="*/ 540 w 702116"/>
                <a:gd name="T37" fmla="*/ 44911 h 1143806"/>
                <a:gd name="T38" fmla="*/ 2163 w 702116"/>
                <a:gd name="T39" fmla="*/ 1623 h 1143806"/>
                <a:gd name="T40" fmla="*/ 6082 w 702116"/>
                <a:gd name="T41" fmla="*/ 0 h 1143806"/>
                <a:gd name="T42" fmla="*/ 80113 w 702116"/>
                <a:gd name="T43" fmla="*/ 0 h 1143806"/>
                <a:gd name="T44" fmla="*/ 85655 w 702116"/>
                <a:gd name="T45" fmla="*/ 5541 h 1143806"/>
                <a:gd name="T46" fmla="*/ 85655 w 702116"/>
                <a:gd name="T47" fmla="*/ 25728 h 1143806"/>
                <a:gd name="T48" fmla="*/ 80113 w 702116"/>
                <a:gd name="T49" fmla="*/ 31270 h 1143806"/>
                <a:gd name="T50" fmla="*/ 6082 w 702116"/>
                <a:gd name="T51" fmla="*/ 31270 h 1143806"/>
                <a:gd name="T52" fmla="*/ 540 w 702116"/>
                <a:gd name="T53" fmla="*/ 25728 h 1143806"/>
                <a:gd name="T54" fmla="*/ 540 w 702116"/>
                <a:gd name="T55" fmla="*/ 5541 h 1143806"/>
                <a:gd name="T56" fmla="*/ 2163 w 702116"/>
                <a:gd name="T57" fmla="*/ 1623 h 114380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702116" h="1143806">
                  <a:moveTo>
                    <a:pt x="262117" y="1042584"/>
                  </a:moveTo>
                  <a:lnTo>
                    <a:pt x="678511" y="791541"/>
                  </a:lnTo>
                  <a:lnTo>
                    <a:pt x="702116" y="830694"/>
                  </a:lnTo>
                  <a:lnTo>
                    <a:pt x="285723" y="1081738"/>
                  </a:lnTo>
                  <a:lnTo>
                    <a:pt x="262117" y="1042584"/>
                  </a:lnTo>
                  <a:close/>
                  <a:moveTo>
                    <a:pt x="0" y="839161"/>
                  </a:moveTo>
                  <a:lnTo>
                    <a:pt x="353388" y="839161"/>
                  </a:lnTo>
                  <a:lnTo>
                    <a:pt x="176694" y="1143806"/>
                  </a:lnTo>
                  <a:lnTo>
                    <a:pt x="0" y="839161"/>
                  </a:lnTo>
                  <a:close/>
                  <a:moveTo>
                    <a:pt x="211590" y="184135"/>
                  </a:moveTo>
                  <a:lnTo>
                    <a:pt x="351173" y="184135"/>
                  </a:lnTo>
                  <a:lnTo>
                    <a:pt x="351173" y="786777"/>
                  </a:lnTo>
                  <a:lnTo>
                    <a:pt x="211590" y="786777"/>
                  </a:lnTo>
                  <a:lnTo>
                    <a:pt x="211590" y="184135"/>
                  </a:lnTo>
                  <a:close/>
                  <a:moveTo>
                    <a:pt x="2216" y="184135"/>
                  </a:moveTo>
                  <a:lnTo>
                    <a:pt x="141799" y="184135"/>
                  </a:lnTo>
                  <a:lnTo>
                    <a:pt x="141799" y="786777"/>
                  </a:lnTo>
                  <a:lnTo>
                    <a:pt x="2216" y="786777"/>
                  </a:lnTo>
                  <a:lnTo>
                    <a:pt x="2216" y="184135"/>
                  </a:lnTo>
                  <a:close/>
                  <a:moveTo>
                    <a:pt x="8869" y="6654"/>
                  </a:moveTo>
                  <a:cubicBezTo>
                    <a:pt x="12980" y="2543"/>
                    <a:pt x="18660" y="0"/>
                    <a:pt x="24933" y="0"/>
                  </a:cubicBezTo>
                  <a:lnTo>
                    <a:pt x="328454" y="0"/>
                  </a:lnTo>
                  <a:cubicBezTo>
                    <a:pt x="341002" y="0"/>
                    <a:pt x="351172" y="10171"/>
                    <a:pt x="351173" y="22718"/>
                  </a:cubicBezTo>
                  <a:lnTo>
                    <a:pt x="351172" y="105485"/>
                  </a:lnTo>
                  <a:cubicBezTo>
                    <a:pt x="351172" y="118032"/>
                    <a:pt x="341001" y="128203"/>
                    <a:pt x="328454" y="128203"/>
                  </a:cubicBezTo>
                  <a:lnTo>
                    <a:pt x="24933" y="128203"/>
                  </a:lnTo>
                  <a:cubicBezTo>
                    <a:pt x="12386" y="128203"/>
                    <a:pt x="2215" y="118032"/>
                    <a:pt x="2215" y="105485"/>
                  </a:cubicBezTo>
                  <a:lnTo>
                    <a:pt x="2215" y="22718"/>
                  </a:lnTo>
                  <a:cubicBezTo>
                    <a:pt x="2215" y="16444"/>
                    <a:pt x="4758" y="10765"/>
                    <a:pt x="8869" y="6654"/>
                  </a:cubicBezTo>
                  <a:close/>
                </a:path>
              </a:pathLst>
            </a:custGeom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36877" name="TextBox 3"/>
          <p:cNvSpPr>
            <a:spLocks noChangeArrowheads="1"/>
          </p:cNvSpPr>
          <p:nvPr/>
        </p:nvSpPr>
        <p:spPr bwMode="auto">
          <a:xfrm>
            <a:off x="755650" y="796925"/>
            <a:ext cx="3024188" cy="631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zh-CN" sz="2400">
                <a:solidFill>
                  <a:srgbClr val="87C42A"/>
                </a:solidFill>
              </a:rPr>
              <a:t>单击此处添加标题</a:t>
            </a:r>
          </a:p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zh-CN" sz="1100">
                <a:solidFill>
                  <a:srgbClr val="87C42A"/>
                </a:solidFill>
              </a:rPr>
              <a:t>尽量与标题文本语言风格相符合</a:t>
            </a:r>
          </a:p>
        </p:txBody>
      </p:sp>
      <p:pic>
        <p:nvPicPr>
          <p:cNvPr id="36878" name="图片 1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075488" flipH="1">
            <a:off x="884237" y="-781049"/>
            <a:ext cx="784225" cy="248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</p:cSld>
  <p:clrMapOvr>
    <a:masterClrMapping/>
  </p:clrMapOvr>
  <p:transition spd="slow" advClick="0" advTm="6364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64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4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4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10" dur="1000"/>
                                        <p:tgtEl>
                                          <p:spTgt spid="16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64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64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16" dur="500"/>
                                        <p:tgtEl>
                                          <p:spTgt spid="164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4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4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21" dur="500"/>
                                        <p:tgtEl>
                                          <p:spTgt spid="164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3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64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64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64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28" dur="1000"/>
                                        <p:tgtEl>
                                          <p:spTgt spid="16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64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64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64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34" dur="1000"/>
                                        <p:tgtEl>
                                          <p:spTgt spid="16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64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64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64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40" dur="1000"/>
                                        <p:tgtEl>
                                          <p:spTgt spid="16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64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64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64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46" dur="1000"/>
                                        <p:tgtEl>
                                          <p:spTgt spid="16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4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64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6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64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64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64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64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64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64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408" grpId="0" bldLvl="0" animBg="1"/>
      <p:bldP spid="16409" grpId="0" bldLvl="0" animBg="1"/>
      <p:bldP spid="16410" grpId="0" bldLvl="0" animBg="1"/>
      <p:bldP spid="16411" grpId="0" bldLvl="0" animBg="1"/>
      <p:bldP spid="16412" grpId="0" bldLvl="0" animBg="1"/>
      <p:bldP spid="16413" grpId="0" bldLvl="0" animBg="1"/>
      <p:bldP spid="16414" grpId="0" bldLvl="0"/>
      <p:bldP spid="16415" grpId="0" bldLvl="0"/>
      <p:bldP spid="16416" grpId="0" bldLvl="0"/>
      <p:bldP spid="16417" grpId="0" bldLvl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32" name="矩形 2"/>
          <p:cNvSpPr>
            <a:spLocks noChangeArrowheads="1"/>
          </p:cNvSpPr>
          <p:nvPr/>
        </p:nvSpPr>
        <p:spPr bwMode="auto">
          <a:xfrm>
            <a:off x="2051050" y="1874838"/>
            <a:ext cx="4711700" cy="2579687"/>
          </a:xfrm>
          <a:custGeom>
            <a:avLst/>
            <a:gdLst>
              <a:gd name="T0" fmla="*/ 1969143 w 4710881"/>
              <a:gd name="T1" fmla="*/ 567 h 2580363"/>
              <a:gd name="T2" fmla="*/ 2449837 w 4710881"/>
              <a:gd name="T3" fmla="*/ 244340 h 2580363"/>
              <a:gd name="T4" fmla="*/ 2517259 w 4710881"/>
              <a:gd name="T5" fmla="*/ 944794 h 2580363"/>
              <a:gd name="T6" fmla="*/ 2517706 w 4710881"/>
              <a:gd name="T7" fmla="*/ 945270 h 2580363"/>
              <a:gd name="T8" fmla="*/ 2605500 w 4710881"/>
              <a:gd name="T9" fmla="*/ 1290569 h 2580363"/>
              <a:gd name="T10" fmla="*/ 2945151 w 4710881"/>
              <a:gd name="T11" fmla="*/ 1399885 h 2580363"/>
              <a:gd name="T12" fmla="*/ 2946184 w 4710881"/>
              <a:gd name="T13" fmla="*/ 1400985 h 2580363"/>
              <a:gd name="T14" fmla="*/ 3571474 w 4710881"/>
              <a:gd name="T15" fmla="*/ 1492174 h 2580363"/>
              <a:gd name="T16" fmla="*/ 3572369 w 4710881"/>
              <a:gd name="T17" fmla="*/ 1491477 h 2580363"/>
              <a:gd name="T18" fmla="*/ 3791266 w 4710881"/>
              <a:gd name="T19" fmla="*/ 1456823 h 2580363"/>
              <a:gd name="T20" fmla="*/ 3878220 w 4710881"/>
              <a:gd name="T21" fmla="*/ 1253313 h 2580363"/>
              <a:gd name="T22" fmla="*/ 3879759 w 4710881"/>
              <a:gd name="T23" fmla="*/ 1252116 h 2580363"/>
              <a:gd name="T24" fmla="*/ 4077524 w 4710881"/>
              <a:gd name="T25" fmla="*/ 728447 h 2580363"/>
              <a:gd name="T26" fmla="*/ 4661761 w 4710881"/>
              <a:gd name="T27" fmla="*/ 900865 h 2580363"/>
              <a:gd name="T28" fmla="*/ 4489043 w 4710881"/>
              <a:gd name="T29" fmla="*/ 1484087 h 2580363"/>
              <a:gd name="T30" fmla="*/ 4043898 w 4710881"/>
              <a:gd name="T31" fmla="*/ 1461543 h 2580363"/>
              <a:gd name="T32" fmla="*/ 4042051 w 4710881"/>
              <a:gd name="T33" fmla="*/ 1462977 h 2580363"/>
              <a:gd name="T34" fmla="*/ 3823155 w 4710881"/>
              <a:gd name="T35" fmla="*/ 1497632 h 2580363"/>
              <a:gd name="T36" fmla="*/ 3736200 w 4710881"/>
              <a:gd name="T37" fmla="*/ 1701140 h 2580363"/>
              <a:gd name="T38" fmla="*/ 3735561 w 4710881"/>
              <a:gd name="T39" fmla="*/ 1701639 h 2580363"/>
              <a:gd name="T40" fmla="*/ 3564338 w 4710881"/>
              <a:gd name="T41" fmla="*/ 2444279 h 2580363"/>
              <a:gd name="T42" fmla="*/ 2701166 w 4710881"/>
              <a:gd name="T43" fmla="*/ 2346218 h 2580363"/>
              <a:gd name="T44" fmla="*/ 2632804 w 4710881"/>
              <a:gd name="T45" fmla="*/ 1693313 h 2580363"/>
              <a:gd name="T46" fmla="*/ 2632418 w 4710881"/>
              <a:gd name="T47" fmla="*/ 1692903 h 2580363"/>
              <a:gd name="T48" fmla="*/ 2544625 w 4710881"/>
              <a:gd name="T49" fmla="*/ 1347604 h 2580363"/>
              <a:gd name="T50" fmla="*/ 2204972 w 4710881"/>
              <a:gd name="T51" fmla="*/ 1238287 h 2580363"/>
              <a:gd name="T52" fmla="*/ 2203948 w 4710881"/>
              <a:gd name="T53" fmla="*/ 1237195 h 2580363"/>
              <a:gd name="T54" fmla="*/ 1483682 w 4710881"/>
              <a:gd name="T55" fmla="*/ 1100497 h 2580363"/>
              <a:gd name="T56" fmla="*/ 1205935 w 4710881"/>
              <a:gd name="T57" fmla="*/ 1111947 h 2580363"/>
              <a:gd name="T58" fmla="*/ 1062331 w 4710881"/>
              <a:gd name="T59" fmla="*/ 1356384 h 2580363"/>
              <a:gd name="T60" fmla="*/ 1061749 w 4710881"/>
              <a:gd name="T61" fmla="*/ 1356728 h 2580363"/>
              <a:gd name="T62" fmla="*/ 873538 w 4710881"/>
              <a:gd name="T63" fmla="*/ 1894937 h 2580363"/>
              <a:gd name="T64" fmla="*/ 117093 w 4710881"/>
              <a:gd name="T65" fmla="*/ 1809002 h 2580363"/>
              <a:gd name="T66" fmla="*/ 203180 w 4710881"/>
              <a:gd name="T67" fmla="*/ 1053876 h 2580363"/>
              <a:gd name="T68" fmla="*/ 886254 w 4710881"/>
              <a:gd name="T69" fmla="*/ 1064663 h 2580363"/>
              <a:gd name="T70" fmla="*/ 888324 w 4710881"/>
              <a:gd name="T71" fmla="*/ 1063437 h 2580363"/>
              <a:gd name="T72" fmla="*/ 1172065 w 4710881"/>
              <a:gd name="T73" fmla="*/ 1054926 h 2580363"/>
              <a:gd name="T74" fmla="*/ 1315656 w 4710881"/>
              <a:gd name="T75" fmla="*/ 810784 h 2580363"/>
              <a:gd name="T76" fmla="*/ 1538567 w 4710881"/>
              <a:gd name="T77" fmla="*/ 140813 h 2580363"/>
              <a:gd name="T78" fmla="*/ 1891270 w 4710881"/>
              <a:gd name="T79" fmla="*/ 1967 h 2580363"/>
              <a:gd name="T80" fmla="*/ 1969143 w 4710881"/>
              <a:gd name="T81" fmla="*/ 567 h 2580363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0" t="0" r="r" b="b"/>
            <a:pathLst>
              <a:path w="4710881" h="2580363">
                <a:moveTo>
                  <a:pt x="1967775" y="567"/>
                </a:moveTo>
                <a:cubicBezTo>
                  <a:pt x="2149109" y="8144"/>
                  <a:pt x="2326264" y="91426"/>
                  <a:pt x="2448133" y="244596"/>
                </a:cubicBezTo>
                <a:cubicBezTo>
                  <a:pt x="2612270" y="450891"/>
                  <a:pt x="2630341" y="726421"/>
                  <a:pt x="2515510" y="945784"/>
                </a:cubicBezTo>
                <a:lnTo>
                  <a:pt x="2515956" y="946260"/>
                </a:lnTo>
                <a:cubicBezTo>
                  <a:pt x="2470672" y="1044603"/>
                  <a:pt x="2503129" y="1184784"/>
                  <a:pt x="2603688" y="1291921"/>
                </a:cubicBezTo>
                <a:cubicBezTo>
                  <a:pt x="2704246" y="1399057"/>
                  <a:pt x="2842091" y="1440321"/>
                  <a:pt x="2943103" y="1401351"/>
                </a:cubicBezTo>
                <a:lnTo>
                  <a:pt x="2944136" y="1402453"/>
                </a:lnTo>
                <a:cubicBezTo>
                  <a:pt x="3151633" y="1313115"/>
                  <a:pt x="3394200" y="1347498"/>
                  <a:pt x="3568991" y="1493737"/>
                </a:cubicBezTo>
                <a:lnTo>
                  <a:pt x="3569885" y="1493039"/>
                </a:lnTo>
                <a:cubicBezTo>
                  <a:pt x="3628143" y="1526613"/>
                  <a:pt x="3716677" y="1514475"/>
                  <a:pt x="3788630" y="1458349"/>
                </a:cubicBezTo>
                <a:cubicBezTo>
                  <a:pt x="3860582" y="1402223"/>
                  <a:pt x="3893906" y="1319306"/>
                  <a:pt x="3875524" y="1254627"/>
                </a:cubicBezTo>
                <a:lnTo>
                  <a:pt x="3877063" y="1253428"/>
                </a:lnTo>
                <a:cubicBezTo>
                  <a:pt x="3803922" y="1057157"/>
                  <a:pt x="3885091" y="832286"/>
                  <a:pt x="4074689" y="729211"/>
                </a:cubicBezTo>
                <a:cubicBezTo>
                  <a:pt x="4283572" y="615652"/>
                  <a:pt x="4544963" y="692926"/>
                  <a:pt x="4658521" y="901809"/>
                </a:cubicBezTo>
                <a:cubicBezTo>
                  <a:pt x="4772080" y="1110691"/>
                  <a:pt x="4694806" y="1372083"/>
                  <a:pt x="4485923" y="1485641"/>
                </a:cubicBezTo>
                <a:cubicBezTo>
                  <a:pt x="4340155" y="1564888"/>
                  <a:pt x="4168816" y="1551200"/>
                  <a:pt x="4041086" y="1463074"/>
                </a:cubicBezTo>
                <a:lnTo>
                  <a:pt x="4039242" y="1464511"/>
                </a:lnTo>
                <a:cubicBezTo>
                  <a:pt x="3980984" y="1430938"/>
                  <a:pt x="3892450" y="1443076"/>
                  <a:pt x="3820498" y="1499202"/>
                </a:cubicBezTo>
                <a:cubicBezTo>
                  <a:pt x="3748544" y="1555328"/>
                  <a:pt x="3715221" y="1638245"/>
                  <a:pt x="3733604" y="1702922"/>
                </a:cubicBezTo>
                <a:lnTo>
                  <a:pt x="3732965" y="1703421"/>
                </a:lnTo>
                <a:cubicBezTo>
                  <a:pt x="3854321" y="1954967"/>
                  <a:pt x="3789762" y="2265512"/>
                  <a:pt x="3561861" y="2446841"/>
                </a:cubicBezTo>
                <a:cubicBezTo>
                  <a:pt x="3296560" y="2657926"/>
                  <a:pt x="2910374" y="2613976"/>
                  <a:pt x="2699289" y="2348676"/>
                </a:cubicBezTo>
                <a:cubicBezTo>
                  <a:pt x="2546360" y="2156468"/>
                  <a:pt x="2527295" y="1900808"/>
                  <a:pt x="2630974" y="1695087"/>
                </a:cubicBezTo>
                <a:lnTo>
                  <a:pt x="2630589" y="1694677"/>
                </a:lnTo>
                <a:cubicBezTo>
                  <a:pt x="2675872" y="1596334"/>
                  <a:pt x="2643415" y="1456153"/>
                  <a:pt x="2542857" y="1349016"/>
                </a:cubicBezTo>
                <a:cubicBezTo>
                  <a:pt x="2442299" y="1241879"/>
                  <a:pt x="2304453" y="1200615"/>
                  <a:pt x="2203440" y="1239585"/>
                </a:cubicBezTo>
                <a:lnTo>
                  <a:pt x="2202416" y="1238491"/>
                </a:lnTo>
                <a:cubicBezTo>
                  <a:pt x="1960905" y="1348370"/>
                  <a:pt x="1671509" y="1296885"/>
                  <a:pt x="1482650" y="1101651"/>
                </a:cubicBezTo>
                <a:cubicBezTo>
                  <a:pt x="1414254" y="1052562"/>
                  <a:pt x="1303066" y="1055022"/>
                  <a:pt x="1205095" y="1113113"/>
                </a:cubicBezTo>
                <a:cubicBezTo>
                  <a:pt x="1104560" y="1172724"/>
                  <a:pt x="1048749" y="1272649"/>
                  <a:pt x="1061591" y="1357806"/>
                </a:cubicBezTo>
                <a:lnTo>
                  <a:pt x="1061011" y="1358150"/>
                </a:lnTo>
                <a:cubicBezTo>
                  <a:pt x="1106662" y="1552587"/>
                  <a:pt x="1039700" y="1764232"/>
                  <a:pt x="872930" y="1896923"/>
                </a:cubicBezTo>
                <a:cubicBezTo>
                  <a:pt x="640434" y="2081908"/>
                  <a:pt x="301998" y="2043392"/>
                  <a:pt x="117013" y="1810896"/>
                </a:cubicBezTo>
                <a:cubicBezTo>
                  <a:pt x="-67972" y="1578400"/>
                  <a:pt x="-29457" y="1239964"/>
                  <a:pt x="203040" y="1054980"/>
                </a:cubicBezTo>
                <a:cubicBezTo>
                  <a:pt x="407531" y="892276"/>
                  <a:pt x="693978" y="902474"/>
                  <a:pt x="885638" y="1065779"/>
                </a:cubicBezTo>
                <a:lnTo>
                  <a:pt x="887708" y="1064551"/>
                </a:lnTo>
                <a:cubicBezTo>
                  <a:pt x="956264" y="1116673"/>
                  <a:pt x="1070715" y="1115643"/>
                  <a:pt x="1171249" y="1056032"/>
                </a:cubicBezTo>
                <a:cubicBezTo>
                  <a:pt x="1271670" y="996488"/>
                  <a:pt x="1327470" y="896721"/>
                  <a:pt x="1314740" y="811634"/>
                </a:cubicBezTo>
                <a:cubicBezTo>
                  <a:pt x="1251131" y="571369"/>
                  <a:pt x="1330485" y="305671"/>
                  <a:pt x="1537499" y="140961"/>
                </a:cubicBezTo>
                <a:cubicBezTo>
                  <a:pt x="1642529" y="57394"/>
                  <a:pt x="1765507" y="11689"/>
                  <a:pt x="1889954" y="1971"/>
                </a:cubicBezTo>
                <a:cubicBezTo>
                  <a:pt x="1915880" y="-53"/>
                  <a:pt x="1941870" y="-515"/>
                  <a:pt x="1967775" y="567"/>
                </a:cubicBezTo>
                <a:close/>
              </a:path>
            </a:pathLst>
          </a:custGeom>
          <a:solidFill>
            <a:srgbClr val="87C42A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7433" name="TextBox 2"/>
          <p:cNvSpPr>
            <a:spLocks noChangeArrowheads="1"/>
          </p:cNvSpPr>
          <p:nvPr/>
        </p:nvSpPr>
        <p:spPr bwMode="auto">
          <a:xfrm>
            <a:off x="592138" y="1946275"/>
            <a:ext cx="2354262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algn="r"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1100">
                <a:solidFill>
                  <a:srgbClr val="87C42A"/>
                </a:solidFill>
              </a:rPr>
              <a:t>单击此处添加标题</a:t>
            </a:r>
            <a:endParaRPr lang="en-US" altLang="zh-CN" sz="1100">
              <a:solidFill>
                <a:srgbClr val="87C42A"/>
              </a:solidFill>
            </a:endParaRPr>
          </a:p>
          <a:p>
            <a:pPr algn="r"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800">
                <a:solidFill>
                  <a:srgbClr val="FEFEFE"/>
                </a:solidFill>
              </a:rPr>
              <a:t/>
            </a:r>
            <a:br>
              <a:rPr lang="zh-CN" altLang="en-US" sz="800">
                <a:solidFill>
                  <a:srgbClr val="FEFEFE"/>
                </a:solidFill>
              </a:rPr>
            </a:br>
            <a:r>
              <a:rPr lang="zh-CN" altLang="en-US" sz="900">
                <a:solidFill>
                  <a:srgbClr val="FEFEFE"/>
                </a:solidFill>
              </a:rPr>
              <a:t>在此处添加详细描述文本，尽量与标题文本语言风格相符合，语言描述尽量简洁生动，尽可能概括出段落内容</a:t>
            </a:r>
            <a:endParaRPr lang="en-US" altLang="zh-CN" sz="900">
              <a:solidFill>
                <a:srgbClr val="FEFEFE"/>
              </a:solidFill>
            </a:endParaRPr>
          </a:p>
        </p:txBody>
      </p:sp>
      <p:sp>
        <p:nvSpPr>
          <p:cNvPr id="17434" name="Rectangle 42"/>
          <p:cNvSpPr>
            <a:spLocks noChangeArrowheads="1"/>
          </p:cNvSpPr>
          <p:nvPr/>
        </p:nvSpPr>
        <p:spPr bwMode="auto">
          <a:xfrm>
            <a:off x="2987675" y="2000250"/>
            <a:ext cx="317500" cy="320675"/>
          </a:xfrm>
          <a:prstGeom prst="rect">
            <a:avLst/>
          </a:prstGeom>
          <a:solidFill>
            <a:srgbClr val="87C42A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r>
              <a:rPr lang="en-US" altLang="zh-CN" sz="1200">
                <a:sym typeface="Open Sans" pitchFamily="34" charset="0"/>
              </a:rPr>
              <a:t>01</a:t>
            </a:r>
          </a:p>
        </p:txBody>
      </p:sp>
      <p:sp>
        <p:nvSpPr>
          <p:cNvPr id="17435" name="TextBox 4"/>
          <p:cNvSpPr>
            <a:spLocks noChangeArrowheads="1"/>
          </p:cNvSpPr>
          <p:nvPr/>
        </p:nvSpPr>
        <p:spPr bwMode="auto">
          <a:xfrm>
            <a:off x="6356350" y="3657600"/>
            <a:ext cx="2352675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1100">
                <a:solidFill>
                  <a:srgbClr val="87C42A"/>
                </a:solidFill>
              </a:rPr>
              <a:t>单击此处添加标题</a:t>
            </a:r>
            <a:endParaRPr lang="en-US" altLang="zh-CN" sz="1100">
              <a:solidFill>
                <a:srgbClr val="87C42A"/>
              </a:solidFill>
            </a:endParaRPr>
          </a:p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800">
                <a:solidFill>
                  <a:srgbClr val="FEFEFE"/>
                </a:solidFill>
              </a:rPr>
              <a:t/>
            </a:r>
            <a:br>
              <a:rPr lang="zh-CN" altLang="en-US" sz="800">
                <a:solidFill>
                  <a:srgbClr val="FEFEFE"/>
                </a:solidFill>
              </a:rPr>
            </a:br>
            <a:r>
              <a:rPr lang="zh-CN" altLang="en-US" sz="900">
                <a:solidFill>
                  <a:srgbClr val="FEFEFE"/>
                </a:solidFill>
              </a:rPr>
              <a:t>在此处添加详细描述文本，尽量与标题文本语言风格相符合，语言描述尽量简洁生动，尽可能概括出段落内容</a:t>
            </a:r>
            <a:endParaRPr lang="en-US" altLang="zh-CN" sz="900">
              <a:solidFill>
                <a:srgbClr val="FEFEFE"/>
              </a:solidFill>
            </a:endParaRPr>
          </a:p>
        </p:txBody>
      </p:sp>
      <p:sp>
        <p:nvSpPr>
          <p:cNvPr id="17436" name="Rectangle 42"/>
          <p:cNvSpPr>
            <a:spLocks noChangeArrowheads="1"/>
          </p:cNvSpPr>
          <p:nvPr/>
        </p:nvSpPr>
        <p:spPr bwMode="auto">
          <a:xfrm>
            <a:off x="6037263" y="3711575"/>
            <a:ext cx="317500" cy="319088"/>
          </a:xfrm>
          <a:prstGeom prst="rect">
            <a:avLst/>
          </a:prstGeom>
          <a:solidFill>
            <a:srgbClr val="87C42A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r>
              <a:rPr lang="en-US" altLang="zh-CN" sz="1200">
                <a:sym typeface="Open Sans" pitchFamily="34" charset="0"/>
              </a:rPr>
              <a:t>04</a:t>
            </a:r>
          </a:p>
        </p:txBody>
      </p:sp>
      <p:sp>
        <p:nvSpPr>
          <p:cNvPr id="17437" name="TextBox 6"/>
          <p:cNvSpPr>
            <a:spLocks noChangeArrowheads="1"/>
          </p:cNvSpPr>
          <p:nvPr/>
        </p:nvSpPr>
        <p:spPr bwMode="auto">
          <a:xfrm>
            <a:off x="5443538" y="1708150"/>
            <a:ext cx="2352675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1100">
                <a:solidFill>
                  <a:srgbClr val="87C42A"/>
                </a:solidFill>
              </a:rPr>
              <a:t>单击此处添加标题</a:t>
            </a:r>
            <a:endParaRPr lang="en-US" altLang="zh-CN" sz="1100">
              <a:solidFill>
                <a:srgbClr val="87C42A"/>
              </a:solidFill>
            </a:endParaRPr>
          </a:p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800">
                <a:solidFill>
                  <a:srgbClr val="FEFEFE"/>
                </a:solidFill>
              </a:rPr>
              <a:t/>
            </a:r>
            <a:br>
              <a:rPr lang="zh-CN" altLang="en-US" sz="800">
                <a:solidFill>
                  <a:srgbClr val="FEFEFE"/>
                </a:solidFill>
              </a:rPr>
            </a:br>
            <a:r>
              <a:rPr lang="zh-CN" altLang="en-US" sz="900">
                <a:solidFill>
                  <a:srgbClr val="FEFEFE"/>
                </a:solidFill>
              </a:rPr>
              <a:t>在此处添加详细描述文本，尽量与标题文本语言风格相符合，语言描述尽量简洁生动，尽可能概括出段落内容</a:t>
            </a:r>
            <a:endParaRPr lang="en-US" altLang="zh-CN" sz="900">
              <a:solidFill>
                <a:srgbClr val="FEFEFE"/>
              </a:solidFill>
            </a:endParaRPr>
          </a:p>
        </p:txBody>
      </p:sp>
      <p:sp>
        <p:nvSpPr>
          <p:cNvPr id="17438" name="Rectangle 42"/>
          <p:cNvSpPr>
            <a:spLocks noChangeArrowheads="1"/>
          </p:cNvSpPr>
          <p:nvPr/>
        </p:nvSpPr>
        <p:spPr bwMode="auto">
          <a:xfrm>
            <a:off x="5124450" y="1762125"/>
            <a:ext cx="319088" cy="319088"/>
          </a:xfrm>
          <a:prstGeom prst="rect">
            <a:avLst/>
          </a:prstGeom>
          <a:solidFill>
            <a:srgbClr val="87C42A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r>
              <a:rPr lang="en-US" altLang="zh-CN" sz="1200">
                <a:sym typeface="Open Sans" pitchFamily="34" charset="0"/>
              </a:rPr>
              <a:t>03</a:t>
            </a:r>
          </a:p>
        </p:txBody>
      </p:sp>
      <p:sp>
        <p:nvSpPr>
          <p:cNvPr id="17439" name="TextBox 8"/>
          <p:cNvSpPr>
            <a:spLocks noChangeArrowheads="1"/>
          </p:cNvSpPr>
          <p:nvPr/>
        </p:nvSpPr>
        <p:spPr bwMode="auto">
          <a:xfrm>
            <a:off x="1570038" y="3929063"/>
            <a:ext cx="2352675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algn="r"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1100">
                <a:solidFill>
                  <a:srgbClr val="87C42A"/>
                </a:solidFill>
              </a:rPr>
              <a:t>单击此处添加标题</a:t>
            </a:r>
            <a:endParaRPr lang="en-US" altLang="zh-CN" sz="1100">
              <a:solidFill>
                <a:srgbClr val="87C42A"/>
              </a:solidFill>
            </a:endParaRPr>
          </a:p>
          <a:p>
            <a:pPr algn="r"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800">
                <a:solidFill>
                  <a:srgbClr val="87C42A"/>
                </a:solidFill>
              </a:rPr>
              <a:t/>
            </a:r>
            <a:br>
              <a:rPr lang="zh-CN" altLang="en-US" sz="800">
                <a:solidFill>
                  <a:srgbClr val="87C42A"/>
                </a:solidFill>
              </a:rPr>
            </a:br>
            <a:r>
              <a:rPr lang="zh-CN" altLang="en-US" sz="900">
                <a:solidFill>
                  <a:srgbClr val="FEFEFE"/>
                </a:solidFill>
              </a:rPr>
              <a:t>在此处添加详细描述文本，尽量与标题文本语言风格相符合，语言描述尽量简洁生动，尽可能概括出段落内容</a:t>
            </a:r>
            <a:endParaRPr lang="en-US" altLang="zh-CN" sz="900">
              <a:solidFill>
                <a:srgbClr val="FEFEFE"/>
              </a:solidFill>
            </a:endParaRPr>
          </a:p>
        </p:txBody>
      </p:sp>
      <p:sp>
        <p:nvSpPr>
          <p:cNvPr id="17440" name="Rectangle 42"/>
          <p:cNvSpPr>
            <a:spLocks noChangeArrowheads="1"/>
          </p:cNvSpPr>
          <p:nvPr/>
        </p:nvSpPr>
        <p:spPr bwMode="auto">
          <a:xfrm>
            <a:off x="3965575" y="3983038"/>
            <a:ext cx="317500" cy="319087"/>
          </a:xfrm>
          <a:prstGeom prst="rect">
            <a:avLst/>
          </a:prstGeom>
          <a:solidFill>
            <a:srgbClr val="87C42A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r>
              <a:rPr lang="en-US" altLang="zh-CN" sz="1200">
                <a:sym typeface="Open Sans" pitchFamily="34" charset="0"/>
              </a:rPr>
              <a:t>02</a:t>
            </a:r>
          </a:p>
        </p:txBody>
      </p:sp>
      <p:sp useBgFill="1">
        <p:nvSpPr>
          <p:cNvPr id="17441" name="圆角矩形 68"/>
          <p:cNvSpPr>
            <a:spLocks noChangeArrowheads="1"/>
          </p:cNvSpPr>
          <p:nvPr/>
        </p:nvSpPr>
        <p:spPr bwMode="auto">
          <a:xfrm>
            <a:off x="3597275" y="2268538"/>
            <a:ext cx="790575" cy="508000"/>
          </a:xfrm>
          <a:custGeom>
            <a:avLst/>
            <a:gdLst>
              <a:gd name="T0" fmla="*/ 160571 w 978088"/>
              <a:gd name="T1" fmla="*/ 0 h 630163"/>
              <a:gd name="T2" fmla="*/ 260144 w 978088"/>
              <a:gd name="T3" fmla="*/ 60644 h 630163"/>
              <a:gd name="T4" fmla="*/ 303043 w 978088"/>
              <a:gd name="T5" fmla="*/ 43711 h 630163"/>
              <a:gd name="T6" fmla="*/ 367271 w 978088"/>
              <a:gd name="T7" fmla="*/ 107259 h 630163"/>
              <a:gd name="T8" fmla="*/ 366142 w 978088"/>
              <a:gd name="T9" fmla="*/ 112793 h 630163"/>
              <a:gd name="T10" fmla="*/ 417483 w 978088"/>
              <a:gd name="T11" fmla="*/ 186695 h 630163"/>
              <a:gd name="T12" fmla="*/ 337198 w 978088"/>
              <a:gd name="T13" fmla="*/ 266131 h 630163"/>
              <a:gd name="T14" fmla="*/ 80285 w 978088"/>
              <a:gd name="T15" fmla="*/ 266131 h 630163"/>
              <a:gd name="T16" fmla="*/ 0 w 978088"/>
              <a:gd name="T17" fmla="*/ 186695 h 630163"/>
              <a:gd name="T18" fmla="*/ 48445 w 978088"/>
              <a:gd name="T19" fmla="*/ 113896 h 630163"/>
              <a:gd name="T20" fmla="*/ 48171 w 978088"/>
              <a:gd name="T21" fmla="*/ 111211 h 630163"/>
              <a:gd name="T22" fmla="*/ 160571 w 978088"/>
              <a:gd name="T23" fmla="*/ 0 h 630163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978088" h="630163">
                <a:moveTo>
                  <a:pt x="376188" y="0"/>
                </a:moveTo>
                <a:cubicBezTo>
                  <a:pt x="478336" y="0"/>
                  <a:pt x="566899" y="58161"/>
                  <a:pt x="609473" y="143596"/>
                </a:cubicBezTo>
                <a:cubicBezTo>
                  <a:pt x="635404" y="118352"/>
                  <a:pt x="670955" y="103500"/>
                  <a:pt x="709975" y="103500"/>
                </a:cubicBezTo>
                <a:cubicBezTo>
                  <a:pt x="793080" y="103500"/>
                  <a:pt x="860450" y="170870"/>
                  <a:pt x="860450" y="253975"/>
                </a:cubicBezTo>
                <a:lnTo>
                  <a:pt x="857805" y="267079"/>
                </a:lnTo>
                <a:cubicBezTo>
                  <a:pt x="928258" y="293890"/>
                  <a:pt x="978088" y="362161"/>
                  <a:pt x="978088" y="442069"/>
                </a:cubicBezTo>
                <a:cubicBezTo>
                  <a:pt x="978088" y="545950"/>
                  <a:pt x="893875" y="630163"/>
                  <a:pt x="789994" y="630163"/>
                </a:cubicBezTo>
                <a:lnTo>
                  <a:pt x="188094" y="630163"/>
                </a:lnTo>
                <a:cubicBezTo>
                  <a:pt x="84213" y="630163"/>
                  <a:pt x="0" y="545950"/>
                  <a:pt x="0" y="442069"/>
                </a:cubicBezTo>
                <a:cubicBezTo>
                  <a:pt x="0" y="364739"/>
                  <a:pt x="46666" y="298309"/>
                  <a:pt x="113497" y="269689"/>
                </a:cubicBezTo>
                <a:cubicBezTo>
                  <a:pt x="112881" y="267585"/>
                  <a:pt x="112856" y="265461"/>
                  <a:pt x="112856" y="263332"/>
                </a:cubicBezTo>
                <a:cubicBezTo>
                  <a:pt x="112856" y="117898"/>
                  <a:pt x="230754" y="0"/>
                  <a:pt x="376188" y="0"/>
                </a:cubicBezTo>
                <a:close/>
              </a:path>
            </a:pathLst>
          </a:custGeom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 useBgFill="1">
        <p:nvSpPr>
          <p:cNvPr id="17442" name="图文框 35"/>
          <p:cNvSpPr>
            <a:spLocks noChangeArrowheads="1"/>
          </p:cNvSpPr>
          <p:nvPr/>
        </p:nvSpPr>
        <p:spPr bwMode="auto">
          <a:xfrm>
            <a:off x="2333625" y="3111500"/>
            <a:ext cx="512763" cy="476250"/>
          </a:xfrm>
          <a:custGeom>
            <a:avLst/>
            <a:gdLst>
              <a:gd name="T0" fmla="*/ 29196 w 790121"/>
              <a:gd name="T1" fmla="*/ 91397 h 733367"/>
              <a:gd name="T2" fmla="*/ 38928 w 790121"/>
              <a:gd name="T3" fmla="*/ 101155 h 733367"/>
              <a:gd name="T4" fmla="*/ 29196 w 790121"/>
              <a:gd name="T5" fmla="*/ 110913 h 733367"/>
              <a:gd name="T6" fmla="*/ 19464 w 790121"/>
              <a:gd name="T7" fmla="*/ 101155 h 733367"/>
              <a:gd name="T8" fmla="*/ 29196 w 790121"/>
              <a:gd name="T9" fmla="*/ 91397 h 733367"/>
              <a:gd name="T10" fmla="*/ 11547 w 790121"/>
              <a:gd name="T11" fmla="*/ 83459 h 733367"/>
              <a:gd name="T12" fmla="*/ 11547 w 790121"/>
              <a:gd name="T13" fmla="*/ 118852 h 733367"/>
              <a:gd name="T14" fmla="*/ 46845 w 790121"/>
              <a:gd name="T15" fmla="*/ 118852 h 733367"/>
              <a:gd name="T16" fmla="*/ 46845 w 790121"/>
              <a:gd name="T17" fmla="*/ 83459 h 733367"/>
              <a:gd name="T18" fmla="*/ 11547 w 790121"/>
              <a:gd name="T19" fmla="*/ 83459 h 733367"/>
              <a:gd name="T20" fmla="*/ 71368 w 790121"/>
              <a:gd name="T21" fmla="*/ 71880 h 733367"/>
              <a:gd name="T22" fmla="*/ 129761 w 790121"/>
              <a:gd name="T23" fmla="*/ 71880 h 733367"/>
              <a:gd name="T24" fmla="*/ 129761 w 790121"/>
              <a:gd name="T25" fmla="*/ 130430 h 733367"/>
              <a:gd name="T26" fmla="*/ 71368 w 790121"/>
              <a:gd name="T27" fmla="*/ 130430 h 733367"/>
              <a:gd name="T28" fmla="*/ 71368 w 790121"/>
              <a:gd name="T29" fmla="*/ 71880 h 733367"/>
              <a:gd name="T30" fmla="*/ 0 w 790121"/>
              <a:gd name="T31" fmla="*/ 71880 h 733367"/>
              <a:gd name="T32" fmla="*/ 58392 w 790121"/>
              <a:gd name="T33" fmla="*/ 71880 h 733367"/>
              <a:gd name="T34" fmla="*/ 58392 w 790121"/>
              <a:gd name="T35" fmla="*/ 130430 h 733367"/>
              <a:gd name="T36" fmla="*/ 0 w 790121"/>
              <a:gd name="T37" fmla="*/ 130430 h 733367"/>
              <a:gd name="T38" fmla="*/ 0 w 790121"/>
              <a:gd name="T39" fmla="*/ 71880 h 733367"/>
              <a:gd name="T40" fmla="*/ 11547 w 790121"/>
              <a:gd name="T41" fmla="*/ 11899 h 733367"/>
              <a:gd name="T42" fmla="*/ 11547 w 790121"/>
              <a:gd name="T43" fmla="*/ 47291 h 733367"/>
              <a:gd name="T44" fmla="*/ 46845 w 790121"/>
              <a:gd name="T45" fmla="*/ 47291 h 733367"/>
              <a:gd name="T46" fmla="*/ 46845 w 790121"/>
              <a:gd name="T47" fmla="*/ 11899 h 733367"/>
              <a:gd name="T48" fmla="*/ 11547 w 790121"/>
              <a:gd name="T49" fmla="*/ 11899 h 733367"/>
              <a:gd name="T50" fmla="*/ 71368 w 790121"/>
              <a:gd name="T51" fmla="*/ 321 h 733367"/>
              <a:gd name="T52" fmla="*/ 128895 w 790121"/>
              <a:gd name="T53" fmla="*/ 321 h 733367"/>
              <a:gd name="T54" fmla="*/ 118008 w 790121"/>
              <a:gd name="T55" fmla="*/ 11900 h 733367"/>
              <a:gd name="T56" fmla="*/ 82916 w 790121"/>
              <a:gd name="T57" fmla="*/ 11900 h 733367"/>
              <a:gd name="T58" fmla="*/ 82916 w 790121"/>
              <a:gd name="T59" fmla="*/ 47292 h 733367"/>
              <a:gd name="T60" fmla="*/ 118213 w 790121"/>
              <a:gd name="T61" fmla="*/ 47292 h 733367"/>
              <a:gd name="T62" fmla="*/ 118213 w 790121"/>
              <a:gd name="T63" fmla="*/ 33499 h 733367"/>
              <a:gd name="T64" fmla="*/ 129761 w 790121"/>
              <a:gd name="T65" fmla="*/ 21219 h 733367"/>
              <a:gd name="T66" fmla="*/ 129761 w 790121"/>
              <a:gd name="T67" fmla="*/ 58870 h 733367"/>
              <a:gd name="T68" fmla="*/ 71368 w 790121"/>
              <a:gd name="T69" fmla="*/ 58870 h 733367"/>
              <a:gd name="T70" fmla="*/ 71368 w 790121"/>
              <a:gd name="T71" fmla="*/ 321 h 733367"/>
              <a:gd name="T72" fmla="*/ 0 w 790121"/>
              <a:gd name="T73" fmla="*/ 321 h 733367"/>
              <a:gd name="T74" fmla="*/ 58392 w 790121"/>
              <a:gd name="T75" fmla="*/ 321 h 733367"/>
              <a:gd name="T76" fmla="*/ 58392 w 790121"/>
              <a:gd name="T77" fmla="*/ 58870 h 733367"/>
              <a:gd name="T78" fmla="*/ 0 w 790121"/>
              <a:gd name="T79" fmla="*/ 58870 h 733367"/>
              <a:gd name="T80" fmla="*/ 0 w 790121"/>
              <a:gd name="T81" fmla="*/ 321 h 733367"/>
              <a:gd name="T82" fmla="*/ 135589 w 790121"/>
              <a:gd name="T83" fmla="*/ 0 h 733367"/>
              <a:gd name="T84" fmla="*/ 140148 w 790121"/>
              <a:gd name="T85" fmla="*/ 4572 h 733367"/>
              <a:gd name="T86" fmla="*/ 106435 w 790121"/>
              <a:gd name="T87" fmla="*/ 38374 h 733367"/>
              <a:gd name="T88" fmla="*/ 106488 w 790121"/>
              <a:gd name="T89" fmla="*/ 38426 h 733367"/>
              <a:gd name="T90" fmla="*/ 102225 w 790121"/>
              <a:gd name="T91" fmla="*/ 42701 h 733367"/>
              <a:gd name="T92" fmla="*/ 85349 w 790121"/>
              <a:gd name="T93" fmla="*/ 25780 h 733367"/>
              <a:gd name="T94" fmla="*/ 89611 w 790121"/>
              <a:gd name="T95" fmla="*/ 21506 h 733367"/>
              <a:gd name="T96" fmla="*/ 101876 w 790121"/>
              <a:gd name="T97" fmla="*/ 33803 h 733367"/>
              <a:gd name="T98" fmla="*/ 135589 w 790121"/>
              <a:gd name="T99" fmla="*/ 0 h 733367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0" t="0" r="r" b="b"/>
            <a:pathLst>
              <a:path w="790121" h="733367">
                <a:moveTo>
                  <a:pt x="164601" y="513898"/>
                </a:moveTo>
                <a:cubicBezTo>
                  <a:pt x="194903" y="513898"/>
                  <a:pt x="219468" y="538463"/>
                  <a:pt x="219468" y="568765"/>
                </a:cubicBezTo>
                <a:cubicBezTo>
                  <a:pt x="219468" y="599067"/>
                  <a:pt x="194903" y="623632"/>
                  <a:pt x="164601" y="623632"/>
                </a:cubicBezTo>
                <a:cubicBezTo>
                  <a:pt x="134299" y="623632"/>
                  <a:pt x="109734" y="599067"/>
                  <a:pt x="109734" y="568765"/>
                </a:cubicBezTo>
                <a:cubicBezTo>
                  <a:pt x="109734" y="538463"/>
                  <a:pt x="134299" y="513898"/>
                  <a:pt x="164601" y="513898"/>
                </a:cubicBezTo>
                <a:close/>
                <a:moveTo>
                  <a:pt x="65100" y="469264"/>
                </a:moveTo>
                <a:lnTo>
                  <a:pt x="65100" y="668267"/>
                </a:lnTo>
                <a:lnTo>
                  <a:pt x="264103" y="668267"/>
                </a:lnTo>
                <a:lnTo>
                  <a:pt x="264103" y="469264"/>
                </a:lnTo>
                <a:lnTo>
                  <a:pt x="65100" y="469264"/>
                </a:lnTo>
                <a:close/>
                <a:moveTo>
                  <a:pt x="402359" y="404164"/>
                </a:moveTo>
                <a:lnTo>
                  <a:pt x="731562" y="404164"/>
                </a:lnTo>
                <a:lnTo>
                  <a:pt x="731562" y="733367"/>
                </a:lnTo>
                <a:lnTo>
                  <a:pt x="402359" y="733367"/>
                </a:lnTo>
                <a:lnTo>
                  <a:pt x="402359" y="404164"/>
                </a:lnTo>
                <a:close/>
                <a:moveTo>
                  <a:pt x="0" y="404164"/>
                </a:moveTo>
                <a:lnTo>
                  <a:pt x="329203" y="404164"/>
                </a:lnTo>
                <a:lnTo>
                  <a:pt x="329203" y="733367"/>
                </a:lnTo>
                <a:lnTo>
                  <a:pt x="0" y="733367"/>
                </a:lnTo>
                <a:lnTo>
                  <a:pt x="0" y="404164"/>
                </a:lnTo>
                <a:close/>
                <a:moveTo>
                  <a:pt x="65100" y="66905"/>
                </a:moveTo>
                <a:lnTo>
                  <a:pt x="65100" y="265908"/>
                </a:lnTo>
                <a:lnTo>
                  <a:pt x="264103" y="265908"/>
                </a:lnTo>
                <a:lnTo>
                  <a:pt x="264103" y="66905"/>
                </a:lnTo>
                <a:lnTo>
                  <a:pt x="65100" y="66905"/>
                </a:lnTo>
                <a:close/>
                <a:moveTo>
                  <a:pt x="402359" y="1806"/>
                </a:moveTo>
                <a:lnTo>
                  <a:pt x="726682" y="1806"/>
                </a:lnTo>
                <a:lnTo>
                  <a:pt x="665305" y="66906"/>
                </a:lnTo>
                <a:lnTo>
                  <a:pt x="467459" y="66906"/>
                </a:lnTo>
                <a:lnTo>
                  <a:pt x="467459" y="265909"/>
                </a:lnTo>
                <a:lnTo>
                  <a:pt x="666462" y="265909"/>
                </a:lnTo>
                <a:lnTo>
                  <a:pt x="666462" y="188355"/>
                </a:lnTo>
                <a:lnTo>
                  <a:pt x="731562" y="119306"/>
                </a:lnTo>
                <a:lnTo>
                  <a:pt x="731562" y="331009"/>
                </a:lnTo>
                <a:lnTo>
                  <a:pt x="402359" y="331009"/>
                </a:lnTo>
                <a:lnTo>
                  <a:pt x="402359" y="1806"/>
                </a:lnTo>
                <a:close/>
                <a:moveTo>
                  <a:pt x="0" y="1805"/>
                </a:moveTo>
                <a:lnTo>
                  <a:pt x="329203" y="1805"/>
                </a:lnTo>
                <a:lnTo>
                  <a:pt x="329203" y="331008"/>
                </a:lnTo>
                <a:lnTo>
                  <a:pt x="0" y="331008"/>
                </a:lnTo>
                <a:lnTo>
                  <a:pt x="0" y="1805"/>
                </a:lnTo>
                <a:close/>
                <a:moveTo>
                  <a:pt x="764419" y="0"/>
                </a:moveTo>
                <a:lnTo>
                  <a:pt x="790121" y="25703"/>
                </a:lnTo>
                <a:lnTo>
                  <a:pt x="600057" y="215767"/>
                </a:lnTo>
                <a:lnTo>
                  <a:pt x="600352" y="216061"/>
                </a:lnTo>
                <a:lnTo>
                  <a:pt x="576318" y="240095"/>
                </a:lnTo>
                <a:lnTo>
                  <a:pt x="481177" y="144952"/>
                </a:lnTo>
                <a:lnTo>
                  <a:pt x="505210" y="120919"/>
                </a:lnTo>
                <a:lnTo>
                  <a:pt x="574355" y="190064"/>
                </a:lnTo>
                <a:lnTo>
                  <a:pt x="764419" y="0"/>
                </a:lnTo>
                <a:close/>
              </a:path>
            </a:pathLst>
          </a:custGeom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 useBgFill="1">
        <p:nvSpPr>
          <p:cNvPr id="17443" name="梯形 9"/>
          <p:cNvSpPr>
            <a:spLocks noChangeArrowheads="1"/>
          </p:cNvSpPr>
          <p:nvPr/>
        </p:nvSpPr>
        <p:spPr bwMode="auto">
          <a:xfrm rot="-5400000">
            <a:off x="4908550" y="3556000"/>
            <a:ext cx="644525" cy="568325"/>
          </a:xfrm>
          <a:custGeom>
            <a:avLst/>
            <a:gdLst>
              <a:gd name="T0" fmla="*/ 254123 w 792088"/>
              <a:gd name="T1" fmla="*/ 27913 h 698841"/>
              <a:gd name="T2" fmla="*/ 254123 w 792088"/>
              <a:gd name="T3" fmla="*/ 55826 h 698841"/>
              <a:gd name="T4" fmla="*/ 93124 w 792088"/>
              <a:gd name="T5" fmla="*/ 55826 h 698841"/>
              <a:gd name="T6" fmla="*/ 93124 w 792088"/>
              <a:gd name="T7" fmla="*/ 27913 h 698841"/>
              <a:gd name="T8" fmla="*/ 121100 w 792088"/>
              <a:gd name="T9" fmla="*/ 0 h 698841"/>
              <a:gd name="T10" fmla="*/ 226146 w 792088"/>
              <a:gd name="T11" fmla="*/ 0 h 698841"/>
              <a:gd name="T12" fmla="*/ 254123 w 792088"/>
              <a:gd name="T13" fmla="*/ 27913 h 698841"/>
              <a:gd name="T14" fmla="*/ 254365 w 792088"/>
              <a:gd name="T15" fmla="*/ 236395 h 698841"/>
              <a:gd name="T16" fmla="*/ 99956 w 792088"/>
              <a:gd name="T17" fmla="*/ 239546 h 698841"/>
              <a:gd name="T18" fmla="*/ 111629 w 792088"/>
              <a:gd name="T19" fmla="*/ 211958 h 698841"/>
              <a:gd name="T20" fmla="*/ 241570 w 792088"/>
              <a:gd name="T21" fmla="*/ 209307 h 698841"/>
              <a:gd name="T22" fmla="*/ 254365 w 792088"/>
              <a:gd name="T23" fmla="*/ 236395 h 698841"/>
              <a:gd name="T24" fmla="*/ 296675 w 792088"/>
              <a:gd name="T25" fmla="*/ 278192 h 698841"/>
              <a:gd name="T26" fmla="*/ 63486 w 792088"/>
              <a:gd name="T27" fmla="*/ 283882 h 698841"/>
              <a:gd name="T28" fmla="*/ 73923 w 792088"/>
              <a:gd name="T29" fmla="*/ 258655 h 698841"/>
              <a:gd name="T30" fmla="*/ 285015 w 792088"/>
              <a:gd name="T31" fmla="*/ 253503 h 698841"/>
              <a:gd name="T32" fmla="*/ 296675 w 792088"/>
              <a:gd name="T33" fmla="*/ 278192 h 698841"/>
              <a:gd name="T34" fmla="*/ 347247 w 792088"/>
              <a:gd name="T35" fmla="*/ 193516 h 698841"/>
              <a:gd name="T36" fmla="*/ 0 w 792088"/>
              <a:gd name="T37" fmla="*/ 193516 h 698841"/>
              <a:gd name="T38" fmla="*/ 93652 w 792088"/>
              <a:gd name="T39" fmla="*/ 70685 h 698841"/>
              <a:gd name="T40" fmla="*/ 253596 w 792088"/>
              <a:gd name="T41" fmla="*/ 70685 h 698841"/>
              <a:gd name="T42" fmla="*/ 347247 w 792088"/>
              <a:gd name="T43" fmla="*/ 193516 h 698841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792088" h="698841">
                <a:moveTo>
                  <a:pt x="579668" y="63817"/>
                </a:moveTo>
                <a:lnTo>
                  <a:pt x="579668" y="127634"/>
                </a:lnTo>
                <a:lnTo>
                  <a:pt x="212420" y="127634"/>
                </a:lnTo>
                <a:lnTo>
                  <a:pt x="212420" y="63817"/>
                </a:lnTo>
                <a:cubicBezTo>
                  <a:pt x="212420" y="28572"/>
                  <a:pt x="240992" y="0"/>
                  <a:pt x="276237" y="0"/>
                </a:cubicBezTo>
                <a:lnTo>
                  <a:pt x="515851" y="0"/>
                </a:lnTo>
                <a:cubicBezTo>
                  <a:pt x="551096" y="0"/>
                  <a:pt x="579668" y="28572"/>
                  <a:pt x="579668" y="63817"/>
                </a:cubicBezTo>
                <a:close/>
                <a:moveTo>
                  <a:pt x="580218" y="540462"/>
                </a:moveTo>
                <a:cubicBezTo>
                  <a:pt x="469169" y="592793"/>
                  <a:pt x="341100" y="595412"/>
                  <a:pt x="228004" y="547665"/>
                </a:cubicBezTo>
                <a:lnTo>
                  <a:pt x="254632" y="484593"/>
                </a:lnTo>
                <a:cubicBezTo>
                  <a:pt x="349807" y="524774"/>
                  <a:pt x="457582" y="522570"/>
                  <a:pt x="551034" y="478531"/>
                </a:cubicBezTo>
                <a:lnTo>
                  <a:pt x="580218" y="540462"/>
                </a:lnTo>
                <a:close/>
                <a:moveTo>
                  <a:pt x="676730" y="636019"/>
                </a:moveTo>
                <a:cubicBezTo>
                  <a:pt x="509150" y="714990"/>
                  <a:pt x="316056" y="719713"/>
                  <a:pt x="144815" y="649030"/>
                </a:cubicBezTo>
                <a:lnTo>
                  <a:pt x="168621" y="591354"/>
                </a:lnTo>
                <a:cubicBezTo>
                  <a:pt x="323635" y="655339"/>
                  <a:pt x="498432" y="651064"/>
                  <a:pt x="650132" y="579576"/>
                </a:cubicBezTo>
                <a:lnTo>
                  <a:pt x="676730" y="636019"/>
                </a:lnTo>
                <a:close/>
                <a:moveTo>
                  <a:pt x="792088" y="442429"/>
                </a:moveTo>
                <a:lnTo>
                  <a:pt x="0" y="442429"/>
                </a:lnTo>
                <a:lnTo>
                  <a:pt x="213623" y="161605"/>
                </a:lnTo>
                <a:lnTo>
                  <a:pt x="578465" y="161605"/>
                </a:lnTo>
                <a:lnTo>
                  <a:pt x="792088" y="442429"/>
                </a:lnTo>
                <a:close/>
              </a:path>
            </a:pathLst>
          </a:custGeom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 useBgFill="1">
        <p:nvSpPr>
          <p:cNvPr id="17444" name="矩形 60"/>
          <p:cNvSpPr>
            <a:spLocks noChangeArrowheads="1"/>
          </p:cNvSpPr>
          <p:nvPr/>
        </p:nvSpPr>
        <p:spPr bwMode="auto">
          <a:xfrm>
            <a:off x="6105525" y="2778125"/>
            <a:ext cx="454025" cy="406400"/>
          </a:xfrm>
          <a:custGeom>
            <a:avLst/>
            <a:gdLst>
              <a:gd name="T0" fmla="*/ 38985 w 816827"/>
              <a:gd name="T1" fmla="*/ 56812 h 729011"/>
              <a:gd name="T2" fmla="*/ 38985 w 816827"/>
              <a:gd name="T3" fmla="*/ 64800 h 729011"/>
              <a:gd name="T4" fmla="*/ 71907 w 816827"/>
              <a:gd name="T5" fmla="*/ 64800 h 729011"/>
              <a:gd name="T6" fmla="*/ 71907 w 816827"/>
              <a:gd name="T7" fmla="*/ 56812 h 729011"/>
              <a:gd name="T8" fmla="*/ 38985 w 816827"/>
              <a:gd name="T9" fmla="*/ 56812 h 729011"/>
              <a:gd name="T10" fmla="*/ 0 w 816827"/>
              <a:gd name="T11" fmla="*/ 51205 h 729011"/>
              <a:gd name="T12" fmla="*/ 77970 w 816827"/>
              <a:gd name="T13" fmla="*/ 51205 h 729011"/>
              <a:gd name="T14" fmla="*/ 77970 w 816827"/>
              <a:gd name="T15" fmla="*/ 70406 h 729011"/>
              <a:gd name="T16" fmla="*/ 0 w 816827"/>
              <a:gd name="T17" fmla="*/ 70406 h 729011"/>
              <a:gd name="T18" fmla="*/ 0 w 816827"/>
              <a:gd name="T19" fmla="*/ 51205 h 729011"/>
              <a:gd name="T20" fmla="*/ 16024 w 816827"/>
              <a:gd name="T21" fmla="*/ 31209 h 729011"/>
              <a:gd name="T22" fmla="*/ 16024 w 816827"/>
              <a:gd name="T23" fmla="*/ 39197 h 729011"/>
              <a:gd name="T24" fmla="*/ 71907 w 816827"/>
              <a:gd name="T25" fmla="*/ 39197 h 729011"/>
              <a:gd name="T26" fmla="*/ 71907 w 816827"/>
              <a:gd name="T27" fmla="*/ 31209 h 729011"/>
              <a:gd name="T28" fmla="*/ 16024 w 816827"/>
              <a:gd name="T29" fmla="*/ 31209 h 729011"/>
              <a:gd name="T30" fmla="*/ 0 w 816827"/>
              <a:gd name="T31" fmla="*/ 25602 h 729011"/>
              <a:gd name="T32" fmla="*/ 77970 w 816827"/>
              <a:gd name="T33" fmla="*/ 25602 h 729011"/>
              <a:gd name="T34" fmla="*/ 77970 w 816827"/>
              <a:gd name="T35" fmla="*/ 44804 h 729011"/>
              <a:gd name="T36" fmla="*/ 0 w 816827"/>
              <a:gd name="T37" fmla="*/ 44804 h 729011"/>
              <a:gd name="T38" fmla="*/ 0 w 816827"/>
              <a:gd name="T39" fmla="*/ 25602 h 729011"/>
              <a:gd name="T40" fmla="*/ 47648 w 816827"/>
              <a:gd name="T41" fmla="*/ 5606 h 729011"/>
              <a:gd name="T42" fmla="*/ 47648 w 816827"/>
              <a:gd name="T43" fmla="*/ 13595 h 729011"/>
              <a:gd name="T44" fmla="*/ 71907 w 816827"/>
              <a:gd name="T45" fmla="*/ 13595 h 729011"/>
              <a:gd name="T46" fmla="*/ 71907 w 816827"/>
              <a:gd name="T47" fmla="*/ 5606 h 729011"/>
              <a:gd name="T48" fmla="*/ 47648 w 816827"/>
              <a:gd name="T49" fmla="*/ 5606 h 729011"/>
              <a:gd name="T50" fmla="*/ 0 w 816827"/>
              <a:gd name="T51" fmla="*/ 0 h 729011"/>
              <a:gd name="T52" fmla="*/ 77970 w 816827"/>
              <a:gd name="T53" fmla="*/ 0 h 729011"/>
              <a:gd name="T54" fmla="*/ 77970 w 816827"/>
              <a:gd name="T55" fmla="*/ 19201 h 729011"/>
              <a:gd name="T56" fmla="*/ 0 w 816827"/>
              <a:gd name="T57" fmla="*/ 19201 h 729011"/>
              <a:gd name="T58" fmla="*/ 0 w 816827"/>
              <a:gd name="T59" fmla="*/ 0 h 729011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816827" h="729011">
                <a:moveTo>
                  <a:pt x="408414" y="588244"/>
                </a:moveTo>
                <a:lnTo>
                  <a:pt x="408414" y="670957"/>
                </a:lnTo>
                <a:lnTo>
                  <a:pt x="753307" y="670957"/>
                </a:lnTo>
                <a:lnTo>
                  <a:pt x="753307" y="588244"/>
                </a:lnTo>
                <a:lnTo>
                  <a:pt x="408414" y="588244"/>
                </a:lnTo>
                <a:close/>
                <a:moveTo>
                  <a:pt x="0" y="530190"/>
                </a:moveTo>
                <a:lnTo>
                  <a:pt x="816827" y="530190"/>
                </a:lnTo>
                <a:lnTo>
                  <a:pt x="816827" y="729011"/>
                </a:lnTo>
                <a:lnTo>
                  <a:pt x="0" y="729011"/>
                </a:lnTo>
                <a:lnTo>
                  <a:pt x="0" y="530190"/>
                </a:lnTo>
                <a:close/>
                <a:moveTo>
                  <a:pt x="167873" y="323149"/>
                </a:moveTo>
                <a:lnTo>
                  <a:pt x="167873" y="405862"/>
                </a:lnTo>
                <a:lnTo>
                  <a:pt x="753306" y="405862"/>
                </a:lnTo>
                <a:lnTo>
                  <a:pt x="753306" y="323149"/>
                </a:lnTo>
                <a:lnTo>
                  <a:pt x="167873" y="323149"/>
                </a:lnTo>
                <a:close/>
                <a:moveTo>
                  <a:pt x="0" y="265095"/>
                </a:moveTo>
                <a:lnTo>
                  <a:pt x="816827" y="265095"/>
                </a:lnTo>
                <a:lnTo>
                  <a:pt x="816827" y="463916"/>
                </a:lnTo>
                <a:lnTo>
                  <a:pt x="0" y="463916"/>
                </a:lnTo>
                <a:lnTo>
                  <a:pt x="0" y="265095"/>
                </a:lnTo>
                <a:close/>
                <a:moveTo>
                  <a:pt x="499162" y="58054"/>
                </a:moveTo>
                <a:lnTo>
                  <a:pt x="499162" y="140767"/>
                </a:lnTo>
                <a:lnTo>
                  <a:pt x="753306" y="140767"/>
                </a:lnTo>
                <a:lnTo>
                  <a:pt x="753306" y="58054"/>
                </a:lnTo>
                <a:lnTo>
                  <a:pt x="499162" y="58054"/>
                </a:lnTo>
                <a:close/>
                <a:moveTo>
                  <a:pt x="0" y="0"/>
                </a:moveTo>
                <a:lnTo>
                  <a:pt x="816827" y="0"/>
                </a:lnTo>
                <a:lnTo>
                  <a:pt x="816827" y="198821"/>
                </a:lnTo>
                <a:lnTo>
                  <a:pt x="0" y="198821"/>
                </a:lnTo>
                <a:lnTo>
                  <a:pt x="0" y="0"/>
                </a:lnTo>
                <a:close/>
              </a:path>
            </a:pathLst>
          </a:custGeom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927" name="TextBox 3"/>
          <p:cNvSpPr>
            <a:spLocks noChangeArrowheads="1"/>
          </p:cNvSpPr>
          <p:nvPr/>
        </p:nvSpPr>
        <p:spPr bwMode="auto">
          <a:xfrm>
            <a:off x="755650" y="796925"/>
            <a:ext cx="3024188" cy="631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zh-CN" sz="2400">
                <a:solidFill>
                  <a:srgbClr val="87C42A"/>
                </a:solidFill>
              </a:rPr>
              <a:t>单击此处添加标题</a:t>
            </a:r>
          </a:p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zh-CN" sz="1100">
                <a:solidFill>
                  <a:srgbClr val="87C42A"/>
                </a:solidFill>
              </a:rPr>
              <a:t>尽量与标题文本语言风格相符合</a:t>
            </a:r>
          </a:p>
        </p:txBody>
      </p:sp>
      <p:pic>
        <p:nvPicPr>
          <p:cNvPr id="38928" name="图片 1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075488" flipH="1">
            <a:off x="884237" y="-781049"/>
            <a:ext cx="784225" cy="248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</p:cSld>
  <p:clrMapOvr>
    <a:masterClrMapping/>
  </p:clrMapOvr>
  <p:transition spd="slow" advTm="4339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74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4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4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10" dur="1000"/>
                                        <p:tgtEl>
                                          <p:spTgt spid="174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74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74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16" dur="500"/>
                                        <p:tgtEl>
                                          <p:spTgt spid="174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74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74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21" dur="500"/>
                                        <p:tgtEl>
                                          <p:spTgt spid="174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74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74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26" dur="500"/>
                                        <p:tgtEl>
                                          <p:spTgt spid="174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74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74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31" dur="500"/>
                                        <p:tgtEl>
                                          <p:spTgt spid="174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74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74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37" dur="500"/>
                                        <p:tgtEl>
                                          <p:spTgt spid="17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74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74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42" dur="500"/>
                                        <p:tgtEl>
                                          <p:spTgt spid="174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74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74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47" dur="500"/>
                                        <p:tgtEl>
                                          <p:spTgt spid="17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74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74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52" dur="500"/>
                                        <p:tgtEl>
                                          <p:spTgt spid="17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5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74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74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74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74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74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74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74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74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32" grpId="0" animBg="1"/>
      <p:bldP spid="17433" grpId="0" bldLvl="0"/>
      <p:bldP spid="17434" grpId="0" bldLvl="0" animBg="1"/>
      <p:bldP spid="17435" grpId="0" bldLvl="0"/>
      <p:bldP spid="17436" grpId="0" bldLvl="0" animBg="1"/>
      <p:bldP spid="17437" grpId="0" bldLvl="0"/>
      <p:bldP spid="17438" grpId="0" bldLvl="0" animBg="1"/>
      <p:bldP spid="17439" grpId="0" bldLvl="0"/>
      <p:bldP spid="17440" grpId="0" bldLvl="0" animBg="1"/>
      <p:bldP spid="17441" grpId="0" animBg="1"/>
      <p:bldP spid="17442" grpId="0" animBg="1"/>
      <p:bldP spid="17443" grpId="0" animBg="1"/>
      <p:bldP spid="1744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矩形 24"/>
          <p:cNvSpPr/>
          <p:nvPr/>
        </p:nvSpPr>
        <p:spPr>
          <a:xfrm>
            <a:off x="0" y="1779588"/>
            <a:ext cx="6235700" cy="2070100"/>
          </a:xfrm>
          <a:prstGeom prst="rect">
            <a:avLst/>
          </a:prstGeom>
          <a:solidFill>
            <a:srgbClr val="92D05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dirty="0">
              <a:solidFill>
                <a:srgbClr val="0070C0"/>
              </a:solidFill>
            </a:endParaRPr>
          </a:p>
        </p:txBody>
      </p:sp>
      <p:sp>
        <p:nvSpPr>
          <p:cNvPr id="26" name="TextBox 51"/>
          <p:cNvSpPr txBox="1"/>
          <p:nvPr/>
        </p:nvSpPr>
        <p:spPr>
          <a:xfrm>
            <a:off x="2843213" y="2100263"/>
            <a:ext cx="2392362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lvl="1">
              <a:defRPr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zh-CN" altLang="en-US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第三部分标题</a:t>
            </a:r>
            <a:endParaRPr lang="en-US" altLang="zh-CN" sz="2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27" name="直接连接符 26"/>
          <p:cNvCxnSpPr/>
          <p:nvPr/>
        </p:nvCxnSpPr>
        <p:spPr>
          <a:xfrm flipV="1">
            <a:off x="2555875" y="1860550"/>
            <a:ext cx="0" cy="1924050"/>
          </a:xfrm>
          <a:prstGeom prst="line">
            <a:avLst/>
          </a:prstGeom>
          <a:ln w="12700">
            <a:solidFill>
              <a:schemeClr val="accent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53"/>
          <p:cNvSpPr txBox="1">
            <a:spLocks noChangeArrowheads="1"/>
          </p:cNvSpPr>
          <p:nvPr/>
        </p:nvSpPr>
        <p:spPr bwMode="auto">
          <a:xfrm>
            <a:off x="933450" y="3457575"/>
            <a:ext cx="901700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600"/>
              <a:t>PART 03</a:t>
            </a:r>
            <a:endParaRPr lang="zh-CN" altLang="en-US" sz="1600"/>
          </a:p>
        </p:txBody>
      </p:sp>
      <p:sp>
        <p:nvSpPr>
          <p:cNvPr id="29" name="TextBox 54"/>
          <p:cNvSpPr txBox="1"/>
          <p:nvPr/>
        </p:nvSpPr>
        <p:spPr>
          <a:xfrm>
            <a:off x="2916238" y="2767013"/>
            <a:ext cx="1077912" cy="246062"/>
          </a:xfrm>
          <a:prstGeom prst="rect">
            <a:avLst/>
          </a:prstGeom>
          <a:noFill/>
        </p:spPr>
        <p:txBody>
          <a:bodyPr lIns="60469" tIns="30235" rIns="60469" bIns="30235">
            <a:spAutoFit/>
          </a:bodyPr>
          <a:lstStyle/>
          <a:p>
            <a:pPr>
              <a:defRPr/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√</a:t>
            </a:r>
            <a:r>
              <a:rPr lang="zh-CN" altLang="en-US" sz="1200" dirty="0">
                <a:solidFill>
                  <a:srgbClr val="FEFEFE"/>
                </a:solidFill>
                <a:sym typeface="微软雅黑" pitchFamily="34" charset="-122"/>
              </a:rPr>
              <a:t>添加内容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0" name="TextBox 55"/>
          <p:cNvSpPr txBox="1"/>
          <p:nvPr/>
        </p:nvSpPr>
        <p:spPr>
          <a:xfrm>
            <a:off x="3994150" y="2767013"/>
            <a:ext cx="985838" cy="246062"/>
          </a:xfrm>
          <a:prstGeom prst="rect">
            <a:avLst/>
          </a:prstGeom>
          <a:noFill/>
        </p:spPr>
        <p:txBody>
          <a:bodyPr lIns="60469" tIns="30235" rIns="60469" bIns="30235">
            <a:spAutoFit/>
          </a:bodyPr>
          <a:lstStyle/>
          <a:p>
            <a:pPr>
              <a:defRPr/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√</a:t>
            </a:r>
            <a:r>
              <a:rPr lang="zh-CN" altLang="en-US" sz="1200" dirty="0">
                <a:solidFill>
                  <a:srgbClr val="FEFEFE"/>
                </a:solidFill>
                <a:sym typeface="微软雅黑" pitchFamily="34" charset="-122"/>
              </a:rPr>
              <a:t>添加内容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1" name="TextBox 56"/>
          <p:cNvSpPr txBox="1"/>
          <p:nvPr/>
        </p:nvSpPr>
        <p:spPr>
          <a:xfrm>
            <a:off x="5076825" y="2767013"/>
            <a:ext cx="1027113" cy="246062"/>
          </a:xfrm>
          <a:prstGeom prst="rect">
            <a:avLst/>
          </a:prstGeom>
          <a:noFill/>
        </p:spPr>
        <p:txBody>
          <a:bodyPr lIns="60469" tIns="30235" rIns="60469" bIns="30235">
            <a:spAutoFit/>
          </a:bodyPr>
          <a:lstStyle/>
          <a:p>
            <a:pPr>
              <a:defRPr/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√</a:t>
            </a:r>
            <a:r>
              <a:rPr lang="zh-CN" altLang="en-US" sz="1200" dirty="0">
                <a:solidFill>
                  <a:srgbClr val="FEFEFE"/>
                </a:solidFill>
                <a:sym typeface="微软雅黑" pitchFamily="34" charset="-122"/>
              </a:rPr>
              <a:t>添加内容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2" name="TextBox 57"/>
          <p:cNvSpPr txBox="1"/>
          <p:nvPr/>
        </p:nvSpPr>
        <p:spPr>
          <a:xfrm>
            <a:off x="2916238" y="3079750"/>
            <a:ext cx="1231900" cy="246063"/>
          </a:xfrm>
          <a:prstGeom prst="rect">
            <a:avLst/>
          </a:prstGeom>
          <a:noFill/>
        </p:spPr>
        <p:txBody>
          <a:bodyPr lIns="60469" tIns="30235" rIns="60469" bIns="30235">
            <a:spAutoFit/>
          </a:bodyPr>
          <a:lstStyle/>
          <a:p>
            <a:pPr>
              <a:defRPr/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√</a:t>
            </a:r>
            <a:r>
              <a:rPr lang="zh-CN" altLang="en-US" sz="1200" dirty="0">
                <a:solidFill>
                  <a:srgbClr val="FEFEFE"/>
                </a:solidFill>
                <a:sym typeface="微软雅黑" pitchFamily="34" charset="-122"/>
              </a:rPr>
              <a:t>添加内容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3" name="TextBox 58"/>
          <p:cNvSpPr txBox="1"/>
          <p:nvPr/>
        </p:nvSpPr>
        <p:spPr>
          <a:xfrm>
            <a:off x="3997325" y="3079750"/>
            <a:ext cx="1230313" cy="246063"/>
          </a:xfrm>
          <a:prstGeom prst="rect">
            <a:avLst/>
          </a:prstGeom>
          <a:noFill/>
        </p:spPr>
        <p:txBody>
          <a:bodyPr lIns="60469" tIns="30235" rIns="60469" bIns="30235">
            <a:spAutoFit/>
          </a:bodyPr>
          <a:lstStyle/>
          <a:p>
            <a:pPr>
              <a:defRPr/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√</a:t>
            </a:r>
            <a:r>
              <a:rPr lang="zh-CN" altLang="en-US" sz="1200" dirty="0">
                <a:solidFill>
                  <a:srgbClr val="FEFEFE"/>
                </a:solidFill>
                <a:sym typeface="微软雅黑" pitchFamily="34" charset="-122"/>
              </a:rPr>
              <a:t>添加内容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34" name="组合 33"/>
          <p:cNvGrpSpPr>
            <a:grpSpLocks/>
          </p:cNvGrpSpPr>
          <p:nvPr/>
        </p:nvGrpSpPr>
        <p:grpSpPr bwMode="auto">
          <a:xfrm>
            <a:off x="611188" y="1906588"/>
            <a:ext cx="1438275" cy="1436687"/>
            <a:chOff x="5675204" y="407884"/>
            <a:chExt cx="1437120" cy="1437120"/>
          </a:xfrm>
        </p:grpSpPr>
        <p:sp useBgFill="1">
          <p:nvSpPr>
            <p:cNvPr id="35" name="椭圆 34"/>
            <p:cNvSpPr/>
            <p:nvPr/>
          </p:nvSpPr>
          <p:spPr>
            <a:xfrm>
              <a:off x="5675204" y="407884"/>
              <a:ext cx="1437120" cy="14371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36" name="KSO_Shape"/>
            <p:cNvSpPr>
              <a:spLocks/>
            </p:cNvSpPr>
            <p:nvPr/>
          </p:nvSpPr>
          <p:spPr bwMode="auto">
            <a:xfrm>
              <a:off x="6014656" y="865222"/>
              <a:ext cx="758216" cy="522444"/>
            </a:xfrm>
            <a:custGeom>
              <a:avLst/>
              <a:gdLst>
                <a:gd name="T0" fmla="*/ 2147483646 w 112"/>
                <a:gd name="T1" fmla="*/ 2147483646 h 77"/>
                <a:gd name="T2" fmla="*/ 2147483646 w 112"/>
                <a:gd name="T3" fmla="*/ 2147483646 h 77"/>
                <a:gd name="T4" fmla="*/ 2147483646 w 112"/>
                <a:gd name="T5" fmla="*/ 2147483646 h 77"/>
                <a:gd name="T6" fmla="*/ 2147483646 w 112"/>
                <a:gd name="T7" fmla="*/ 2147483646 h 77"/>
                <a:gd name="T8" fmla="*/ 2147483646 w 112"/>
                <a:gd name="T9" fmla="*/ 2147483646 h 77"/>
                <a:gd name="T10" fmla="*/ 0 w 112"/>
                <a:gd name="T11" fmla="*/ 2147483646 h 77"/>
                <a:gd name="T12" fmla="*/ 2147483646 w 112"/>
                <a:gd name="T13" fmla="*/ 2147483646 h 77"/>
                <a:gd name="T14" fmla="*/ 2147483646 w 112"/>
                <a:gd name="T15" fmla="*/ 2147483646 h 77"/>
                <a:gd name="T16" fmla="*/ 2147483646 w 112"/>
                <a:gd name="T17" fmla="*/ 2147483646 h 77"/>
                <a:gd name="T18" fmla="*/ 2147483646 w 112"/>
                <a:gd name="T19" fmla="*/ 2147483646 h 77"/>
                <a:gd name="T20" fmla="*/ 2147483646 w 112"/>
                <a:gd name="T21" fmla="*/ 2147483646 h 77"/>
                <a:gd name="T22" fmla="*/ 2147483646 w 112"/>
                <a:gd name="T23" fmla="*/ 2147483646 h 77"/>
                <a:gd name="T24" fmla="*/ 2147483646 w 112"/>
                <a:gd name="T25" fmla="*/ 2147483646 h 77"/>
                <a:gd name="T26" fmla="*/ 2147483646 w 112"/>
                <a:gd name="T27" fmla="*/ 2147483646 h 77"/>
                <a:gd name="T28" fmla="*/ 2147483646 w 112"/>
                <a:gd name="T29" fmla="*/ 2147483646 h 77"/>
                <a:gd name="T30" fmla="*/ 2147483646 w 112"/>
                <a:gd name="T31" fmla="*/ 2147483646 h 77"/>
                <a:gd name="T32" fmla="*/ 2147483646 w 112"/>
                <a:gd name="T33" fmla="*/ 2147483646 h 77"/>
                <a:gd name="T34" fmla="*/ 2147483646 w 112"/>
                <a:gd name="T35" fmla="*/ 2147483646 h 77"/>
                <a:gd name="T36" fmla="*/ 2147483646 w 112"/>
                <a:gd name="T37" fmla="*/ 2147483646 h 77"/>
                <a:gd name="T38" fmla="*/ 2147483646 w 112"/>
                <a:gd name="T39" fmla="*/ 2147483646 h 77"/>
                <a:gd name="T40" fmla="*/ 2147483646 w 112"/>
                <a:gd name="T41" fmla="*/ 2147483646 h 77"/>
                <a:gd name="T42" fmla="*/ 2147483646 w 112"/>
                <a:gd name="T43" fmla="*/ 2147483646 h 77"/>
                <a:gd name="T44" fmla="*/ 2147483646 w 112"/>
                <a:gd name="T45" fmla="*/ 2147483646 h 77"/>
                <a:gd name="T46" fmla="*/ 2147483646 w 112"/>
                <a:gd name="T47" fmla="*/ 2147483646 h 77"/>
                <a:gd name="T48" fmla="*/ 2147483646 w 112"/>
                <a:gd name="T49" fmla="*/ 2147483646 h 77"/>
                <a:gd name="T50" fmla="*/ 2147483646 w 112"/>
                <a:gd name="T51" fmla="*/ 2147483646 h 77"/>
                <a:gd name="T52" fmla="*/ 2147483646 w 112"/>
                <a:gd name="T53" fmla="*/ 2147483646 h 77"/>
                <a:gd name="T54" fmla="*/ 2147483646 w 112"/>
                <a:gd name="T55" fmla="*/ 2147483646 h 77"/>
                <a:gd name="T56" fmla="*/ 2147483646 w 112"/>
                <a:gd name="T57" fmla="*/ 2147483646 h 77"/>
                <a:gd name="T58" fmla="*/ 2147483646 w 112"/>
                <a:gd name="T59" fmla="*/ 2147483646 h 77"/>
                <a:gd name="T60" fmla="*/ 2147483646 w 112"/>
                <a:gd name="T61" fmla="*/ 2147483646 h 77"/>
                <a:gd name="T62" fmla="*/ 2147483646 w 112"/>
                <a:gd name="T63" fmla="*/ 2147483646 h 77"/>
                <a:gd name="T64" fmla="*/ 2147483646 w 112"/>
                <a:gd name="T65" fmla="*/ 2147483646 h 77"/>
                <a:gd name="T66" fmla="*/ 2147483646 w 112"/>
                <a:gd name="T67" fmla="*/ 2147483646 h 77"/>
                <a:gd name="T68" fmla="*/ 2147483646 w 112"/>
                <a:gd name="T69" fmla="*/ 2147483646 h 77"/>
                <a:gd name="T70" fmla="*/ 2147483646 w 112"/>
                <a:gd name="T71" fmla="*/ 2147483646 h 77"/>
                <a:gd name="T72" fmla="*/ 2147483646 w 112"/>
                <a:gd name="T73" fmla="*/ 2147483646 h 77"/>
                <a:gd name="T74" fmla="*/ 2147483646 w 112"/>
                <a:gd name="T75" fmla="*/ 2147483646 h 77"/>
                <a:gd name="T76" fmla="*/ 2147483646 w 112"/>
                <a:gd name="T77" fmla="*/ 2147483646 h 77"/>
                <a:gd name="T78" fmla="*/ 2147483646 w 112"/>
                <a:gd name="T79" fmla="*/ 2147483646 h 77"/>
                <a:gd name="T80" fmla="*/ 2147483646 w 112"/>
                <a:gd name="T81" fmla="*/ 2147483646 h 77"/>
                <a:gd name="T82" fmla="*/ 2147483646 w 112"/>
                <a:gd name="T83" fmla="*/ 2147483646 h 77"/>
                <a:gd name="T84" fmla="*/ 2147483646 w 112"/>
                <a:gd name="T85" fmla="*/ 2147483646 h 77"/>
                <a:gd name="T86" fmla="*/ 2147483646 w 112"/>
                <a:gd name="T87" fmla="*/ 2147483646 h 77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112" h="77">
                  <a:moveTo>
                    <a:pt x="56" y="0"/>
                  </a:moveTo>
                  <a:cubicBezTo>
                    <a:pt x="62" y="0"/>
                    <a:pt x="66" y="4"/>
                    <a:pt x="66" y="10"/>
                  </a:cubicBezTo>
                  <a:cubicBezTo>
                    <a:pt x="66" y="15"/>
                    <a:pt x="62" y="20"/>
                    <a:pt x="56" y="20"/>
                  </a:cubicBezTo>
                  <a:cubicBezTo>
                    <a:pt x="51" y="20"/>
                    <a:pt x="46" y="15"/>
                    <a:pt x="46" y="10"/>
                  </a:cubicBezTo>
                  <a:cubicBezTo>
                    <a:pt x="46" y="4"/>
                    <a:pt x="51" y="0"/>
                    <a:pt x="56" y="0"/>
                  </a:cubicBezTo>
                  <a:close/>
                  <a:moveTo>
                    <a:pt x="15" y="49"/>
                  </a:moveTo>
                  <a:cubicBezTo>
                    <a:pt x="15" y="66"/>
                    <a:pt x="15" y="66"/>
                    <a:pt x="15" y="66"/>
                  </a:cubicBezTo>
                  <a:cubicBezTo>
                    <a:pt x="10" y="66"/>
                    <a:pt x="10" y="66"/>
                    <a:pt x="10" y="66"/>
                  </a:cubicBezTo>
                  <a:cubicBezTo>
                    <a:pt x="10" y="52"/>
                    <a:pt x="10" y="52"/>
                    <a:pt x="10" y="52"/>
                  </a:cubicBezTo>
                  <a:cubicBezTo>
                    <a:pt x="9" y="52"/>
                    <a:pt x="9" y="52"/>
                    <a:pt x="9" y="52"/>
                  </a:cubicBezTo>
                  <a:cubicBezTo>
                    <a:pt x="9" y="66"/>
                    <a:pt x="9" y="66"/>
                    <a:pt x="9" y="66"/>
                  </a:cubicBezTo>
                  <a:cubicBezTo>
                    <a:pt x="4" y="66"/>
                    <a:pt x="4" y="66"/>
                    <a:pt x="4" y="66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1"/>
                    <a:pt x="1" y="29"/>
                    <a:pt x="4" y="29"/>
                  </a:cubicBezTo>
                  <a:cubicBezTo>
                    <a:pt x="13" y="29"/>
                    <a:pt x="13" y="29"/>
                    <a:pt x="13" y="29"/>
                  </a:cubicBezTo>
                  <a:cubicBezTo>
                    <a:pt x="13" y="30"/>
                    <a:pt x="13" y="30"/>
                    <a:pt x="13" y="31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5" y="49"/>
                    <a:pt x="15" y="49"/>
                    <a:pt x="15" y="49"/>
                  </a:cubicBezTo>
                  <a:close/>
                  <a:moveTo>
                    <a:pt x="10" y="15"/>
                  </a:moveTo>
                  <a:cubicBezTo>
                    <a:pt x="13" y="15"/>
                    <a:pt x="16" y="18"/>
                    <a:pt x="16" y="22"/>
                  </a:cubicBezTo>
                  <a:cubicBezTo>
                    <a:pt x="16" y="23"/>
                    <a:pt x="16" y="24"/>
                    <a:pt x="15" y="25"/>
                  </a:cubicBezTo>
                  <a:cubicBezTo>
                    <a:pt x="15" y="26"/>
                    <a:pt x="15" y="26"/>
                    <a:pt x="14" y="26"/>
                  </a:cubicBezTo>
                  <a:cubicBezTo>
                    <a:pt x="13" y="27"/>
                    <a:pt x="12" y="28"/>
                    <a:pt x="10" y="28"/>
                  </a:cubicBezTo>
                  <a:cubicBezTo>
                    <a:pt x="6" y="28"/>
                    <a:pt x="3" y="25"/>
                    <a:pt x="3" y="22"/>
                  </a:cubicBezTo>
                  <a:cubicBezTo>
                    <a:pt x="3" y="18"/>
                    <a:pt x="6" y="15"/>
                    <a:pt x="10" y="15"/>
                  </a:cubicBezTo>
                  <a:close/>
                  <a:moveTo>
                    <a:pt x="96" y="49"/>
                  </a:moveTo>
                  <a:cubicBezTo>
                    <a:pt x="96" y="66"/>
                    <a:pt x="96" y="66"/>
                    <a:pt x="96" y="66"/>
                  </a:cubicBezTo>
                  <a:cubicBezTo>
                    <a:pt x="101" y="66"/>
                    <a:pt x="101" y="66"/>
                    <a:pt x="101" y="66"/>
                  </a:cubicBezTo>
                  <a:cubicBezTo>
                    <a:pt x="101" y="52"/>
                    <a:pt x="101" y="52"/>
                    <a:pt x="101" y="52"/>
                  </a:cubicBezTo>
                  <a:cubicBezTo>
                    <a:pt x="102" y="52"/>
                    <a:pt x="102" y="52"/>
                    <a:pt x="102" y="52"/>
                  </a:cubicBezTo>
                  <a:cubicBezTo>
                    <a:pt x="102" y="66"/>
                    <a:pt x="102" y="66"/>
                    <a:pt x="102" y="66"/>
                  </a:cubicBezTo>
                  <a:cubicBezTo>
                    <a:pt x="107" y="66"/>
                    <a:pt x="107" y="66"/>
                    <a:pt x="107" y="66"/>
                  </a:cubicBezTo>
                  <a:cubicBezTo>
                    <a:pt x="107" y="49"/>
                    <a:pt x="107" y="49"/>
                    <a:pt x="107" y="49"/>
                  </a:cubicBezTo>
                  <a:cubicBezTo>
                    <a:pt x="107" y="46"/>
                    <a:pt x="107" y="46"/>
                    <a:pt x="107" y="46"/>
                  </a:cubicBezTo>
                  <a:cubicBezTo>
                    <a:pt x="107" y="37"/>
                    <a:pt x="107" y="37"/>
                    <a:pt x="107" y="37"/>
                  </a:cubicBezTo>
                  <a:cubicBezTo>
                    <a:pt x="107" y="37"/>
                    <a:pt x="107" y="37"/>
                    <a:pt x="107" y="37"/>
                  </a:cubicBezTo>
                  <a:cubicBezTo>
                    <a:pt x="107" y="46"/>
                    <a:pt x="107" y="46"/>
                    <a:pt x="107" y="46"/>
                  </a:cubicBezTo>
                  <a:cubicBezTo>
                    <a:pt x="112" y="46"/>
                    <a:pt x="112" y="46"/>
                    <a:pt x="112" y="46"/>
                  </a:cubicBezTo>
                  <a:cubicBezTo>
                    <a:pt x="112" y="33"/>
                    <a:pt x="112" y="33"/>
                    <a:pt x="112" y="33"/>
                  </a:cubicBezTo>
                  <a:cubicBezTo>
                    <a:pt x="112" y="31"/>
                    <a:pt x="110" y="29"/>
                    <a:pt x="107" y="29"/>
                  </a:cubicBezTo>
                  <a:cubicBezTo>
                    <a:pt x="98" y="29"/>
                    <a:pt x="98" y="29"/>
                    <a:pt x="98" y="29"/>
                  </a:cubicBezTo>
                  <a:cubicBezTo>
                    <a:pt x="98" y="30"/>
                    <a:pt x="98" y="30"/>
                    <a:pt x="98" y="31"/>
                  </a:cubicBezTo>
                  <a:cubicBezTo>
                    <a:pt x="98" y="49"/>
                    <a:pt x="98" y="49"/>
                    <a:pt x="98" y="49"/>
                  </a:cubicBezTo>
                  <a:cubicBezTo>
                    <a:pt x="96" y="49"/>
                    <a:pt x="96" y="49"/>
                    <a:pt x="96" y="49"/>
                  </a:cubicBezTo>
                  <a:close/>
                  <a:moveTo>
                    <a:pt x="101" y="15"/>
                  </a:moveTo>
                  <a:cubicBezTo>
                    <a:pt x="98" y="15"/>
                    <a:pt x="95" y="18"/>
                    <a:pt x="95" y="22"/>
                  </a:cubicBezTo>
                  <a:cubicBezTo>
                    <a:pt x="95" y="23"/>
                    <a:pt x="95" y="24"/>
                    <a:pt x="96" y="25"/>
                  </a:cubicBezTo>
                  <a:cubicBezTo>
                    <a:pt x="96" y="26"/>
                    <a:pt x="97" y="26"/>
                    <a:pt x="97" y="26"/>
                  </a:cubicBezTo>
                  <a:cubicBezTo>
                    <a:pt x="98" y="27"/>
                    <a:pt x="100" y="28"/>
                    <a:pt x="101" y="28"/>
                  </a:cubicBezTo>
                  <a:cubicBezTo>
                    <a:pt x="105" y="28"/>
                    <a:pt x="108" y="25"/>
                    <a:pt x="108" y="22"/>
                  </a:cubicBezTo>
                  <a:cubicBezTo>
                    <a:pt x="108" y="18"/>
                    <a:pt x="105" y="15"/>
                    <a:pt x="101" y="15"/>
                  </a:cubicBezTo>
                  <a:close/>
                  <a:moveTo>
                    <a:pt x="75" y="51"/>
                  </a:moveTo>
                  <a:cubicBezTo>
                    <a:pt x="75" y="72"/>
                    <a:pt x="75" y="72"/>
                    <a:pt x="75" y="72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80" y="54"/>
                    <a:pt x="80" y="54"/>
                    <a:pt x="80" y="54"/>
                  </a:cubicBezTo>
                  <a:cubicBezTo>
                    <a:pt x="82" y="54"/>
                    <a:pt x="82" y="54"/>
                    <a:pt x="82" y="54"/>
                  </a:cubicBezTo>
                  <a:cubicBezTo>
                    <a:pt x="82" y="72"/>
                    <a:pt x="82" y="72"/>
                    <a:pt x="82" y="72"/>
                  </a:cubicBezTo>
                  <a:cubicBezTo>
                    <a:pt x="87" y="72"/>
                    <a:pt x="87" y="72"/>
                    <a:pt x="87" y="72"/>
                  </a:cubicBezTo>
                  <a:cubicBezTo>
                    <a:pt x="87" y="51"/>
                    <a:pt x="87" y="51"/>
                    <a:pt x="87" y="51"/>
                  </a:cubicBezTo>
                  <a:cubicBezTo>
                    <a:pt x="87" y="47"/>
                    <a:pt x="87" y="47"/>
                    <a:pt x="87" y="47"/>
                  </a:cubicBezTo>
                  <a:cubicBezTo>
                    <a:pt x="87" y="36"/>
                    <a:pt x="87" y="36"/>
                    <a:pt x="87" y="36"/>
                  </a:cubicBezTo>
                  <a:cubicBezTo>
                    <a:pt x="88" y="36"/>
                    <a:pt x="88" y="36"/>
                    <a:pt x="88" y="36"/>
                  </a:cubicBezTo>
                  <a:cubicBezTo>
                    <a:pt x="88" y="47"/>
                    <a:pt x="88" y="47"/>
                    <a:pt x="88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31"/>
                    <a:pt x="94" y="31"/>
                    <a:pt x="94" y="31"/>
                  </a:cubicBezTo>
                  <a:cubicBezTo>
                    <a:pt x="94" y="28"/>
                    <a:pt x="91" y="26"/>
                    <a:pt x="88" y="26"/>
                  </a:cubicBezTo>
                  <a:cubicBezTo>
                    <a:pt x="77" y="26"/>
                    <a:pt x="77" y="26"/>
                    <a:pt x="77" y="26"/>
                  </a:cubicBezTo>
                  <a:cubicBezTo>
                    <a:pt x="77" y="27"/>
                    <a:pt x="77" y="28"/>
                    <a:pt x="77" y="28"/>
                  </a:cubicBezTo>
                  <a:cubicBezTo>
                    <a:pt x="77" y="51"/>
                    <a:pt x="77" y="51"/>
                    <a:pt x="77" y="51"/>
                  </a:cubicBezTo>
                  <a:cubicBezTo>
                    <a:pt x="75" y="51"/>
                    <a:pt x="75" y="51"/>
                    <a:pt x="75" y="51"/>
                  </a:cubicBezTo>
                  <a:close/>
                  <a:moveTo>
                    <a:pt x="65" y="47"/>
                  </a:moveTo>
                  <a:cubicBezTo>
                    <a:pt x="65" y="32"/>
                    <a:pt x="65" y="32"/>
                    <a:pt x="65" y="32"/>
                  </a:cubicBezTo>
                  <a:cubicBezTo>
                    <a:pt x="64" y="32"/>
                    <a:pt x="64" y="32"/>
                    <a:pt x="64" y="32"/>
                  </a:cubicBezTo>
                  <a:cubicBezTo>
                    <a:pt x="64" y="47"/>
                    <a:pt x="64" y="47"/>
                    <a:pt x="64" y="47"/>
                  </a:cubicBezTo>
                  <a:cubicBezTo>
                    <a:pt x="64" y="50"/>
                    <a:pt x="64" y="50"/>
                    <a:pt x="64" y="50"/>
                  </a:cubicBezTo>
                  <a:cubicBezTo>
                    <a:pt x="64" y="77"/>
                    <a:pt x="64" y="77"/>
                    <a:pt x="64" y="77"/>
                  </a:cubicBezTo>
                  <a:cubicBezTo>
                    <a:pt x="57" y="77"/>
                    <a:pt x="57" y="77"/>
                    <a:pt x="57" y="77"/>
                  </a:cubicBezTo>
                  <a:cubicBezTo>
                    <a:pt x="57" y="55"/>
                    <a:pt x="57" y="55"/>
                    <a:pt x="57" y="55"/>
                  </a:cubicBezTo>
                  <a:cubicBezTo>
                    <a:pt x="55" y="55"/>
                    <a:pt x="55" y="55"/>
                    <a:pt x="55" y="55"/>
                  </a:cubicBezTo>
                  <a:cubicBezTo>
                    <a:pt x="55" y="77"/>
                    <a:pt x="55" y="77"/>
                    <a:pt x="55" y="77"/>
                  </a:cubicBezTo>
                  <a:cubicBezTo>
                    <a:pt x="48" y="77"/>
                    <a:pt x="48" y="77"/>
                    <a:pt x="48" y="77"/>
                  </a:cubicBezTo>
                  <a:cubicBezTo>
                    <a:pt x="48" y="50"/>
                    <a:pt x="48" y="50"/>
                    <a:pt x="48" y="50"/>
                  </a:cubicBezTo>
                  <a:cubicBezTo>
                    <a:pt x="48" y="47"/>
                    <a:pt x="48" y="47"/>
                    <a:pt x="48" y="47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7" y="32"/>
                    <a:pt x="47" y="32"/>
                    <a:pt x="47" y="32"/>
                  </a:cubicBezTo>
                  <a:cubicBezTo>
                    <a:pt x="47" y="47"/>
                    <a:pt x="47" y="47"/>
                    <a:pt x="47" y="47"/>
                  </a:cubicBezTo>
                  <a:cubicBezTo>
                    <a:pt x="41" y="47"/>
                    <a:pt x="41" y="47"/>
                    <a:pt x="41" y="47"/>
                  </a:cubicBezTo>
                  <a:cubicBezTo>
                    <a:pt x="41" y="27"/>
                    <a:pt x="41" y="27"/>
                    <a:pt x="41" y="27"/>
                  </a:cubicBezTo>
                  <a:cubicBezTo>
                    <a:pt x="41" y="24"/>
                    <a:pt x="44" y="21"/>
                    <a:pt x="47" y="21"/>
                  </a:cubicBezTo>
                  <a:cubicBezTo>
                    <a:pt x="66" y="21"/>
                    <a:pt x="46" y="21"/>
                    <a:pt x="65" y="21"/>
                  </a:cubicBezTo>
                  <a:cubicBezTo>
                    <a:pt x="69" y="21"/>
                    <a:pt x="71" y="24"/>
                    <a:pt x="71" y="27"/>
                  </a:cubicBezTo>
                  <a:cubicBezTo>
                    <a:pt x="71" y="47"/>
                    <a:pt x="71" y="47"/>
                    <a:pt x="71" y="47"/>
                  </a:cubicBezTo>
                  <a:cubicBezTo>
                    <a:pt x="70" y="47"/>
                    <a:pt x="68" y="47"/>
                    <a:pt x="65" y="47"/>
                  </a:cubicBezTo>
                  <a:close/>
                  <a:moveTo>
                    <a:pt x="37" y="51"/>
                  </a:moveTo>
                  <a:cubicBezTo>
                    <a:pt x="37" y="72"/>
                    <a:pt x="37" y="72"/>
                    <a:pt x="37" y="72"/>
                  </a:cubicBezTo>
                  <a:cubicBezTo>
                    <a:pt x="31" y="72"/>
                    <a:pt x="31" y="72"/>
                    <a:pt x="31" y="72"/>
                  </a:cubicBezTo>
                  <a:cubicBezTo>
                    <a:pt x="31" y="54"/>
                    <a:pt x="31" y="54"/>
                    <a:pt x="31" y="54"/>
                  </a:cubicBezTo>
                  <a:cubicBezTo>
                    <a:pt x="30" y="54"/>
                    <a:pt x="30" y="54"/>
                    <a:pt x="30" y="54"/>
                  </a:cubicBezTo>
                  <a:cubicBezTo>
                    <a:pt x="30" y="72"/>
                    <a:pt x="30" y="72"/>
                    <a:pt x="30" y="72"/>
                  </a:cubicBezTo>
                  <a:cubicBezTo>
                    <a:pt x="24" y="72"/>
                    <a:pt x="24" y="72"/>
                    <a:pt x="24" y="72"/>
                  </a:cubicBezTo>
                  <a:cubicBezTo>
                    <a:pt x="24" y="51"/>
                    <a:pt x="24" y="51"/>
                    <a:pt x="24" y="51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8" y="28"/>
                    <a:pt x="20" y="26"/>
                    <a:pt x="23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7"/>
                    <a:pt x="35" y="28"/>
                    <a:pt x="35" y="28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7" y="51"/>
                    <a:pt x="37" y="51"/>
                    <a:pt x="37" y="51"/>
                  </a:cubicBezTo>
                  <a:close/>
                  <a:moveTo>
                    <a:pt x="31" y="9"/>
                  </a:moveTo>
                  <a:cubicBezTo>
                    <a:pt x="35" y="9"/>
                    <a:pt x="39" y="12"/>
                    <a:pt x="39" y="17"/>
                  </a:cubicBezTo>
                  <a:cubicBezTo>
                    <a:pt x="39" y="19"/>
                    <a:pt x="38" y="20"/>
                    <a:pt x="37" y="22"/>
                  </a:cubicBezTo>
                  <a:cubicBezTo>
                    <a:pt x="37" y="22"/>
                    <a:pt x="37" y="22"/>
                    <a:pt x="37" y="23"/>
                  </a:cubicBezTo>
                  <a:cubicBezTo>
                    <a:pt x="35" y="24"/>
                    <a:pt x="33" y="25"/>
                    <a:pt x="31" y="25"/>
                  </a:cubicBezTo>
                  <a:cubicBezTo>
                    <a:pt x="26" y="25"/>
                    <a:pt x="22" y="21"/>
                    <a:pt x="22" y="17"/>
                  </a:cubicBezTo>
                  <a:cubicBezTo>
                    <a:pt x="22" y="12"/>
                    <a:pt x="26" y="9"/>
                    <a:pt x="31" y="9"/>
                  </a:cubicBezTo>
                  <a:close/>
                  <a:moveTo>
                    <a:pt x="81" y="9"/>
                  </a:moveTo>
                  <a:cubicBezTo>
                    <a:pt x="76" y="9"/>
                    <a:pt x="73" y="12"/>
                    <a:pt x="73" y="17"/>
                  </a:cubicBezTo>
                  <a:cubicBezTo>
                    <a:pt x="73" y="19"/>
                    <a:pt x="73" y="20"/>
                    <a:pt x="74" y="22"/>
                  </a:cubicBezTo>
                  <a:cubicBezTo>
                    <a:pt x="75" y="22"/>
                    <a:pt x="75" y="22"/>
                    <a:pt x="75" y="23"/>
                  </a:cubicBezTo>
                  <a:cubicBezTo>
                    <a:pt x="77" y="24"/>
                    <a:pt x="79" y="25"/>
                    <a:pt x="81" y="25"/>
                  </a:cubicBezTo>
                  <a:cubicBezTo>
                    <a:pt x="85" y="25"/>
                    <a:pt x="89" y="21"/>
                    <a:pt x="89" y="17"/>
                  </a:cubicBezTo>
                  <a:cubicBezTo>
                    <a:pt x="89" y="12"/>
                    <a:pt x="85" y="9"/>
                    <a:pt x="81" y="9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dirty="0"/>
            </a:p>
          </p:txBody>
        </p:sp>
      </p:grpSp>
      <p:pic>
        <p:nvPicPr>
          <p:cNvPr id="40972" name="图片 1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800000">
            <a:off x="149225" y="-482600"/>
            <a:ext cx="5534025" cy="3910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</p:cSld>
  <p:clrMapOvr>
    <a:masterClrMapping/>
  </p:clrMapOvr>
  <p:transition spd="slow" advClick="0" advTm="6157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6" grpId="0"/>
      <p:bldP spid="28" grpId="0"/>
      <p:bldP spid="29" grpId="0"/>
      <p:bldP spid="30" grpId="0"/>
      <p:bldP spid="31" grpId="0"/>
      <p:bldP spid="32" grpId="0"/>
      <p:bldP spid="3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28" name="TextBox 28"/>
          <p:cNvSpPr>
            <a:spLocks noChangeArrowheads="1"/>
          </p:cNvSpPr>
          <p:nvPr/>
        </p:nvSpPr>
        <p:spPr bwMode="auto">
          <a:xfrm>
            <a:off x="5353050" y="1773238"/>
            <a:ext cx="31686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1100">
                <a:solidFill>
                  <a:srgbClr val="87C42A"/>
                </a:solidFill>
              </a:rPr>
              <a:t>单击添加标题</a:t>
            </a:r>
            <a:endParaRPr lang="en-US" altLang="zh-CN" sz="1100">
              <a:solidFill>
                <a:srgbClr val="87C42A"/>
              </a:solidFill>
            </a:endParaRPr>
          </a:p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700">
                <a:solidFill>
                  <a:srgbClr val="FFFFFF"/>
                </a:solidFill>
              </a:rPr>
              <a:t/>
            </a:r>
            <a:br>
              <a:rPr lang="zh-CN" altLang="en-US" sz="700">
                <a:solidFill>
                  <a:srgbClr val="FFFFFF"/>
                </a:solidFill>
              </a:rPr>
            </a:br>
            <a:r>
              <a:rPr lang="zh-CN" altLang="en-US" sz="900">
                <a:solidFill>
                  <a:srgbClr val="FEFEFE"/>
                </a:solidFill>
              </a:rPr>
              <a:t>在此处添加详细描述文本，尽量与标题文本语言风格相符合，语言描述尽量简洁生动，尽可能概括出段落内容。</a:t>
            </a:r>
            <a:endParaRPr lang="en-US" altLang="zh-CN" sz="900">
              <a:solidFill>
                <a:srgbClr val="FEFEFE"/>
              </a:solidFill>
            </a:endParaRPr>
          </a:p>
        </p:txBody>
      </p:sp>
      <p:sp>
        <p:nvSpPr>
          <p:cNvPr id="21529" name="Freeform 635"/>
          <p:cNvSpPr>
            <a:spLocks noEditPoints="1" noChangeArrowheads="1"/>
          </p:cNvSpPr>
          <p:nvPr/>
        </p:nvSpPr>
        <p:spPr bwMode="auto">
          <a:xfrm>
            <a:off x="611188" y="1947863"/>
            <a:ext cx="4597400" cy="2205037"/>
          </a:xfrm>
          <a:custGeom>
            <a:avLst/>
            <a:gdLst>
              <a:gd name="T0" fmla="*/ 2147483646 w 4150"/>
              <a:gd name="T1" fmla="*/ 2147483646 h 1798"/>
              <a:gd name="T2" fmla="*/ 2147483646 w 4150"/>
              <a:gd name="T3" fmla="*/ 2147483646 h 1798"/>
              <a:gd name="T4" fmla="*/ 2147483646 w 4150"/>
              <a:gd name="T5" fmla="*/ 2147483646 h 1798"/>
              <a:gd name="T6" fmla="*/ 2147483646 w 4150"/>
              <a:gd name="T7" fmla="*/ 2147483646 h 1798"/>
              <a:gd name="T8" fmla="*/ 2147483646 w 4150"/>
              <a:gd name="T9" fmla="*/ 2147483646 h 1798"/>
              <a:gd name="T10" fmla="*/ 2147483646 w 4150"/>
              <a:gd name="T11" fmla="*/ 2147483646 h 1798"/>
              <a:gd name="T12" fmla="*/ 2147483646 w 4150"/>
              <a:gd name="T13" fmla="*/ 2147483646 h 1798"/>
              <a:gd name="T14" fmla="*/ 2147483646 w 4150"/>
              <a:gd name="T15" fmla="*/ 2147483646 h 1798"/>
              <a:gd name="T16" fmla="*/ 2147483646 w 4150"/>
              <a:gd name="T17" fmla="*/ 2147483646 h 1798"/>
              <a:gd name="T18" fmla="*/ 2147483646 w 4150"/>
              <a:gd name="T19" fmla="*/ 2147483646 h 1798"/>
              <a:gd name="T20" fmla="*/ 2147483646 w 4150"/>
              <a:gd name="T21" fmla="*/ 2147483646 h 1798"/>
              <a:gd name="T22" fmla="*/ 2147483646 w 4150"/>
              <a:gd name="T23" fmla="*/ 2147483646 h 1798"/>
              <a:gd name="T24" fmla="*/ 2147483646 w 4150"/>
              <a:gd name="T25" fmla="*/ 2147483646 h 1798"/>
              <a:gd name="T26" fmla="*/ 2147483646 w 4150"/>
              <a:gd name="T27" fmla="*/ 2147483646 h 1798"/>
              <a:gd name="T28" fmla="*/ 2147483646 w 4150"/>
              <a:gd name="T29" fmla="*/ 2147483646 h 1798"/>
              <a:gd name="T30" fmla="*/ 2147483646 w 4150"/>
              <a:gd name="T31" fmla="*/ 2147483646 h 1798"/>
              <a:gd name="T32" fmla="*/ 2147483646 w 4150"/>
              <a:gd name="T33" fmla="*/ 2147483646 h 1798"/>
              <a:gd name="T34" fmla="*/ 2147483646 w 4150"/>
              <a:gd name="T35" fmla="*/ 2147483646 h 1798"/>
              <a:gd name="T36" fmla="*/ 2147483646 w 4150"/>
              <a:gd name="T37" fmla="*/ 2147483646 h 1798"/>
              <a:gd name="T38" fmla="*/ 2147483646 w 4150"/>
              <a:gd name="T39" fmla="*/ 2147483646 h 1798"/>
              <a:gd name="T40" fmla="*/ 2147483646 w 4150"/>
              <a:gd name="T41" fmla="*/ 2147483646 h 1798"/>
              <a:gd name="T42" fmla="*/ 2147483646 w 4150"/>
              <a:gd name="T43" fmla="*/ 2147483646 h 1798"/>
              <a:gd name="T44" fmla="*/ 2147483646 w 4150"/>
              <a:gd name="T45" fmla="*/ 2147483646 h 1798"/>
              <a:gd name="T46" fmla="*/ 2147483646 w 4150"/>
              <a:gd name="T47" fmla="*/ 2147483646 h 1798"/>
              <a:gd name="T48" fmla="*/ 2147483646 w 4150"/>
              <a:gd name="T49" fmla="*/ 2147483646 h 1798"/>
              <a:gd name="T50" fmla="*/ 2147483646 w 4150"/>
              <a:gd name="T51" fmla="*/ 2147483646 h 1798"/>
              <a:gd name="T52" fmla="*/ 2147483646 w 4150"/>
              <a:gd name="T53" fmla="*/ 2147483646 h 1798"/>
              <a:gd name="T54" fmla="*/ 2147483646 w 4150"/>
              <a:gd name="T55" fmla="*/ 2147483646 h 1798"/>
              <a:gd name="T56" fmla="*/ 2147483646 w 4150"/>
              <a:gd name="T57" fmla="*/ 2147483646 h 1798"/>
              <a:gd name="T58" fmla="*/ 2147483646 w 4150"/>
              <a:gd name="T59" fmla="*/ 2147483646 h 1798"/>
              <a:gd name="T60" fmla="*/ 2147483646 w 4150"/>
              <a:gd name="T61" fmla="*/ 2147483646 h 1798"/>
              <a:gd name="T62" fmla="*/ 2147483646 w 4150"/>
              <a:gd name="T63" fmla="*/ 2147483646 h 1798"/>
              <a:gd name="T64" fmla="*/ 2147483646 w 4150"/>
              <a:gd name="T65" fmla="*/ 2147483646 h 1798"/>
              <a:gd name="T66" fmla="*/ 2147483646 w 4150"/>
              <a:gd name="T67" fmla="*/ 2147483646 h 1798"/>
              <a:gd name="T68" fmla="*/ 2147483646 w 4150"/>
              <a:gd name="T69" fmla="*/ 2147483646 h 1798"/>
              <a:gd name="T70" fmla="*/ 2147483646 w 4150"/>
              <a:gd name="T71" fmla="*/ 2147483646 h 1798"/>
              <a:gd name="T72" fmla="*/ 2147483646 w 4150"/>
              <a:gd name="T73" fmla="*/ 2147483646 h 1798"/>
              <a:gd name="T74" fmla="*/ 2147483646 w 4150"/>
              <a:gd name="T75" fmla="*/ 2147483646 h 1798"/>
              <a:gd name="T76" fmla="*/ 2147483646 w 4150"/>
              <a:gd name="T77" fmla="*/ 2147483646 h 1798"/>
              <a:gd name="T78" fmla="*/ 2147483646 w 4150"/>
              <a:gd name="T79" fmla="*/ 2147483646 h 1798"/>
              <a:gd name="T80" fmla="*/ 2147483646 w 4150"/>
              <a:gd name="T81" fmla="*/ 2147483646 h 1798"/>
              <a:gd name="T82" fmla="*/ 2147483646 w 4150"/>
              <a:gd name="T83" fmla="*/ 2147483646 h 1798"/>
              <a:gd name="T84" fmla="*/ 2147483646 w 4150"/>
              <a:gd name="T85" fmla="*/ 2147483646 h 1798"/>
              <a:gd name="T86" fmla="*/ 2147483646 w 4150"/>
              <a:gd name="T87" fmla="*/ 2147483646 h 1798"/>
              <a:gd name="T88" fmla="*/ 2147483646 w 4150"/>
              <a:gd name="T89" fmla="*/ 2147483646 h 1798"/>
              <a:gd name="T90" fmla="*/ 2147483646 w 4150"/>
              <a:gd name="T91" fmla="*/ 2147483646 h 1798"/>
              <a:gd name="T92" fmla="*/ 2147483646 w 4150"/>
              <a:gd name="T93" fmla="*/ 2147483646 h 1798"/>
              <a:gd name="T94" fmla="*/ 2147483646 w 4150"/>
              <a:gd name="T95" fmla="*/ 2147483646 h 1798"/>
              <a:gd name="T96" fmla="*/ 2147483646 w 4150"/>
              <a:gd name="T97" fmla="*/ 2147483646 h 1798"/>
              <a:gd name="T98" fmla="*/ 2147483646 w 4150"/>
              <a:gd name="T99" fmla="*/ 2147483646 h 1798"/>
              <a:gd name="T100" fmla="*/ 2147483646 w 4150"/>
              <a:gd name="T101" fmla="*/ 2147483646 h 1798"/>
              <a:gd name="T102" fmla="*/ 2147483646 w 4150"/>
              <a:gd name="T103" fmla="*/ 2147483646 h 1798"/>
              <a:gd name="T104" fmla="*/ 2147483646 w 4150"/>
              <a:gd name="T105" fmla="*/ 2147483646 h 1798"/>
              <a:gd name="T106" fmla="*/ 2147483646 w 4150"/>
              <a:gd name="T107" fmla="*/ 2147483646 h 1798"/>
              <a:gd name="T108" fmla="*/ 2147483646 w 4150"/>
              <a:gd name="T109" fmla="*/ 2147483646 h 1798"/>
              <a:gd name="T110" fmla="*/ 2147483646 w 4150"/>
              <a:gd name="T111" fmla="*/ 2147483646 h 1798"/>
              <a:gd name="T112" fmla="*/ 2147483646 w 4150"/>
              <a:gd name="T113" fmla="*/ 2147483646 h 1798"/>
              <a:gd name="T114" fmla="*/ 2147483646 w 4150"/>
              <a:gd name="T115" fmla="*/ 2147483646 h 1798"/>
              <a:gd name="T116" fmla="*/ 2147483646 w 4150"/>
              <a:gd name="T117" fmla="*/ 2147483646 h 1798"/>
              <a:gd name="T118" fmla="*/ 2147483646 w 4150"/>
              <a:gd name="T119" fmla="*/ 2147483646 h 1798"/>
              <a:gd name="T120" fmla="*/ 2147483646 w 4150"/>
              <a:gd name="T121" fmla="*/ 2147483646 h 1798"/>
              <a:gd name="T122" fmla="*/ 2147483646 w 4150"/>
              <a:gd name="T123" fmla="*/ 2147483646 h 1798"/>
              <a:gd name="T124" fmla="*/ 2147483646 w 4150"/>
              <a:gd name="T125" fmla="*/ 2147483646 h 1798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4150" h="1798">
                <a:moveTo>
                  <a:pt x="3592" y="1222"/>
                </a:moveTo>
                <a:lnTo>
                  <a:pt x="3592" y="1229"/>
                </a:lnTo>
                <a:lnTo>
                  <a:pt x="3589" y="1236"/>
                </a:lnTo>
                <a:lnTo>
                  <a:pt x="3587" y="1255"/>
                </a:lnTo>
                <a:lnTo>
                  <a:pt x="3587" y="1277"/>
                </a:lnTo>
                <a:lnTo>
                  <a:pt x="3582" y="1296"/>
                </a:lnTo>
                <a:lnTo>
                  <a:pt x="3573" y="1307"/>
                </a:lnTo>
                <a:lnTo>
                  <a:pt x="3570" y="1307"/>
                </a:lnTo>
                <a:lnTo>
                  <a:pt x="3563" y="1303"/>
                </a:lnTo>
                <a:lnTo>
                  <a:pt x="3559" y="1296"/>
                </a:lnTo>
                <a:lnTo>
                  <a:pt x="3537" y="1286"/>
                </a:lnTo>
                <a:lnTo>
                  <a:pt x="3518" y="1272"/>
                </a:lnTo>
                <a:lnTo>
                  <a:pt x="3521" y="1262"/>
                </a:lnTo>
                <a:lnTo>
                  <a:pt x="3523" y="1253"/>
                </a:lnTo>
                <a:lnTo>
                  <a:pt x="3526" y="1251"/>
                </a:lnTo>
                <a:lnTo>
                  <a:pt x="3530" y="1251"/>
                </a:lnTo>
                <a:lnTo>
                  <a:pt x="3533" y="1243"/>
                </a:lnTo>
                <a:lnTo>
                  <a:pt x="3535" y="1236"/>
                </a:lnTo>
                <a:lnTo>
                  <a:pt x="3533" y="1236"/>
                </a:lnTo>
                <a:lnTo>
                  <a:pt x="3530" y="1236"/>
                </a:lnTo>
                <a:lnTo>
                  <a:pt x="3526" y="1236"/>
                </a:lnTo>
                <a:lnTo>
                  <a:pt x="3521" y="1236"/>
                </a:lnTo>
                <a:lnTo>
                  <a:pt x="3521" y="1234"/>
                </a:lnTo>
                <a:lnTo>
                  <a:pt x="3518" y="1236"/>
                </a:lnTo>
                <a:lnTo>
                  <a:pt x="3516" y="1236"/>
                </a:lnTo>
                <a:lnTo>
                  <a:pt x="3495" y="1229"/>
                </a:lnTo>
                <a:lnTo>
                  <a:pt x="3478" y="1224"/>
                </a:lnTo>
                <a:lnTo>
                  <a:pt x="3476" y="1224"/>
                </a:lnTo>
                <a:lnTo>
                  <a:pt x="3476" y="1229"/>
                </a:lnTo>
                <a:lnTo>
                  <a:pt x="3478" y="1229"/>
                </a:lnTo>
                <a:lnTo>
                  <a:pt x="3483" y="1229"/>
                </a:lnTo>
                <a:lnTo>
                  <a:pt x="3478" y="1239"/>
                </a:lnTo>
                <a:lnTo>
                  <a:pt x="3466" y="1236"/>
                </a:lnTo>
                <a:lnTo>
                  <a:pt x="3455" y="1251"/>
                </a:lnTo>
                <a:lnTo>
                  <a:pt x="3447" y="1267"/>
                </a:lnTo>
                <a:lnTo>
                  <a:pt x="3450" y="1272"/>
                </a:lnTo>
                <a:lnTo>
                  <a:pt x="3440" y="1272"/>
                </a:lnTo>
                <a:lnTo>
                  <a:pt x="3433" y="1272"/>
                </a:lnTo>
                <a:lnTo>
                  <a:pt x="3426" y="1262"/>
                </a:lnTo>
                <a:lnTo>
                  <a:pt x="3417" y="1258"/>
                </a:lnTo>
                <a:lnTo>
                  <a:pt x="3414" y="1260"/>
                </a:lnTo>
                <a:lnTo>
                  <a:pt x="3412" y="1260"/>
                </a:lnTo>
                <a:lnTo>
                  <a:pt x="3410" y="1260"/>
                </a:lnTo>
                <a:lnTo>
                  <a:pt x="3407" y="1260"/>
                </a:lnTo>
                <a:lnTo>
                  <a:pt x="3407" y="1262"/>
                </a:lnTo>
                <a:lnTo>
                  <a:pt x="3407" y="1267"/>
                </a:lnTo>
                <a:lnTo>
                  <a:pt x="3402" y="1265"/>
                </a:lnTo>
                <a:lnTo>
                  <a:pt x="3400" y="1265"/>
                </a:lnTo>
                <a:lnTo>
                  <a:pt x="3398" y="1269"/>
                </a:lnTo>
                <a:lnTo>
                  <a:pt x="3395" y="1274"/>
                </a:lnTo>
                <a:lnTo>
                  <a:pt x="3391" y="1279"/>
                </a:lnTo>
                <a:lnTo>
                  <a:pt x="3388" y="1281"/>
                </a:lnTo>
                <a:lnTo>
                  <a:pt x="3388" y="1286"/>
                </a:lnTo>
                <a:lnTo>
                  <a:pt x="3388" y="1291"/>
                </a:lnTo>
                <a:lnTo>
                  <a:pt x="3384" y="1291"/>
                </a:lnTo>
                <a:lnTo>
                  <a:pt x="3379" y="1291"/>
                </a:lnTo>
                <a:lnTo>
                  <a:pt x="3379" y="1296"/>
                </a:lnTo>
                <a:lnTo>
                  <a:pt x="3381" y="1300"/>
                </a:lnTo>
                <a:lnTo>
                  <a:pt x="3379" y="1300"/>
                </a:lnTo>
                <a:lnTo>
                  <a:pt x="3376" y="1300"/>
                </a:lnTo>
                <a:lnTo>
                  <a:pt x="3374" y="1296"/>
                </a:lnTo>
                <a:lnTo>
                  <a:pt x="3369" y="1293"/>
                </a:lnTo>
                <a:lnTo>
                  <a:pt x="3369" y="1296"/>
                </a:lnTo>
                <a:lnTo>
                  <a:pt x="3365" y="1298"/>
                </a:lnTo>
                <a:lnTo>
                  <a:pt x="3362" y="1300"/>
                </a:lnTo>
                <a:lnTo>
                  <a:pt x="3362" y="1307"/>
                </a:lnTo>
                <a:lnTo>
                  <a:pt x="3362" y="1314"/>
                </a:lnTo>
                <a:lnTo>
                  <a:pt x="3346" y="1333"/>
                </a:lnTo>
                <a:lnTo>
                  <a:pt x="3317" y="1343"/>
                </a:lnTo>
                <a:lnTo>
                  <a:pt x="3305" y="1345"/>
                </a:lnTo>
                <a:lnTo>
                  <a:pt x="3291" y="1350"/>
                </a:lnTo>
                <a:lnTo>
                  <a:pt x="3282" y="1357"/>
                </a:lnTo>
                <a:lnTo>
                  <a:pt x="3272" y="1367"/>
                </a:lnTo>
                <a:lnTo>
                  <a:pt x="3270" y="1367"/>
                </a:lnTo>
                <a:lnTo>
                  <a:pt x="3270" y="1364"/>
                </a:lnTo>
                <a:lnTo>
                  <a:pt x="3270" y="1362"/>
                </a:lnTo>
                <a:lnTo>
                  <a:pt x="3265" y="1367"/>
                </a:lnTo>
                <a:lnTo>
                  <a:pt x="3263" y="1376"/>
                </a:lnTo>
                <a:lnTo>
                  <a:pt x="3263" y="1386"/>
                </a:lnTo>
                <a:lnTo>
                  <a:pt x="3261" y="1393"/>
                </a:lnTo>
                <a:lnTo>
                  <a:pt x="3261" y="1395"/>
                </a:lnTo>
                <a:lnTo>
                  <a:pt x="3265" y="1407"/>
                </a:lnTo>
                <a:lnTo>
                  <a:pt x="3268" y="1419"/>
                </a:lnTo>
                <a:lnTo>
                  <a:pt x="3265" y="1416"/>
                </a:lnTo>
                <a:lnTo>
                  <a:pt x="3265" y="1412"/>
                </a:lnTo>
                <a:lnTo>
                  <a:pt x="3263" y="1412"/>
                </a:lnTo>
                <a:lnTo>
                  <a:pt x="3261" y="1412"/>
                </a:lnTo>
                <a:lnTo>
                  <a:pt x="3261" y="1416"/>
                </a:lnTo>
                <a:lnTo>
                  <a:pt x="3263" y="1419"/>
                </a:lnTo>
                <a:lnTo>
                  <a:pt x="3261" y="1419"/>
                </a:lnTo>
                <a:lnTo>
                  <a:pt x="3261" y="1426"/>
                </a:lnTo>
                <a:lnTo>
                  <a:pt x="3265" y="1431"/>
                </a:lnTo>
                <a:lnTo>
                  <a:pt x="3268" y="1438"/>
                </a:lnTo>
                <a:lnTo>
                  <a:pt x="3270" y="1445"/>
                </a:lnTo>
                <a:lnTo>
                  <a:pt x="3277" y="1459"/>
                </a:lnTo>
                <a:lnTo>
                  <a:pt x="3279" y="1476"/>
                </a:lnTo>
                <a:lnTo>
                  <a:pt x="3284" y="1483"/>
                </a:lnTo>
                <a:lnTo>
                  <a:pt x="3287" y="1492"/>
                </a:lnTo>
                <a:lnTo>
                  <a:pt x="3287" y="1502"/>
                </a:lnTo>
                <a:lnTo>
                  <a:pt x="3287" y="1511"/>
                </a:lnTo>
                <a:lnTo>
                  <a:pt x="3282" y="1514"/>
                </a:lnTo>
                <a:lnTo>
                  <a:pt x="3277" y="1516"/>
                </a:lnTo>
                <a:lnTo>
                  <a:pt x="3287" y="1528"/>
                </a:lnTo>
                <a:lnTo>
                  <a:pt x="3303" y="1535"/>
                </a:lnTo>
                <a:lnTo>
                  <a:pt x="3305" y="1535"/>
                </a:lnTo>
                <a:lnTo>
                  <a:pt x="3310" y="1535"/>
                </a:lnTo>
                <a:lnTo>
                  <a:pt x="3324" y="1528"/>
                </a:lnTo>
                <a:lnTo>
                  <a:pt x="3336" y="1521"/>
                </a:lnTo>
                <a:lnTo>
                  <a:pt x="3353" y="1518"/>
                </a:lnTo>
                <a:lnTo>
                  <a:pt x="3369" y="1521"/>
                </a:lnTo>
                <a:lnTo>
                  <a:pt x="3381" y="1516"/>
                </a:lnTo>
                <a:lnTo>
                  <a:pt x="3388" y="1506"/>
                </a:lnTo>
                <a:lnTo>
                  <a:pt x="3398" y="1504"/>
                </a:lnTo>
                <a:lnTo>
                  <a:pt x="3405" y="1499"/>
                </a:lnTo>
                <a:lnTo>
                  <a:pt x="3414" y="1499"/>
                </a:lnTo>
                <a:lnTo>
                  <a:pt x="3424" y="1497"/>
                </a:lnTo>
                <a:lnTo>
                  <a:pt x="3443" y="1492"/>
                </a:lnTo>
                <a:lnTo>
                  <a:pt x="3462" y="1490"/>
                </a:lnTo>
                <a:lnTo>
                  <a:pt x="3464" y="1490"/>
                </a:lnTo>
                <a:lnTo>
                  <a:pt x="3473" y="1492"/>
                </a:lnTo>
                <a:lnTo>
                  <a:pt x="3483" y="1495"/>
                </a:lnTo>
                <a:lnTo>
                  <a:pt x="3492" y="1497"/>
                </a:lnTo>
                <a:lnTo>
                  <a:pt x="3502" y="1502"/>
                </a:lnTo>
                <a:lnTo>
                  <a:pt x="3502" y="1504"/>
                </a:lnTo>
                <a:lnTo>
                  <a:pt x="3507" y="1514"/>
                </a:lnTo>
                <a:lnTo>
                  <a:pt x="3514" y="1523"/>
                </a:lnTo>
                <a:lnTo>
                  <a:pt x="3514" y="1525"/>
                </a:lnTo>
                <a:lnTo>
                  <a:pt x="3514" y="1528"/>
                </a:lnTo>
                <a:lnTo>
                  <a:pt x="3516" y="1530"/>
                </a:lnTo>
                <a:lnTo>
                  <a:pt x="3521" y="1532"/>
                </a:lnTo>
                <a:lnTo>
                  <a:pt x="3526" y="1528"/>
                </a:lnTo>
                <a:lnTo>
                  <a:pt x="3530" y="1518"/>
                </a:lnTo>
                <a:lnTo>
                  <a:pt x="3537" y="1514"/>
                </a:lnTo>
                <a:lnTo>
                  <a:pt x="3544" y="1509"/>
                </a:lnTo>
                <a:lnTo>
                  <a:pt x="3542" y="1511"/>
                </a:lnTo>
                <a:lnTo>
                  <a:pt x="3542" y="1514"/>
                </a:lnTo>
                <a:lnTo>
                  <a:pt x="3540" y="1523"/>
                </a:lnTo>
                <a:lnTo>
                  <a:pt x="3537" y="1530"/>
                </a:lnTo>
                <a:lnTo>
                  <a:pt x="3535" y="1530"/>
                </a:lnTo>
                <a:lnTo>
                  <a:pt x="3535" y="1535"/>
                </a:lnTo>
                <a:lnTo>
                  <a:pt x="3535" y="1537"/>
                </a:lnTo>
                <a:lnTo>
                  <a:pt x="3540" y="1537"/>
                </a:lnTo>
                <a:lnTo>
                  <a:pt x="3544" y="1535"/>
                </a:lnTo>
                <a:lnTo>
                  <a:pt x="3544" y="1530"/>
                </a:lnTo>
                <a:lnTo>
                  <a:pt x="3547" y="1528"/>
                </a:lnTo>
                <a:lnTo>
                  <a:pt x="3549" y="1528"/>
                </a:lnTo>
                <a:lnTo>
                  <a:pt x="3552" y="1530"/>
                </a:lnTo>
                <a:lnTo>
                  <a:pt x="3549" y="1535"/>
                </a:lnTo>
                <a:lnTo>
                  <a:pt x="3549" y="1542"/>
                </a:lnTo>
                <a:lnTo>
                  <a:pt x="3554" y="1540"/>
                </a:lnTo>
                <a:lnTo>
                  <a:pt x="3559" y="1540"/>
                </a:lnTo>
                <a:lnTo>
                  <a:pt x="3563" y="1547"/>
                </a:lnTo>
                <a:lnTo>
                  <a:pt x="3566" y="1561"/>
                </a:lnTo>
                <a:lnTo>
                  <a:pt x="3575" y="1573"/>
                </a:lnTo>
                <a:lnTo>
                  <a:pt x="3587" y="1577"/>
                </a:lnTo>
                <a:lnTo>
                  <a:pt x="3589" y="1575"/>
                </a:lnTo>
                <a:lnTo>
                  <a:pt x="3592" y="1575"/>
                </a:lnTo>
                <a:lnTo>
                  <a:pt x="3601" y="1580"/>
                </a:lnTo>
                <a:lnTo>
                  <a:pt x="3611" y="1582"/>
                </a:lnTo>
                <a:lnTo>
                  <a:pt x="3618" y="1577"/>
                </a:lnTo>
                <a:lnTo>
                  <a:pt x="3627" y="1573"/>
                </a:lnTo>
                <a:lnTo>
                  <a:pt x="3627" y="1575"/>
                </a:lnTo>
                <a:lnTo>
                  <a:pt x="3627" y="1577"/>
                </a:lnTo>
                <a:lnTo>
                  <a:pt x="3630" y="1577"/>
                </a:lnTo>
                <a:lnTo>
                  <a:pt x="3632" y="1577"/>
                </a:lnTo>
                <a:lnTo>
                  <a:pt x="3637" y="1582"/>
                </a:lnTo>
                <a:lnTo>
                  <a:pt x="3644" y="1585"/>
                </a:lnTo>
                <a:lnTo>
                  <a:pt x="3653" y="1577"/>
                </a:lnTo>
                <a:lnTo>
                  <a:pt x="3663" y="1570"/>
                </a:lnTo>
                <a:lnTo>
                  <a:pt x="3677" y="1570"/>
                </a:lnTo>
                <a:lnTo>
                  <a:pt x="3686" y="1563"/>
                </a:lnTo>
                <a:lnTo>
                  <a:pt x="3686" y="1554"/>
                </a:lnTo>
                <a:lnTo>
                  <a:pt x="3689" y="1547"/>
                </a:lnTo>
                <a:lnTo>
                  <a:pt x="3698" y="1523"/>
                </a:lnTo>
                <a:lnTo>
                  <a:pt x="3710" y="1504"/>
                </a:lnTo>
                <a:lnTo>
                  <a:pt x="3717" y="1495"/>
                </a:lnTo>
                <a:lnTo>
                  <a:pt x="3722" y="1480"/>
                </a:lnTo>
                <a:lnTo>
                  <a:pt x="3724" y="1464"/>
                </a:lnTo>
                <a:lnTo>
                  <a:pt x="3729" y="1452"/>
                </a:lnTo>
                <a:lnTo>
                  <a:pt x="3729" y="1450"/>
                </a:lnTo>
                <a:lnTo>
                  <a:pt x="3727" y="1440"/>
                </a:lnTo>
                <a:lnTo>
                  <a:pt x="3724" y="1433"/>
                </a:lnTo>
                <a:lnTo>
                  <a:pt x="3722" y="1423"/>
                </a:lnTo>
                <a:lnTo>
                  <a:pt x="3722" y="1414"/>
                </a:lnTo>
                <a:lnTo>
                  <a:pt x="3724" y="1409"/>
                </a:lnTo>
                <a:lnTo>
                  <a:pt x="3724" y="1402"/>
                </a:lnTo>
                <a:lnTo>
                  <a:pt x="3722" y="1405"/>
                </a:lnTo>
                <a:lnTo>
                  <a:pt x="3720" y="1407"/>
                </a:lnTo>
                <a:lnTo>
                  <a:pt x="3708" y="1395"/>
                </a:lnTo>
                <a:lnTo>
                  <a:pt x="3696" y="1381"/>
                </a:lnTo>
                <a:lnTo>
                  <a:pt x="3696" y="1378"/>
                </a:lnTo>
                <a:lnTo>
                  <a:pt x="3696" y="1374"/>
                </a:lnTo>
                <a:lnTo>
                  <a:pt x="3689" y="1369"/>
                </a:lnTo>
                <a:lnTo>
                  <a:pt x="3682" y="1367"/>
                </a:lnTo>
                <a:lnTo>
                  <a:pt x="3679" y="1355"/>
                </a:lnTo>
                <a:lnTo>
                  <a:pt x="3672" y="1348"/>
                </a:lnTo>
                <a:lnTo>
                  <a:pt x="3672" y="1345"/>
                </a:lnTo>
                <a:lnTo>
                  <a:pt x="3658" y="1333"/>
                </a:lnTo>
                <a:lnTo>
                  <a:pt x="3641" y="1319"/>
                </a:lnTo>
                <a:lnTo>
                  <a:pt x="3641" y="1307"/>
                </a:lnTo>
                <a:lnTo>
                  <a:pt x="3634" y="1296"/>
                </a:lnTo>
                <a:lnTo>
                  <a:pt x="3632" y="1284"/>
                </a:lnTo>
                <a:lnTo>
                  <a:pt x="3630" y="1272"/>
                </a:lnTo>
                <a:lnTo>
                  <a:pt x="3625" y="1267"/>
                </a:lnTo>
                <a:lnTo>
                  <a:pt x="3620" y="1265"/>
                </a:lnTo>
                <a:lnTo>
                  <a:pt x="3618" y="1265"/>
                </a:lnTo>
                <a:lnTo>
                  <a:pt x="3613" y="1265"/>
                </a:lnTo>
                <a:lnTo>
                  <a:pt x="3613" y="1258"/>
                </a:lnTo>
                <a:lnTo>
                  <a:pt x="3611" y="1251"/>
                </a:lnTo>
                <a:lnTo>
                  <a:pt x="3608" y="1243"/>
                </a:lnTo>
                <a:lnTo>
                  <a:pt x="3608" y="1236"/>
                </a:lnTo>
                <a:lnTo>
                  <a:pt x="3606" y="1236"/>
                </a:lnTo>
                <a:lnTo>
                  <a:pt x="3606" y="1234"/>
                </a:lnTo>
                <a:lnTo>
                  <a:pt x="3606" y="1232"/>
                </a:lnTo>
                <a:lnTo>
                  <a:pt x="3604" y="1232"/>
                </a:lnTo>
                <a:lnTo>
                  <a:pt x="3601" y="1222"/>
                </a:lnTo>
                <a:lnTo>
                  <a:pt x="3599" y="1217"/>
                </a:lnTo>
                <a:lnTo>
                  <a:pt x="3594" y="1220"/>
                </a:lnTo>
                <a:lnTo>
                  <a:pt x="3592" y="1222"/>
                </a:lnTo>
                <a:close/>
                <a:moveTo>
                  <a:pt x="4034" y="239"/>
                </a:moveTo>
                <a:lnTo>
                  <a:pt x="4027" y="244"/>
                </a:lnTo>
                <a:lnTo>
                  <a:pt x="4015" y="246"/>
                </a:lnTo>
                <a:lnTo>
                  <a:pt x="4011" y="246"/>
                </a:lnTo>
                <a:lnTo>
                  <a:pt x="4004" y="244"/>
                </a:lnTo>
                <a:lnTo>
                  <a:pt x="4006" y="248"/>
                </a:lnTo>
                <a:lnTo>
                  <a:pt x="4011" y="248"/>
                </a:lnTo>
                <a:lnTo>
                  <a:pt x="4013" y="248"/>
                </a:lnTo>
                <a:lnTo>
                  <a:pt x="4015" y="248"/>
                </a:lnTo>
                <a:lnTo>
                  <a:pt x="4018" y="251"/>
                </a:lnTo>
                <a:lnTo>
                  <a:pt x="4020" y="253"/>
                </a:lnTo>
                <a:lnTo>
                  <a:pt x="4018" y="255"/>
                </a:lnTo>
                <a:lnTo>
                  <a:pt x="4018" y="258"/>
                </a:lnTo>
                <a:lnTo>
                  <a:pt x="4025" y="274"/>
                </a:lnTo>
                <a:lnTo>
                  <a:pt x="4004" y="270"/>
                </a:lnTo>
                <a:lnTo>
                  <a:pt x="3982" y="279"/>
                </a:lnTo>
                <a:lnTo>
                  <a:pt x="3959" y="284"/>
                </a:lnTo>
                <a:lnTo>
                  <a:pt x="3949" y="291"/>
                </a:lnTo>
                <a:lnTo>
                  <a:pt x="3940" y="296"/>
                </a:lnTo>
                <a:lnTo>
                  <a:pt x="3933" y="296"/>
                </a:lnTo>
                <a:lnTo>
                  <a:pt x="3928" y="298"/>
                </a:lnTo>
                <a:lnTo>
                  <a:pt x="3925" y="303"/>
                </a:lnTo>
                <a:lnTo>
                  <a:pt x="3921" y="305"/>
                </a:lnTo>
                <a:lnTo>
                  <a:pt x="3914" y="303"/>
                </a:lnTo>
                <a:lnTo>
                  <a:pt x="3907" y="298"/>
                </a:lnTo>
                <a:lnTo>
                  <a:pt x="3904" y="298"/>
                </a:lnTo>
                <a:lnTo>
                  <a:pt x="3899" y="298"/>
                </a:lnTo>
                <a:lnTo>
                  <a:pt x="3885" y="303"/>
                </a:lnTo>
                <a:lnTo>
                  <a:pt x="3873" y="308"/>
                </a:lnTo>
                <a:lnTo>
                  <a:pt x="3873" y="303"/>
                </a:lnTo>
                <a:lnTo>
                  <a:pt x="3873" y="300"/>
                </a:lnTo>
                <a:lnTo>
                  <a:pt x="3866" y="303"/>
                </a:lnTo>
                <a:lnTo>
                  <a:pt x="3859" y="305"/>
                </a:lnTo>
                <a:lnTo>
                  <a:pt x="3854" y="305"/>
                </a:lnTo>
                <a:lnTo>
                  <a:pt x="3852" y="305"/>
                </a:lnTo>
                <a:lnTo>
                  <a:pt x="3850" y="305"/>
                </a:lnTo>
                <a:lnTo>
                  <a:pt x="3847" y="305"/>
                </a:lnTo>
                <a:lnTo>
                  <a:pt x="3843" y="310"/>
                </a:lnTo>
                <a:lnTo>
                  <a:pt x="3838" y="319"/>
                </a:lnTo>
                <a:lnTo>
                  <a:pt x="3831" y="322"/>
                </a:lnTo>
                <a:lnTo>
                  <a:pt x="3826" y="331"/>
                </a:lnTo>
                <a:lnTo>
                  <a:pt x="3831" y="331"/>
                </a:lnTo>
                <a:lnTo>
                  <a:pt x="3836" y="329"/>
                </a:lnTo>
                <a:lnTo>
                  <a:pt x="3838" y="331"/>
                </a:lnTo>
                <a:lnTo>
                  <a:pt x="3840" y="336"/>
                </a:lnTo>
                <a:lnTo>
                  <a:pt x="3838" y="338"/>
                </a:lnTo>
                <a:lnTo>
                  <a:pt x="3836" y="343"/>
                </a:lnTo>
                <a:lnTo>
                  <a:pt x="3838" y="345"/>
                </a:lnTo>
                <a:lnTo>
                  <a:pt x="3840" y="350"/>
                </a:lnTo>
                <a:lnTo>
                  <a:pt x="3840" y="353"/>
                </a:lnTo>
                <a:lnTo>
                  <a:pt x="3840" y="355"/>
                </a:lnTo>
                <a:lnTo>
                  <a:pt x="3838" y="355"/>
                </a:lnTo>
                <a:lnTo>
                  <a:pt x="3833" y="355"/>
                </a:lnTo>
                <a:lnTo>
                  <a:pt x="3831" y="355"/>
                </a:lnTo>
                <a:lnTo>
                  <a:pt x="3826" y="357"/>
                </a:lnTo>
                <a:lnTo>
                  <a:pt x="3824" y="364"/>
                </a:lnTo>
                <a:lnTo>
                  <a:pt x="3826" y="367"/>
                </a:lnTo>
                <a:lnTo>
                  <a:pt x="3826" y="372"/>
                </a:lnTo>
                <a:lnTo>
                  <a:pt x="3826" y="374"/>
                </a:lnTo>
                <a:lnTo>
                  <a:pt x="3824" y="376"/>
                </a:lnTo>
                <a:lnTo>
                  <a:pt x="3817" y="376"/>
                </a:lnTo>
                <a:lnTo>
                  <a:pt x="3812" y="376"/>
                </a:lnTo>
                <a:lnTo>
                  <a:pt x="3807" y="379"/>
                </a:lnTo>
                <a:lnTo>
                  <a:pt x="3802" y="383"/>
                </a:lnTo>
                <a:lnTo>
                  <a:pt x="3802" y="386"/>
                </a:lnTo>
                <a:lnTo>
                  <a:pt x="3802" y="391"/>
                </a:lnTo>
                <a:lnTo>
                  <a:pt x="3795" y="393"/>
                </a:lnTo>
                <a:lnTo>
                  <a:pt x="3788" y="395"/>
                </a:lnTo>
                <a:lnTo>
                  <a:pt x="3786" y="400"/>
                </a:lnTo>
                <a:lnTo>
                  <a:pt x="3783" y="407"/>
                </a:lnTo>
                <a:lnTo>
                  <a:pt x="3776" y="414"/>
                </a:lnTo>
                <a:lnTo>
                  <a:pt x="3765" y="424"/>
                </a:lnTo>
                <a:lnTo>
                  <a:pt x="3755" y="395"/>
                </a:lnTo>
                <a:lnTo>
                  <a:pt x="3750" y="364"/>
                </a:lnTo>
                <a:lnTo>
                  <a:pt x="3753" y="350"/>
                </a:lnTo>
                <a:lnTo>
                  <a:pt x="3760" y="343"/>
                </a:lnTo>
                <a:lnTo>
                  <a:pt x="3765" y="338"/>
                </a:lnTo>
                <a:lnTo>
                  <a:pt x="3767" y="334"/>
                </a:lnTo>
                <a:lnTo>
                  <a:pt x="3772" y="331"/>
                </a:lnTo>
                <a:lnTo>
                  <a:pt x="3776" y="329"/>
                </a:lnTo>
                <a:lnTo>
                  <a:pt x="3791" y="324"/>
                </a:lnTo>
                <a:lnTo>
                  <a:pt x="3800" y="317"/>
                </a:lnTo>
                <a:lnTo>
                  <a:pt x="3809" y="310"/>
                </a:lnTo>
                <a:lnTo>
                  <a:pt x="3819" y="303"/>
                </a:lnTo>
                <a:lnTo>
                  <a:pt x="3824" y="298"/>
                </a:lnTo>
                <a:lnTo>
                  <a:pt x="3828" y="296"/>
                </a:lnTo>
                <a:lnTo>
                  <a:pt x="3836" y="293"/>
                </a:lnTo>
                <a:lnTo>
                  <a:pt x="3843" y="291"/>
                </a:lnTo>
                <a:lnTo>
                  <a:pt x="3847" y="284"/>
                </a:lnTo>
                <a:lnTo>
                  <a:pt x="3854" y="270"/>
                </a:lnTo>
                <a:lnTo>
                  <a:pt x="3845" y="272"/>
                </a:lnTo>
                <a:lnTo>
                  <a:pt x="3840" y="279"/>
                </a:lnTo>
                <a:lnTo>
                  <a:pt x="3836" y="286"/>
                </a:lnTo>
                <a:lnTo>
                  <a:pt x="3824" y="289"/>
                </a:lnTo>
                <a:lnTo>
                  <a:pt x="3814" y="293"/>
                </a:lnTo>
                <a:lnTo>
                  <a:pt x="3805" y="296"/>
                </a:lnTo>
                <a:lnTo>
                  <a:pt x="3805" y="293"/>
                </a:lnTo>
                <a:lnTo>
                  <a:pt x="3802" y="291"/>
                </a:lnTo>
                <a:lnTo>
                  <a:pt x="3800" y="289"/>
                </a:lnTo>
                <a:lnTo>
                  <a:pt x="3802" y="286"/>
                </a:lnTo>
                <a:lnTo>
                  <a:pt x="3802" y="282"/>
                </a:lnTo>
                <a:lnTo>
                  <a:pt x="3781" y="282"/>
                </a:lnTo>
                <a:lnTo>
                  <a:pt x="3765" y="289"/>
                </a:lnTo>
                <a:lnTo>
                  <a:pt x="3750" y="298"/>
                </a:lnTo>
                <a:lnTo>
                  <a:pt x="3738" y="310"/>
                </a:lnTo>
                <a:lnTo>
                  <a:pt x="3743" y="310"/>
                </a:lnTo>
                <a:lnTo>
                  <a:pt x="3746" y="310"/>
                </a:lnTo>
                <a:lnTo>
                  <a:pt x="3743" y="315"/>
                </a:lnTo>
                <a:lnTo>
                  <a:pt x="3738" y="317"/>
                </a:lnTo>
                <a:lnTo>
                  <a:pt x="3736" y="317"/>
                </a:lnTo>
                <a:lnTo>
                  <a:pt x="3731" y="317"/>
                </a:lnTo>
                <a:lnTo>
                  <a:pt x="3727" y="315"/>
                </a:lnTo>
                <a:lnTo>
                  <a:pt x="3724" y="317"/>
                </a:lnTo>
                <a:lnTo>
                  <a:pt x="3717" y="319"/>
                </a:lnTo>
                <a:lnTo>
                  <a:pt x="3705" y="319"/>
                </a:lnTo>
                <a:lnTo>
                  <a:pt x="3698" y="315"/>
                </a:lnTo>
                <a:lnTo>
                  <a:pt x="3703" y="315"/>
                </a:lnTo>
                <a:lnTo>
                  <a:pt x="3705" y="312"/>
                </a:lnTo>
                <a:lnTo>
                  <a:pt x="3691" y="310"/>
                </a:lnTo>
                <a:lnTo>
                  <a:pt x="3679" y="308"/>
                </a:lnTo>
                <a:lnTo>
                  <a:pt x="3677" y="310"/>
                </a:lnTo>
                <a:lnTo>
                  <a:pt x="3677" y="312"/>
                </a:lnTo>
                <a:lnTo>
                  <a:pt x="3675" y="312"/>
                </a:lnTo>
                <a:lnTo>
                  <a:pt x="3672" y="312"/>
                </a:lnTo>
                <a:lnTo>
                  <a:pt x="3672" y="315"/>
                </a:lnTo>
                <a:lnTo>
                  <a:pt x="3668" y="315"/>
                </a:lnTo>
                <a:lnTo>
                  <a:pt x="3663" y="315"/>
                </a:lnTo>
                <a:lnTo>
                  <a:pt x="3656" y="315"/>
                </a:lnTo>
                <a:lnTo>
                  <a:pt x="3651" y="315"/>
                </a:lnTo>
                <a:lnTo>
                  <a:pt x="3641" y="315"/>
                </a:lnTo>
                <a:lnTo>
                  <a:pt x="3632" y="315"/>
                </a:lnTo>
                <a:lnTo>
                  <a:pt x="3620" y="315"/>
                </a:lnTo>
                <a:lnTo>
                  <a:pt x="3608" y="315"/>
                </a:lnTo>
                <a:lnTo>
                  <a:pt x="3594" y="319"/>
                </a:lnTo>
                <a:lnTo>
                  <a:pt x="3582" y="327"/>
                </a:lnTo>
                <a:lnTo>
                  <a:pt x="3578" y="331"/>
                </a:lnTo>
                <a:lnTo>
                  <a:pt x="3573" y="336"/>
                </a:lnTo>
                <a:lnTo>
                  <a:pt x="3566" y="338"/>
                </a:lnTo>
                <a:lnTo>
                  <a:pt x="3561" y="341"/>
                </a:lnTo>
                <a:lnTo>
                  <a:pt x="3549" y="350"/>
                </a:lnTo>
                <a:lnTo>
                  <a:pt x="3540" y="357"/>
                </a:lnTo>
                <a:lnTo>
                  <a:pt x="3528" y="364"/>
                </a:lnTo>
                <a:lnTo>
                  <a:pt x="3516" y="372"/>
                </a:lnTo>
                <a:lnTo>
                  <a:pt x="3523" y="374"/>
                </a:lnTo>
                <a:lnTo>
                  <a:pt x="3533" y="374"/>
                </a:lnTo>
                <a:lnTo>
                  <a:pt x="3533" y="376"/>
                </a:lnTo>
                <a:lnTo>
                  <a:pt x="3535" y="376"/>
                </a:lnTo>
                <a:lnTo>
                  <a:pt x="3533" y="381"/>
                </a:lnTo>
                <a:lnTo>
                  <a:pt x="3533" y="383"/>
                </a:lnTo>
                <a:lnTo>
                  <a:pt x="3535" y="383"/>
                </a:lnTo>
                <a:lnTo>
                  <a:pt x="3537" y="379"/>
                </a:lnTo>
                <a:lnTo>
                  <a:pt x="3540" y="376"/>
                </a:lnTo>
                <a:lnTo>
                  <a:pt x="3542" y="379"/>
                </a:lnTo>
                <a:lnTo>
                  <a:pt x="3542" y="381"/>
                </a:lnTo>
                <a:lnTo>
                  <a:pt x="3542" y="386"/>
                </a:lnTo>
                <a:lnTo>
                  <a:pt x="3547" y="386"/>
                </a:lnTo>
                <a:lnTo>
                  <a:pt x="3552" y="383"/>
                </a:lnTo>
                <a:lnTo>
                  <a:pt x="3554" y="386"/>
                </a:lnTo>
                <a:lnTo>
                  <a:pt x="3554" y="381"/>
                </a:lnTo>
                <a:lnTo>
                  <a:pt x="3554" y="379"/>
                </a:lnTo>
                <a:lnTo>
                  <a:pt x="3559" y="379"/>
                </a:lnTo>
                <a:lnTo>
                  <a:pt x="3563" y="379"/>
                </a:lnTo>
                <a:lnTo>
                  <a:pt x="3575" y="383"/>
                </a:lnTo>
                <a:lnTo>
                  <a:pt x="3587" y="388"/>
                </a:lnTo>
                <a:lnTo>
                  <a:pt x="3585" y="393"/>
                </a:lnTo>
                <a:lnTo>
                  <a:pt x="3585" y="398"/>
                </a:lnTo>
                <a:lnTo>
                  <a:pt x="3585" y="402"/>
                </a:lnTo>
                <a:lnTo>
                  <a:pt x="3587" y="407"/>
                </a:lnTo>
                <a:lnTo>
                  <a:pt x="3589" y="405"/>
                </a:lnTo>
                <a:lnTo>
                  <a:pt x="3589" y="400"/>
                </a:lnTo>
                <a:lnTo>
                  <a:pt x="3592" y="395"/>
                </a:lnTo>
                <a:lnTo>
                  <a:pt x="3592" y="388"/>
                </a:lnTo>
                <a:lnTo>
                  <a:pt x="3597" y="388"/>
                </a:lnTo>
                <a:lnTo>
                  <a:pt x="3599" y="388"/>
                </a:lnTo>
                <a:lnTo>
                  <a:pt x="3599" y="383"/>
                </a:lnTo>
                <a:lnTo>
                  <a:pt x="3599" y="381"/>
                </a:lnTo>
                <a:lnTo>
                  <a:pt x="3599" y="379"/>
                </a:lnTo>
                <a:lnTo>
                  <a:pt x="3601" y="376"/>
                </a:lnTo>
                <a:lnTo>
                  <a:pt x="3604" y="376"/>
                </a:lnTo>
                <a:lnTo>
                  <a:pt x="3604" y="379"/>
                </a:lnTo>
                <a:lnTo>
                  <a:pt x="3608" y="388"/>
                </a:lnTo>
                <a:lnTo>
                  <a:pt x="3611" y="398"/>
                </a:lnTo>
                <a:lnTo>
                  <a:pt x="3608" y="402"/>
                </a:lnTo>
                <a:lnTo>
                  <a:pt x="3608" y="405"/>
                </a:lnTo>
                <a:lnTo>
                  <a:pt x="3615" y="428"/>
                </a:lnTo>
                <a:lnTo>
                  <a:pt x="3625" y="450"/>
                </a:lnTo>
                <a:lnTo>
                  <a:pt x="3618" y="447"/>
                </a:lnTo>
                <a:lnTo>
                  <a:pt x="3613" y="445"/>
                </a:lnTo>
                <a:lnTo>
                  <a:pt x="3611" y="445"/>
                </a:lnTo>
                <a:lnTo>
                  <a:pt x="3604" y="452"/>
                </a:lnTo>
                <a:lnTo>
                  <a:pt x="3601" y="464"/>
                </a:lnTo>
                <a:lnTo>
                  <a:pt x="3606" y="471"/>
                </a:lnTo>
                <a:lnTo>
                  <a:pt x="3613" y="483"/>
                </a:lnTo>
                <a:lnTo>
                  <a:pt x="3608" y="481"/>
                </a:lnTo>
                <a:lnTo>
                  <a:pt x="3604" y="478"/>
                </a:lnTo>
                <a:lnTo>
                  <a:pt x="3601" y="478"/>
                </a:lnTo>
                <a:lnTo>
                  <a:pt x="3599" y="478"/>
                </a:lnTo>
                <a:lnTo>
                  <a:pt x="3597" y="483"/>
                </a:lnTo>
                <a:lnTo>
                  <a:pt x="3597" y="485"/>
                </a:lnTo>
                <a:lnTo>
                  <a:pt x="3589" y="473"/>
                </a:lnTo>
                <a:lnTo>
                  <a:pt x="3594" y="457"/>
                </a:lnTo>
                <a:lnTo>
                  <a:pt x="3592" y="454"/>
                </a:lnTo>
                <a:lnTo>
                  <a:pt x="3592" y="452"/>
                </a:lnTo>
                <a:lnTo>
                  <a:pt x="3592" y="443"/>
                </a:lnTo>
                <a:lnTo>
                  <a:pt x="3594" y="433"/>
                </a:lnTo>
                <a:lnTo>
                  <a:pt x="3594" y="426"/>
                </a:lnTo>
                <a:lnTo>
                  <a:pt x="3594" y="419"/>
                </a:lnTo>
                <a:lnTo>
                  <a:pt x="3592" y="414"/>
                </a:lnTo>
                <a:lnTo>
                  <a:pt x="3587" y="409"/>
                </a:lnTo>
                <a:lnTo>
                  <a:pt x="3580" y="417"/>
                </a:lnTo>
                <a:lnTo>
                  <a:pt x="3578" y="428"/>
                </a:lnTo>
                <a:lnTo>
                  <a:pt x="3575" y="443"/>
                </a:lnTo>
                <a:lnTo>
                  <a:pt x="3573" y="454"/>
                </a:lnTo>
                <a:lnTo>
                  <a:pt x="3535" y="497"/>
                </a:lnTo>
                <a:lnTo>
                  <a:pt x="3495" y="528"/>
                </a:lnTo>
                <a:lnTo>
                  <a:pt x="3492" y="528"/>
                </a:lnTo>
                <a:lnTo>
                  <a:pt x="3485" y="528"/>
                </a:lnTo>
                <a:lnTo>
                  <a:pt x="3481" y="523"/>
                </a:lnTo>
                <a:lnTo>
                  <a:pt x="3478" y="523"/>
                </a:lnTo>
                <a:lnTo>
                  <a:pt x="3476" y="523"/>
                </a:lnTo>
                <a:lnTo>
                  <a:pt x="3469" y="528"/>
                </a:lnTo>
                <a:lnTo>
                  <a:pt x="3459" y="535"/>
                </a:lnTo>
                <a:lnTo>
                  <a:pt x="3452" y="540"/>
                </a:lnTo>
                <a:lnTo>
                  <a:pt x="3452" y="552"/>
                </a:lnTo>
                <a:lnTo>
                  <a:pt x="3440" y="561"/>
                </a:lnTo>
                <a:lnTo>
                  <a:pt x="3429" y="568"/>
                </a:lnTo>
                <a:lnTo>
                  <a:pt x="3426" y="571"/>
                </a:lnTo>
                <a:lnTo>
                  <a:pt x="3426" y="573"/>
                </a:lnTo>
                <a:lnTo>
                  <a:pt x="3438" y="585"/>
                </a:lnTo>
                <a:lnTo>
                  <a:pt x="3447" y="599"/>
                </a:lnTo>
                <a:lnTo>
                  <a:pt x="3447" y="608"/>
                </a:lnTo>
                <a:lnTo>
                  <a:pt x="3447" y="620"/>
                </a:lnTo>
                <a:lnTo>
                  <a:pt x="3447" y="623"/>
                </a:lnTo>
                <a:lnTo>
                  <a:pt x="3445" y="627"/>
                </a:lnTo>
                <a:lnTo>
                  <a:pt x="3443" y="627"/>
                </a:lnTo>
                <a:lnTo>
                  <a:pt x="3438" y="627"/>
                </a:lnTo>
                <a:lnTo>
                  <a:pt x="3436" y="627"/>
                </a:lnTo>
                <a:lnTo>
                  <a:pt x="3436" y="630"/>
                </a:lnTo>
                <a:lnTo>
                  <a:pt x="3421" y="632"/>
                </a:lnTo>
                <a:lnTo>
                  <a:pt x="3414" y="637"/>
                </a:lnTo>
                <a:lnTo>
                  <a:pt x="3412" y="630"/>
                </a:lnTo>
                <a:lnTo>
                  <a:pt x="3412" y="620"/>
                </a:lnTo>
                <a:lnTo>
                  <a:pt x="3412" y="618"/>
                </a:lnTo>
                <a:lnTo>
                  <a:pt x="3414" y="616"/>
                </a:lnTo>
                <a:lnTo>
                  <a:pt x="3412" y="611"/>
                </a:lnTo>
                <a:lnTo>
                  <a:pt x="3410" y="604"/>
                </a:lnTo>
                <a:lnTo>
                  <a:pt x="3412" y="601"/>
                </a:lnTo>
                <a:lnTo>
                  <a:pt x="3414" y="601"/>
                </a:lnTo>
                <a:lnTo>
                  <a:pt x="3414" y="597"/>
                </a:lnTo>
                <a:lnTo>
                  <a:pt x="3414" y="592"/>
                </a:lnTo>
                <a:lnTo>
                  <a:pt x="3407" y="592"/>
                </a:lnTo>
                <a:lnTo>
                  <a:pt x="3398" y="592"/>
                </a:lnTo>
                <a:lnTo>
                  <a:pt x="3395" y="590"/>
                </a:lnTo>
                <a:lnTo>
                  <a:pt x="3393" y="590"/>
                </a:lnTo>
                <a:lnTo>
                  <a:pt x="3395" y="580"/>
                </a:lnTo>
                <a:lnTo>
                  <a:pt x="3398" y="571"/>
                </a:lnTo>
                <a:lnTo>
                  <a:pt x="3395" y="568"/>
                </a:lnTo>
                <a:lnTo>
                  <a:pt x="3388" y="563"/>
                </a:lnTo>
                <a:lnTo>
                  <a:pt x="3379" y="566"/>
                </a:lnTo>
                <a:lnTo>
                  <a:pt x="3372" y="571"/>
                </a:lnTo>
                <a:lnTo>
                  <a:pt x="3362" y="575"/>
                </a:lnTo>
                <a:lnTo>
                  <a:pt x="3358" y="580"/>
                </a:lnTo>
                <a:lnTo>
                  <a:pt x="3355" y="580"/>
                </a:lnTo>
                <a:lnTo>
                  <a:pt x="3353" y="580"/>
                </a:lnTo>
                <a:lnTo>
                  <a:pt x="3355" y="575"/>
                </a:lnTo>
                <a:lnTo>
                  <a:pt x="3355" y="573"/>
                </a:lnTo>
                <a:lnTo>
                  <a:pt x="3355" y="571"/>
                </a:lnTo>
                <a:lnTo>
                  <a:pt x="3353" y="571"/>
                </a:lnTo>
                <a:lnTo>
                  <a:pt x="3358" y="566"/>
                </a:lnTo>
                <a:lnTo>
                  <a:pt x="3360" y="559"/>
                </a:lnTo>
                <a:lnTo>
                  <a:pt x="3362" y="559"/>
                </a:lnTo>
                <a:lnTo>
                  <a:pt x="3362" y="561"/>
                </a:lnTo>
                <a:lnTo>
                  <a:pt x="3360" y="554"/>
                </a:lnTo>
                <a:lnTo>
                  <a:pt x="3358" y="552"/>
                </a:lnTo>
                <a:lnTo>
                  <a:pt x="3353" y="552"/>
                </a:lnTo>
                <a:lnTo>
                  <a:pt x="3350" y="552"/>
                </a:lnTo>
                <a:lnTo>
                  <a:pt x="3343" y="561"/>
                </a:lnTo>
                <a:lnTo>
                  <a:pt x="3336" y="566"/>
                </a:lnTo>
                <a:lnTo>
                  <a:pt x="3329" y="573"/>
                </a:lnTo>
                <a:lnTo>
                  <a:pt x="3320" y="575"/>
                </a:lnTo>
                <a:lnTo>
                  <a:pt x="3317" y="575"/>
                </a:lnTo>
                <a:lnTo>
                  <a:pt x="3313" y="575"/>
                </a:lnTo>
                <a:lnTo>
                  <a:pt x="3313" y="578"/>
                </a:lnTo>
                <a:lnTo>
                  <a:pt x="3313" y="582"/>
                </a:lnTo>
                <a:lnTo>
                  <a:pt x="3317" y="587"/>
                </a:lnTo>
                <a:lnTo>
                  <a:pt x="3327" y="587"/>
                </a:lnTo>
                <a:lnTo>
                  <a:pt x="3327" y="592"/>
                </a:lnTo>
                <a:lnTo>
                  <a:pt x="3327" y="594"/>
                </a:lnTo>
                <a:lnTo>
                  <a:pt x="3327" y="599"/>
                </a:lnTo>
                <a:lnTo>
                  <a:pt x="3331" y="599"/>
                </a:lnTo>
                <a:lnTo>
                  <a:pt x="3339" y="597"/>
                </a:lnTo>
                <a:lnTo>
                  <a:pt x="3346" y="592"/>
                </a:lnTo>
                <a:lnTo>
                  <a:pt x="3353" y="594"/>
                </a:lnTo>
                <a:lnTo>
                  <a:pt x="3360" y="594"/>
                </a:lnTo>
                <a:lnTo>
                  <a:pt x="3365" y="594"/>
                </a:lnTo>
                <a:lnTo>
                  <a:pt x="3367" y="594"/>
                </a:lnTo>
                <a:lnTo>
                  <a:pt x="3367" y="597"/>
                </a:lnTo>
                <a:lnTo>
                  <a:pt x="3367" y="601"/>
                </a:lnTo>
                <a:lnTo>
                  <a:pt x="3360" y="606"/>
                </a:lnTo>
                <a:lnTo>
                  <a:pt x="3348" y="608"/>
                </a:lnTo>
                <a:lnTo>
                  <a:pt x="3346" y="613"/>
                </a:lnTo>
                <a:lnTo>
                  <a:pt x="3341" y="616"/>
                </a:lnTo>
                <a:lnTo>
                  <a:pt x="3336" y="623"/>
                </a:lnTo>
                <a:lnTo>
                  <a:pt x="3329" y="630"/>
                </a:lnTo>
                <a:lnTo>
                  <a:pt x="3343" y="639"/>
                </a:lnTo>
                <a:lnTo>
                  <a:pt x="3348" y="658"/>
                </a:lnTo>
                <a:lnTo>
                  <a:pt x="3355" y="663"/>
                </a:lnTo>
                <a:lnTo>
                  <a:pt x="3362" y="670"/>
                </a:lnTo>
                <a:lnTo>
                  <a:pt x="3360" y="670"/>
                </a:lnTo>
                <a:lnTo>
                  <a:pt x="3360" y="675"/>
                </a:lnTo>
                <a:lnTo>
                  <a:pt x="3360" y="682"/>
                </a:lnTo>
                <a:lnTo>
                  <a:pt x="3355" y="684"/>
                </a:lnTo>
                <a:lnTo>
                  <a:pt x="3350" y="687"/>
                </a:lnTo>
                <a:lnTo>
                  <a:pt x="3355" y="689"/>
                </a:lnTo>
                <a:lnTo>
                  <a:pt x="3360" y="691"/>
                </a:lnTo>
                <a:lnTo>
                  <a:pt x="3360" y="699"/>
                </a:lnTo>
                <a:lnTo>
                  <a:pt x="3360" y="703"/>
                </a:lnTo>
                <a:lnTo>
                  <a:pt x="3358" y="708"/>
                </a:lnTo>
                <a:lnTo>
                  <a:pt x="3355" y="715"/>
                </a:lnTo>
                <a:lnTo>
                  <a:pt x="3353" y="717"/>
                </a:lnTo>
                <a:lnTo>
                  <a:pt x="3348" y="720"/>
                </a:lnTo>
                <a:lnTo>
                  <a:pt x="3343" y="729"/>
                </a:lnTo>
                <a:lnTo>
                  <a:pt x="3336" y="734"/>
                </a:lnTo>
                <a:lnTo>
                  <a:pt x="3334" y="739"/>
                </a:lnTo>
                <a:lnTo>
                  <a:pt x="3334" y="744"/>
                </a:lnTo>
                <a:lnTo>
                  <a:pt x="3334" y="746"/>
                </a:lnTo>
                <a:lnTo>
                  <a:pt x="3334" y="751"/>
                </a:lnTo>
                <a:lnTo>
                  <a:pt x="3327" y="758"/>
                </a:lnTo>
                <a:lnTo>
                  <a:pt x="3317" y="765"/>
                </a:lnTo>
                <a:lnTo>
                  <a:pt x="3313" y="770"/>
                </a:lnTo>
                <a:lnTo>
                  <a:pt x="3308" y="777"/>
                </a:lnTo>
                <a:lnTo>
                  <a:pt x="3305" y="777"/>
                </a:lnTo>
                <a:lnTo>
                  <a:pt x="3301" y="781"/>
                </a:lnTo>
                <a:lnTo>
                  <a:pt x="3296" y="786"/>
                </a:lnTo>
                <a:lnTo>
                  <a:pt x="3284" y="789"/>
                </a:lnTo>
                <a:lnTo>
                  <a:pt x="3275" y="791"/>
                </a:lnTo>
                <a:lnTo>
                  <a:pt x="3272" y="791"/>
                </a:lnTo>
                <a:lnTo>
                  <a:pt x="3268" y="791"/>
                </a:lnTo>
                <a:lnTo>
                  <a:pt x="3265" y="789"/>
                </a:lnTo>
                <a:lnTo>
                  <a:pt x="3263" y="786"/>
                </a:lnTo>
                <a:lnTo>
                  <a:pt x="3258" y="798"/>
                </a:lnTo>
                <a:lnTo>
                  <a:pt x="3249" y="800"/>
                </a:lnTo>
                <a:lnTo>
                  <a:pt x="3237" y="803"/>
                </a:lnTo>
                <a:lnTo>
                  <a:pt x="3227" y="807"/>
                </a:lnTo>
                <a:lnTo>
                  <a:pt x="3227" y="812"/>
                </a:lnTo>
                <a:lnTo>
                  <a:pt x="3227" y="817"/>
                </a:lnTo>
                <a:lnTo>
                  <a:pt x="3227" y="819"/>
                </a:lnTo>
                <a:lnTo>
                  <a:pt x="3225" y="822"/>
                </a:lnTo>
                <a:lnTo>
                  <a:pt x="3230" y="822"/>
                </a:lnTo>
                <a:lnTo>
                  <a:pt x="3234" y="824"/>
                </a:lnTo>
                <a:lnTo>
                  <a:pt x="3227" y="838"/>
                </a:lnTo>
                <a:lnTo>
                  <a:pt x="3218" y="845"/>
                </a:lnTo>
                <a:lnTo>
                  <a:pt x="3211" y="843"/>
                </a:lnTo>
                <a:lnTo>
                  <a:pt x="3206" y="843"/>
                </a:lnTo>
                <a:lnTo>
                  <a:pt x="3206" y="838"/>
                </a:lnTo>
                <a:lnTo>
                  <a:pt x="3206" y="831"/>
                </a:lnTo>
                <a:lnTo>
                  <a:pt x="3208" y="826"/>
                </a:lnTo>
                <a:lnTo>
                  <a:pt x="3213" y="822"/>
                </a:lnTo>
                <a:lnTo>
                  <a:pt x="3218" y="822"/>
                </a:lnTo>
                <a:lnTo>
                  <a:pt x="3223" y="822"/>
                </a:lnTo>
                <a:lnTo>
                  <a:pt x="3220" y="822"/>
                </a:lnTo>
                <a:lnTo>
                  <a:pt x="3220" y="812"/>
                </a:lnTo>
                <a:lnTo>
                  <a:pt x="3218" y="803"/>
                </a:lnTo>
                <a:lnTo>
                  <a:pt x="3220" y="803"/>
                </a:lnTo>
                <a:lnTo>
                  <a:pt x="3213" y="803"/>
                </a:lnTo>
                <a:lnTo>
                  <a:pt x="3206" y="800"/>
                </a:lnTo>
                <a:lnTo>
                  <a:pt x="3204" y="803"/>
                </a:lnTo>
                <a:lnTo>
                  <a:pt x="3201" y="803"/>
                </a:lnTo>
                <a:lnTo>
                  <a:pt x="3199" y="803"/>
                </a:lnTo>
                <a:lnTo>
                  <a:pt x="3194" y="803"/>
                </a:lnTo>
                <a:lnTo>
                  <a:pt x="3194" y="805"/>
                </a:lnTo>
                <a:lnTo>
                  <a:pt x="3192" y="810"/>
                </a:lnTo>
                <a:lnTo>
                  <a:pt x="3185" y="812"/>
                </a:lnTo>
                <a:lnTo>
                  <a:pt x="3180" y="819"/>
                </a:lnTo>
                <a:lnTo>
                  <a:pt x="3175" y="826"/>
                </a:lnTo>
                <a:lnTo>
                  <a:pt x="3173" y="836"/>
                </a:lnTo>
                <a:lnTo>
                  <a:pt x="3178" y="843"/>
                </a:lnTo>
                <a:lnTo>
                  <a:pt x="3182" y="850"/>
                </a:lnTo>
                <a:lnTo>
                  <a:pt x="3185" y="857"/>
                </a:lnTo>
                <a:lnTo>
                  <a:pt x="3192" y="862"/>
                </a:lnTo>
                <a:lnTo>
                  <a:pt x="3201" y="871"/>
                </a:lnTo>
                <a:lnTo>
                  <a:pt x="3211" y="886"/>
                </a:lnTo>
                <a:lnTo>
                  <a:pt x="3216" y="905"/>
                </a:lnTo>
                <a:lnTo>
                  <a:pt x="3213" y="926"/>
                </a:lnTo>
                <a:lnTo>
                  <a:pt x="3206" y="938"/>
                </a:lnTo>
                <a:lnTo>
                  <a:pt x="3192" y="947"/>
                </a:lnTo>
                <a:lnTo>
                  <a:pt x="3187" y="945"/>
                </a:lnTo>
                <a:lnTo>
                  <a:pt x="3182" y="945"/>
                </a:lnTo>
                <a:lnTo>
                  <a:pt x="3185" y="947"/>
                </a:lnTo>
                <a:lnTo>
                  <a:pt x="3185" y="950"/>
                </a:lnTo>
                <a:lnTo>
                  <a:pt x="3175" y="961"/>
                </a:lnTo>
                <a:lnTo>
                  <a:pt x="3161" y="969"/>
                </a:lnTo>
                <a:lnTo>
                  <a:pt x="3161" y="966"/>
                </a:lnTo>
                <a:lnTo>
                  <a:pt x="3161" y="961"/>
                </a:lnTo>
                <a:lnTo>
                  <a:pt x="3161" y="957"/>
                </a:lnTo>
                <a:lnTo>
                  <a:pt x="3161" y="952"/>
                </a:lnTo>
                <a:lnTo>
                  <a:pt x="3156" y="947"/>
                </a:lnTo>
                <a:lnTo>
                  <a:pt x="3149" y="943"/>
                </a:lnTo>
                <a:lnTo>
                  <a:pt x="3149" y="945"/>
                </a:lnTo>
                <a:lnTo>
                  <a:pt x="3147" y="940"/>
                </a:lnTo>
                <a:lnTo>
                  <a:pt x="3140" y="938"/>
                </a:lnTo>
                <a:lnTo>
                  <a:pt x="3140" y="935"/>
                </a:lnTo>
                <a:lnTo>
                  <a:pt x="3140" y="933"/>
                </a:lnTo>
                <a:lnTo>
                  <a:pt x="3135" y="924"/>
                </a:lnTo>
                <a:lnTo>
                  <a:pt x="3126" y="916"/>
                </a:lnTo>
                <a:lnTo>
                  <a:pt x="3119" y="916"/>
                </a:lnTo>
                <a:lnTo>
                  <a:pt x="3116" y="914"/>
                </a:lnTo>
                <a:lnTo>
                  <a:pt x="3116" y="909"/>
                </a:lnTo>
                <a:lnTo>
                  <a:pt x="3116" y="907"/>
                </a:lnTo>
                <a:lnTo>
                  <a:pt x="3111" y="907"/>
                </a:lnTo>
                <a:lnTo>
                  <a:pt x="3107" y="907"/>
                </a:lnTo>
                <a:lnTo>
                  <a:pt x="3102" y="933"/>
                </a:lnTo>
                <a:lnTo>
                  <a:pt x="3097" y="950"/>
                </a:lnTo>
                <a:lnTo>
                  <a:pt x="3097" y="952"/>
                </a:lnTo>
                <a:lnTo>
                  <a:pt x="3097" y="954"/>
                </a:lnTo>
                <a:lnTo>
                  <a:pt x="3102" y="959"/>
                </a:lnTo>
                <a:lnTo>
                  <a:pt x="3107" y="969"/>
                </a:lnTo>
                <a:lnTo>
                  <a:pt x="3111" y="976"/>
                </a:lnTo>
                <a:lnTo>
                  <a:pt x="3111" y="985"/>
                </a:lnTo>
                <a:lnTo>
                  <a:pt x="3116" y="988"/>
                </a:lnTo>
                <a:lnTo>
                  <a:pt x="3123" y="990"/>
                </a:lnTo>
                <a:lnTo>
                  <a:pt x="3147" y="1016"/>
                </a:lnTo>
                <a:lnTo>
                  <a:pt x="3147" y="1042"/>
                </a:lnTo>
                <a:lnTo>
                  <a:pt x="3156" y="1059"/>
                </a:lnTo>
                <a:lnTo>
                  <a:pt x="3152" y="1061"/>
                </a:lnTo>
                <a:lnTo>
                  <a:pt x="3147" y="1061"/>
                </a:lnTo>
                <a:lnTo>
                  <a:pt x="3126" y="1049"/>
                </a:lnTo>
                <a:lnTo>
                  <a:pt x="3111" y="1023"/>
                </a:lnTo>
                <a:lnTo>
                  <a:pt x="3104" y="995"/>
                </a:lnTo>
                <a:lnTo>
                  <a:pt x="3085" y="976"/>
                </a:lnTo>
                <a:lnTo>
                  <a:pt x="3088" y="952"/>
                </a:lnTo>
                <a:lnTo>
                  <a:pt x="3090" y="924"/>
                </a:lnTo>
                <a:lnTo>
                  <a:pt x="3083" y="900"/>
                </a:lnTo>
                <a:lnTo>
                  <a:pt x="3078" y="876"/>
                </a:lnTo>
                <a:lnTo>
                  <a:pt x="3076" y="869"/>
                </a:lnTo>
                <a:lnTo>
                  <a:pt x="3074" y="862"/>
                </a:lnTo>
                <a:lnTo>
                  <a:pt x="3071" y="862"/>
                </a:lnTo>
                <a:lnTo>
                  <a:pt x="3069" y="864"/>
                </a:lnTo>
                <a:lnTo>
                  <a:pt x="3066" y="867"/>
                </a:lnTo>
                <a:lnTo>
                  <a:pt x="3064" y="867"/>
                </a:lnTo>
                <a:lnTo>
                  <a:pt x="3062" y="867"/>
                </a:lnTo>
                <a:lnTo>
                  <a:pt x="3057" y="871"/>
                </a:lnTo>
                <a:lnTo>
                  <a:pt x="3052" y="879"/>
                </a:lnTo>
                <a:lnTo>
                  <a:pt x="3050" y="876"/>
                </a:lnTo>
                <a:lnTo>
                  <a:pt x="3045" y="874"/>
                </a:lnTo>
                <a:lnTo>
                  <a:pt x="3043" y="874"/>
                </a:lnTo>
                <a:lnTo>
                  <a:pt x="3040" y="874"/>
                </a:lnTo>
                <a:lnTo>
                  <a:pt x="3038" y="871"/>
                </a:lnTo>
                <a:lnTo>
                  <a:pt x="3038" y="869"/>
                </a:lnTo>
                <a:lnTo>
                  <a:pt x="3040" y="862"/>
                </a:lnTo>
                <a:lnTo>
                  <a:pt x="3040" y="855"/>
                </a:lnTo>
                <a:lnTo>
                  <a:pt x="3040" y="853"/>
                </a:lnTo>
                <a:lnTo>
                  <a:pt x="3036" y="838"/>
                </a:lnTo>
                <a:lnTo>
                  <a:pt x="3031" y="831"/>
                </a:lnTo>
                <a:lnTo>
                  <a:pt x="3033" y="831"/>
                </a:lnTo>
                <a:lnTo>
                  <a:pt x="3033" y="826"/>
                </a:lnTo>
                <a:lnTo>
                  <a:pt x="3031" y="824"/>
                </a:lnTo>
                <a:lnTo>
                  <a:pt x="3029" y="824"/>
                </a:lnTo>
                <a:lnTo>
                  <a:pt x="3026" y="824"/>
                </a:lnTo>
                <a:lnTo>
                  <a:pt x="3019" y="817"/>
                </a:lnTo>
                <a:lnTo>
                  <a:pt x="3014" y="807"/>
                </a:lnTo>
                <a:lnTo>
                  <a:pt x="3012" y="796"/>
                </a:lnTo>
                <a:lnTo>
                  <a:pt x="3005" y="789"/>
                </a:lnTo>
                <a:lnTo>
                  <a:pt x="3003" y="789"/>
                </a:lnTo>
                <a:lnTo>
                  <a:pt x="3000" y="789"/>
                </a:lnTo>
                <a:lnTo>
                  <a:pt x="3000" y="791"/>
                </a:lnTo>
                <a:lnTo>
                  <a:pt x="3000" y="796"/>
                </a:lnTo>
                <a:lnTo>
                  <a:pt x="2998" y="793"/>
                </a:lnTo>
                <a:lnTo>
                  <a:pt x="2995" y="793"/>
                </a:lnTo>
                <a:lnTo>
                  <a:pt x="2995" y="796"/>
                </a:lnTo>
                <a:lnTo>
                  <a:pt x="2993" y="800"/>
                </a:lnTo>
                <a:lnTo>
                  <a:pt x="2991" y="798"/>
                </a:lnTo>
                <a:lnTo>
                  <a:pt x="2991" y="796"/>
                </a:lnTo>
                <a:lnTo>
                  <a:pt x="2988" y="796"/>
                </a:lnTo>
                <a:lnTo>
                  <a:pt x="2984" y="798"/>
                </a:lnTo>
                <a:lnTo>
                  <a:pt x="2979" y="800"/>
                </a:lnTo>
                <a:lnTo>
                  <a:pt x="2979" y="803"/>
                </a:lnTo>
                <a:lnTo>
                  <a:pt x="2974" y="800"/>
                </a:lnTo>
                <a:lnTo>
                  <a:pt x="2969" y="798"/>
                </a:lnTo>
                <a:lnTo>
                  <a:pt x="2962" y="803"/>
                </a:lnTo>
                <a:lnTo>
                  <a:pt x="2955" y="805"/>
                </a:lnTo>
                <a:lnTo>
                  <a:pt x="2955" y="807"/>
                </a:lnTo>
                <a:lnTo>
                  <a:pt x="2955" y="810"/>
                </a:lnTo>
                <a:lnTo>
                  <a:pt x="2955" y="812"/>
                </a:lnTo>
                <a:lnTo>
                  <a:pt x="2955" y="815"/>
                </a:lnTo>
                <a:lnTo>
                  <a:pt x="2951" y="819"/>
                </a:lnTo>
                <a:lnTo>
                  <a:pt x="2948" y="822"/>
                </a:lnTo>
                <a:lnTo>
                  <a:pt x="2943" y="824"/>
                </a:lnTo>
                <a:lnTo>
                  <a:pt x="2939" y="826"/>
                </a:lnTo>
                <a:lnTo>
                  <a:pt x="2932" y="831"/>
                </a:lnTo>
                <a:lnTo>
                  <a:pt x="2927" y="841"/>
                </a:lnTo>
                <a:lnTo>
                  <a:pt x="2920" y="848"/>
                </a:lnTo>
                <a:lnTo>
                  <a:pt x="2913" y="853"/>
                </a:lnTo>
                <a:lnTo>
                  <a:pt x="2903" y="857"/>
                </a:lnTo>
                <a:lnTo>
                  <a:pt x="2901" y="869"/>
                </a:lnTo>
                <a:lnTo>
                  <a:pt x="2891" y="869"/>
                </a:lnTo>
                <a:lnTo>
                  <a:pt x="2887" y="876"/>
                </a:lnTo>
                <a:lnTo>
                  <a:pt x="2880" y="879"/>
                </a:lnTo>
                <a:lnTo>
                  <a:pt x="2875" y="886"/>
                </a:lnTo>
                <a:lnTo>
                  <a:pt x="2877" y="898"/>
                </a:lnTo>
                <a:lnTo>
                  <a:pt x="2877" y="909"/>
                </a:lnTo>
                <a:lnTo>
                  <a:pt x="2877" y="919"/>
                </a:lnTo>
                <a:lnTo>
                  <a:pt x="2872" y="926"/>
                </a:lnTo>
                <a:lnTo>
                  <a:pt x="2872" y="935"/>
                </a:lnTo>
                <a:lnTo>
                  <a:pt x="2872" y="947"/>
                </a:lnTo>
                <a:lnTo>
                  <a:pt x="2865" y="950"/>
                </a:lnTo>
                <a:lnTo>
                  <a:pt x="2863" y="957"/>
                </a:lnTo>
                <a:lnTo>
                  <a:pt x="2863" y="959"/>
                </a:lnTo>
                <a:lnTo>
                  <a:pt x="2865" y="961"/>
                </a:lnTo>
                <a:lnTo>
                  <a:pt x="2858" y="964"/>
                </a:lnTo>
                <a:lnTo>
                  <a:pt x="2854" y="966"/>
                </a:lnTo>
                <a:lnTo>
                  <a:pt x="2851" y="971"/>
                </a:lnTo>
                <a:lnTo>
                  <a:pt x="2846" y="976"/>
                </a:lnTo>
                <a:lnTo>
                  <a:pt x="2844" y="976"/>
                </a:lnTo>
                <a:lnTo>
                  <a:pt x="2832" y="964"/>
                </a:lnTo>
                <a:lnTo>
                  <a:pt x="2827" y="943"/>
                </a:lnTo>
                <a:lnTo>
                  <a:pt x="2818" y="926"/>
                </a:lnTo>
                <a:lnTo>
                  <a:pt x="2811" y="909"/>
                </a:lnTo>
                <a:lnTo>
                  <a:pt x="2804" y="888"/>
                </a:lnTo>
                <a:lnTo>
                  <a:pt x="2797" y="871"/>
                </a:lnTo>
                <a:lnTo>
                  <a:pt x="2792" y="850"/>
                </a:lnTo>
                <a:lnTo>
                  <a:pt x="2790" y="829"/>
                </a:lnTo>
                <a:lnTo>
                  <a:pt x="2790" y="810"/>
                </a:lnTo>
                <a:lnTo>
                  <a:pt x="2785" y="796"/>
                </a:lnTo>
                <a:lnTo>
                  <a:pt x="2785" y="800"/>
                </a:lnTo>
                <a:lnTo>
                  <a:pt x="2785" y="805"/>
                </a:lnTo>
                <a:lnTo>
                  <a:pt x="2775" y="810"/>
                </a:lnTo>
                <a:lnTo>
                  <a:pt x="2766" y="812"/>
                </a:lnTo>
                <a:lnTo>
                  <a:pt x="2754" y="805"/>
                </a:lnTo>
                <a:lnTo>
                  <a:pt x="2745" y="791"/>
                </a:lnTo>
                <a:lnTo>
                  <a:pt x="2754" y="789"/>
                </a:lnTo>
                <a:lnTo>
                  <a:pt x="2761" y="786"/>
                </a:lnTo>
                <a:lnTo>
                  <a:pt x="2761" y="784"/>
                </a:lnTo>
                <a:lnTo>
                  <a:pt x="2756" y="786"/>
                </a:lnTo>
                <a:lnTo>
                  <a:pt x="2754" y="786"/>
                </a:lnTo>
                <a:lnTo>
                  <a:pt x="2752" y="786"/>
                </a:lnTo>
                <a:lnTo>
                  <a:pt x="2742" y="781"/>
                </a:lnTo>
                <a:lnTo>
                  <a:pt x="2738" y="772"/>
                </a:lnTo>
                <a:lnTo>
                  <a:pt x="2730" y="772"/>
                </a:lnTo>
                <a:lnTo>
                  <a:pt x="2726" y="762"/>
                </a:lnTo>
                <a:lnTo>
                  <a:pt x="2721" y="758"/>
                </a:lnTo>
                <a:lnTo>
                  <a:pt x="2716" y="751"/>
                </a:lnTo>
                <a:lnTo>
                  <a:pt x="2702" y="753"/>
                </a:lnTo>
                <a:lnTo>
                  <a:pt x="2688" y="755"/>
                </a:lnTo>
                <a:lnTo>
                  <a:pt x="2671" y="755"/>
                </a:lnTo>
                <a:lnTo>
                  <a:pt x="2657" y="758"/>
                </a:lnTo>
                <a:lnTo>
                  <a:pt x="2633" y="753"/>
                </a:lnTo>
                <a:lnTo>
                  <a:pt x="2610" y="748"/>
                </a:lnTo>
                <a:lnTo>
                  <a:pt x="2607" y="741"/>
                </a:lnTo>
                <a:lnTo>
                  <a:pt x="2607" y="734"/>
                </a:lnTo>
                <a:lnTo>
                  <a:pt x="2605" y="732"/>
                </a:lnTo>
                <a:lnTo>
                  <a:pt x="2603" y="732"/>
                </a:lnTo>
                <a:lnTo>
                  <a:pt x="2600" y="732"/>
                </a:lnTo>
                <a:lnTo>
                  <a:pt x="2598" y="732"/>
                </a:lnTo>
                <a:lnTo>
                  <a:pt x="2596" y="734"/>
                </a:lnTo>
                <a:lnTo>
                  <a:pt x="2593" y="736"/>
                </a:lnTo>
                <a:lnTo>
                  <a:pt x="2588" y="736"/>
                </a:lnTo>
                <a:lnTo>
                  <a:pt x="2588" y="734"/>
                </a:lnTo>
                <a:lnTo>
                  <a:pt x="2588" y="736"/>
                </a:lnTo>
                <a:lnTo>
                  <a:pt x="2579" y="736"/>
                </a:lnTo>
                <a:lnTo>
                  <a:pt x="2570" y="736"/>
                </a:lnTo>
                <a:lnTo>
                  <a:pt x="2562" y="732"/>
                </a:lnTo>
                <a:lnTo>
                  <a:pt x="2558" y="727"/>
                </a:lnTo>
                <a:lnTo>
                  <a:pt x="2548" y="722"/>
                </a:lnTo>
                <a:lnTo>
                  <a:pt x="2544" y="720"/>
                </a:lnTo>
                <a:lnTo>
                  <a:pt x="2534" y="706"/>
                </a:lnTo>
                <a:lnTo>
                  <a:pt x="2527" y="691"/>
                </a:lnTo>
                <a:lnTo>
                  <a:pt x="2522" y="691"/>
                </a:lnTo>
                <a:lnTo>
                  <a:pt x="2520" y="691"/>
                </a:lnTo>
                <a:lnTo>
                  <a:pt x="2515" y="691"/>
                </a:lnTo>
                <a:lnTo>
                  <a:pt x="2513" y="694"/>
                </a:lnTo>
                <a:lnTo>
                  <a:pt x="2506" y="691"/>
                </a:lnTo>
                <a:lnTo>
                  <a:pt x="2503" y="699"/>
                </a:lnTo>
                <a:lnTo>
                  <a:pt x="2508" y="710"/>
                </a:lnTo>
                <a:lnTo>
                  <a:pt x="2513" y="720"/>
                </a:lnTo>
                <a:lnTo>
                  <a:pt x="2522" y="729"/>
                </a:lnTo>
                <a:lnTo>
                  <a:pt x="2529" y="736"/>
                </a:lnTo>
                <a:lnTo>
                  <a:pt x="2529" y="741"/>
                </a:lnTo>
                <a:lnTo>
                  <a:pt x="2527" y="746"/>
                </a:lnTo>
                <a:lnTo>
                  <a:pt x="2532" y="751"/>
                </a:lnTo>
                <a:lnTo>
                  <a:pt x="2534" y="755"/>
                </a:lnTo>
                <a:lnTo>
                  <a:pt x="2536" y="746"/>
                </a:lnTo>
                <a:lnTo>
                  <a:pt x="2541" y="744"/>
                </a:lnTo>
                <a:lnTo>
                  <a:pt x="2544" y="746"/>
                </a:lnTo>
                <a:lnTo>
                  <a:pt x="2546" y="751"/>
                </a:lnTo>
                <a:lnTo>
                  <a:pt x="2546" y="753"/>
                </a:lnTo>
                <a:lnTo>
                  <a:pt x="2546" y="758"/>
                </a:lnTo>
                <a:lnTo>
                  <a:pt x="2544" y="760"/>
                </a:lnTo>
                <a:lnTo>
                  <a:pt x="2541" y="765"/>
                </a:lnTo>
                <a:lnTo>
                  <a:pt x="2546" y="767"/>
                </a:lnTo>
                <a:lnTo>
                  <a:pt x="2551" y="770"/>
                </a:lnTo>
                <a:lnTo>
                  <a:pt x="2560" y="767"/>
                </a:lnTo>
                <a:lnTo>
                  <a:pt x="2567" y="767"/>
                </a:lnTo>
                <a:lnTo>
                  <a:pt x="2570" y="767"/>
                </a:lnTo>
                <a:lnTo>
                  <a:pt x="2570" y="770"/>
                </a:lnTo>
                <a:lnTo>
                  <a:pt x="2586" y="755"/>
                </a:lnTo>
                <a:lnTo>
                  <a:pt x="2603" y="739"/>
                </a:lnTo>
                <a:lnTo>
                  <a:pt x="2600" y="744"/>
                </a:lnTo>
                <a:lnTo>
                  <a:pt x="2600" y="751"/>
                </a:lnTo>
                <a:lnTo>
                  <a:pt x="2607" y="767"/>
                </a:lnTo>
                <a:lnTo>
                  <a:pt x="2629" y="774"/>
                </a:lnTo>
                <a:lnTo>
                  <a:pt x="2636" y="784"/>
                </a:lnTo>
                <a:lnTo>
                  <a:pt x="2641" y="793"/>
                </a:lnTo>
                <a:lnTo>
                  <a:pt x="2633" y="803"/>
                </a:lnTo>
                <a:lnTo>
                  <a:pt x="2626" y="817"/>
                </a:lnTo>
                <a:lnTo>
                  <a:pt x="2624" y="817"/>
                </a:lnTo>
                <a:lnTo>
                  <a:pt x="2622" y="817"/>
                </a:lnTo>
                <a:lnTo>
                  <a:pt x="2617" y="822"/>
                </a:lnTo>
                <a:lnTo>
                  <a:pt x="2617" y="834"/>
                </a:lnTo>
                <a:lnTo>
                  <a:pt x="2612" y="836"/>
                </a:lnTo>
                <a:lnTo>
                  <a:pt x="2605" y="838"/>
                </a:lnTo>
                <a:lnTo>
                  <a:pt x="2603" y="843"/>
                </a:lnTo>
                <a:lnTo>
                  <a:pt x="2600" y="850"/>
                </a:lnTo>
                <a:lnTo>
                  <a:pt x="2596" y="850"/>
                </a:lnTo>
                <a:lnTo>
                  <a:pt x="2591" y="850"/>
                </a:lnTo>
                <a:lnTo>
                  <a:pt x="2588" y="855"/>
                </a:lnTo>
                <a:lnTo>
                  <a:pt x="2584" y="862"/>
                </a:lnTo>
                <a:lnTo>
                  <a:pt x="2567" y="864"/>
                </a:lnTo>
                <a:lnTo>
                  <a:pt x="2553" y="869"/>
                </a:lnTo>
                <a:lnTo>
                  <a:pt x="2553" y="876"/>
                </a:lnTo>
                <a:lnTo>
                  <a:pt x="2546" y="883"/>
                </a:lnTo>
                <a:lnTo>
                  <a:pt x="2539" y="886"/>
                </a:lnTo>
                <a:lnTo>
                  <a:pt x="2532" y="888"/>
                </a:lnTo>
                <a:lnTo>
                  <a:pt x="2525" y="890"/>
                </a:lnTo>
                <a:lnTo>
                  <a:pt x="2517" y="893"/>
                </a:lnTo>
                <a:lnTo>
                  <a:pt x="2513" y="898"/>
                </a:lnTo>
                <a:lnTo>
                  <a:pt x="2506" y="900"/>
                </a:lnTo>
                <a:lnTo>
                  <a:pt x="2494" y="905"/>
                </a:lnTo>
                <a:lnTo>
                  <a:pt x="2477" y="909"/>
                </a:lnTo>
                <a:lnTo>
                  <a:pt x="2468" y="914"/>
                </a:lnTo>
                <a:lnTo>
                  <a:pt x="2456" y="916"/>
                </a:lnTo>
                <a:lnTo>
                  <a:pt x="2449" y="912"/>
                </a:lnTo>
                <a:lnTo>
                  <a:pt x="2447" y="900"/>
                </a:lnTo>
                <a:lnTo>
                  <a:pt x="2442" y="890"/>
                </a:lnTo>
                <a:lnTo>
                  <a:pt x="2442" y="879"/>
                </a:lnTo>
                <a:lnTo>
                  <a:pt x="2442" y="874"/>
                </a:lnTo>
                <a:lnTo>
                  <a:pt x="2442" y="869"/>
                </a:lnTo>
                <a:lnTo>
                  <a:pt x="2432" y="853"/>
                </a:lnTo>
                <a:lnTo>
                  <a:pt x="2423" y="836"/>
                </a:lnTo>
                <a:lnTo>
                  <a:pt x="2418" y="826"/>
                </a:lnTo>
                <a:lnTo>
                  <a:pt x="2411" y="822"/>
                </a:lnTo>
                <a:lnTo>
                  <a:pt x="2404" y="815"/>
                </a:lnTo>
                <a:lnTo>
                  <a:pt x="2399" y="807"/>
                </a:lnTo>
                <a:lnTo>
                  <a:pt x="2397" y="798"/>
                </a:lnTo>
                <a:lnTo>
                  <a:pt x="2397" y="791"/>
                </a:lnTo>
                <a:lnTo>
                  <a:pt x="2392" y="779"/>
                </a:lnTo>
                <a:lnTo>
                  <a:pt x="2387" y="770"/>
                </a:lnTo>
                <a:lnTo>
                  <a:pt x="2378" y="760"/>
                </a:lnTo>
                <a:lnTo>
                  <a:pt x="2376" y="751"/>
                </a:lnTo>
                <a:lnTo>
                  <a:pt x="2361" y="732"/>
                </a:lnTo>
                <a:lnTo>
                  <a:pt x="2347" y="717"/>
                </a:lnTo>
                <a:lnTo>
                  <a:pt x="2347" y="715"/>
                </a:lnTo>
                <a:lnTo>
                  <a:pt x="2347" y="713"/>
                </a:lnTo>
                <a:lnTo>
                  <a:pt x="2345" y="717"/>
                </a:lnTo>
                <a:lnTo>
                  <a:pt x="2342" y="722"/>
                </a:lnTo>
                <a:lnTo>
                  <a:pt x="2338" y="717"/>
                </a:lnTo>
                <a:lnTo>
                  <a:pt x="2333" y="713"/>
                </a:lnTo>
                <a:lnTo>
                  <a:pt x="2338" y="727"/>
                </a:lnTo>
                <a:lnTo>
                  <a:pt x="2345" y="744"/>
                </a:lnTo>
                <a:lnTo>
                  <a:pt x="2349" y="751"/>
                </a:lnTo>
                <a:lnTo>
                  <a:pt x="2352" y="758"/>
                </a:lnTo>
                <a:lnTo>
                  <a:pt x="2357" y="765"/>
                </a:lnTo>
                <a:lnTo>
                  <a:pt x="2361" y="770"/>
                </a:lnTo>
                <a:lnTo>
                  <a:pt x="2359" y="774"/>
                </a:lnTo>
                <a:lnTo>
                  <a:pt x="2359" y="777"/>
                </a:lnTo>
                <a:lnTo>
                  <a:pt x="2366" y="786"/>
                </a:lnTo>
                <a:lnTo>
                  <a:pt x="2376" y="800"/>
                </a:lnTo>
                <a:lnTo>
                  <a:pt x="2378" y="817"/>
                </a:lnTo>
                <a:lnTo>
                  <a:pt x="2380" y="836"/>
                </a:lnTo>
                <a:lnTo>
                  <a:pt x="2399" y="860"/>
                </a:lnTo>
                <a:lnTo>
                  <a:pt x="2411" y="883"/>
                </a:lnTo>
                <a:lnTo>
                  <a:pt x="2418" y="888"/>
                </a:lnTo>
                <a:lnTo>
                  <a:pt x="2423" y="890"/>
                </a:lnTo>
                <a:lnTo>
                  <a:pt x="2428" y="895"/>
                </a:lnTo>
                <a:lnTo>
                  <a:pt x="2432" y="900"/>
                </a:lnTo>
                <a:lnTo>
                  <a:pt x="2442" y="912"/>
                </a:lnTo>
                <a:lnTo>
                  <a:pt x="2449" y="921"/>
                </a:lnTo>
                <a:lnTo>
                  <a:pt x="2449" y="926"/>
                </a:lnTo>
                <a:lnTo>
                  <a:pt x="2444" y="928"/>
                </a:lnTo>
                <a:lnTo>
                  <a:pt x="2451" y="935"/>
                </a:lnTo>
                <a:lnTo>
                  <a:pt x="2463" y="943"/>
                </a:lnTo>
                <a:lnTo>
                  <a:pt x="2465" y="943"/>
                </a:lnTo>
                <a:lnTo>
                  <a:pt x="2470" y="943"/>
                </a:lnTo>
                <a:lnTo>
                  <a:pt x="2475" y="940"/>
                </a:lnTo>
                <a:lnTo>
                  <a:pt x="2480" y="940"/>
                </a:lnTo>
                <a:lnTo>
                  <a:pt x="2484" y="940"/>
                </a:lnTo>
                <a:lnTo>
                  <a:pt x="2489" y="938"/>
                </a:lnTo>
                <a:lnTo>
                  <a:pt x="2496" y="935"/>
                </a:lnTo>
                <a:lnTo>
                  <a:pt x="2503" y="933"/>
                </a:lnTo>
                <a:lnTo>
                  <a:pt x="2510" y="933"/>
                </a:lnTo>
                <a:lnTo>
                  <a:pt x="2522" y="931"/>
                </a:lnTo>
                <a:lnTo>
                  <a:pt x="2532" y="924"/>
                </a:lnTo>
                <a:lnTo>
                  <a:pt x="2534" y="924"/>
                </a:lnTo>
                <a:lnTo>
                  <a:pt x="2536" y="924"/>
                </a:lnTo>
                <a:lnTo>
                  <a:pt x="2539" y="926"/>
                </a:lnTo>
                <a:lnTo>
                  <a:pt x="2541" y="928"/>
                </a:lnTo>
                <a:lnTo>
                  <a:pt x="2539" y="931"/>
                </a:lnTo>
                <a:lnTo>
                  <a:pt x="2539" y="935"/>
                </a:lnTo>
                <a:lnTo>
                  <a:pt x="2539" y="938"/>
                </a:lnTo>
                <a:lnTo>
                  <a:pt x="2539" y="940"/>
                </a:lnTo>
                <a:lnTo>
                  <a:pt x="2539" y="943"/>
                </a:lnTo>
                <a:lnTo>
                  <a:pt x="2541" y="947"/>
                </a:lnTo>
                <a:lnTo>
                  <a:pt x="2536" y="950"/>
                </a:lnTo>
                <a:lnTo>
                  <a:pt x="2536" y="959"/>
                </a:lnTo>
                <a:lnTo>
                  <a:pt x="2510" y="1011"/>
                </a:lnTo>
                <a:lnTo>
                  <a:pt x="2473" y="1054"/>
                </a:lnTo>
                <a:lnTo>
                  <a:pt x="2451" y="1073"/>
                </a:lnTo>
                <a:lnTo>
                  <a:pt x="2432" y="1094"/>
                </a:lnTo>
                <a:lnTo>
                  <a:pt x="2425" y="1106"/>
                </a:lnTo>
                <a:lnTo>
                  <a:pt x="2416" y="1115"/>
                </a:lnTo>
                <a:lnTo>
                  <a:pt x="2409" y="1130"/>
                </a:lnTo>
                <a:lnTo>
                  <a:pt x="2402" y="1142"/>
                </a:lnTo>
                <a:lnTo>
                  <a:pt x="2402" y="1144"/>
                </a:lnTo>
                <a:lnTo>
                  <a:pt x="2399" y="1151"/>
                </a:lnTo>
                <a:lnTo>
                  <a:pt x="2399" y="1156"/>
                </a:lnTo>
                <a:lnTo>
                  <a:pt x="2399" y="1158"/>
                </a:lnTo>
                <a:lnTo>
                  <a:pt x="2399" y="1160"/>
                </a:lnTo>
                <a:lnTo>
                  <a:pt x="2402" y="1165"/>
                </a:lnTo>
                <a:lnTo>
                  <a:pt x="2404" y="1170"/>
                </a:lnTo>
                <a:lnTo>
                  <a:pt x="2404" y="1177"/>
                </a:lnTo>
                <a:lnTo>
                  <a:pt x="2404" y="1184"/>
                </a:lnTo>
                <a:lnTo>
                  <a:pt x="2409" y="1203"/>
                </a:lnTo>
                <a:lnTo>
                  <a:pt x="2418" y="1220"/>
                </a:lnTo>
                <a:lnTo>
                  <a:pt x="2416" y="1227"/>
                </a:lnTo>
                <a:lnTo>
                  <a:pt x="2416" y="1232"/>
                </a:lnTo>
                <a:lnTo>
                  <a:pt x="2416" y="1234"/>
                </a:lnTo>
                <a:lnTo>
                  <a:pt x="2416" y="1236"/>
                </a:lnTo>
                <a:lnTo>
                  <a:pt x="2418" y="1258"/>
                </a:lnTo>
                <a:lnTo>
                  <a:pt x="2418" y="1274"/>
                </a:lnTo>
                <a:lnTo>
                  <a:pt x="2411" y="1288"/>
                </a:lnTo>
                <a:lnTo>
                  <a:pt x="2399" y="1300"/>
                </a:lnTo>
                <a:lnTo>
                  <a:pt x="2385" y="1305"/>
                </a:lnTo>
                <a:lnTo>
                  <a:pt x="2373" y="1317"/>
                </a:lnTo>
                <a:lnTo>
                  <a:pt x="2361" y="1329"/>
                </a:lnTo>
                <a:lnTo>
                  <a:pt x="2349" y="1338"/>
                </a:lnTo>
                <a:lnTo>
                  <a:pt x="2349" y="1341"/>
                </a:lnTo>
                <a:lnTo>
                  <a:pt x="2352" y="1352"/>
                </a:lnTo>
                <a:lnTo>
                  <a:pt x="2357" y="1364"/>
                </a:lnTo>
                <a:lnTo>
                  <a:pt x="2359" y="1376"/>
                </a:lnTo>
                <a:lnTo>
                  <a:pt x="2359" y="1390"/>
                </a:lnTo>
                <a:lnTo>
                  <a:pt x="2345" y="1402"/>
                </a:lnTo>
                <a:lnTo>
                  <a:pt x="2326" y="1416"/>
                </a:lnTo>
                <a:lnTo>
                  <a:pt x="2328" y="1419"/>
                </a:lnTo>
                <a:lnTo>
                  <a:pt x="2328" y="1421"/>
                </a:lnTo>
                <a:lnTo>
                  <a:pt x="2328" y="1423"/>
                </a:lnTo>
                <a:lnTo>
                  <a:pt x="2326" y="1433"/>
                </a:lnTo>
                <a:lnTo>
                  <a:pt x="2323" y="1445"/>
                </a:lnTo>
                <a:lnTo>
                  <a:pt x="2319" y="1454"/>
                </a:lnTo>
                <a:lnTo>
                  <a:pt x="2312" y="1459"/>
                </a:lnTo>
                <a:lnTo>
                  <a:pt x="2302" y="1473"/>
                </a:lnTo>
                <a:lnTo>
                  <a:pt x="2288" y="1490"/>
                </a:lnTo>
                <a:lnTo>
                  <a:pt x="2274" y="1504"/>
                </a:lnTo>
                <a:lnTo>
                  <a:pt x="2260" y="1516"/>
                </a:lnTo>
                <a:lnTo>
                  <a:pt x="2252" y="1516"/>
                </a:lnTo>
                <a:lnTo>
                  <a:pt x="2248" y="1518"/>
                </a:lnTo>
                <a:lnTo>
                  <a:pt x="2243" y="1518"/>
                </a:lnTo>
                <a:lnTo>
                  <a:pt x="2238" y="1521"/>
                </a:lnTo>
                <a:lnTo>
                  <a:pt x="2226" y="1523"/>
                </a:lnTo>
                <a:lnTo>
                  <a:pt x="2215" y="1521"/>
                </a:lnTo>
                <a:lnTo>
                  <a:pt x="2210" y="1521"/>
                </a:lnTo>
                <a:lnTo>
                  <a:pt x="2205" y="1521"/>
                </a:lnTo>
                <a:lnTo>
                  <a:pt x="2203" y="1523"/>
                </a:lnTo>
                <a:lnTo>
                  <a:pt x="2200" y="1525"/>
                </a:lnTo>
                <a:lnTo>
                  <a:pt x="2184" y="1528"/>
                </a:lnTo>
                <a:lnTo>
                  <a:pt x="2177" y="1530"/>
                </a:lnTo>
                <a:lnTo>
                  <a:pt x="2167" y="1528"/>
                </a:lnTo>
                <a:lnTo>
                  <a:pt x="2160" y="1523"/>
                </a:lnTo>
                <a:lnTo>
                  <a:pt x="2155" y="1514"/>
                </a:lnTo>
                <a:lnTo>
                  <a:pt x="2153" y="1504"/>
                </a:lnTo>
                <a:lnTo>
                  <a:pt x="2153" y="1502"/>
                </a:lnTo>
                <a:lnTo>
                  <a:pt x="2158" y="1502"/>
                </a:lnTo>
                <a:lnTo>
                  <a:pt x="2158" y="1499"/>
                </a:lnTo>
                <a:lnTo>
                  <a:pt x="2158" y="1497"/>
                </a:lnTo>
                <a:lnTo>
                  <a:pt x="2148" y="1476"/>
                </a:lnTo>
                <a:lnTo>
                  <a:pt x="2137" y="1450"/>
                </a:lnTo>
                <a:lnTo>
                  <a:pt x="2118" y="1421"/>
                </a:lnTo>
                <a:lnTo>
                  <a:pt x="2113" y="1376"/>
                </a:lnTo>
                <a:lnTo>
                  <a:pt x="2096" y="1341"/>
                </a:lnTo>
                <a:lnTo>
                  <a:pt x="2082" y="1310"/>
                </a:lnTo>
                <a:lnTo>
                  <a:pt x="2082" y="1307"/>
                </a:lnTo>
                <a:lnTo>
                  <a:pt x="2082" y="1303"/>
                </a:lnTo>
                <a:lnTo>
                  <a:pt x="2082" y="1296"/>
                </a:lnTo>
                <a:lnTo>
                  <a:pt x="2082" y="1293"/>
                </a:lnTo>
                <a:lnTo>
                  <a:pt x="2082" y="1288"/>
                </a:lnTo>
                <a:lnTo>
                  <a:pt x="2084" y="1274"/>
                </a:lnTo>
                <a:lnTo>
                  <a:pt x="2089" y="1255"/>
                </a:lnTo>
                <a:lnTo>
                  <a:pt x="2099" y="1243"/>
                </a:lnTo>
                <a:lnTo>
                  <a:pt x="2106" y="1229"/>
                </a:lnTo>
                <a:lnTo>
                  <a:pt x="2106" y="1227"/>
                </a:lnTo>
                <a:lnTo>
                  <a:pt x="2106" y="1224"/>
                </a:lnTo>
                <a:lnTo>
                  <a:pt x="2101" y="1210"/>
                </a:lnTo>
                <a:lnTo>
                  <a:pt x="2096" y="1196"/>
                </a:lnTo>
                <a:lnTo>
                  <a:pt x="2099" y="1194"/>
                </a:lnTo>
                <a:lnTo>
                  <a:pt x="2099" y="1189"/>
                </a:lnTo>
                <a:lnTo>
                  <a:pt x="2094" y="1172"/>
                </a:lnTo>
                <a:lnTo>
                  <a:pt x="2089" y="1158"/>
                </a:lnTo>
                <a:lnTo>
                  <a:pt x="2087" y="1151"/>
                </a:lnTo>
                <a:lnTo>
                  <a:pt x="2082" y="1142"/>
                </a:lnTo>
                <a:lnTo>
                  <a:pt x="2077" y="1134"/>
                </a:lnTo>
                <a:lnTo>
                  <a:pt x="2075" y="1130"/>
                </a:lnTo>
                <a:lnTo>
                  <a:pt x="2058" y="1113"/>
                </a:lnTo>
                <a:lnTo>
                  <a:pt x="2047" y="1092"/>
                </a:lnTo>
                <a:lnTo>
                  <a:pt x="2049" y="1087"/>
                </a:lnTo>
                <a:lnTo>
                  <a:pt x="2054" y="1085"/>
                </a:lnTo>
                <a:lnTo>
                  <a:pt x="2054" y="1073"/>
                </a:lnTo>
                <a:lnTo>
                  <a:pt x="2056" y="1061"/>
                </a:lnTo>
                <a:lnTo>
                  <a:pt x="2058" y="1059"/>
                </a:lnTo>
                <a:lnTo>
                  <a:pt x="2058" y="1056"/>
                </a:lnTo>
                <a:lnTo>
                  <a:pt x="2058" y="1047"/>
                </a:lnTo>
                <a:lnTo>
                  <a:pt x="2058" y="1040"/>
                </a:lnTo>
                <a:lnTo>
                  <a:pt x="2056" y="1033"/>
                </a:lnTo>
                <a:lnTo>
                  <a:pt x="2051" y="1028"/>
                </a:lnTo>
                <a:lnTo>
                  <a:pt x="2049" y="1023"/>
                </a:lnTo>
                <a:lnTo>
                  <a:pt x="2047" y="1021"/>
                </a:lnTo>
                <a:lnTo>
                  <a:pt x="2032" y="1023"/>
                </a:lnTo>
                <a:lnTo>
                  <a:pt x="2018" y="1025"/>
                </a:lnTo>
                <a:lnTo>
                  <a:pt x="2006" y="1011"/>
                </a:lnTo>
                <a:lnTo>
                  <a:pt x="1992" y="999"/>
                </a:lnTo>
                <a:lnTo>
                  <a:pt x="1990" y="999"/>
                </a:lnTo>
                <a:lnTo>
                  <a:pt x="1987" y="999"/>
                </a:lnTo>
                <a:lnTo>
                  <a:pt x="1978" y="999"/>
                </a:lnTo>
                <a:lnTo>
                  <a:pt x="1969" y="999"/>
                </a:lnTo>
                <a:lnTo>
                  <a:pt x="1959" y="1004"/>
                </a:lnTo>
                <a:lnTo>
                  <a:pt x="1952" y="1006"/>
                </a:lnTo>
                <a:lnTo>
                  <a:pt x="1935" y="1014"/>
                </a:lnTo>
                <a:lnTo>
                  <a:pt x="1924" y="1018"/>
                </a:lnTo>
                <a:lnTo>
                  <a:pt x="1914" y="1016"/>
                </a:lnTo>
                <a:lnTo>
                  <a:pt x="1907" y="1014"/>
                </a:lnTo>
                <a:lnTo>
                  <a:pt x="1898" y="1014"/>
                </a:lnTo>
                <a:lnTo>
                  <a:pt x="1890" y="1014"/>
                </a:lnTo>
                <a:lnTo>
                  <a:pt x="1871" y="1021"/>
                </a:lnTo>
                <a:lnTo>
                  <a:pt x="1860" y="1025"/>
                </a:lnTo>
                <a:lnTo>
                  <a:pt x="1838" y="1016"/>
                </a:lnTo>
                <a:lnTo>
                  <a:pt x="1824" y="1002"/>
                </a:lnTo>
                <a:lnTo>
                  <a:pt x="1815" y="995"/>
                </a:lnTo>
                <a:lnTo>
                  <a:pt x="1808" y="990"/>
                </a:lnTo>
                <a:lnTo>
                  <a:pt x="1796" y="980"/>
                </a:lnTo>
                <a:lnTo>
                  <a:pt x="1791" y="976"/>
                </a:lnTo>
                <a:lnTo>
                  <a:pt x="1793" y="973"/>
                </a:lnTo>
                <a:lnTo>
                  <a:pt x="1793" y="969"/>
                </a:lnTo>
                <a:lnTo>
                  <a:pt x="1793" y="971"/>
                </a:lnTo>
                <a:lnTo>
                  <a:pt x="1791" y="966"/>
                </a:lnTo>
                <a:lnTo>
                  <a:pt x="1791" y="961"/>
                </a:lnTo>
                <a:lnTo>
                  <a:pt x="1782" y="952"/>
                </a:lnTo>
                <a:lnTo>
                  <a:pt x="1774" y="938"/>
                </a:lnTo>
                <a:lnTo>
                  <a:pt x="1772" y="938"/>
                </a:lnTo>
                <a:lnTo>
                  <a:pt x="1770" y="938"/>
                </a:lnTo>
                <a:lnTo>
                  <a:pt x="1767" y="935"/>
                </a:lnTo>
                <a:lnTo>
                  <a:pt x="1760" y="928"/>
                </a:lnTo>
                <a:lnTo>
                  <a:pt x="1756" y="924"/>
                </a:lnTo>
                <a:lnTo>
                  <a:pt x="1751" y="916"/>
                </a:lnTo>
                <a:lnTo>
                  <a:pt x="1751" y="912"/>
                </a:lnTo>
                <a:lnTo>
                  <a:pt x="1751" y="907"/>
                </a:lnTo>
                <a:lnTo>
                  <a:pt x="1753" y="907"/>
                </a:lnTo>
                <a:lnTo>
                  <a:pt x="1751" y="898"/>
                </a:lnTo>
                <a:lnTo>
                  <a:pt x="1744" y="890"/>
                </a:lnTo>
                <a:lnTo>
                  <a:pt x="1748" y="883"/>
                </a:lnTo>
                <a:lnTo>
                  <a:pt x="1753" y="874"/>
                </a:lnTo>
                <a:lnTo>
                  <a:pt x="1756" y="860"/>
                </a:lnTo>
                <a:lnTo>
                  <a:pt x="1758" y="850"/>
                </a:lnTo>
                <a:lnTo>
                  <a:pt x="1758" y="848"/>
                </a:lnTo>
                <a:lnTo>
                  <a:pt x="1758" y="845"/>
                </a:lnTo>
                <a:lnTo>
                  <a:pt x="1758" y="831"/>
                </a:lnTo>
                <a:lnTo>
                  <a:pt x="1756" y="817"/>
                </a:lnTo>
                <a:lnTo>
                  <a:pt x="1751" y="812"/>
                </a:lnTo>
                <a:lnTo>
                  <a:pt x="1748" y="805"/>
                </a:lnTo>
                <a:lnTo>
                  <a:pt x="1748" y="803"/>
                </a:lnTo>
                <a:lnTo>
                  <a:pt x="1748" y="800"/>
                </a:lnTo>
                <a:lnTo>
                  <a:pt x="1756" y="784"/>
                </a:lnTo>
                <a:lnTo>
                  <a:pt x="1765" y="767"/>
                </a:lnTo>
                <a:lnTo>
                  <a:pt x="1770" y="762"/>
                </a:lnTo>
                <a:lnTo>
                  <a:pt x="1772" y="751"/>
                </a:lnTo>
                <a:lnTo>
                  <a:pt x="1777" y="744"/>
                </a:lnTo>
                <a:lnTo>
                  <a:pt x="1782" y="736"/>
                </a:lnTo>
                <a:lnTo>
                  <a:pt x="1789" y="732"/>
                </a:lnTo>
                <a:lnTo>
                  <a:pt x="1793" y="722"/>
                </a:lnTo>
                <a:lnTo>
                  <a:pt x="1801" y="717"/>
                </a:lnTo>
                <a:lnTo>
                  <a:pt x="1808" y="715"/>
                </a:lnTo>
                <a:lnTo>
                  <a:pt x="1822" y="706"/>
                </a:lnTo>
                <a:lnTo>
                  <a:pt x="1831" y="691"/>
                </a:lnTo>
                <a:lnTo>
                  <a:pt x="1831" y="684"/>
                </a:lnTo>
                <a:lnTo>
                  <a:pt x="1831" y="677"/>
                </a:lnTo>
                <a:lnTo>
                  <a:pt x="1831" y="675"/>
                </a:lnTo>
                <a:lnTo>
                  <a:pt x="1836" y="665"/>
                </a:lnTo>
                <a:lnTo>
                  <a:pt x="1841" y="656"/>
                </a:lnTo>
                <a:lnTo>
                  <a:pt x="1845" y="649"/>
                </a:lnTo>
                <a:lnTo>
                  <a:pt x="1855" y="646"/>
                </a:lnTo>
                <a:lnTo>
                  <a:pt x="1869" y="635"/>
                </a:lnTo>
                <a:lnTo>
                  <a:pt x="1876" y="616"/>
                </a:lnTo>
                <a:lnTo>
                  <a:pt x="1879" y="616"/>
                </a:lnTo>
                <a:lnTo>
                  <a:pt x="1881" y="616"/>
                </a:lnTo>
                <a:lnTo>
                  <a:pt x="1888" y="620"/>
                </a:lnTo>
                <a:lnTo>
                  <a:pt x="1895" y="623"/>
                </a:lnTo>
                <a:lnTo>
                  <a:pt x="1900" y="623"/>
                </a:lnTo>
                <a:lnTo>
                  <a:pt x="1905" y="623"/>
                </a:lnTo>
                <a:lnTo>
                  <a:pt x="1909" y="623"/>
                </a:lnTo>
                <a:lnTo>
                  <a:pt x="1912" y="623"/>
                </a:lnTo>
                <a:lnTo>
                  <a:pt x="1912" y="625"/>
                </a:lnTo>
                <a:lnTo>
                  <a:pt x="1924" y="625"/>
                </a:lnTo>
                <a:lnTo>
                  <a:pt x="1933" y="618"/>
                </a:lnTo>
                <a:lnTo>
                  <a:pt x="1942" y="616"/>
                </a:lnTo>
                <a:lnTo>
                  <a:pt x="1952" y="611"/>
                </a:lnTo>
                <a:lnTo>
                  <a:pt x="1976" y="604"/>
                </a:lnTo>
                <a:lnTo>
                  <a:pt x="1999" y="601"/>
                </a:lnTo>
                <a:lnTo>
                  <a:pt x="2004" y="604"/>
                </a:lnTo>
                <a:lnTo>
                  <a:pt x="2011" y="604"/>
                </a:lnTo>
                <a:lnTo>
                  <a:pt x="2016" y="601"/>
                </a:lnTo>
                <a:lnTo>
                  <a:pt x="2023" y="601"/>
                </a:lnTo>
                <a:lnTo>
                  <a:pt x="2035" y="601"/>
                </a:lnTo>
                <a:lnTo>
                  <a:pt x="2042" y="601"/>
                </a:lnTo>
                <a:lnTo>
                  <a:pt x="2049" y="599"/>
                </a:lnTo>
                <a:lnTo>
                  <a:pt x="2058" y="597"/>
                </a:lnTo>
                <a:lnTo>
                  <a:pt x="2061" y="597"/>
                </a:lnTo>
                <a:lnTo>
                  <a:pt x="2063" y="599"/>
                </a:lnTo>
                <a:lnTo>
                  <a:pt x="2066" y="601"/>
                </a:lnTo>
                <a:lnTo>
                  <a:pt x="2070" y="601"/>
                </a:lnTo>
                <a:lnTo>
                  <a:pt x="2075" y="601"/>
                </a:lnTo>
                <a:lnTo>
                  <a:pt x="2073" y="608"/>
                </a:lnTo>
                <a:lnTo>
                  <a:pt x="2068" y="613"/>
                </a:lnTo>
                <a:lnTo>
                  <a:pt x="2073" y="618"/>
                </a:lnTo>
                <a:lnTo>
                  <a:pt x="2075" y="623"/>
                </a:lnTo>
                <a:lnTo>
                  <a:pt x="2070" y="632"/>
                </a:lnTo>
                <a:lnTo>
                  <a:pt x="2063" y="639"/>
                </a:lnTo>
                <a:lnTo>
                  <a:pt x="2063" y="642"/>
                </a:lnTo>
                <a:lnTo>
                  <a:pt x="2068" y="644"/>
                </a:lnTo>
                <a:lnTo>
                  <a:pt x="2075" y="646"/>
                </a:lnTo>
                <a:lnTo>
                  <a:pt x="2087" y="653"/>
                </a:lnTo>
                <a:lnTo>
                  <a:pt x="2099" y="653"/>
                </a:lnTo>
                <a:lnTo>
                  <a:pt x="2110" y="656"/>
                </a:lnTo>
                <a:lnTo>
                  <a:pt x="2122" y="661"/>
                </a:lnTo>
                <a:lnTo>
                  <a:pt x="2127" y="672"/>
                </a:lnTo>
                <a:lnTo>
                  <a:pt x="2144" y="677"/>
                </a:lnTo>
                <a:lnTo>
                  <a:pt x="2158" y="682"/>
                </a:lnTo>
                <a:lnTo>
                  <a:pt x="2167" y="687"/>
                </a:lnTo>
                <a:lnTo>
                  <a:pt x="2174" y="684"/>
                </a:lnTo>
                <a:lnTo>
                  <a:pt x="2177" y="680"/>
                </a:lnTo>
                <a:lnTo>
                  <a:pt x="2177" y="675"/>
                </a:lnTo>
                <a:lnTo>
                  <a:pt x="2177" y="668"/>
                </a:lnTo>
                <a:lnTo>
                  <a:pt x="2186" y="658"/>
                </a:lnTo>
                <a:lnTo>
                  <a:pt x="2203" y="653"/>
                </a:lnTo>
                <a:lnTo>
                  <a:pt x="2215" y="661"/>
                </a:lnTo>
                <a:lnTo>
                  <a:pt x="2236" y="665"/>
                </a:lnTo>
                <a:lnTo>
                  <a:pt x="2238" y="668"/>
                </a:lnTo>
                <a:lnTo>
                  <a:pt x="2238" y="670"/>
                </a:lnTo>
                <a:lnTo>
                  <a:pt x="2245" y="672"/>
                </a:lnTo>
                <a:lnTo>
                  <a:pt x="2252" y="672"/>
                </a:lnTo>
                <a:lnTo>
                  <a:pt x="2267" y="675"/>
                </a:lnTo>
                <a:lnTo>
                  <a:pt x="2283" y="680"/>
                </a:lnTo>
                <a:lnTo>
                  <a:pt x="2295" y="675"/>
                </a:lnTo>
                <a:lnTo>
                  <a:pt x="2314" y="672"/>
                </a:lnTo>
                <a:lnTo>
                  <a:pt x="2316" y="672"/>
                </a:lnTo>
                <a:lnTo>
                  <a:pt x="2319" y="675"/>
                </a:lnTo>
                <a:lnTo>
                  <a:pt x="2323" y="677"/>
                </a:lnTo>
                <a:lnTo>
                  <a:pt x="2328" y="677"/>
                </a:lnTo>
                <a:lnTo>
                  <a:pt x="2335" y="677"/>
                </a:lnTo>
                <a:lnTo>
                  <a:pt x="2345" y="675"/>
                </a:lnTo>
                <a:lnTo>
                  <a:pt x="2354" y="651"/>
                </a:lnTo>
                <a:lnTo>
                  <a:pt x="2361" y="632"/>
                </a:lnTo>
                <a:lnTo>
                  <a:pt x="2361" y="623"/>
                </a:lnTo>
                <a:lnTo>
                  <a:pt x="2361" y="616"/>
                </a:lnTo>
                <a:lnTo>
                  <a:pt x="2364" y="616"/>
                </a:lnTo>
                <a:lnTo>
                  <a:pt x="2364" y="611"/>
                </a:lnTo>
                <a:lnTo>
                  <a:pt x="2364" y="606"/>
                </a:lnTo>
                <a:lnTo>
                  <a:pt x="2359" y="608"/>
                </a:lnTo>
                <a:lnTo>
                  <a:pt x="2354" y="608"/>
                </a:lnTo>
                <a:lnTo>
                  <a:pt x="2349" y="606"/>
                </a:lnTo>
                <a:lnTo>
                  <a:pt x="2342" y="611"/>
                </a:lnTo>
                <a:lnTo>
                  <a:pt x="2338" y="613"/>
                </a:lnTo>
                <a:lnTo>
                  <a:pt x="2328" y="616"/>
                </a:lnTo>
                <a:lnTo>
                  <a:pt x="2326" y="616"/>
                </a:lnTo>
                <a:lnTo>
                  <a:pt x="2316" y="611"/>
                </a:lnTo>
                <a:lnTo>
                  <a:pt x="2302" y="604"/>
                </a:lnTo>
                <a:lnTo>
                  <a:pt x="2302" y="608"/>
                </a:lnTo>
                <a:lnTo>
                  <a:pt x="2300" y="613"/>
                </a:lnTo>
                <a:lnTo>
                  <a:pt x="2295" y="613"/>
                </a:lnTo>
                <a:lnTo>
                  <a:pt x="2290" y="613"/>
                </a:lnTo>
                <a:lnTo>
                  <a:pt x="2283" y="611"/>
                </a:lnTo>
                <a:lnTo>
                  <a:pt x="2267" y="606"/>
                </a:lnTo>
                <a:lnTo>
                  <a:pt x="2264" y="599"/>
                </a:lnTo>
                <a:lnTo>
                  <a:pt x="2260" y="592"/>
                </a:lnTo>
                <a:lnTo>
                  <a:pt x="2255" y="590"/>
                </a:lnTo>
                <a:lnTo>
                  <a:pt x="2252" y="587"/>
                </a:lnTo>
                <a:lnTo>
                  <a:pt x="2252" y="585"/>
                </a:lnTo>
                <a:lnTo>
                  <a:pt x="2252" y="582"/>
                </a:lnTo>
                <a:lnTo>
                  <a:pt x="2255" y="582"/>
                </a:lnTo>
                <a:lnTo>
                  <a:pt x="2257" y="582"/>
                </a:lnTo>
                <a:lnTo>
                  <a:pt x="2257" y="575"/>
                </a:lnTo>
                <a:lnTo>
                  <a:pt x="2252" y="571"/>
                </a:lnTo>
                <a:lnTo>
                  <a:pt x="2255" y="575"/>
                </a:lnTo>
                <a:lnTo>
                  <a:pt x="2250" y="578"/>
                </a:lnTo>
                <a:lnTo>
                  <a:pt x="2248" y="575"/>
                </a:lnTo>
                <a:lnTo>
                  <a:pt x="2248" y="573"/>
                </a:lnTo>
                <a:lnTo>
                  <a:pt x="2248" y="571"/>
                </a:lnTo>
                <a:lnTo>
                  <a:pt x="2248" y="563"/>
                </a:lnTo>
                <a:lnTo>
                  <a:pt x="2250" y="556"/>
                </a:lnTo>
                <a:lnTo>
                  <a:pt x="2248" y="556"/>
                </a:lnTo>
                <a:lnTo>
                  <a:pt x="2248" y="554"/>
                </a:lnTo>
                <a:lnTo>
                  <a:pt x="2248" y="552"/>
                </a:lnTo>
                <a:lnTo>
                  <a:pt x="2241" y="552"/>
                </a:lnTo>
                <a:lnTo>
                  <a:pt x="2231" y="552"/>
                </a:lnTo>
                <a:lnTo>
                  <a:pt x="2226" y="556"/>
                </a:lnTo>
                <a:lnTo>
                  <a:pt x="2224" y="563"/>
                </a:lnTo>
                <a:lnTo>
                  <a:pt x="2219" y="563"/>
                </a:lnTo>
                <a:lnTo>
                  <a:pt x="2217" y="563"/>
                </a:lnTo>
                <a:lnTo>
                  <a:pt x="2215" y="561"/>
                </a:lnTo>
                <a:lnTo>
                  <a:pt x="2210" y="559"/>
                </a:lnTo>
                <a:lnTo>
                  <a:pt x="2219" y="575"/>
                </a:lnTo>
                <a:lnTo>
                  <a:pt x="2229" y="587"/>
                </a:lnTo>
                <a:lnTo>
                  <a:pt x="2231" y="587"/>
                </a:lnTo>
                <a:lnTo>
                  <a:pt x="2231" y="590"/>
                </a:lnTo>
                <a:lnTo>
                  <a:pt x="2229" y="590"/>
                </a:lnTo>
                <a:lnTo>
                  <a:pt x="2226" y="587"/>
                </a:lnTo>
                <a:lnTo>
                  <a:pt x="2226" y="590"/>
                </a:lnTo>
                <a:lnTo>
                  <a:pt x="2226" y="592"/>
                </a:lnTo>
                <a:lnTo>
                  <a:pt x="2222" y="592"/>
                </a:lnTo>
                <a:lnTo>
                  <a:pt x="2217" y="590"/>
                </a:lnTo>
                <a:lnTo>
                  <a:pt x="2217" y="594"/>
                </a:lnTo>
                <a:lnTo>
                  <a:pt x="2217" y="597"/>
                </a:lnTo>
                <a:lnTo>
                  <a:pt x="2215" y="597"/>
                </a:lnTo>
                <a:lnTo>
                  <a:pt x="2212" y="597"/>
                </a:lnTo>
                <a:lnTo>
                  <a:pt x="2212" y="604"/>
                </a:lnTo>
                <a:lnTo>
                  <a:pt x="2215" y="608"/>
                </a:lnTo>
                <a:lnTo>
                  <a:pt x="2210" y="608"/>
                </a:lnTo>
                <a:lnTo>
                  <a:pt x="2205" y="608"/>
                </a:lnTo>
                <a:lnTo>
                  <a:pt x="2205" y="606"/>
                </a:lnTo>
                <a:lnTo>
                  <a:pt x="2203" y="604"/>
                </a:lnTo>
                <a:lnTo>
                  <a:pt x="2200" y="606"/>
                </a:lnTo>
                <a:lnTo>
                  <a:pt x="2198" y="606"/>
                </a:lnTo>
                <a:lnTo>
                  <a:pt x="2198" y="604"/>
                </a:lnTo>
                <a:lnTo>
                  <a:pt x="2196" y="604"/>
                </a:lnTo>
                <a:lnTo>
                  <a:pt x="2196" y="599"/>
                </a:lnTo>
                <a:lnTo>
                  <a:pt x="2196" y="597"/>
                </a:lnTo>
                <a:lnTo>
                  <a:pt x="2193" y="594"/>
                </a:lnTo>
                <a:lnTo>
                  <a:pt x="2191" y="590"/>
                </a:lnTo>
                <a:lnTo>
                  <a:pt x="2193" y="587"/>
                </a:lnTo>
                <a:lnTo>
                  <a:pt x="2196" y="585"/>
                </a:lnTo>
                <a:lnTo>
                  <a:pt x="2181" y="573"/>
                </a:lnTo>
                <a:lnTo>
                  <a:pt x="2170" y="561"/>
                </a:lnTo>
                <a:lnTo>
                  <a:pt x="2170" y="549"/>
                </a:lnTo>
                <a:lnTo>
                  <a:pt x="2172" y="540"/>
                </a:lnTo>
                <a:lnTo>
                  <a:pt x="2165" y="535"/>
                </a:lnTo>
                <a:lnTo>
                  <a:pt x="2158" y="530"/>
                </a:lnTo>
                <a:lnTo>
                  <a:pt x="2151" y="528"/>
                </a:lnTo>
                <a:lnTo>
                  <a:pt x="2146" y="526"/>
                </a:lnTo>
                <a:lnTo>
                  <a:pt x="2146" y="523"/>
                </a:lnTo>
                <a:lnTo>
                  <a:pt x="2141" y="523"/>
                </a:lnTo>
                <a:lnTo>
                  <a:pt x="2137" y="523"/>
                </a:lnTo>
                <a:lnTo>
                  <a:pt x="2139" y="521"/>
                </a:lnTo>
                <a:lnTo>
                  <a:pt x="2134" y="518"/>
                </a:lnTo>
                <a:lnTo>
                  <a:pt x="2129" y="518"/>
                </a:lnTo>
                <a:lnTo>
                  <a:pt x="2122" y="509"/>
                </a:lnTo>
                <a:lnTo>
                  <a:pt x="2118" y="497"/>
                </a:lnTo>
                <a:lnTo>
                  <a:pt x="2115" y="497"/>
                </a:lnTo>
                <a:lnTo>
                  <a:pt x="2113" y="497"/>
                </a:lnTo>
                <a:lnTo>
                  <a:pt x="2110" y="497"/>
                </a:lnTo>
                <a:lnTo>
                  <a:pt x="2110" y="502"/>
                </a:lnTo>
                <a:lnTo>
                  <a:pt x="2103" y="497"/>
                </a:lnTo>
                <a:lnTo>
                  <a:pt x="2103" y="490"/>
                </a:lnTo>
                <a:lnTo>
                  <a:pt x="2096" y="492"/>
                </a:lnTo>
                <a:lnTo>
                  <a:pt x="2089" y="495"/>
                </a:lnTo>
                <a:lnTo>
                  <a:pt x="2089" y="499"/>
                </a:lnTo>
                <a:lnTo>
                  <a:pt x="2089" y="504"/>
                </a:lnTo>
                <a:lnTo>
                  <a:pt x="2094" y="511"/>
                </a:lnTo>
                <a:lnTo>
                  <a:pt x="2101" y="514"/>
                </a:lnTo>
                <a:lnTo>
                  <a:pt x="2106" y="521"/>
                </a:lnTo>
                <a:lnTo>
                  <a:pt x="2110" y="528"/>
                </a:lnTo>
                <a:lnTo>
                  <a:pt x="2125" y="537"/>
                </a:lnTo>
                <a:lnTo>
                  <a:pt x="2132" y="542"/>
                </a:lnTo>
                <a:lnTo>
                  <a:pt x="2148" y="549"/>
                </a:lnTo>
                <a:lnTo>
                  <a:pt x="2160" y="563"/>
                </a:lnTo>
                <a:lnTo>
                  <a:pt x="2158" y="563"/>
                </a:lnTo>
                <a:lnTo>
                  <a:pt x="2153" y="563"/>
                </a:lnTo>
                <a:lnTo>
                  <a:pt x="2153" y="561"/>
                </a:lnTo>
                <a:lnTo>
                  <a:pt x="2148" y="559"/>
                </a:lnTo>
                <a:lnTo>
                  <a:pt x="2144" y="559"/>
                </a:lnTo>
                <a:lnTo>
                  <a:pt x="2141" y="561"/>
                </a:lnTo>
                <a:lnTo>
                  <a:pt x="2139" y="563"/>
                </a:lnTo>
                <a:lnTo>
                  <a:pt x="2144" y="568"/>
                </a:lnTo>
                <a:lnTo>
                  <a:pt x="2146" y="573"/>
                </a:lnTo>
                <a:lnTo>
                  <a:pt x="2146" y="575"/>
                </a:lnTo>
                <a:lnTo>
                  <a:pt x="2146" y="580"/>
                </a:lnTo>
                <a:lnTo>
                  <a:pt x="2137" y="585"/>
                </a:lnTo>
                <a:lnTo>
                  <a:pt x="2129" y="590"/>
                </a:lnTo>
                <a:lnTo>
                  <a:pt x="2127" y="590"/>
                </a:lnTo>
                <a:lnTo>
                  <a:pt x="2125" y="590"/>
                </a:lnTo>
                <a:lnTo>
                  <a:pt x="2125" y="592"/>
                </a:lnTo>
                <a:lnTo>
                  <a:pt x="2122" y="594"/>
                </a:lnTo>
                <a:lnTo>
                  <a:pt x="2122" y="599"/>
                </a:lnTo>
                <a:lnTo>
                  <a:pt x="2122" y="604"/>
                </a:lnTo>
                <a:lnTo>
                  <a:pt x="2120" y="606"/>
                </a:lnTo>
                <a:lnTo>
                  <a:pt x="2118" y="606"/>
                </a:lnTo>
                <a:lnTo>
                  <a:pt x="2106" y="601"/>
                </a:lnTo>
                <a:lnTo>
                  <a:pt x="2092" y="594"/>
                </a:lnTo>
                <a:lnTo>
                  <a:pt x="2089" y="592"/>
                </a:lnTo>
                <a:lnTo>
                  <a:pt x="2089" y="590"/>
                </a:lnTo>
                <a:lnTo>
                  <a:pt x="2092" y="590"/>
                </a:lnTo>
                <a:lnTo>
                  <a:pt x="2092" y="587"/>
                </a:lnTo>
                <a:lnTo>
                  <a:pt x="2101" y="587"/>
                </a:lnTo>
                <a:lnTo>
                  <a:pt x="2110" y="587"/>
                </a:lnTo>
                <a:lnTo>
                  <a:pt x="2120" y="587"/>
                </a:lnTo>
                <a:lnTo>
                  <a:pt x="2127" y="585"/>
                </a:lnTo>
                <a:lnTo>
                  <a:pt x="2129" y="582"/>
                </a:lnTo>
                <a:lnTo>
                  <a:pt x="2132" y="578"/>
                </a:lnTo>
                <a:lnTo>
                  <a:pt x="2120" y="561"/>
                </a:lnTo>
                <a:lnTo>
                  <a:pt x="2106" y="549"/>
                </a:lnTo>
                <a:lnTo>
                  <a:pt x="2084" y="540"/>
                </a:lnTo>
                <a:lnTo>
                  <a:pt x="2068" y="528"/>
                </a:lnTo>
                <a:lnTo>
                  <a:pt x="2061" y="514"/>
                </a:lnTo>
                <a:lnTo>
                  <a:pt x="2049" y="509"/>
                </a:lnTo>
                <a:lnTo>
                  <a:pt x="2032" y="516"/>
                </a:lnTo>
                <a:lnTo>
                  <a:pt x="2018" y="523"/>
                </a:lnTo>
                <a:lnTo>
                  <a:pt x="2016" y="523"/>
                </a:lnTo>
                <a:lnTo>
                  <a:pt x="2013" y="523"/>
                </a:lnTo>
                <a:lnTo>
                  <a:pt x="2004" y="521"/>
                </a:lnTo>
                <a:lnTo>
                  <a:pt x="1995" y="518"/>
                </a:lnTo>
                <a:lnTo>
                  <a:pt x="1985" y="523"/>
                </a:lnTo>
                <a:lnTo>
                  <a:pt x="1983" y="530"/>
                </a:lnTo>
                <a:lnTo>
                  <a:pt x="1983" y="533"/>
                </a:lnTo>
                <a:lnTo>
                  <a:pt x="1985" y="533"/>
                </a:lnTo>
                <a:lnTo>
                  <a:pt x="1976" y="545"/>
                </a:lnTo>
                <a:lnTo>
                  <a:pt x="1959" y="549"/>
                </a:lnTo>
                <a:lnTo>
                  <a:pt x="1950" y="561"/>
                </a:lnTo>
                <a:lnTo>
                  <a:pt x="1945" y="571"/>
                </a:lnTo>
                <a:lnTo>
                  <a:pt x="1945" y="575"/>
                </a:lnTo>
                <a:lnTo>
                  <a:pt x="1947" y="582"/>
                </a:lnTo>
                <a:lnTo>
                  <a:pt x="1940" y="587"/>
                </a:lnTo>
                <a:lnTo>
                  <a:pt x="1938" y="597"/>
                </a:lnTo>
                <a:lnTo>
                  <a:pt x="1935" y="597"/>
                </a:lnTo>
                <a:lnTo>
                  <a:pt x="1931" y="597"/>
                </a:lnTo>
                <a:lnTo>
                  <a:pt x="1926" y="599"/>
                </a:lnTo>
                <a:lnTo>
                  <a:pt x="1921" y="606"/>
                </a:lnTo>
                <a:lnTo>
                  <a:pt x="1909" y="606"/>
                </a:lnTo>
                <a:lnTo>
                  <a:pt x="1898" y="606"/>
                </a:lnTo>
                <a:lnTo>
                  <a:pt x="1886" y="611"/>
                </a:lnTo>
                <a:lnTo>
                  <a:pt x="1881" y="616"/>
                </a:lnTo>
                <a:lnTo>
                  <a:pt x="1874" y="613"/>
                </a:lnTo>
                <a:lnTo>
                  <a:pt x="1871" y="606"/>
                </a:lnTo>
                <a:lnTo>
                  <a:pt x="1867" y="601"/>
                </a:lnTo>
                <a:lnTo>
                  <a:pt x="1862" y="599"/>
                </a:lnTo>
                <a:lnTo>
                  <a:pt x="1860" y="601"/>
                </a:lnTo>
                <a:lnTo>
                  <a:pt x="1855" y="601"/>
                </a:lnTo>
                <a:lnTo>
                  <a:pt x="1848" y="601"/>
                </a:lnTo>
                <a:lnTo>
                  <a:pt x="1841" y="601"/>
                </a:lnTo>
                <a:lnTo>
                  <a:pt x="1843" y="597"/>
                </a:lnTo>
                <a:lnTo>
                  <a:pt x="1843" y="592"/>
                </a:lnTo>
                <a:lnTo>
                  <a:pt x="1843" y="590"/>
                </a:lnTo>
                <a:lnTo>
                  <a:pt x="1841" y="585"/>
                </a:lnTo>
                <a:lnTo>
                  <a:pt x="1838" y="580"/>
                </a:lnTo>
                <a:lnTo>
                  <a:pt x="1836" y="580"/>
                </a:lnTo>
                <a:lnTo>
                  <a:pt x="1836" y="578"/>
                </a:lnTo>
                <a:lnTo>
                  <a:pt x="1836" y="575"/>
                </a:lnTo>
                <a:lnTo>
                  <a:pt x="1838" y="566"/>
                </a:lnTo>
                <a:lnTo>
                  <a:pt x="1843" y="549"/>
                </a:lnTo>
                <a:lnTo>
                  <a:pt x="1843" y="542"/>
                </a:lnTo>
                <a:lnTo>
                  <a:pt x="1843" y="533"/>
                </a:lnTo>
                <a:lnTo>
                  <a:pt x="1841" y="528"/>
                </a:lnTo>
                <a:lnTo>
                  <a:pt x="1838" y="523"/>
                </a:lnTo>
                <a:lnTo>
                  <a:pt x="1841" y="521"/>
                </a:lnTo>
                <a:lnTo>
                  <a:pt x="1841" y="518"/>
                </a:lnTo>
                <a:lnTo>
                  <a:pt x="1845" y="518"/>
                </a:lnTo>
                <a:lnTo>
                  <a:pt x="1848" y="518"/>
                </a:lnTo>
                <a:lnTo>
                  <a:pt x="1864" y="514"/>
                </a:lnTo>
                <a:lnTo>
                  <a:pt x="1886" y="516"/>
                </a:lnTo>
                <a:lnTo>
                  <a:pt x="1907" y="518"/>
                </a:lnTo>
                <a:lnTo>
                  <a:pt x="1928" y="518"/>
                </a:lnTo>
                <a:lnTo>
                  <a:pt x="1928" y="509"/>
                </a:lnTo>
                <a:lnTo>
                  <a:pt x="1931" y="497"/>
                </a:lnTo>
                <a:lnTo>
                  <a:pt x="1933" y="495"/>
                </a:lnTo>
                <a:lnTo>
                  <a:pt x="1933" y="492"/>
                </a:lnTo>
                <a:lnTo>
                  <a:pt x="1933" y="490"/>
                </a:lnTo>
                <a:lnTo>
                  <a:pt x="1933" y="485"/>
                </a:lnTo>
                <a:lnTo>
                  <a:pt x="1933" y="483"/>
                </a:lnTo>
                <a:lnTo>
                  <a:pt x="1926" y="481"/>
                </a:lnTo>
                <a:lnTo>
                  <a:pt x="1921" y="476"/>
                </a:lnTo>
                <a:lnTo>
                  <a:pt x="1921" y="473"/>
                </a:lnTo>
                <a:lnTo>
                  <a:pt x="1921" y="471"/>
                </a:lnTo>
                <a:lnTo>
                  <a:pt x="1914" y="469"/>
                </a:lnTo>
                <a:lnTo>
                  <a:pt x="1907" y="464"/>
                </a:lnTo>
                <a:lnTo>
                  <a:pt x="1898" y="464"/>
                </a:lnTo>
                <a:lnTo>
                  <a:pt x="1893" y="457"/>
                </a:lnTo>
                <a:lnTo>
                  <a:pt x="1893" y="454"/>
                </a:lnTo>
                <a:lnTo>
                  <a:pt x="1893" y="450"/>
                </a:lnTo>
                <a:lnTo>
                  <a:pt x="1907" y="450"/>
                </a:lnTo>
                <a:lnTo>
                  <a:pt x="1921" y="450"/>
                </a:lnTo>
                <a:lnTo>
                  <a:pt x="1924" y="450"/>
                </a:lnTo>
                <a:lnTo>
                  <a:pt x="1928" y="450"/>
                </a:lnTo>
                <a:lnTo>
                  <a:pt x="1926" y="445"/>
                </a:lnTo>
                <a:lnTo>
                  <a:pt x="1924" y="438"/>
                </a:lnTo>
                <a:lnTo>
                  <a:pt x="1926" y="438"/>
                </a:lnTo>
                <a:lnTo>
                  <a:pt x="1928" y="438"/>
                </a:lnTo>
                <a:lnTo>
                  <a:pt x="1933" y="440"/>
                </a:lnTo>
                <a:lnTo>
                  <a:pt x="1938" y="440"/>
                </a:lnTo>
                <a:lnTo>
                  <a:pt x="1942" y="440"/>
                </a:lnTo>
                <a:lnTo>
                  <a:pt x="1947" y="440"/>
                </a:lnTo>
                <a:lnTo>
                  <a:pt x="1952" y="436"/>
                </a:lnTo>
                <a:lnTo>
                  <a:pt x="1959" y="433"/>
                </a:lnTo>
                <a:lnTo>
                  <a:pt x="1964" y="428"/>
                </a:lnTo>
                <a:lnTo>
                  <a:pt x="1966" y="421"/>
                </a:lnTo>
                <a:lnTo>
                  <a:pt x="1978" y="417"/>
                </a:lnTo>
                <a:lnTo>
                  <a:pt x="1992" y="412"/>
                </a:lnTo>
                <a:lnTo>
                  <a:pt x="1997" y="402"/>
                </a:lnTo>
                <a:lnTo>
                  <a:pt x="2004" y="395"/>
                </a:lnTo>
                <a:lnTo>
                  <a:pt x="2013" y="391"/>
                </a:lnTo>
                <a:lnTo>
                  <a:pt x="2025" y="388"/>
                </a:lnTo>
                <a:lnTo>
                  <a:pt x="2035" y="386"/>
                </a:lnTo>
                <a:lnTo>
                  <a:pt x="2044" y="386"/>
                </a:lnTo>
                <a:lnTo>
                  <a:pt x="2044" y="383"/>
                </a:lnTo>
                <a:lnTo>
                  <a:pt x="2047" y="383"/>
                </a:lnTo>
                <a:lnTo>
                  <a:pt x="2049" y="383"/>
                </a:lnTo>
                <a:lnTo>
                  <a:pt x="2044" y="367"/>
                </a:lnTo>
                <a:lnTo>
                  <a:pt x="2039" y="355"/>
                </a:lnTo>
                <a:lnTo>
                  <a:pt x="2039" y="353"/>
                </a:lnTo>
                <a:lnTo>
                  <a:pt x="2039" y="350"/>
                </a:lnTo>
                <a:lnTo>
                  <a:pt x="2042" y="348"/>
                </a:lnTo>
                <a:lnTo>
                  <a:pt x="2047" y="341"/>
                </a:lnTo>
                <a:lnTo>
                  <a:pt x="2056" y="338"/>
                </a:lnTo>
                <a:lnTo>
                  <a:pt x="2063" y="336"/>
                </a:lnTo>
                <a:lnTo>
                  <a:pt x="2068" y="338"/>
                </a:lnTo>
                <a:lnTo>
                  <a:pt x="2068" y="343"/>
                </a:lnTo>
                <a:lnTo>
                  <a:pt x="2066" y="348"/>
                </a:lnTo>
                <a:lnTo>
                  <a:pt x="2070" y="350"/>
                </a:lnTo>
                <a:lnTo>
                  <a:pt x="2073" y="350"/>
                </a:lnTo>
                <a:lnTo>
                  <a:pt x="2073" y="353"/>
                </a:lnTo>
                <a:lnTo>
                  <a:pt x="2070" y="355"/>
                </a:lnTo>
                <a:lnTo>
                  <a:pt x="2066" y="355"/>
                </a:lnTo>
                <a:lnTo>
                  <a:pt x="2063" y="357"/>
                </a:lnTo>
                <a:lnTo>
                  <a:pt x="2061" y="360"/>
                </a:lnTo>
                <a:lnTo>
                  <a:pt x="2061" y="362"/>
                </a:lnTo>
                <a:lnTo>
                  <a:pt x="2066" y="360"/>
                </a:lnTo>
                <a:lnTo>
                  <a:pt x="2068" y="360"/>
                </a:lnTo>
                <a:lnTo>
                  <a:pt x="2070" y="362"/>
                </a:lnTo>
                <a:lnTo>
                  <a:pt x="2073" y="364"/>
                </a:lnTo>
                <a:lnTo>
                  <a:pt x="2073" y="367"/>
                </a:lnTo>
                <a:lnTo>
                  <a:pt x="2070" y="369"/>
                </a:lnTo>
                <a:lnTo>
                  <a:pt x="2068" y="369"/>
                </a:lnTo>
                <a:lnTo>
                  <a:pt x="2066" y="369"/>
                </a:lnTo>
                <a:lnTo>
                  <a:pt x="2061" y="367"/>
                </a:lnTo>
                <a:lnTo>
                  <a:pt x="2056" y="367"/>
                </a:lnTo>
                <a:lnTo>
                  <a:pt x="2063" y="374"/>
                </a:lnTo>
                <a:lnTo>
                  <a:pt x="2073" y="376"/>
                </a:lnTo>
                <a:lnTo>
                  <a:pt x="2073" y="379"/>
                </a:lnTo>
                <a:lnTo>
                  <a:pt x="2073" y="381"/>
                </a:lnTo>
                <a:lnTo>
                  <a:pt x="2084" y="379"/>
                </a:lnTo>
                <a:lnTo>
                  <a:pt x="2094" y="376"/>
                </a:lnTo>
                <a:lnTo>
                  <a:pt x="2096" y="376"/>
                </a:lnTo>
                <a:lnTo>
                  <a:pt x="2099" y="376"/>
                </a:lnTo>
                <a:lnTo>
                  <a:pt x="2099" y="374"/>
                </a:lnTo>
                <a:lnTo>
                  <a:pt x="2101" y="372"/>
                </a:lnTo>
                <a:lnTo>
                  <a:pt x="2103" y="372"/>
                </a:lnTo>
                <a:lnTo>
                  <a:pt x="2106" y="374"/>
                </a:lnTo>
                <a:lnTo>
                  <a:pt x="2106" y="379"/>
                </a:lnTo>
                <a:lnTo>
                  <a:pt x="2108" y="383"/>
                </a:lnTo>
                <a:lnTo>
                  <a:pt x="2129" y="376"/>
                </a:lnTo>
                <a:lnTo>
                  <a:pt x="2151" y="372"/>
                </a:lnTo>
                <a:lnTo>
                  <a:pt x="2155" y="372"/>
                </a:lnTo>
                <a:lnTo>
                  <a:pt x="2158" y="372"/>
                </a:lnTo>
                <a:lnTo>
                  <a:pt x="2163" y="374"/>
                </a:lnTo>
                <a:lnTo>
                  <a:pt x="2165" y="376"/>
                </a:lnTo>
                <a:lnTo>
                  <a:pt x="2170" y="376"/>
                </a:lnTo>
                <a:lnTo>
                  <a:pt x="2174" y="376"/>
                </a:lnTo>
                <a:lnTo>
                  <a:pt x="2181" y="369"/>
                </a:lnTo>
                <a:lnTo>
                  <a:pt x="2191" y="367"/>
                </a:lnTo>
                <a:lnTo>
                  <a:pt x="2191" y="362"/>
                </a:lnTo>
                <a:lnTo>
                  <a:pt x="2189" y="360"/>
                </a:lnTo>
                <a:lnTo>
                  <a:pt x="2189" y="353"/>
                </a:lnTo>
                <a:lnTo>
                  <a:pt x="2189" y="348"/>
                </a:lnTo>
                <a:lnTo>
                  <a:pt x="2191" y="343"/>
                </a:lnTo>
                <a:lnTo>
                  <a:pt x="2196" y="336"/>
                </a:lnTo>
                <a:lnTo>
                  <a:pt x="2200" y="334"/>
                </a:lnTo>
                <a:lnTo>
                  <a:pt x="2208" y="334"/>
                </a:lnTo>
                <a:lnTo>
                  <a:pt x="2215" y="338"/>
                </a:lnTo>
                <a:lnTo>
                  <a:pt x="2222" y="343"/>
                </a:lnTo>
                <a:lnTo>
                  <a:pt x="2224" y="341"/>
                </a:lnTo>
                <a:lnTo>
                  <a:pt x="2226" y="341"/>
                </a:lnTo>
                <a:lnTo>
                  <a:pt x="2229" y="334"/>
                </a:lnTo>
                <a:lnTo>
                  <a:pt x="2229" y="329"/>
                </a:lnTo>
                <a:lnTo>
                  <a:pt x="2224" y="327"/>
                </a:lnTo>
                <a:lnTo>
                  <a:pt x="2219" y="327"/>
                </a:lnTo>
                <a:lnTo>
                  <a:pt x="2217" y="322"/>
                </a:lnTo>
                <a:lnTo>
                  <a:pt x="2217" y="319"/>
                </a:lnTo>
                <a:lnTo>
                  <a:pt x="2241" y="310"/>
                </a:lnTo>
                <a:lnTo>
                  <a:pt x="2271" y="312"/>
                </a:lnTo>
                <a:lnTo>
                  <a:pt x="2271" y="310"/>
                </a:lnTo>
                <a:lnTo>
                  <a:pt x="2276" y="308"/>
                </a:lnTo>
                <a:lnTo>
                  <a:pt x="2283" y="305"/>
                </a:lnTo>
                <a:lnTo>
                  <a:pt x="2283" y="303"/>
                </a:lnTo>
                <a:lnTo>
                  <a:pt x="2278" y="300"/>
                </a:lnTo>
                <a:lnTo>
                  <a:pt x="2274" y="298"/>
                </a:lnTo>
                <a:lnTo>
                  <a:pt x="2267" y="298"/>
                </a:lnTo>
                <a:lnTo>
                  <a:pt x="2260" y="300"/>
                </a:lnTo>
                <a:lnTo>
                  <a:pt x="2252" y="300"/>
                </a:lnTo>
                <a:lnTo>
                  <a:pt x="2245" y="300"/>
                </a:lnTo>
                <a:lnTo>
                  <a:pt x="2245" y="303"/>
                </a:lnTo>
                <a:lnTo>
                  <a:pt x="2234" y="303"/>
                </a:lnTo>
                <a:lnTo>
                  <a:pt x="2219" y="305"/>
                </a:lnTo>
                <a:lnTo>
                  <a:pt x="2208" y="303"/>
                </a:lnTo>
                <a:lnTo>
                  <a:pt x="2196" y="300"/>
                </a:lnTo>
                <a:lnTo>
                  <a:pt x="2193" y="296"/>
                </a:lnTo>
                <a:lnTo>
                  <a:pt x="2193" y="293"/>
                </a:lnTo>
                <a:lnTo>
                  <a:pt x="2193" y="291"/>
                </a:lnTo>
                <a:lnTo>
                  <a:pt x="2193" y="286"/>
                </a:lnTo>
                <a:lnTo>
                  <a:pt x="2193" y="279"/>
                </a:lnTo>
                <a:lnTo>
                  <a:pt x="2191" y="270"/>
                </a:lnTo>
                <a:lnTo>
                  <a:pt x="2200" y="260"/>
                </a:lnTo>
                <a:lnTo>
                  <a:pt x="2212" y="253"/>
                </a:lnTo>
                <a:lnTo>
                  <a:pt x="2226" y="246"/>
                </a:lnTo>
                <a:lnTo>
                  <a:pt x="2238" y="241"/>
                </a:lnTo>
                <a:lnTo>
                  <a:pt x="2231" y="232"/>
                </a:lnTo>
                <a:lnTo>
                  <a:pt x="2215" y="232"/>
                </a:lnTo>
                <a:lnTo>
                  <a:pt x="2212" y="232"/>
                </a:lnTo>
                <a:lnTo>
                  <a:pt x="2208" y="229"/>
                </a:lnTo>
                <a:lnTo>
                  <a:pt x="2200" y="234"/>
                </a:lnTo>
                <a:lnTo>
                  <a:pt x="2193" y="241"/>
                </a:lnTo>
                <a:lnTo>
                  <a:pt x="2193" y="244"/>
                </a:lnTo>
                <a:lnTo>
                  <a:pt x="2193" y="246"/>
                </a:lnTo>
                <a:lnTo>
                  <a:pt x="2184" y="258"/>
                </a:lnTo>
                <a:lnTo>
                  <a:pt x="2167" y="263"/>
                </a:lnTo>
                <a:lnTo>
                  <a:pt x="2153" y="272"/>
                </a:lnTo>
                <a:lnTo>
                  <a:pt x="2146" y="286"/>
                </a:lnTo>
                <a:lnTo>
                  <a:pt x="2146" y="289"/>
                </a:lnTo>
                <a:lnTo>
                  <a:pt x="2146" y="291"/>
                </a:lnTo>
                <a:lnTo>
                  <a:pt x="2155" y="298"/>
                </a:lnTo>
                <a:lnTo>
                  <a:pt x="2165" y="308"/>
                </a:lnTo>
                <a:lnTo>
                  <a:pt x="2163" y="312"/>
                </a:lnTo>
                <a:lnTo>
                  <a:pt x="2155" y="317"/>
                </a:lnTo>
                <a:lnTo>
                  <a:pt x="2148" y="322"/>
                </a:lnTo>
                <a:lnTo>
                  <a:pt x="2141" y="322"/>
                </a:lnTo>
                <a:lnTo>
                  <a:pt x="2141" y="327"/>
                </a:lnTo>
                <a:lnTo>
                  <a:pt x="2141" y="329"/>
                </a:lnTo>
                <a:lnTo>
                  <a:pt x="2139" y="334"/>
                </a:lnTo>
                <a:lnTo>
                  <a:pt x="2139" y="343"/>
                </a:lnTo>
                <a:lnTo>
                  <a:pt x="2141" y="341"/>
                </a:lnTo>
                <a:lnTo>
                  <a:pt x="2141" y="345"/>
                </a:lnTo>
                <a:lnTo>
                  <a:pt x="2139" y="353"/>
                </a:lnTo>
                <a:lnTo>
                  <a:pt x="2137" y="353"/>
                </a:lnTo>
                <a:lnTo>
                  <a:pt x="2134" y="350"/>
                </a:lnTo>
                <a:lnTo>
                  <a:pt x="2132" y="353"/>
                </a:lnTo>
                <a:lnTo>
                  <a:pt x="2132" y="355"/>
                </a:lnTo>
                <a:lnTo>
                  <a:pt x="2127" y="355"/>
                </a:lnTo>
                <a:lnTo>
                  <a:pt x="2122" y="355"/>
                </a:lnTo>
                <a:lnTo>
                  <a:pt x="2118" y="357"/>
                </a:lnTo>
                <a:lnTo>
                  <a:pt x="2113" y="357"/>
                </a:lnTo>
                <a:lnTo>
                  <a:pt x="2113" y="360"/>
                </a:lnTo>
                <a:lnTo>
                  <a:pt x="2113" y="364"/>
                </a:lnTo>
                <a:lnTo>
                  <a:pt x="2108" y="364"/>
                </a:lnTo>
                <a:lnTo>
                  <a:pt x="2101" y="367"/>
                </a:lnTo>
                <a:lnTo>
                  <a:pt x="2099" y="367"/>
                </a:lnTo>
                <a:lnTo>
                  <a:pt x="2094" y="364"/>
                </a:lnTo>
                <a:lnTo>
                  <a:pt x="2094" y="362"/>
                </a:lnTo>
                <a:lnTo>
                  <a:pt x="2094" y="360"/>
                </a:lnTo>
                <a:lnTo>
                  <a:pt x="2094" y="357"/>
                </a:lnTo>
                <a:lnTo>
                  <a:pt x="2092" y="362"/>
                </a:lnTo>
                <a:lnTo>
                  <a:pt x="2089" y="367"/>
                </a:lnTo>
                <a:lnTo>
                  <a:pt x="2087" y="369"/>
                </a:lnTo>
                <a:lnTo>
                  <a:pt x="2087" y="372"/>
                </a:lnTo>
                <a:lnTo>
                  <a:pt x="2080" y="374"/>
                </a:lnTo>
                <a:lnTo>
                  <a:pt x="2075" y="376"/>
                </a:lnTo>
                <a:lnTo>
                  <a:pt x="2075" y="374"/>
                </a:lnTo>
                <a:lnTo>
                  <a:pt x="2075" y="372"/>
                </a:lnTo>
                <a:lnTo>
                  <a:pt x="2077" y="372"/>
                </a:lnTo>
                <a:lnTo>
                  <a:pt x="2082" y="372"/>
                </a:lnTo>
                <a:lnTo>
                  <a:pt x="2077" y="364"/>
                </a:lnTo>
                <a:lnTo>
                  <a:pt x="2070" y="360"/>
                </a:lnTo>
                <a:lnTo>
                  <a:pt x="2073" y="360"/>
                </a:lnTo>
                <a:lnTo>
                  <a:pt x="2080" y="357"/>
                </a:lnTo>
                <a:lnTo>
                  <a:pt x="2087" y="355"/>
                </a:lnTo>
                <a:lnTo>
                  <a:pt x="2089" y="355"/>
                </a:lnTo>
                <a:lnTo>
                  <a:pt x="2092" y="355"/>
                </a:lnTo>
                <a:lnTo>
                  <a:pt x="2092" y="353"/>
                </a:lnTo>
                <a:lnTo>
                  <a:pt x="2092" y="348"/>
                </a:lnTo>
                <a:lnTo>
                  <a:pt x="2084" y="338"/>
                </a:lnTo>
                <a:lnTo>
                  <a:pt x="2075" y="322"/>
                </a:lnTo>
                <a:lnTo>
                  <a:pt x="2075" y="319"/>
                </a:lnTo>
                <a:lnTo>
                  <a:pt x="2075" y="317"/>
                </a:lnTo>
                <a:lnTo>
                  <a:pt x="2073" y="315"/>
                </a:lnTo>
                <a:lnTo>
                  <a:pt x="2068" y="315"/>
                </a:lnTo>
                <a:lnTo>
                  <a:pt x="2068" y="317"/>
                </a:lnTo>
                <a:lnTo>
                  <a:pt x="2066" y="317"/>
                </a:lnTo>
                <a:lnTo>
                  <a:pt x="2063" y="317"/>
                </a:lnTo>
                <a:lnTo>
                  <a:pt x="2058" y="319"/>
                </a:lnTo>
                <a:lnTo>
                  <a:pt x="2049" y="324"/>
                </a:lnTo>
                <a:lnTo>
                  <a:pt x="2032" y="331"/>
                </a:lnTo>
                <a:lnTo>
                  <a:pt x="2030" y="331"/>
                </a:lnTo>
                <a:lnTo>
                  <a:pt x="2025" y="331"/>
                </a:lnTo>
                <a:lnTo>
                  <a:pt x="2018" y="329"/>
                </a:lnTo>
                <a:lnTo>
                  <a:pt x="2011" y="324"/>
                </a:lnTo>
                <a:lnTo>
                  <a:pt x="2011" y="319"/>
                </a:lnTo>
                <a:lnTo>
                  <a:pt x="2011" y="317"/>
                </a:lnTo>
                <a:lnTo>
                  <a:pt x="2013" y="317"/>
                </a:lnTo>
                <a:lnTo>
                  <a:pt x="2013" y="315"/>
                </a:lnTo>
                <a:lnTo>
                  <a:pt x="2011" y="315"/>
                </a:lnTo>
                <a:lnTo>
                  <a:pt x="2006" y="315"/>
                </a:lnTo>
                <a:lnTo>
                  <a:pt x="2006" y="308"/>
                </a:lnTo>
                <a:lnTo>
                  <a:pt x="2006" y="296"/>
                </a:lnTo>
                <a:lnTo>
                  <a:pt x="2004" y="296"/>
                </a:lnTo>
                <a:lnTo>
                  <a:pt x="2004" y="293"/>
                </a:lnTo>
                <a:lnTo>
                  <a:pt x="2004" y="286"/>
                </a:lnTo>
                <a:lnTo>
                  <a:pt x="2004" y="282"/>
                </a:lnTo>
                <a:lnTo>
                  <a:pt x="2009" y="277"/>
                </a:lnTo>
                <a:lnTo>
                  <a:pt x="2016" y="274"/>
                </a:lnTo>
                <a:lnTo>
                  <a:pt x="2028" y="265"/>
                </a:lnTo>
                <a:lnTo>
                  <a:pt x="2042" y="265"/>
                </a:lnTo>
                <a:lnTo>
                  <a:pt x="2044" y="260"/>
                </a:lnTo>
                <a:lnTo>
                  <a:pt x="2044" y="255"/>
                </a:lnTo>
                <a:lnTo>
                  <a:pt x="2051" y="258"/>
                </a:lnTo>
                <a:lnTo>
                  <a:pt x="2058" y="258"/>
                </a:lnTo>
                <a:lnTo>
                  <a:pt x="2070" y="246"/>
                </a:lnTo>
                <a:lnTo>
                  <a:pt x="2087" y="237"/>
                </a:lnTo>
                <a:lnTo>
                  <a:pt x="2096" y="222"/>
                </a:lnTo>
                <a:lnTo>
                  <a:pt x="2110" y="210"/>
                </a:lnTo>
                <a:lnTo>
                  <a:pt x="2113" y="210"/>
                </a:lnTo>
                <a:lnTo>
                  <a:pt x="2115" y="210"/>
                </a:lnTo>
                <a:lnTo>
                  <a:pt x="2120" y="206"/>
                </a:lnTo>
                <a:lnTo>
                  <a:pt x="2125" y="199"/>
                </a:lnTo>
                <a:lnTo>
                  <a:pt x="2120" y="199"/>
                </a:lnTo>
                <a:lnTo>
                  <a:pt x="2113" y="201"/>
                </a:lnTo>
                <a:lnTo>
                  <a:pt x="2118" y="191"/>
                </a:lnTo>
                <a:lnTo>
                  <a:pt x="2125" y="189"/>
                </a:lnTo>
                <a:lnTo>
                  <a:pt x="2127" y="184"/>
                </a:lnTo>
                <a:lnTo>
                  <a:pt x="2134" y="184"/>
                </a:lnTo>
                <a:lnTo>
                  <a:pt x="2132" y="187"/>
                </a:lnTo>
                <a:lnTo>
                  <a:pt x="2132" y="189"/>
                </a:lnTo>
                <a:lnTo>
                  <a:pt x="2134" y="189"/>
                </a:lnTo>
                <a:lnTo>
                  <a:pt x="2137" y="189"/>
                </a:lnTo>
                <a:lnTo>
                  <a:pt x="2139" y="191"/>
                </a:lnTo>
                <a:lnTo>
                  <a:pt x="2139" y="194"/>
                </a:lnTo>
                <a:lnTo>
                  <a:pt x="2144" y="191"/>
                </a:lnTo>
                <a:lnTo>
                  <a:pt x="2148" y="189"/>
                </a:lnTo>
                <a:lnTo>
                  <a:pt x="2144" y="189"/>
                </a:lnTo>
                <a:lnTo>
                  <a:pt x="2141" y="189"/>
                </a:lnTo>
                <a:lnTo>
                  <a:pt x="2144" y="182"/>
                </a:lnTo>
                <a:lnTo>
                  <a:pt x="2148" y="180"/>
                </a:lnTo>
                <a:lnTo>
                  <a:pt x="2153" y="180"/>
                </a:lnTo>
                <a:lnTo>
                  <a:pt x="2158" y="182"/>
                </a:lnTo>
                <a:lnTo>
                  <a:pt x="2158" y="180"/>
                </a:lnTo>
                <a:lnTo>
                  <a:pt x="2158" y="177"/>
                </a:lnTo>
                <a:lnTo>
                  <a:pt x="2163" y="175"/>
                </a:lnTo>
                <a:lnTo>
                  <a:pt x="2167" y="173"/>
                </a:lnTo>
                <a:lnTo>
                  <a:pt x="2170" y="173"/>
                </a:lnTo>
                <a:lnTo>
                  <a:pt x="2174" y="175"/>
                </a:lnTo>
                <a:lnTo>
                  <a:pt x="2174" y="177"/>
                </a:lnTo>
                <a:lnTo>
                  <a:pt x="2177" y="177"/>
                </a:lnTo>
                <a:lnTo>
                  <a:pt x="2177" y="175"/>
                </a:lnTo>
                <a:lnTo>
                  <a:pt x="2174" y="175"/>
                </a:lnTo>
                <a:lnTo>
                  <a:pt x="2174" y="173"/>
                </a:lnTo>
                <a:lnTo>
                  <a:pt x="2177" y="170"/>
                </a:lnTo>
                <a:lnTo>
                  <a:pt x="2179" y="175"/>
                </a:lnTo>
                <a:lnTo>
                  <a:pt x="2184" y="180"/>
                </a:lnTo>
                <a:lnTo>
                  <a:pt x="2184" y="177"/>
                </a:lnTo>
                <a:lnTo>
                  <a:pt x="2193" y="173"/>
                </a:lnTo>
                <a:lnTo>
                  <a:pt x="2200" y="170"/>
                </a:lnTo>
                <a:lnTo>
                  <a:pt x="2203" y="170"/>
                </a:lnTo>
                <a:lnTo>
                  <a:pt x="2203" y="168"/>
                </a:lnTo>
                <a:lnTo>
                  <a:pt x="2203" y="165"/>
                </a:lnTo>
                <a:lnTo>
                  <a:pt x="2210" y="165"/>
                </a:lnTo>
                <a:lnTo>
                  <a:pt x="2217" y="163"/>
                </a:lnTo>
                <a:lnTo>
                  <a:pt x="2219" y="168"/>
                </a:lnTo>
                <a:lnTo>
                  <a:pt x="2222" y="168"/>
                </a:lnTo>
                <a:lnTo>
                  <a:pt x="2224" y="168"/>
                </a:lnTo>
                <a:lnTo>
                  <a:pt x="2226" y="165"/>
                </a:lnTo>
                <a:lnTo>
                  <a:pt x="2231" y="163"/>
                </a:lnTo>
                <a:lnTo>
                  <a:pt x="2234" y="163"/>
                </a:lnTo>
                <a:lnTo>
                  <a:pt x="2238" y="163"/>
                </a:lnTo>
                <a:lnTo>
                  <a:pt x="2243" y="161"/>
                </a:lnTo>
                <a:lnTo>
                  <a:pt x="2245" y="158"/>
                </a:lnTo>
                <a:lnTo>
                  <a:pt x="2248" y="158"/>
                </a:lnTo>
                <a:lnTo>
                  <a:pt x="2248" y="161"/>
                </a:lnTo>
                <a:lnTo>
                  <a:pt x="2243" y="165"/>
                </a:lnTo>
                <a:lnTo>
                  <a:pt x="2238" y="173"/>
                </a:lnTo>
                <a:lnTo>
                  <a:pt x="2245" y="168"/>
                </a:lnTo>
                <a:lnTo>
                  <a:pt x="2252" y="163"/>
                </a:lnTo>
                <a:lnTo>
                  <a:pt x="2255" y="165"/>
                </a:lnTo>
                <a:lnTo>
                  <a:pt x="2257" y="165"/>
                </a:lnTo>
                <a:lnTo>
                  <a:pt x="2262" y="165"/>
                </a:lnTo>
                <a:lnTo>
                  <a:pt x="2264" y="163"/>
                </a:lnTo>
                <a:lnTo>
                  <a:pt x="2264" y="161"/>
                </a:lnTo>
                <a:lnTo>
                  <a:pt x="2269" y="161"/>
                </a:lnTo>
                <a:lnTo>
                  <a:pt x="2274" y="161"/>
                </a:lnTo>
                <a:lnTo>
                  <a:pt x="2274" y="165"/>
                </a:lnTo>
                <a:lnTo>
                  <a:pt x="2274" y="168"/>
                </a:lnTo>
                <a:lnTo>
                  <a:pt x="2276" y="168"/>
                </a:lnTo>
                <a:lnTo>
                  <a:pt x="2276" y="165"/>
                </a:lnTo>
                <a:lnTo>
                  <a:pt x="2278" y="163"/>
                </a:lnTo>
                <a:lnTo>
                  <a:pt x="2290" y="165"/>
                </a:lnTo>
                <a:lnTo>
                  <a:pt x="2305" y="168"/>
                </a:lnTo>
                <a:lnTo>
                  <a:pt x="2300" y="175"/>
                </a:lnTo>
                <a:lnTo>
                  <a:pt x="2288" y="175"/>
                </a:lnTo>
                <a:lnTo>
                  <a:pt x="2288" y="177"/>
                </a:lnTo>
                <a:lnTo>
                  <a:pt x="2300" y="177"/>
                </a:lnTo>
                <a:lnTo>
                  <a:pt x="2309" y="177"/>
                </a:lnTo>
                <a:lnTo>
                  <a:pt x="2319" y="177"/>
                </a:lnTo>
                <a:lnTo>
                  <a:pt x="2326" y="177"/>
                </a:lnTo>
                <a:lnTo>
                  <a:pt x="2335" y="184"/>
                </a:lnTo>
                <a:lnTo>
                  <a:pt x="2352" y="184"/>
                </a:lnTo>
                <a:lnTo>
                  <a:pt x="2366" y="187"/>
                </a:lnTo>
                <a:lnTo>
                  <a:pt x="2380" y="189"/>
                </a:lnTo>
                <a:lnTo>
                  <a:pt x="2392" y="194"/>
                </a:lnTo>
                <a:lnTo>
                  <a:pt x="2406" y="199"/>
                </a:lnTo>
                <a:lnTo>
                  <a:pt x="2418" y="203"/>
                </a:lnTo>
                <a:lnTo>
                  <a:pt x="2425" y="213"/>
                </a:lnTo>
                <a:lnTo>
                  <a:pt x="2425" y="215"/>
                </a:lnTo>
                <a:lnTo>
                  <a:pt x="2425" y="218"/>
                </a:lnTo>
                <a:lnTo>
                  <a:pt x="2411" y="222"/>
                </a:lnTo>
                <a:lnTo>
                  <a:pt x="2392" y="227"/>
                </a:lnTo>
                <a:lnTo>
                  <a:pt x="2390" y="227"/>
                </a:lnTo>
                <a:lnTo>
                  <a:pt x="2361" y="222"/>
                </a:lnTo>
                <a:lnTo>
                  <a:pt x="2335" y="218"/>
                </a:lnTo>
                <a:lnTo>
                  <a:pt x="2342" y="222"/>
                </a:lnTo>
                <a:lnTo>
                  <a:pt x="2349" y="227"/>
                </a:lnTo>
                <a:lnTo>
                  <a:pt x="2349" y="232"/>
                </a:lnTo>
                <a:lnTo>
                  <a:pt x="2349" y="234"/>
                </a:lnTo>
                <a:lnTo>
                  <a:pt x="2352" y="241"/>
                </a:lnTo>
                <a:lnTo>
                  <a:pt x="2354" y="248"/>
                </a:lnTo>
                <a:lnTo>
                  <a:pt x="2366" y="251"/>
                </a:lnTo>
                <a:lnTo>
                  <a:pt x="2376" y="253"/>
                </a:lnTo>
                <a:lnTo>
                  <a:pt x="2380" y="253"/>
                </a:lnTo>
                <a:lnTo>
                  <a:pt x="2385" y="253"/>
                </a:lnTo>
                <a:lnTo>
                  <a:pt x="2383" y="248"/>
                </a:lnTo>
                <a:lnTo>
                  <a:pt x="2378" y="248"/>
                </a:lnTo>
                <a:lnTo>
                  <a:pt x="2373" y="246"/>
                </a:lnTo>
                <a:lnTo>
                  <a:pt x="2371" y="244"/>
                </a:lnTo>
                <a:lnTo>
                  <a:pt x="2371" y="241"/>
                </a:lnTo>
                <a:lnTo>
                  <a:pt x="2368" y="241"/>
                </a:lnTo>
                <a:lnTo>
                  <a:pt x="2373" y="239"/>
                </a:lnTo>
                <a:lnTo>
                  <a:pt x="2376" y="237"/>
                </a:lnTo>
                <a:lnTo>
                  <a:pt x="2378" y="237"/>
                </a:lnTo>
                <a:lnTo>
                  <a:pt x="2392" y="241"/>
                </a:lnTo>
                <a:lnTo>
                  <a:pt x="2411" y="241"/>
                </a:lnTo>
                <a:lnTo>
                  <a:pt x="2409" y="237"/>
                </a:lnTo>
                <a:lnTo>
                  <a:pt x="2406" y="232"/>
                </a:lnTo>
                <a:lnTo>
                  <a:pt x="2423" y="225"/>
                </a:lnTo>
                <a:lnTo>
                  <a:pt x="2437" y="220"/>
                </a:lnTo>
                <a:lnTo>
                  <a:pt x="2439" y="220"/>
                </a:lnTo>
                <a:lnTo>
                  <a:pt x="2444" y="220"/>
                </a:lnTo>
                <a:lnTo>
                  <a:pt x="2451" y="222"/>
                </a:lnTo>
                <a:lnTo>
                  <a:pt x="2458" y="225"/>
                </a:lnTo>
                <a:lnTo>
                  <a:pt x="2461" y="220"/>
                </a:lnTo>
                <a:lnTo>
                  <a:pt x="2461" y="218"/>
                </a:lnTo>
                <a:lnTo>
                  <a:pt x="2458" y="213"/>
                </a:lnTo>
                <a:lnTo>
                  <a:pt x="2454" y="213"/>
                </a:lnTo>
                <a:lnTo>
                  <a:pt x="2456" y="206"/>
                </a:lnTo>
                <a:lnTo>
                  <a:pt x="2458" y="199"/>
                </a:lnTo>
                <a:lnTo>
                  <a:pt x="2456" y="196"/>
                </a:lnTo>
                <a:lnTo>
                  <a:pt x="2449" y="196"/>
                </a:lnTo>
                <a:lnTo>
                  <a:pt x="2449" y="194"/>
                </a:lnTo>
                <a:lnTo>
                  <a:pt x="2449" y="191"/>
                </a:lnTo>
                <a:lnTo>
                  <a:pt x="2461" y="191"/>
                </a:lnTo>
                <a:lnTo>
                  <a:pt x="2470" y="191"/>
                </a:lnTo>
                <a:lnTo>
                  <a:pt x="2480" y="194"/>
                </a:lnTo>
                <a:lnTo>
                  <a:pt x="2487" y="199"/>
                </a:lnTo>
                <a:lnTo>
                  <a:pt x="2484" y="201"/>
                </a:lnTo>
                <a:lnTo>
                  <a:pt x="2484" y="206"/>
                </a:lnTo>
                <a:lnTo>
                  <a:pt x="2475" y="206"/>
                </a:lnTo>
                <a:lnTo>
                  <a:pt x="2470" y="210"/>
                </a:lnTo>
                <a:lnTo>
                  <a:pt x="2477" y="213"/>
                </a:lnTo>
                <a:lnTo>
                  <a:pt x="2484" y="215"/>
                </a:lnTo>
                <a:lnTo>
                  <a:pt x="2487" y="215"/>
                </a:lnTo>
                <a:lnTo>
                  <a:pt x="2489" y="215"/>
                </a:lnTo>
                <a:lnTo>
                  <a:pt x="2499" y="210"/>
                </a:lnTo>
                <a:lnTo>
                  <a:pt x="2510" y="203"/>
                </a:lnTo>
                <a:lnTo>
                  <a:pt x="2513" y="203"/>
                </a:lnTo>
                <a:lnTo>
                  <a:pt x="2515" y="201"/>
                </a:lnTo>
                <a:lnTo>
                  <a:pt x="2532" y="199"/>
                </a:lnTo>
                <a:lnTo>
                  <a:pt x="2548" y="194"/>
                </a:lnTo>
                <a:lnTo>
                  <a:pt x="2551" y="194"/>
                </a:lnTo>
                <a:lnTo>
                  <a:pt x="2555" y="196"/>
                </a:lnTo>
                <a:lnTo>
                  <a:pt x="2555" y="194"/>
                </a:lnTo>
                <a:lnTo>
                  <a:pt x="2555" y="191"/>
                </a:lnTo>
                <a:lnTo>
                  <a:pt x="2565" y="189"/>
                </a:lnTo>
                <a:lnTo>
                  <a:pt x="2577" y="187"/>
                </a:lnTo>
                <a:lnTo>
                  <a:pt x="2572" y="191"/>
                </a:lnTo>
                <a:lnTo>
                  <a:pt x="2570" y="196"/>
                </a:lnTo>
                <a:lnTo>
                  <a:pt x="2584" y="194"/>
                </a:lnTo>
                <a:lnTo>
                  <a:pt x="2596" y="191"/>
                </a:lnTo>
                <a:lnTo>
                  <a:pt x="2615" y="191"/>
                </a:lnTo>
                <a:lnTo>
                  <a:pt x="2624" y="189"/>
                </a:lnTo>
                <a:lnTo>
                  <a:pt x="2626" y="189"/>
                </a:lnTo>
                <a:lnTo>
                  <a:pt x="2629" y="189"/>
                </a:lnTo>
                <a:lnTo>
                  <a:pt x="2633" y="189"/>
                </a:lnTo>
                <a:lnTo>
                  <a:pt x="2636" y="189"/>
                </a:lnTo>
                <a:lnTo>
                  <a:pt x="2636" y="191"/>
                </a:lnTo>
                <a:lnTo>
                  <a:pt x="2633" y="196"/>
                </a:lnTo>
                <a:lnTo>
                  <a:pt x="2638" y="194"/>
                </a:lnTo>
                <a:lnTo>
                  <a:pt x="2641" y="191"/>
                </a:lnTo>
                <a:lnTo>
                  <a:pt x="2645" y="191"/>
                </a:lnTo>
                <a:lnTo>
                  <a:pt x="2650" y="189"/>
                </a:lnTo>
                <a:lnTo>
                  <a:pt x="2648" y="187"/>
                </a:lnTo>
                <a:lnTo>
                  <a:pt x="2645" y="182"/>
                </a:lnTo>
                <a:lnTo>
                  <a:pt x="2643" y="182"/>
                </a:lnTo>
                <a:lnTo>
                  <a:pt x="2641" y="182"/>
                </a:lnTo>
                <a:lnTo>
                  <a:pt x="2631" y="177"/>
                </a:lnTo>
                <a:lnTo>
                  <a:pt x="2624" y="173"/>
                </a:lnTo>
                <a:lnTo>
                  <a:pt x="2626" y="170"/>
                </a:lnTo>
                <a:lnTo>
                  <a:pt x="2631" y="168"/>
                </a:lnTo>
                <a:lnTo>
                  <a:pt x="2641" y="173"/>
                </a:lnTo>
                <a:lnTo>
                  <a:pt x="2650" y="177"/>
                </a:lnTo>
                <a:lnTo>
                  <a:pt x="2676" y="177"/>
                </a:lnTo>
                <a:lnTo>
                  <a:pt x="2700" y="182"/>
                </a:lnTo>
                <a:lnTo>
                  <a:pt x="2721" y="189"/>
                </a:lnTo>
                <a:lnTo>
                  <a:pt x="2740" y="196"/>
                </a:lnTo>
                <a:lnTo>
                  <a:pt x="2742" y="194"/>
                </a:lnTo>
                <a:lnTo>
                  <a:pt x="2745" y="189"/>
                </a:lnTo>
                <a:lnTo>
                  <a:pt x="2733" y="184"/>
                </a:lnTo>
                <a:lnTo>
                  <a:pt x="2721" y="177"/>
                </a:lnTo>
                <a:lnTo>
                  <a:pt x="2721" y="175"/>
                </a:lnTo>
                <a:lnTo>
                  <a:pt x="2723" y="175"/>
                </a:lnTo>
                <a:lnTo>
                  <a:pt x="2726" y="173"/>
                </a:lnTo>
                <a:lnTo>
                  <a:pt x="2726" y="170"/>
                </a:lnTo>
                <a:lnTo>
                  <a:pt x="2726" y="165"/>
                </a:lnTo>
                <a:lnTo>
                  <a:pt x="2723" y="165"/>
                </a:lnTo>
                <a:lnTo>
                  <a:pt x="2719" y="163"/>
                </a:lnTo>
                <a:lnTo>
                  <a:pt x="2721" y="161"/>
                </a:lnTo>
                <a:lnTo>
                  <a:pt x="2721" y="158"/>
                </a:lnTo>
                <a:lnTo>
                  <a:pt x="2733" y="156"/>
                </a:lnTo>
                <a:lnTo>
                  <a:pt x="2740" y="151"/>
                </a:lnTo>
                <a:lnTo>
                  <a:pt x="2745" y="142"/>
                </a:lnTo>
                <a:lnTo>
                  <a:pt x="2752" y="137"/>
                </a:lnTo>
                <a:lnTo>
                  <a:pt x="2754" y="137"/>
                </a:lnTo>
                <a:lnTo>
                  <a:pt x="2756" y="137"/>
                </a:lnTo>
                <a:lnTo>
                  <a:pt x="2756" y="132"/>
                </a:lnTo>
                <a:lnTo>
                  <a:pt x="2756" y="130"/>
                </a:lnTo>
                <a:lnTo>
                  <a:pt x="2761" y="130"/>
                </a:lnTo>
                <a:lnTo>
                  <a:pt x="2764" y="130"/>
                </a:lnTo>
                <a:lnTo>
                  <a:pt x="2766" y="130"/>
                </a:lnTo>
                <a:lnTo>
                  <a:pt x="2771" y="130"/>
                </a:lnTo>
                <a:lnTo>
                  <a:pt x="2775" y="130"/>
                </a:lnTo>
                <a:lnTo>
                  <a:pt x="2775" y="132"/>
                </a:lnTo>
                <a:lnTo>
                  <a:pt x="2773" y="137"/>
                </a:lnTo>
                <a:lnTo>
                  <a:pt x="2785" y="137"/>
                </a:lnTo>
                <a:lnTo>
                  <a:pt x="2792" y="144"/>
                </a:lnTo>
                <a:lnTo>
                  <a:pt x="2787" y="151"/>
                </a:lnTo>
                <a:lnTo>
                  <a:pt x="2783" y="158"/>
                </a:lnTo>
                <a:lnTo>
                  <a:pt x="2787" y="158"/>
                </a:lnTo>
                <a:lnTo>
                  <a:pt x="2790" y="163"/>
                </a:lnTo>
                <a:lnTo>
                  <a:pt x="2790" y="165"/>
                </a:lnTo>
                <a:lnTo>
                  <a:pt x="2790" y="173"/>
                </a:lnTo>
                <a:lnTo>
                  <a:pt x="2790" y="182"/>
                </a:lnTo>
                <a:lnTo>
                  <a:pt x="2790" y="184"/>
                </a:lnTo>
                <a:lnTo>
                  <a:pt x="2790" y="189"/>
                </a:lnTo>
                <a:lnTo>
                  <a:pt x="2794" y="191"/>
                </a:lnTo>
                <a:lnTo>
                  <a:pt x="2797" y="196"/>
                </a:lnTo>
                <a:lnTo>
                  <a:pt x="2797" y="199"/>
                </a:lnTo>
                <a:lnTo>
                  <a:pt x="2794" y="206"/>
                </a:lnTo>
                <a:lnTo>
                  <a:pt x="2783" y="213"/>
                </a:lnTo>
                <a:lnTo>
                  <a:pt x="2771" y="220"/>
                </a:lnTo>
                <a:lnTo>
                  <a:pt x="2778" y="222"/>
                </a:lnTo>
                <a:lnTo>
                  <a:pt x="2783" y="222"/>
                </a:lnTo>
                <a:lnTo>
                  <a:pt x="2797" y="215"/>
                </a:lnTo>
                <a:lnTo>
                  <a:pt x="2811" y="201"/>
                </a:lnTo>
                <a:lnTo>
                  <a:pt x="2811" y="199"/>
                </a:lnTo>
                <a:lnTo>
                  <a:pt x="2809" y="196"/>
                </a:lnTo>
                <a:lnTo>
                  <a:pt x="2809" y="191"/>
                </a:lnTo>
                <a:lnTo>
                  <a:pt x="2811" y="189"/>
                </a:lnTo>
                <a:lnTo>
                  <a:pt x="2820" y="189"/>
                </a:lnTo>
                <a:lnTo>
                  <a:pt x="2830" y="189"/>
                </a:lnTo>
                <a:lnTo>
                  <a:pt x="2830" y="187"/>
                </a:lnTo>
                <a:lnTo>
                  <a:pt x="2816" y="187"/>
                </a:lnTo>
                <a:lnTo>
                  <a:pt x="2804" y="189"/>
                </a:lnTo>
                <a:lnTo>
                  <a:pt x="2801" y="182"/>
                </a:lnTo>
                <a:lnTo>
                  <a:pt x="2799" y="180"/>
                </a:lnTo>
                <a:lnTo>
                  <a:pt x="2801" y="173"/>
                </a:lnTo>
                <a:lnTo>
                  <a:pt x="2806" y="168"/>
                </a:lnTo>
                <a:lnTo>
                  <a:pt x="2799" y="161"/>
                </a:lnTo>
                <a:lnTo>
                  <a:pt x="2797" y="156"/>
                </a:lnTo>
                <a:lnTo>
                  <a:pt x="2797" y="154"/>
                </a:lnTo>
                <a:lnTo>
                  <a:pt x="2799" y="151"/>
                </a:lnTo>
                <a:lnTo>
                  <a:pt x="2809" y="149"/>
                </a:lnTo>
                <a:lnTo>
                  <a:pt x="2816" y="144"/>
                </a:lnTo>
                <a:lnTo>
                  <a:pt x="2816" y="142"/>
                </a:lnTo>
                <a:lnTo>
                  <a:pt x="2816" y="139"/>
                </a:lnTo>
                <a:lnTo>
                  <a:pt x="2818" y="137"/>
                </a:lnTo>
                <a:lnTo>
                  <a:pt x="2823" y="139"/>
                </a:lnTo>
                <a:lnTo>
                  <a:pt x="2823" y="144"/>
                </a:lnTo>
                <a:lnTo>
                  <a:pt x="2823" y="151"/>
                </a:lnTo>
                <a:lnTo>
                  <a:pt x="2823" y="158"/>
                </a:lnTo>
                <a:lnTo>
                  <a:pt x="2832" y="158"/>
                </a:lnTo>
                <a:lnTo>
                  <a:pt x="2839" y="161"/>
                </a:lnTo>
                <a:lnTo>
                  <a:pt x="2839" y="158"/>
                </a:lnTo>
                <a:lnTo>
                  <a:pt x="2832" y="156"/>
                </a:lnTo>
                <a:lnTo>
                  <a:pt x="2830" y="149"/>
                </a:lnTo>
                <a:lnTo>
                  <a:pt x="2832" y="149"/>
                </a:lnTo>
                <a:lnTo>
                  <a:pt x="2837" y="149"/>
                </a:lnTo>
                <a:lnTo>
                  <a:pt x="2842" y="149"/>
                </a:lnTo>
                <a:lnTo>
                  <a:pt x="2849" y="151"/>
                </a:lnTo>
                <a:lnTo>
                  <a:pt x="2844" y="149"/>
                </a:lnTo>
                <a:lnTo>
                  <a:pt x="2839" y="146"/>
                </a:lnTo>
                <a:lnTo>
                  <a:pt x="2842" y="142"/>
                </a:lnTo>
                <a:lnTo>
                  <a:pt x="2846" y="139"/>
                </a:lnTo>
                <a:lnTo>
                  <a:pt x="2849" y="139"/>
                </a:lnTo>
                <a:lnTo>
                  <a:pt x="2854" y="142"/>
                </a:lnTo>
                <a:lnTo>
                  <a:pt x="2856" y="144"/>
                </a:lnTo>
                <a:lnTo>
                  <a:pt x="2856" y="142"/>
                </a:lnTo>
                <a:lnTo>
                  <a:pt x="2880" y="146"/>
                </a:lnTo>
                <a:lnTo>
                  <a:pt x="2903" y="154"/>
                </a:lnTo>
                <a:lnTo>
                  <a:pt x="2903" y="151"/>
                </a:lnTo>
                <a:lnTo>
                  <a:pt x="2891" y="146"/>
                </a:lnTo>
                <a:lnTo>
                  <a:pt x="2880" y="142"/>
                </a:lnTo>
                <a:lnTo>
                  <a:pt x="2882" y="139"/>
                </a:lnTo>
                <a:lnTo>
                  <a:pt x="2882" y="137"/>
                </a:lnTo>
                <a:lnTo>
                  <a:pt x="2880" y="137"/>
                </a:lnTo>
                <a:lnTo>
                  <a:pt x="2877" y="132"/>
                </a:lnTo>
                <a:lnTo>
                  <a:pt x="2880" y="130"/>
                </a:lnTo>
                <a:lnTo>
                  <a:pt x="2880" y="128"/>
                </a:lnTo>
                <a:lnTo>
                  <a:pt x="2917" y="125"/>
                </a:lnTo>
                <a:lnTo>
                  <a:pt x="2953" y="125"/>
                </a:lnTo>
                <a:lnTo>
                  <a:pt x="2951" y="123"/>
                </a:lnTo>
                <a:lnTo>
                  <a:pt x="2948" y="123"/>
                </a:lnTo>
                <a:lnTo>
                  <a:pt x="2946" y="120"/>
                </a:lnTo>
                <a:lnTo>
                  <a:pt x="2946" y="118"/>
                </a:lnTo>
                <a:lnTo>
                  <a:pt x="2943" y="118"/>
                </a:lnTo>
                <a:lnTo>
                  <a:pt x="2941" y="118"/>
                </a:lnTo>
                <a:lnTo>
                  <a:pt x="2941" y="116"/>
                </a:lnTo>
                <a:lnTo>
                  <a:pt x="2943" y="116"/>
                </a:lnTo>
                <a:lnTo>
                  <a:pt x="2946" y="113"/>
                </a:lnTo>
                <a:lnTo>
                  <a:pt x="2948" y="111"/>
                </a:lnTo>
                <a:lnTo>
                  <a:pt x="2951" y="111"/>
                </a:lnTo>
                <a:lnTo>
                  <a:pt x="2953" y="111"/>
                </a:lnTo>
                <a:lnTo>
                  <a:pt x="2955" y="111"/>
                </a:lnTo>
                <a:lnTo>
                  <a:pt x="2955" y="113"/>
                </a:lnTo>
                <a:lnTo>
                  <a:pt x="2958" y="113"/>
                </a:lnTo>
                <a:lnTo>
                  <a:pt x="2958" y="109"/>
                </a:lnTo>
                <a:lnTo>
                  <a:pt x="2960" y="106"/>
                </a:lnTo>
                <a:lnTo>
                  <a:pt x="2965" y="106"/>
                </a:lnTo>
                <a:lnTo>
                  <a:pt x="2969" y="106"/>
                </a:lnTo>
                <a:lnTo>
                  <a:pt x="2979" y="104"/>
                </a:lnTo>
                <a:lnTo>
                  <a:pt x="2986" y="104"/>
                </a:lnTo>
                <a:lnTo>
                  <a:pt x="3005" y="101"/>
                </a:lnTo>
                <a:lnTo>
                  <a:pt x="3024" y="99"/>
                </a:lnTo>
                <a:lnTo>
                  <a:pt x="3026" y="97"/>
                </a:lnTo>
                <a:lnTo>
                  <a:pt x="3029" y="94"/>
                </a:lnTo>
                <a:lnTo>
                  <a:pt x="3045" y="94"/>
                </a:lnTo>
                <a:lnTo>
                  <a:pt x="3059" y="94"/>
                </a:lnTo>
                <a:lnTo>
                  <a:pt x="3064" y="94"/>
                </a:lnTo>
                <a:lnTo>
                  <a:pt x="3066" y="92"/>
                </a:lnTo>
                <a:lnTo>
                  <a:pt x="3066" y="94"/>
                </a:lnTo>
                <a:lnTo>
                  <a:pt x="3064" y="97"/>
                </a:lnTo>
                <a:lnTo>
                  <a:pt x="3078" y="97"/>
                </a:lnTo>
                <a:lnTo>
                  <a:pt x="3090" y="94"/>
                </a:lnTo>
                <a:lnTo>
                  <a:pt x="3092" y="94"/>
                </a:lnTo>
                <a:lnTo>
                  <a:pt x="3095" y="94"/>
                </a:lnTo>
                <a:lnTo>
                  <a:pt x="3097" y="90"/>
                </a:lnTo>
                <a:lnTo>
                  <a:pt x="3102" y="90"/>
                </a:lnTo>
                <a:lnTo>
                  <a:pt x="3109" y="90"/>
                </a:lnTo>
                <a:lnTo>
                  <a:pt x="3116" y="90"/>
                </a:lnTo>
                <a:lnTo>
                  <a:pt x="3128" y="80"/>
                </a:lnTo>
                <a:lnTo>
                  <a:pt x="3147" y="75"/>
                </a:lnTo>
                <a:lnTo>
                  <a:pt x="3149" y="75"/>
                </a:lnTo>
                <a:lnTo>
                  <a:pt x="3152" y="75"/>
                </a:lnTo>
                <a:lnTo>
                  <a:pt x="3166" y="75"/>
                </a:lnTo>
                <a:lnTo>
                  <a:pt x="3175" y="80"/>
                </a:lnTo>
                <a:lnTo>
                  <a:pt x="3173" y="80"/>
                </a:lnTo>
                <a:lnTo>
                  <a:pt x="3171" y="80"/>
                </a:lnTo>
                <a:lnTo>
                  <a:pt x="3171" y="83"/>
                </a:lnTo>
                <a:lnTo>
                  <a:pt x="3171" y="85"/>
                </a:lnTo>
                <a:lnTo>
                  <a:pt x="3182" y="85"/>
                </a:lnTo>
                <a:lnTo>
                  <a:pt x="3192" y="85"/>
                </a:lnTo>
                <a:lnTo>
                  <a:pt x="3190" y="87"/>
                </a:lnTo>
                <a:lnTo>
                  <a:pt x="3187" y="90"/>
                </a:lnTo>
                <a:lnTo>
                  <a:pt x="3197" y="87"/>
                </a:lnTo>
                <a:lnTo>
                  <a:pt x="3201" y="87"/>
                </a:lnTo>
                <a:lnTo>
                  <a:pt x="3216" y="87"/>
                </a:lnTo>
                <a:lnTo>
                  <a:pt x="3227" y="87"/>
                </a:lnTo>
                <a:lnTo>
                  <a:pt x="3246" y="90"/>
                </a:lnTo>
                <a:lnTo>
                  <a:pt x="3263" y="94"/>
                </a:lnTo>
                <a:lnTo>
                  <a:pt x="3263" y="97"/>
                </a:lnTo>
                <a:lnTo>
                  <a:pt x="3265" y="99"/>
                </a:lnTo>
                <a:lnTo>
                  <a:pt x="3265" y="101"/>
                </a:lnTo>
                <a:lnTo>
                  <a:pt x="3265" y="104"/>
                </a:lnTo>
                <a:lnTo>
                  <a:pt x="3244" y="116"/>
                </a:lnTo>
                <a:lnTo>
                  <a:pt x="3220" y="123"/>
                </a:lnTo>
                <a:lnTo>
                  <a:pt x="3230" y="123"/>
                </a:lnTo>
                <a:lnTo>
                  <a:pt x="3239" y="123"/>
                </a:lnTo>
                <a:lnTo>
                  <a:pt x="3244" y="118"/>
                </a:lnTo>
                <a:lnTo>
                  <a:pt x="3249" y="116"/>
                </a:lnTo>
                <a:lnTo>
                  <a:pt x="3251" y="116"/>
                </a:lnTo>
                <a:lnTo>
                  <a:pt x="3256" y="116"/>
                </a:lnTo>
                <a:lnTo>
                  <a:pt x="3263" y="118"/>
                </a:lnTo>
                <a:lnTo>
                  <a:pt x="3258" y="123"/>
                </a:lnTo>
                <a:lnTo>
                  <a:pt x="3251" y="123"/>
                </a:lnTo>
                <a:lnTo>
                  <a:pt x="3246" y="123"/>
                </a:lnTo>
                <a:lnTo>
                  <a:pt x="3242" y="123"/>
                </a:lnTo>
                <a:lnTo>
                  <a:pt x="3242" y="125"/>
                </a:lnTo>
                <a:lnTo>
                  <a:pt x="3246" y="125"/>
                </a:lnTo>
                <a:lnTo>
                  <a:pt x="3249" y="125"/>
                </a:lnTo>
                <a:lnTo>
                  <a:pt x="3253" y="125"/>
                </a:lnTo>
                <a:lnTo>
                  <a:pt x="3261" y="125"/>
                </a:lnTo>
                <a:lnTo>
                  <a:pt x="3261" y="128"/>
                </a:lnTo>
                <a:lnTo>
                  <a:pt x="3261" y="130"/>
                </a:lnTo>
                <a:lnTo>
                  <a:pt x="3277" y="128"/>
                </a:lnTo>
                <a:lnTo>
                  <a:pt x="3294" y="125"/>
                </a:lnTo>
                <a:lnTo>
                  <a:pt x="3303" y="128"/>
                </a:lnTo>
                <a:lnTo>
                  <a:pt x="3313" y="128"/>
                </a:lnTo>
                <a:lnTo>
                  <a:pt x="3320" y="128"/>
                </a:lnTo>
                <a:lnTo>
                  <a:pt x="3322" y="132"/>
                </a:lnTo>
                <a:lnTo>
                  <a:pt x="3327" y="135"/>
                </a:lnTo>
                <a:lnTo>
                  <a:pt x="3334" y="135"/>
                </a:lnTo>
                <a:lnTo>
                  <a:pt x="3336" y="135"/>
                </a:lnTo>
                <a:lnTo>
                  <a:pt x="3339" y="132"/>
                </a:lnTo>
                <a:lnTo>
                  <a:pt x="3341" y="135"/>
                </a:lnTo>
                <a:lnTo>
                  <a:pt x="3343" y="137"/>
                </a:lnTo>
                <a:lnTo>
                  <a:pt x="3358" y="137"/>
                </a:lnTo>
                <a:lnTo>
                  <a:pt x="3369" y="137"/>
                </a:lnTo>
                <a:lnTo>
                  <a:pt x="3376" y="130"/>
                </a:lnTo>
                <a:lnTo>
                  <a:pt x="3391" y="125"/>
                </a:lnTo>
                <a:lnTo>
                  <a:pt x="3407" y="128"/>
                </a:lnTo>
                <a:lnTo>
                  <a:pt x="3426" y="130"/>
                </a:lnTo>
                <a:lnTo>
                  <a:pt x="3433" y="132"/>
                </a:lnTo>
                <a:lnTo>
                  <a:pt x="3443" y="135"/>
                </a:lnTo>
                <a:lnTo>
                  <a:pt x="3445" y="139"/>
                </a:lnTo>
                <a:lnTo>
                  <a:pt x="3447" y="146"/>
                </a:lnTo>
                <a:lnTo>
                  <a:pt x="3445" y="146"/>
                </a:lnTo>
                <a:lnTo>
                  <a:pt x="3445" y="149"/>
                </a:lnTo>
                <a:lnTo>
                  <a:pt x="3445" y="151"/>
                </a:lnTo>
                <a:lnTo>
                  <a:pt x="3447" y="151"/>
                </a:lnTo>
                <a:lnTo>
                  <a:pt x="3447" y="154"/>
                </a:lnTo>
                <a:lnTo>
                  <a:pt x="3445" y="156"/>
                </a:lnTo>
                <a:lnTo>
                  <a:pt x="3457" y="161"/>
                </a:lnTo>
                <a:lnTo>
                  <a:pt x="3469" y="165"/>
                </a:lnTo>
                <a:lnTo>
                  <a:pt x="3478" y="156"/>
                </a:lnTo>
                <a:lnTo>
                  <a:pt x="3483" y="151"/>
                </a:lnTo>
                <a:lnTo>
                  <a:pt x="3492" y="154"/>
                </a:lnTo>
                <a:lnTo>
                  <a:pt x="3504" y="156"/>
                </a:lnTo>
                <a:lnTo>
                  <a:pt x="3514" y="154"/>
                </a:lnTo>
                <a:lnTo>
                  <a:pt x="3526" y="154"/>
                </a:lnTo>
                <a:lnTo>
                  <a:pt x="3533" y="154"/>
                </a:lnTo>
                <a:lnTo>
                  <a:pt x="3537" y="156"/>
                </a:lnTo>
                <a:lnTo>
                  <a:pt x="3540" y="154"/>
                </a:lnTo>
                <a:lnTo>
                  <a:pt x="3542" y="154"/>
                </a:lnTo>
                <a:lnTo>
                  <a:pt x="3554" y="154"/>
                </a:lnTo>
                <a:lnTo>
                  <a:pt x="3566" y="154"/>
                </a:lnTo>
                <a:lnTo>
                  <a:pt x="3563" y="149"/>
                </a:lnTo>
                <a:lnTo>
                  <a:pt x="3561" y="142"/>
                </a:lnTo>
                <a:lnTo>
                  <a:pt x="3563" y="142"/>
                </a:lnTo>
                <a:lnTo>
                  <a:pt x="3570" y="142"/>
                </a:lnTo>
                <a:lnTo>
                  <a:pt x="3578" y="142"/>
                </a:lnTo>
                <a:lnTo>
                  <a:pt x="3578" y="139"/>
                </a:lnTo>
                <a:lnTo>
                  <a:pt x="3578" y="137"/>
                </a:lnTo>
                <a:lnTo>
                  <a:pt x="3611" y="139"/>
                </a:lnTo>
                <a:lnTo>
                  <a:pt x="3641" y="142"/>
                </a:lnTo>
                <a:lnTo>
                  <a:pt x="3649" y="146"/>
                </a:lnTo>
                <a:lnTo>
                  <a:pt x="3656" y="144"/>
                </a:lnTo>
                <a:lnTo>
                  <a:pt x="3665" y="144"/>
                </a:lnTo>
                <a:lnTo>
                  <a:pt x="3675" y="144"/>
                </a:lnTo>
                <a:lnTo>
                  <a:pt x="3679" y="146"/>
                </a:lnTo>
                <a:lnTo>
                  <a:pt x="3686" y="146"/>
                </a:lnTo>
                <a:lnTo>
                  <a:pt x="3684" y="151"/>
                </a:lnTo>
                <a:lnTo>
                  <a:pt x="3682" y="154"/>
                </a:lnTo>
                <a:lnTo>
                  <a:pt x="3691" y="156"/>
                </a:lnTo>
                <a:lnTo>
                  <a:pt x="3701" y="156"/>
                </a:lnTo>
                <a:lnTo>
                  <a:pt x="3710" y="161"/>
                </a:lnTo>
                <a:lnTo>
                  <a:pt x="3715" y="163"/>
                </a:lnTo>
                <a:lnTo>
                  <a:pt x="3720" y="163"/>
                </a:lnTo>
                <a:lnTo>
                  <a:pt x="3724" y="163"/>
                </a:lnTo>
                <a:lnTo>
                  <a:pt x="3734" y="163"/>
                </a:lnTo>
                <a:lnTo>
                  <a:pt x="3746" y="161"/>
                </a:lnTo>
                <a:lnTo>
                  <a:pt x="3760" y="161"/>
                </a:lnTo>
                <a:lnTo>
                  <a:pt x="3774" y="161"/>
                </a:lnTo>
                <a:lnTo>
                  <a:pt x="3791" y="163"/>
                </a:lnTo>
                <a:lnTo>
                  <a:pt x="3802" y="170"/>
                </a:lnTo>
                <a:lnTo>
                  <a:pt x="3802" y="175"/>
                </a:lnTo>
                <a:lnTo>
                  <a:pt x="3802" y="177"/>
                </a:lnTo>
                <a:lnTo>
                  <a:pt x="3805" y="177"/>
                </a:lnTo>
                <a:lnTo>
                  <a:pt x="3809" y="177"/>
                </a:lnTo>
                <a:lnTo>
                  <a:pt x="3812" y="180"/>
                </a:lnTo>
                <a:lnTo>
                  <a:pt x="3814" y="182"/>
                </a:lnTo>
                <a:lnTo>
                  <a:pt x="3817" y="182"/>
                </a:lnTo>
                <a:lnTo>
                  <a:pt x="3819" y="180"/>
                </a:lnTo>
                <a:lnTo>
                  <a:pt x="3819" y="182"/>
                </a:lnTo>
                <a:lnTo>
                  <a:pt x="3819" y="184"/>
                </a:lnTo>
                <a:lnTo>
                  <a:pt x="3824" y="180"/>
                </a:lnTo>
                <a:lnTo>
                  <a:pt x="3833" y="177"/>
                </a:lnTo>
                <a:lnTo>
                  <a:pt x="3836" y="177"/>
                </a:lnTo>
                <a:lnTo>
                  <a:pt x="3866" y="180"/>
                </a:lnTo>
                <a:lnTo>
                  <a:pt x="3895" y="180"/>
                </a:lnTo>
                <a:lnTo>
                  <a:pt x="3895" y="177"/>
                </a:lnTo>
                <a:lnTo>
                  <a:pt x="3895" y="175"/>
                </a:lnTo>
                <a:lnTo>
                  <a:pt x="3904" y="175"/>
                </a:lnTo>
                <a:lnTo>
                  <a:pt x="3911" y="175"/>
                </a:lnTo>
                <a:lnTo>
                  <a:pt x="3909" y="182"/>
                </a:lnTo>
                <a:lnTo>
                  <a:pt x="3897" y="182"/>
                </a:lnTo>
                <a:lnTo>
                  <a:pt x="3907" y="187"/>
                </a:lnTo>
                <a:lnTo>
                  <a:pt x="3916" y="189"/>
                </a:lnTo>
                <a:lnTo>
                  <a:pt x="3918" y="189"/>
                </a:lnTo>
                <a:lnTo>
                  <a:pt x="3923" y="189"/>
                </a:lnTo>
                <a:lnTo>
                  <a:pt x="3925" y="189"/>
                </a:lnTo>
                <a:lnTo>
                  <a:pt x="3925" y="184"/>
                </a:lnTo>
                <a:lnTo>
                  <a:pt x="3925" y="182"/>
                </a:lnTo>
                <a:lnTo>
                  <a:pt x="3921" y="180"/>
                </a:lnTo>
                <a:lnTo>
                  <a:pt x="3923" y="177"/>
                </a:lnTo>
                <a:lnTo>
                  <a:pt x="3925" y="173"/>
                </a:lnTo>
                <a:lnTo>
                  <a:pt x="3987" y="175"/>
                </a:lnTo>
                <a:lnTo>
                  <a:pt x="4032" y="189"/>
                </a:lnTo>
                <a:lnTo>
                  <a:pt x="4034" y="189"/>
                </a:lnTo>
                <a:lnTo>
                  <a:pt x="4037" y="189"/>
                </a:lnTo>
                <a:lnTo>
                  <a:pt x="4051" y="191"/>
                </a:lnTo>
                <a:lnTo>
                  <a:pt x="4065" y="199"/>
                </a:lnTo>
                <a:lnTo>
                  <a:pt x="4072" y="201"/>
                </a:lnTo>
                <a:lnTo>
                  <a:pt x="4079" y="203"/>
                </a:lnTo>
                <a:lnTo>
                  <a:pt x="4086" y="206"/>
                </a:lnTo>
                <a:lnTo>
                  <a:pt x="4091" y="208"/>
                </a:lnTo>
                <a:lnTo>
                  <a:pt x="4093" y="215"/>
                </a:lnTo>
                <a:lnTo>
                  <a:pt x="4098" y="222"/>
                </a:lnTo>
                <a:lnTo>
                  <a:pt x="4101" y="220"/>
                </a:lnTo>
                <a:lnTo>
                  <a:pt x="4101" y="218"/>
                </a:lnTo>
                <a:lnTo>
                  <a:pt x="4098" y="215"/>
                </a:lnTo>
                <a:lnTo>
                  <a:pt x="4098" y="213"/>
                </a:lnTo>
                <a:lnTo>
                  <a:pt x="4129" y="215"/>
                </a:lnTo>
                <a:lnTo>
                  <a:pt x="4150" y="225"/>
                </a:lnTo>
                <a:lnTo>
                  <a:pt x="4145" y="227"/>
                </a:lnTo>
                <a:lnTo>
                  <a:pt x="4141" y="232"/>
                </a:lnTo>
                <a:lnTo>
                  <a:pt x="4143" y="232"/>
                </a:lnTo>
                <a:lnTo>
                  <a:pt x="4143" y="234"/>
                </a:lnTo>
                <a:lnTo>
                  <a:pt x="4131" y="234"/>
                </a:lnTo>
                <a:lnTo>
                  <a:pt x="4119" y="234"/>
                </a:lnTo>
                <a:lnTo>
                  <a:pt x="4122" y="237"/>
                </a:lnTo>
                <a:lnTo>
                  <a:pt x="4122" y="239"/>
                </a:lnTo>
                <a:lnTo>
                  <a:pt x="4119" y="241"/>
                </a:lnTo>
                <a:lnTo>
                  <a:pt x="4115" y="241"/>
                </a:lnTo>
                <a:lnTo>
                  <a:pt x="4115" y="244"/>
                </a:lnTo>
                <a:lnTo>
                  <a:pt x="4117" y="244"/>
                </a:lnTo>
                <a:lnTo>
                  <a:pt x="4119" y="244"/>
                </a:lnTo>
                <a:lnTo>
                  <a:pt x="4119" y="246"/>
                </a:lnTo>
                <a:lnTo>
                  <a:pt x="4119" y="248"/>
                </a:lnTo>
                <a:lnTo>
                  <a:pt x="4115" y="248"/>
                </a:lnTo>
                <a:lnTo>
                  <a:pt x="4112" y="251"/>
                </a:lnTo>
                <a:lnTo>
                  <a:pt x="4101" y="246"/>
                </a:lnTo>
                <a:lnTo>
                  <a:pt x="4091" y="244"/>
                </a:lnTo>
                <a:lnTo>
                  <a:pt x="4082" y="241"/>
                </a:lnTo>
                <a:lnTo>
                  <a:pt x="4075" y="234"/>
                </a:lnTo>
                <a:lnTo>
                  <a:pt x="4063" y="234"/>
                </a:lnTo>
                <a:lnTo>
                  <a:pt x="4048" y="234"/>
                </a:lnTo>
                <a:lnTo>
                  <a:pt x="4046" y="229"/>
                </a:lnTo>
                <a:lnTo>
                  <a:pt x="4046" y="227"/>
                </a:lnTo>
                <a:lnTo>
                  <a:pt x="4041" y="227"/>
                </a:lnTo>
                <a:lnTo>
                  <a:pt x="4037" y="225"/>
                </a:lnTo>
                <a:lnTo>
                  <a:pt x="4037" y="229"/>
                </a:lnTo>
                <a:lnTo>
                  <a:pt x="4039" y="234"/>
                </a:lnTo>
                <a:lnTo>
                  <a:pt x="4037" y="237"/>
                </a:lnTo>
                <a:lnTo>
                  <a:pt x="4037" y="239"/>
                </a:lnTo>
                <a:lnTo>
                  <a:pt x="4034" y="239"/>
                </a:lnTo>
                <a:close/>
                <a:moveTo>
                  <a:pt x="2875" y="959"/>
                </a:moveTo>
                <a:lnTo>
                  <a:pt x="2872" y="966"/>
                </a:lnTo>
                <a:lnTo>
                  <a:pt x="2870" y="980"/>
                </a:lnTo>
                <a:lnTo>
                  <a:pt x="2870" y="983"/>
                </a:lnTo>
                <a:lnTo>
                  <a:pt x="2870" y="988"/>
                </a:lnTo>
                <a:lnTo>
                  <a:pt x="2872" y="999"/>
                </a:lnTo>
                <a:lnTo>
                  <a:pt x="2880" y="1004"/>
                </a:lnTo>
                <a:lnTo>
                  <a:pt x="2891" y="999"/>
                </a:lnTo>
                <a:lnTo>
                  <a:pt x="2896" y="990"/>
                </a:lnTo>
                <a:lnTo>
                  <a:pt x="2896" y="988"/>
                </a:lnTo>
                <a:lnTo>
                  <a:pt x="2889" y="966"/>
                </a:lnTo>
                <a:lnTo>
                  <a:pt x="2872" y="952"/>
                </a:lnTo>
                <a:lnTo>
                  <a:pt x="2875" y="957"/>
                </a:lnTo>
                <a:lnTo>
                  <a:pt x="2875" y="959"/>
                </a:lnTo>
                <a:close/>
                <a:moveTo>
                  <a:pt x="3623" y="1611"/>
                </a:moveTo>
                <a:lnTo>
                  <a:pt x="3630" y="1630"/>
                </a:lnTo>
                <a:lnTo>
                  <a:pt x="3644" y="1644"/>
                </a:lnTo>
                <a:lnTo>
                  <a:pt x="3649" y="1644"/>
                </a:lnTo>
                <a:lnTo>
                  <a:pt x="3656" y="1637"/>
                </a:lnTo>
                <a:lnTo>
                  <a:pt x="3658" y="1639"/>
                </a:lnTo>
                <a:lnTo>
                  <a:pt x="3663" y="1639"/>
                </a:lnTo>
                <a:lnTo>
                  <a:pt x="3663" y="1627"/>
                </a:lnTo>
                <a:lnTo>
                  <a:pt x="3668" y="1627"/>
                </a:lnTo>
                <a:lnTo>
                  <a:pt x="3668" y="1613"/>
                </a:lnTo>
                <a:lnTo>
                  <a:pt x="3663" y="1606"/>
                </a:lnTo>
                <a:lnTo>
                  <a:pt x="3644" y="1611"/>
                </a:lnTo>
                <a:lnTo>
                  <a:pt x="3623" y="1606"/>
                </a:lnTo>
                <a:lnTo>
                  <a:pt x="3623" y="1611"/>
                </a:lnTo>
                <a:close/>
                <a:moveTo>
                  <a:pt x="3400" y="959"/>
                </a:moveTo>
                <a:lnTo>
                  <a:pt x="3400" y="961"/>
                </a:lnTo>
                <a:lnTo>
                  <a:pt x="3400" y="964"/>
                </a:lnTo>
                <a:lnTo>
                  <a:pt x="3398" y="961"/>
                </a:lnTo>
                <a:lnTo>
                  <a:pt x="3391" y="969"/>
                </a:lnTo>
                <a:lnTo>
                  <a:pt x="3384" y="973"/>
                </a:lnTo>
                <a:lnTo>
                  <a:pt x="3386" y="973"/>
                </a:lnTo>
                <a:lnTo>
                  <a:pt x="3384" y="973"/>
                </a:lnTo>
                <a:lnTo>
                  <a:pt x="3381" y="969"/>
                </a:lnTo>
                <a:lnTo>
                  <a:pt x="3379" y="969"/>
                </a:lnTo>
                <a:lnTo>
                  <a:pt x="3372" y="971"/>
                </a:lnTo>
                <a:lnTo>
                  <a:pt x="3365" y="976"/>
                </a:lnTo>
                <a:lnTo>
                  <a:pt x="3365" y="990"/>
                </a:lnTo>
                <a:lnTo>
                  <a:pt x="3365" y="985"/>
                </a:lnTo>
                <a:lnTo>
                  <a:pt x="3367" y="983"/>
                </a:lnTo>
                <a:lnTo>
                  <a:pt x="3369" y="983"/>
                </a:lnTo>
                <a:lnTo>
                  <a:pt x="3374" y="985"/>
                </a:lnTo>
                <a:lnTo>
                  <a:pt x="3376" y="985"/>
                </a:lnTo>
                <a:lnTo>
                  <a:pt x="3379" y="983"/>
                </a:lnTo>
                <a:lnTo>
                  <a:pt x="3381" y="983"/>
                </a:lnTo>
                <a:lnTo>
                  <a:pt x="3384" y="983"/>
                </a:lnTo>
                <a:lnTo>
                  <a:pt x="3388" y="1002"/>
                </a:lnTo>
                <a:lnTo>
                  <a:pt x="3402" y="1002"/>
                </a:lnTo>
                <a:lnTo>
                  <a:pt x="3402" y="992"/>
                </a:lnTo>
                <a:lnTo>
                  <a:pt x="3402" y="990"/>
                </a:lnTo>
                <a:lnTo>
                  <a:pt x="3402" y="988"/>
                </a:lnTo>
                <a:lnTo>
                  <a:pt x="3405" y="988"/>
                </a:lnTo>
                <a:lnTo>
                  <a:pt x="3405" y="990"/>
                </a:lnTo>
                <a:lnTo>
                  <a:pt x="3410" y="997"/>
                </a:lnTo>
                <a:lnTo>
                  <a:pt x="3412" y="992"/>
                </a:lnTo>
                <a:lnTo>
                  <a:pt x="3414" y="988"/>
                </a:lnTo>
                <a:lnTo>
                  <a:pt x="3412" y="969"/>
                </a:lnTo>
                <a:lnTo>
                  <a:pt x="3402" y="954"/>
                </a:lnTo>
                <a:lnTo>
                  <a:pt x="3400" y="957"/>
                </a:lnTo>
                <a:lnTo>
                  <a:pt x="3400" y="959"/>
                </a:lnTo>
                <a:close/>
                <a:moveTo>
                  <a:pt x="3589" y="507"/>
                </a:moveTo>
                <a:lnTo>
                  <a:pt x="3587" y="514"/>
                </a:lnTo>
                <a:lnTo>
                  <a:pt x="3585" y="521"/>
                </a:lnTo>
                <a:lnTo>
                  <a:pt x="3580" y="521"/>
                </a:lnTo>
                <a:lnTo>
                  <a:pt x="3578" y="518"/>
                </a:lnTo>
                <a:lnTo>
                  <a:pt x="3575" y="521"/>
                </a:lnTo>
                <a:lnTo>
                  <a:pt x="3573" y="521"/>
                </a:lnTo>
                <a:lnTo>
                  <a:pt x="3570" y="528"/>
                </a:lnTo>
                <a:lnTo>
                  <a:pt x="3568" y="533"/>
                </a:lnTo>
                <a:lnTo>
                  <a:pt x="3568" y="540"/>
                </a:lnTo>
                <a:lnTo>
                  <a:pt x="3570" y="545"/>
                </a:lnTo>
                <a:lnTo>
                  <a:pt x="3575" y="545"/>
                </a:lnTo>
                <a:lnTo>
                  <a:pt x="3582" y="540"/>
                </a:lnTo>
                <a:lnTo>
                  <a:pt x="3582" y="537"/>
                </a:lnTo>
                <a:lnTo>
                  <a:pt x="3580" y="535"/>
                </a:lnTo>
                <a:lnTo>
                  <a:pt x="3575" y="533"/>
                </a:lnTo>
                <a:lnTo>
                  <a:pt x="3582" y="533"/>
                </a:lnTo>
                <a:lnTo>
                  <a:pt x="3589" y="530"/>
                </a:lnTo>
                <a:lnTo>
                  <a:pt x="3597" y="535"/>
                </a:lnTo>
                <a:lnTo>
                  <a:pt x="3611" y="537"/>
                </a:lnTo>
                <a:lnTo>
                  <a:pt x="3608" y="537"/>
                </a:lnTo>
                <a:lnTo>
                  <a:pt x="3608" y="535"/>
                </a:lnTo>
                <a:lnTo>
                  <a:pt x="3613" y="530"/>
                </a:lnTo>
                <a:lnTo>
                  <a:pt x="3618" y="526"/>
                </a:lnTo>
                <a:lnTo>
                  <a:pt x="3620" y="526"/>
                </a:lnTo>
                <a:lnTo>
                  <a:pt x="3627" y="523"/>
                </a:lnTo>
                <a:lnTo>
                  <a:pt x="3637" y="521"/>
                </a:lnTo>
                <a:lnTo>
                  <a:pt x="3632" y="518"/>
                </a:lnTo>
                <a:lnTo>
                  <a:pt x="3630" y="514"/>
                </a:lnTo>
                <a:lnTo>
                  <a:pt x="3630" y="511"/>
                </a:lnTo>
                <a:lnTo>
                  <a:pt x="3630" y="507"/>
                </a:lnTo>
                <a:lnTo>
                  <a:pt x="3627" y="509"/>
                </a:lnTo>
                <a:lnTo>
                  <a:pt x="3625" y="511"/>
                </a:lnTo>
                <a:lnTo>
                  <a:pt x="3604" y="502"/>
                </a:lnTo>
                <a:lnTo>
                  <a:pt x="3592" y="492"/>
                </a:lnTo>
                <a:lnTo>
                  <a:pt x="3587" y="497"/>
                </a:lnTo>
                <a:lnTo>
                  <a:pt x="3589" y="507"/>
                </a:lnTo>
                <a:close/>
                <a:moveTo>
                  <a:pt x="792" y="125"/>
                </a:moveTo>
                <a:lnTo>
                  <a:pt x="785" y="125"/>
                </a:lnTo>
                <a:lnTo>
                  <a:pt x="778" y="125"/>
                </a:lnTo>
                <a:lnTo>
                  <a:pt x="774" y="128"/>
                </a:lnTo>
                <a:lnTo>
                  <a:pt x="769" y="132"/>
                </a:lnTo>
                <a:lnTo>
                  <a:pt x="774" y="135"/>
                </a:lnTo>
                <a:lnTo>
                  <a:pt x="781" y="137"/>
                </a:lnTo>
                <a:lnTo>
                  <a:pt x="778" y="139"/>
                </a:lnTo>
                <a:lnTo>
                  <a:pt x="776" y="139"/>
                </a:lnTo>
                <a:lnTo>
                  <a:pt x="774" y="139"/>
                </a:lnTo>
                <a:lnTo>
                  <a:pt x="766" y="137"/>
                </a:lnTo>
                <a:lnTo>
                  <a:pt x="759" y="135"/>
                </a:lnTo>
                <a:lnTo>
                  <a:pt x="757" y="135"/>
                </a:lnTo>
                <a:lnTo>
                  <a:pt x="755" y="137"/>
                </a:lnTo>
                <a:lnTo>
                  <a:pt x="762" y="144"/>
                </a:lnTo>
                <a:lnTo>
                  <a:pt x="776" y="149"/>
                </a:lnTo>
                <a:lnTo>
                  <a:pt x="788" y="154"/>
                </a:lnTo>
                <a:lnTo>
                  <a:pt x="800" y="158"/>
                </a:lnTo>
                <a:lnTo>
                  <a:pt x="802" y="158"/>
                </a:lnTo>
                <a:lnTo>
                  <a:pt x="807" y="158"/>
                </a:lnTo>
                <a:lnTo>
                  <a:pt x="809" y="156"/>
                </a:lnTo>
                <a:lnTo>
                  <a:pt x="821" y="154"/>
                </a:lnTo>
                <a:lnTo>
                  <a:pt x="828" y="142"/>
                </a:lnTo>
                <a:lnTo>
                  <a:pt x="821" y="137"/>
                </a:lnTo>
                <a:lnTo>
                  <a:pt x="814" y="135"/>
                </a:lnTo>
                <a:lnTo>
                  <a:pt x="816" y="130"/>
                </a:lnTo>
                <a:lnTo>
                  <a:pt x="818" y="125"/>
                </a:lnTo>
                <a:lnTo>
                  <a:pt x="816" y="125"/>
                </a:lnTo>
                <a:lnTo>
                  <a:pt x="814" y="125"/>
                </a:lnTo>
                <a:lnTo>
                  <a:pt x="814" y="123"/>
                </a:lnTo>
                <a:lnTo>
                  <a:pt x="807" y="123"/>
                </a:lnTo>
                <a:lnTo>
                  <a:pt x="802" y="123"/>
                </a:lnTo>
                <a:lnTo>
                  <a:pt x="797" y="123"/>
                </a:lnTo>
                <a:lnTo>
                  <a:pt x="792" y="125"/>
                </a:lnTo>
                <a:close/>
                <a:moveTo>
                  <a:pt x="3341" y="871"/>
                </a:moveTo>
                <a:lnTo>
                  <a:pt x="3336" y="871"/>
                </a:lnTo>
                <a:lnTo>
                  <a:pt x="3334" y="871"/>
                </a:lnTo>
                <a:lnTo>
                  <a:pt x="3336" y="883"/>
                </a:lnTo>
                <a:lnTo>
                  <a:pt x="3343" y="893"/>
                </a:lnTo>
                <a:lnTo>
                  <a:pt x="3346" y="893"/>
                </a:lnTo>
                <a:lnTo>
                  <a:pt x="3348" y="893"/>
                </a:lnTo>
                <a:lnTo>
                  <a:pt x="3346" y="895"/>
                </a:lnTo>
                <a:lnTo>
                  <a:pt x="3343" y="898"/>
                </a:lnTo>
                <a:lnTo>
                  <a:pt x="3348" y="902"/>
                </a:lnTo>
                <a:lnTo>
                  <a:pt x="3353" y="905"/>
                </a:lnTo>
                <a:lnTo>
                  <a:pt x="3358" y="902"/>
                </a:lnTo>
                <a:lnTo>
                  <a:pt x="3360" y="905"/>
                </a:lnTo>
                <a:lnTo>
                  <a:pt x="3358" y="905"/>
                </a:lnTo>
                <a:lnTo>
                  <a:pt x="3358" y="907"/>
                </a:lnTo>
                <a:lnTo>
                  <a:pt x="3360" y="907"/>
                </a:lnTo>
                <a:lnTo>
                  <a:pt x="3362" y="909"/>
                </a:lnTo>
                <a:lnTo>
                  <a:pt x="3362" y="907"/>
                </a:lnTo>
                <a:lnTo>
                  <a:pt x="3362" y="905"/>
                </a:lnTo>
                <a:lnTo>
                  <a:pt x="3365" y="907"/>
                </a:lnTo>
                <a:lnTo>
                  <a:pt x="3369" y="909"/>
                </a:lnTo>
                <a:lnTo>
                  <a:pt x="3369" y="907"/>
                </a:lnTo>
                <a:lnTo>
                  <a:pt x="3369" y="905"/>
                </a:lnTo>
                <a:lnTo>
                  <a:pt x="3374" y="909"/>
                </a:lnTo>
                <a:lnTo>
                  <a:pt x="3376" y="914"/>
                </a:lnTo>
                <a:lnTo>
                  <a:pt x="3381" y="914"/>
                </a:lnTo>
                <a:lnTo>
                  <a:pt x="3386" y="914"/>
                </a:lnTo>
                <a:lnTo>
                  <a:pt x="3384" y="909"/>
                </a:lnTo>
                <a:lnTo>
                  <a:pt x="3381" y="907"/>
                </a:lnTo>
                <a:lnTo>
                  <a:pt x="3381" y="900"/>
                </a:lnTo>
                <a:lnTo>
                  <a:pt x="3374" y="898"/>
                </a:lnTo>
                <a:lnTo>
                  <a:pt x="3372" y="895"/>
                </a:lnTo>
                <a:lnTo>
                  <a:pt x="3369" y="895"/>
                </a:lnTo>
                <a:lnTo>
                  <a:pt x="3367" y="895"/>
                </a:lnTo>
                <a:lnTo>
                  <a:pt x="3365" y="895"/>
                </a:lnTo>
                <a:lnTo>
                  <a:pt x="3360" y="898"/>
                </a:lnTo>
                <a:lnTo>
                  <a:pt x="3358" y="895"/>
                </a:lnTo>
                <a:lnTo>
                  <a:pt x="3358" y="893"/>
                </a:lnTo>
                <a:lnTo>
                  <a:pt x="3358" y="888"/>
                </a:lnTo>
                <a:lnTo>
                  <a:pt x="3360" y="890"/>
                </a:lnTo>
                <a:lnTo>
                  <a:pt x="3362" y="890"/>
                </a:lnTo>
                <a:lnTo>
                  <a:pt x="3362" y="888"/>
                </a:lnTo>
                <a:lnTo>
                  <a:pt x="3360" y="883"/>
                </a:lnTo>
                <a:lnTo>
                  <a:pt x="3360" y="886"/>
                </a:lnTo>
                <a:lnTo>
                  <a:pt x="3358" y="888"/>
                </a:lnTo>
                <a:lnTo>
                  <a:pt x="3355" y="886"/>
                </a:lnTo>
                <a:lnTo>
                  <a:pt x="3355" y="883"/>
                </a:lnTo>
                <a:lnTo>
                  <a:pt x="3362" y="871"/>
                </a:lnTo>
                <a:lnTo>
                  <a:pt x="3367" y="860"/>
                </a:lnTo>
                <a:lnTo>
                  <a:pt x="3367" y="855"/>
                </a:lnTo>
                <a:lnTo>
                  <a:pt x="3365" y="850"/>
                </a:lnTo>
                <a:lnTo>
                  <a:pt x="3365" y="845"/>
                </a:lnTo>
                <a:lnTo>
                  <a:pt x="3365" y="841"/>
                </a:lnTo>
                <a:lnTo>
                  <a:pt x="3362" y="841"/>
                </a:lnTo>
                <a:lnTo>
                  <a:pt x="3360" y="843"/>
                </a:lnTo>
                <a:lnTo>
                  <a:pt x="3355" y="841"/>
                </a:lnTo>
                <a:lnTo>
                  <a:pt x="3348" y="838"/>
                </a:lnTo>
                <a:lnTo>
                  <a:pt x="3341" y="853"/>
                </a:lnTo>
                <a:lnTo>
                  <a:pt x="3341" y="871"/>
                </a:lnTo>
                <a:close/>
                <a:moveTo>
                  <a:pt x="1850" y="367"/>
                </a:moveTo>
                <a:lnTo>
                  <a:pt x="1848" y="372"/>
                </a:lnTo>
                <a:lnTo>
                  <a:pt x="1843" y="379"/>
                </a:lnTo>
                <a:lnTo>
                  <a:pt x="1836" y="379"/>
                </a:lnTo>
                <a:lnTo>
                  <a:pt x="1829" y="381"/>
                </a:lnTo>
                <a:lnTo>
                  <a:pt x="1829" y="386"/>
                </a:lnTo>
                <a:lnTo>
                  <a:pt x="1829" y="391"/>
                </a:lnTo>
                <a:lnTo>
                  <a:pt x="1834" y="393"/>
                </a:lnTo>
                <a:lnTo>
                  <a:pt x="1838" y="393"/>
                </a:lnTo>
                <a:lnTo>
                  <a:pt x="1831" y="402"/>
                </a:lnTo>
                <a:lnTo>
                  <a:pt x="1827" y="412"/>
                </a:lnTo>
                <a:lnTo>
                  <a:pt x="1829" y="412"/>
                </a:lnTo>
                <a:lnTo>
                  <a:pt x="1831" y="412"/>
                </a:lnTo>
                <a:lnTo>
                  <a:pt x="1831" y="414"/>
                </a:lnTo>
                <a:lnTo>
                  <a:pt x="1831" y="417"/>
                </a:lnTo>
                <a:lnTo>
                  <a:pt x="1834" y="417"/>
                </a:lnTo>
                <a:lnTo>
                  <a:pt x="1836" y="417"/>
                </a:lnTo>
                <a:lnTo>
                  <a:pt x="1855" y="412"/>
                </a:lnTo>
                <a:lnTo>
                  <a:pt x="1874" y="405"/>
                </a:lnTo>
                <a:lnTo>
                  <a:pt x="1876" y="400"/>
                </a:lnTo>
                <a:lnTo>
                  <a:pt x="1876" y="398"/>
                </a:lnTo>
                <a:lnTo>
                  <a:pt x="1876" y="391"/>
                </a:lnTo>
                <a:lnTo>
                  <a:pt x="1876" y="383"/>
                </a:lnTo>
                <a:lnTo>
                  <a:pt x="1879" y="379"/>
                </a:lnTo>
                <a:lnTo>
                  <a:pt x="1883" y="376"/>
                </a:lnTo>
                <a:lnTo>
                  <a:pt x="1879" y="369"/>
                </a:lnTo>
                <a:lnTo>
                  <a:pt x="1871" y="364"/>
                </a:lnTo>
                <a:lnTo>
                  <a:pt x="1867" y="364"/>
                </a:lnTo>
                <a:lnTo>
                  <a:pt x="1864" y="367"/>
                </a:lnTo>
                <a:lnTo>
                  <a:pt x="1864" y="364"/>
                </a:lnTo>
                <a:lnTo>
                  <a:pt x="1857" y="364"/>
                </a:lnTo>
                <a:lnTo>
                  <a:pt x="1850" y="367"/>
                </a:lnTo>
                <a:close/>
                <a:moveTo>
                  <a:pt x="3954" y="1537"/>
                </a:moveTo>
                <a:lnTo>
                  <a:pt x="3963" y="1549"/>
                </a:lnTo>
                <a:lnTo>
                  <a:pt x="3966" y="1549"/>
                </a:lnTo>
                <a:lnTo>
                  <a:pt x="3973" y="1563"/>
                </a:lnTo>
                <a:lnTo>
                  <a:pt x="3973" y="1568"/>
                </a:lnTo>
                <a:lnTo>
                  <a:pt x="3961" y="1589"/>
                </a:lnTo>
                <a:lnTo>
                  <a:pt x="3977" y="1601"/>
                </a:lnTo>
                <a:lnTo>
                  <a:pt x="3973" y="1615"/>
                </a:lnTo>
                <a:lnTo>
                  <a:pt x="3980" y="1618"/>
                </a:lnTo>
                <a:lnTo>
                  <a:pt x="3999" y="1589"/>
                </a:lnTo>
                <a:lnTo>
                  <a:pt x="4001" y="1587"/>
                </a:lnTo>
                <a:lnTo>
                  <a:pt x="4008" y="1587"/>
                </a:lnTo>
                <a:lnTo>
                  <a:pt x="4015" y="1568"/>
                </a:lnTo>
                <a:lnTo>
                  <a:pt x="4013" y="1563"/>
                </a:lnTo>
                <a:lnTo>
                  <a:pt x="4004" y="1570"/>
                </a:lnTo>
                <a:lnTo>
                  <a:pt x="3980" y="1554"/>
                </a:lnTo>
                <a:lnTo>
                  <a:pt x="3980" y="1556"/>
                </a:lnTo>
                <a:lnTo>
                  <a:pt x="3975" y="1549"/>
                </a:lnTo>
                <a:lnTo>
                  <a:pt x="3970" y="1547"/>
                </a:lnTo>
                <a:lnTo>
                  <a:pt x="3970" y="1537"/>
                </a:lnTo>
                <a:lnTo>
                  <a:pt x="3961" y="1530"/>
                </a:lnTo>
                <a:lnTo>
                  <a:pt x="3954" y="1530"/>
                </a:lnTo>
                <a:lnTo>
                  <a:pt x="3956" y="1530"/>
                </a:lnTo>
                <a:lnTo>
                  <a:pt x="3949" y="1525"/>
                </a:lnTo>
                <a:lnTo>
                  <a:pt x="3954" y="1537"/>
                </a:lnTo>
                <a:close/>
                <a:moveTo>
                  <a:pt x="3024" y="33"/>
                </a:moveTo>
                <a:lnTo>
                  <a:pt x="3022" y="38"/>
                </a:lnTo>
                <a:lnTo>
                  <a:pt x="3012" y="40"/>
                </a:lnTo>
                <a:lnTo>
                  <a:pt x="3012" y="42"/>
                </a:lnTo>
                <a:lnTo>
                  <a:pt x="3010" y="45"/>
                </a:lnTo>
                <a:lnTo>
                  <a:pt x="3007" y="45"/>
                </a:lnTo>
                <a:lnTo>
                  <a:pt x="3005" y="45"/>
                </a:lnTo>
                <a:lnTo>
                  <a:pt x="3003" y="47"/>
                </a:lnTo>
                <a:lnTo>
                  <a:pt x="3007" y="49"/>
                </a:lnTo>
                <a:lnTo>
                  <a:pt x="3012" y="52"/>
                </a:lnTo>
                <a:lnTo>
                  <a:pt x="3019" y="52"/>
                </a:lnTo>
                <a:lnTo>
                  <a:pt x="3026" y="52"/>
                </a:lnTo>
                <a:lnTo>
                  <a:pt x="3055" y="59"/>
                </a:lnTo>
                <a:lnTo>
                  <a:pt x="3092" y="61"/>
                </a:lnTo>
                <a:lnTo>
                  <a:pt x="3095" y="61"/>
                </a:lnTo>
                <a:lnTo>
                  <a:pt x="3100" y="61"/>
                </a:lnTo>
                <a:lnTo>
                  <a:pt x="3102" y="61"/>
                </a:lnTo>
                <a:lnTo>
                  <a:pt x="3107" y="61"/>
                </a:lnTo>
                <a:lnTo>
                  <a:pt x="3104" y="59"/>
                </a:lnTo>
                <a:lnTo>
                  <a:pt x="3104" y="56"/>
                </a:lnTo>
                <a:lnTo>
                  <a:pt x="3104" y="52"/>
                </a:lnTo>
                <a:lnTo>
                  <a:pt x="3104" y="47"/>
                </a:lnTo>
                <a:lnTo>
                  <a:pt x="3100" y="45"/>
                </a:lnTo>
                <a:lnTo>
                  <a:pt x="3092" y="45"/>
                </a:lnTo>
                <a:lnTo>
                  <a:pt x="3088" y="45"/>
                </a:lnTo>
                <a:lnTo>
                  <a:pt x="3083" y="47"/>
                </a:lnTo>
                <a:lnTo>
                  <a:pt x="3083" y="45"/>
                </a:lnTo>
                <a:lnTo>
                  <a:pt x="3078" y="45"/>
                </a:lnTo>
                <a:lnTo>
                  <a:pt x="3076" y="45"/>
                </a:lnTo>
                <a:lnTo>
                  <a:pt x="3076" y="40"/>
                </a:lnTo>
                <a:lnTo>
                  <a:pt x="3076" y="38"/>
                </a:lnTo>
                <a:lnTo>
                  <a:pt x="3078" y="38"/>
                </a:lnTo>
                <a:lnTo>
                  <a:pt x="3078" y="35"/>
                </a:lnTo>
                <a:lnTo>
                  <a:pt x="3078" y="33"/>
                </a:lnTo>
                <a:lnTo>
                  <a:pt x="3076" y="33"/>
                </a:lnTo>
                <a:lnTo>
                  <a:pt x="3074" y="33"/>
                </a:lnTo>
                <a:lnTo>
                  <a:pt x="3066" y="30"/>
                </a:lnTo>
                <a:lnTo>
                  <a:pt x="3062" y="28"/>
                </a:lnTo>
                <a:lnTo>
                  <a:pt x="3043" y="30"/>
                </a:lnTo>
                <a:lnTo>
                  <a:pt x="3024" y="33"/>
                </a:lnTo>
                <a:close/>
                <a:moveTo>
                  <a:pt x="1287" y="417"/>
                </a:moveTo>
                <a:lnTo>
                  <a:pt x="1278" y="417"/>
                </a:lnTo>
                <a:lnTo>
                  <a:pt x="1266" y="419"/>
                </a:lnTo>
                <a:lnTo>
                  <a:pt x="1237" y="433"/>
                </a:lnTo>
                <a:lnTo>
                  <a:pt x="1197" y="431"/>
                </a:lnTo>
                <a:lnTo>
                  <a:pt x="1190" y="431"/>
                </a:lnTo>
                <a:lnTo>
                  <a:pt x="1183" y="431"/>
                </a:lnTo>
                <a:lnTo>
                  <a:pt x="1171" y="436"/>
                </a:lnTo>
                <a:lnTo>
                  <a:pt x="1164" y="445"/>
                </a:lnTo>
                <a:lnTo>
                  <a:pt x="1150" y="447"/>
                </a:lnTo>
                <a:lnTo>
                  <a:pt x="1140" y="457"/>
                </a:lnTo>
                <a:lnTo>
                  <a:pt x="1162" y="447"/>
                </a:lnTo>
                <a:lnTo>
                  <a:pt x="1185" y="443"/>
                </a:lnTo>
                <a:lnTo>
                  <a:pt x="1190" y="443"/>
                </a:lnTo>
                <a:lnTo>
                  <a:pt x="1192" y="443"/>
                </a:lnTo>
                <a:lnTo>
                  <a:pt x="1197" y="445"/>
                </a:lnTo>
                <a:lnTo>
                  <a:pt x="1202" y="450"/>
                </a:lnTo>
                <a:lnTo>
                  <a:pt x="1192" y="459"/>
                </a:lnTo>
                <a:lnTo>
                  <a:pt x="1181" y="459"/>
                </a:lnTo>
                <a:lnTo>
                  <a:pt x="1183" y="462"/>
                </a:lnTo>
                <a:lnTo>
                  <a:pt x="1185" y="462"/>
                </a:lnTo>
                <a:lnTo>
                  <a:pt x="1190" y="462"/>
                </a:lnTo>
                <a:lnTo>
                  <a:pt x="1195" y="462"/>
                </a:lnTo>
                <a:lnTo>
                  <a:pt x="1195" y="473"/>
                </a:lnTo>
                <a:lnTo>
                  <a:pt x="1202" y="483"/>
                </a:lnTo>
                <a:lnTo>
                  <a:pt x="1199" y="478"/>
                </a:lnTo>
                <a:lnTo>
                  <a:pt x="1199" y="476"/>
                </a:lnTo>
                <a:lnTo>
                  <a:pt x="1199" y="473"/>
                </a:lnTo>
                <a:lnTo>
                  <a:pt x="1204" y="476"/>
                </a:lnTo>
                <a:lnTo>
                  <a:pt x="1207" y="478"/>
                </a:lnTo>
                <a:lnTo>
                  <a:pt x="1214" y="478"/>
                </a:lnTo>
                <a:lnTo>
                  <a:pt x="1221" y="481"/>
                </a:lnTo>
                <a:lnTo>
                  <a:pt x="1223" y="478"/>
                </a:lnTo>
                <a:lnTo>
                  <a:pt x="1223" y="483"/>
                </a:lnTo>
                <a:lnTo>
                  <a:pt x="1221" y="485"/>
                </a:lnTo>
                <a:lnTo>
                  <a:pt x="1214" y="485"/>
                </a:lnTo>
                <a:lnTo>
                  <a:pt x="1207" y="483"/>
                </a:lnTo>
                <a:lnTo>
                  <a:pt x="1207" y="485"/>
                </a:lnTo>
                <a:lnTo>
                  <a:pt x="1214" y="488"/>
                </a:lnTo>
                <a:lnTo>
                  <a:pt x="1221" y="490"/>
                </a:lnTo>
                <a:lnTo>
                  <a:pt x="1223" y="488"/>
                </a:lnTo>
                <a:lnTo>
                  <a:pt x="1225" y="485"/>
                </a:lnTo>
                <a:lnTo>
                  <a:pt x="1228" y="488"/>
                </a:lnTo>
                <a:lnTo>
                  <a:pt x="1233" y="490"/>
                </a:lnTo>
                <a:lnTo>
                  <a:pt x="1235" y="478"/>
                </a:lnTo>
                <a:lnTo>
                  <a:pt x="1242" y="473"/>
                </a:lnTo>
                <a:lnTo>
                  <a:pt x="1244" y="473"/>
                </a:lnTo>
                <a:lnTo>
                  <a:pt x="1247" y="473"/>
                </a:lnTo>
                <a:lnTo>
                  <a:pt x="1247" y="476"/>
                </a:lnTo>
                <a:lnTo>
                  <a:pt x="1247" y="481"/>
                </a:lnTo>
                <a:lnTo>
                  <a:pt x="1249" y="481"/>
                </a:lnTo>
                <a:lnTo>
                  <a:pt x="1252" y="483"/>
                </a:lnTo>
                <a:lnTo>
                  <a:pt x="1249" y="490"/>
                </a:lnTo>
                <a:lnTo>
                  <a:pt x="1244" y="492"/>
                </a:lnTo>
                <a:lnTo>
                  <a:pt x="1240" y="492"/>
                </a:lnTo>
                <a:lnTo>
                  <a:pt x="1235" y="492"/>
                </a:lnTo>
                <a:lnTo>
                  <a:pt x="1223" y="502"/>
                </a:lnTo>
                <a:lnTo>
                  <a:pt x="1209" y="507"/>
                </a:lnTo>
                <a:lnTo>
                  <a:pt x="1204" y="507"/>
                </a:lnTo>
                <a:lnTo>
                  <a:pt x="1202" y="504"/>
                </a:lnTo>
                <a:lnTo>
                  <a:pt x="1195" y="514"/>
                </a:lnTo>
                <a:lnTo>
                  <a:pt x="1188" y="518"/>
                </a:lnTo>
                <a:lnTo>
                  <a:pt x="1185" y="518"/>
                </a:lnTo>
                <a:lnTo>
                  <a:pt x="1181" y="516"/>
                </a:lnTo>
                <a:lnTo>
                  <a:pt x="1178" y="511"/>
                </a:lnTo>
                <a:lnTo>
                  <a:pt x="1185" y="502"/>
                </a:lnTo>
                <a:lnTo>
                  <a:pt x="1192" y="492"/>
                </a:lnTo>
                <a:lnTo>
                  <a:pt x="1181" y="495"/>
                </a:lnTo>
                <a:lnTo>
                  <a:pt x="1169" y="499"/>
                </a:lnTo>
                <a:lnTo>
                  <a:pt x="1162" y="507"/>
                </a:lnTo>
                <a:lnTo>
                  <a:pt x="1147" y="507"/>
                </a:lnTo>
                <a:lnTo>
                  <a:pt x="1136" y="516"/>
                </a:lnTo>
                <a:lnTo>
                  <a:pt x="1126" y="528"/>
                </a:lnTo>
                <a:lnTo>
                  <a:pt x="1126" y="530"/>
                </a:lnTo>
                <a:lnTo>
                  <a:pt x="1126" y="535"/>
                </a:lnTo>
                <a:lnTo>
                  <a:pt x="1131" y="540"/>
                </a:lnTo>
                <a:lnTo>
                  <a:pt x="1133" y="537"/>
                </a:lnTo>
                <a:lnTo>
                  <a:pt x="1133" y="535"/>
                </a:lnTo>
                <a:lnTo>
                  <a:pt x="1136" y="535"/>
                </a:lnTo>
                <a:lnTo>
                  <a:pt x="1136" y="540"/>
                </a:lnTo>
                <a:lnTo>
                  <a:pt x="1131" y="542"/>
                </a:lnTo>
                <a:lnTo>
                  <a:pt x="1124" y="545"/>
                </a:lnTo>
                <a:lnTo>
                  <a:pt x="1119" y="542"/>
                </a:lnTo>
                <a:lnTo>
                  <a:pt x="1117" y="545"/>
                </a:lnTo>
                <a:lnTo>
                  <a:pt x="1114" y="547"/>
                </a:lnTo>
                <a:lnTo>
                  <a:pt x="1107" y="547"/>
                </a:lnTo>
                <a:lnTo>
                  <a:pt x="1098" y="549"/>
                </a:lnTo>
                <a:lnTo>
                  <a:pt x="1102" y="549"/>
                </a:lnTo>
                <a:lnTo>
                  <a:pt x="1110" y="549"/>
                </a:lnTo>
                <a:lnTo>
                  <a:pt x="1100" y="556"/>
                </a:lnTo>
                <a:lnTo>
                  <a:pt x="1088" y="556"/>
                </a:lnTo>
                <a:lnTo>
                  <a:pt x="1086" y="568"/>
                </a:lnTo>
                <a:lnTo>
                  <a:pt x="1079" y="575"/>
                </a:lnTo>
                <a:lnTo>
                  <a:pt x="1076" y="575"/>
                </a:lnTo>
                <a:lnTo>
                  <a:pt x="1074" y="575"/>
                </a:lnTo>
                <a:lnTo>
                  <a:pt x="1076" y="578"/>
                </a:lnTo>
                <a:lnTo>
                  <a:pt x="1076" y="582"/>
                </a:lnTo>
                <a:lnTo>
                  <a:pt x="1072" y="590"/>
                </a:lnTo>
                <a:lnTo>
                  <a:pt x="1067" y="599"/>
                </a:lnTo>
                <a:lnTo>
                  <a:pt x="1065" y="599"/>
                </a:lnTo>
                <a:lnTo>
                  <a:pt x="1065" y="594"/>
                </a:lnTo>
                <a:lnTo>
                  <a:pt x="1067" y="590"/>
                </a:lnTo>
                <a:lnTo>
                  <a:pt x="1062" y="587"/>
                </a:lnTo>
                <a:lnTo>
                  <a:pt x="1060" y="585"/>
                </a:lnTo>
                <a:lnTo>
                  <a:pt x="1060" y="592"/>
                </a:lnTo>
                <a:lnTo>
                  <a:pt x="1060" y="601"/>
                </a:lnTo>
                <a:lnTo>
                  <a:pt x="1065" y="604"/>
                </a:lnTo>
                <a:lnTo>
                  <a:pt x="1069" y="608"/>
                </a:lnTo>
                <a:lnTo>
                  <a:pt x="1069" y="616"/>
                </a:lnTo>
                <a:lnTo>
                  <a:pt x="1069" y="620"/>
                </a:lnTo>
                <a:lnTo>
                  <a:pt x="1065" y="623"/>
                </a:lnTo>
                <a:lnTo>
                  <a:pt x="1062" y="623"/>
                </a:lnTo>
                <a:lnTo>
                  <a:pt x="1060" y="623"/>
                </a:lnTo>
                <a:lnTo>
                  <a:pt x="1057" y="623"/>
                </a:lnTo>
                <a:lnTo>
                  <a:pt x="1057" y="625"/>
                </a:lnTo>
                <a:lnTo>
                  <a:pt x="1057" y="627"/>
                </a:lnTo>
                <a:lnTo>
                  <a:pt x="1060" y="627"/>
                </a:lnTo>
                <a:lnTo>
                  <a:pt x="1053" y="635"/>
                </a:lnTo>
                <a:lnTo>
                  <a:pt x="1043" y="642"/>
                </a:lnTo>
                <a:lnTo>
                  <a:pt x="1039" y="642"/>
                </a:lnTo>
                <a:lnTo>
                  <a:pt x="1036" y="642"/>
                </a:lnTo>
                <a:lnTo>
                  <a:pt x="1029" y="649"/>
                </a:lnTo>
                <a:lnTo>
                  <a:pt x="1022" y="658"/>
                </a:lnTo>
                <a:lnTo>
                  <a:pt x="1013" y="661"/>
                </a:lnTo>
                <a:lnTo>
                  <a:pt x="1008" y="670"/>
                </a:lnTo>
                <a:lnTo>
                  <a:pt x="1003" y="691"/>
                </a:lnTo>
                <a:lnTo>
                  <a:pt x="1013" y="710"/>
                </a:lnTo>
                <a:lnTo>
                  <a:pt x="1013" y="715"/>
                </a:lnTo>
                <a:lnTo>
                  <a:pt x="1013" y="720"/>
                </a:lnTo>
                <a:lnTo>
                  <a:pt x="1015" y="727"/>
                </a:lnTo>
                <a:lnTo>
                  <a:pt x="1017" y="734"/>
                </a:lnTo>
                <a:lnTo>
                  <a:pt x="1017" y="739"/>
                </a:lnTo>
                <a:lnTo>
                  <a:pt x="1017" y="744"/>
                </a:lnTo>
                <a:lnTo>
                  <a:pt x="1015" y="751"/>
                </a:lnTo>
                <a:lnTo>
                  <a:pt x="1010" y="755"/>
                </a:lnTo>
                <a:lnTo>
                  <a:pt x="1008" y="755"/>
                </a:lnTo>
                <a:lnTo>
                  <a:pt x="1005" y="755"/>
                </a:lnTo>
                <a:lnTo>
                  <a:pt x="996" y="739"/>
                </a:lnTo>
                <a:lnTo>
                  <a:pt x="987" y="725"/>
                </a:lnTo>
                <a:lnTo>
                  <a:pt x="989" y="722"/>
                </a:lnTo>
                <a:lnTo>
                  <a:pt x="987" y="720"/>
                </a:lnTo>
                <a:lnTo>
                  <a:pt x="984" y="717"/>
                </a:lnTo>
                <a:lnTo>
                  <a:pt x="984" y="710"/>
                </a:lnTo>
                <a:lnTo>
                  <a:pt x="984" y="706"/>
                </a:lnTo>
                <a:lnTo>
                  <a:pt x="977" y="699"/>
                </a:lnTo>
                <a:lnTo>
                  <a:pt x="970" y="694"/>
                </a:lnTo>
                <a:lnTo>
                  <a:pt x="965" y="694"/>
                </a:lnTo>
                <a:lnTo>
                  <a:pt x="963" y="696"/>
                </a:lnTo>
                <a:lnTo>
                  <a:pt x="960" y="696"/>
                </a:lnTo>
                <a:lnTo>
                  <a:pt x="956" y="696"/>
                </a:lnTo>
                <a:lnTo>
                  <a:pt x="951" y="691"/>
                </a:lnTo>
                <a:lnTo>
                  <a:pt x="942" y="689"/>
                </a:lnTo>
                <a:lnTo>
                  <a:pt x="939" y="689"/>
                </a:lnTo>
                <a:lnTo>
                  <a:pt x="934" y="689"/>
                </a:lnTo>
                <a:lnTo>
                  <a:pt x="927" y="691"/>
                </a:lnTo>
                <a:lnTo>
                  <a:pt x="927" y="689"/>
                </a:lnTo>
                <a:lnTo>
                  <a:pt x="925" y="687"/>
                </a:lnTo>
                <a:lnTo>
                  <a:pt x="913" y="689"/>
                </a:lnTo>
                <a:lnTo>
                  <a:pt x="908" y="694"/>
                </a:lnTo>
                <a:lnTo>
                  <a:pt x="908" y="696"/>
                </a:lnTo>
                <a:lnTo>
                  <a:pt x="908" y="699"/>
                </a:lnTo>
                <a:lnTo>
                  <a:pt x="911" y="701"/>
                </a:lnTo>
                <a:lnTo>
                  <a:pt x="913" y="703"/>
                </a:lnTo>
                <a:lnTo>
                  <a:pt x="913" y="706"/>
                </a:lnTo>
                <a:lnTo>
                  <a:pt x="908" y="703"/>
                </a:lnTo>
                <a:lnTo>
                  <a:pt x="904" y="703"/>
                </a:lnTo>
                <a:lnTo>
                  <a:pt x="887" y="703"/>
                </a:lnTo>
                <a:lnTo>
                  <a:pt x="878" y="696"/>
                </a:lnTo>
                <a:lnTo>
                  <a:pt x="878" y="699"/>
                </a:lnTo>
                <a:lnTo>
                  <a:pt x="875" y="699"/>
                </a:lnTo>
                <a:lnTo>
                  <a:pt x="873" y="699"/>
                </a:lnTo>
                <a:lnTo>
                  <a:pt x="868" y="699"/>
                </a:lnTo>
                <a:lnTo>
                  <a:pt x="863" y="696"/>
                </a:lnTo>
                <a:lnTo>
                  <a:pt x="861" y="696"/>
                </a:lnTo>
                <a:lnTo>
                  <a:pt x="854" y="699"/>
                </a:lnTo>
                <a:lnTo>
                  <a:pt x="845" y="701"/>
                </a:lnTo>
                <a:lnTo>
                  <a:pt x="837" y="708"/>
                </a:lnTo>
                <a:lnTo>
                  <a:pt x="828" y="713"/>
                </a:lnTo>
                <a:lnTo>
                  <a:pt x="821" y="717"/>
                </a:lnTo>
                <a:lnTo>
                  <a:pt x="818" y="725"/>
                </a:lnTo>
                <a:lnTo>
                  <a:pt x="816" y="727"/>
                </a:lnTo>
                <a:lnTo>
                  <a:pt x="816" y="729"/>
                </a:lnTo>
                <a:lnTo>
                  <a:pt x="816" y="734"/>
                </a:lnTo>
                <a:lnTo>
                  <a:pt x="818" y="739"/>
                </a:lnTo>
                <a:lnTo>
                  <a:pt x="818" y="744"/>
                </a:lnTo>
                <a:lnTo>
                  <a:pt x="818" y="751"/>
                </a:lnTo>
                <a:lnTo>
                  <a:pt x="814" y="762"/>
                </a:lnTo>
                <a:lnTo>
                  <a:pt x="814" y="779"/>
                </a:lnTo>
                <a:lnTo>
                  <a:pt x="814" y="784"/>
                </a:lnTo>
                <a:lnTo>
                  <a:pt x="814" y="791"/>
                </a:lnTo>
                <a:lnTo>
                  <a:pt x="814" y="796"/>
                </a:lnTo>
                <a:lnTo>
                  <a:pt x="818" y="800"/>
                </a:lnTo>
                <a:lnTo>
                  <a:pt x="821" y="815"/>
                </a:lnTo>
                <a:lnTo>
                  <a:pt x="830" y="829"/>
                </a:lnTo>
                <a:lnTo>
                  <a:pt x="840" y="838"/>
                </a:lnTo>
                <a:lnTo>
                  <a:pt x="852" y="843"/>
                </a:lnTo>
                <a:lnTo>
                  <a:pt x="863" y="841"/>
                </a:lnTo>
                <a:lnTo>
                  <a:pt x="878" y="838"/>
                </a:lnTo>
                <a:lnTo>
                  <a:pt x="880" y="838"/>
                </a:lnTo>
                <a:lnTo>
                  <a:pt x="885" y="841"/>
                </a:lnTo>
                <a:lnTo>
                  <a:pt x="885" y="838"/>
                </a:lnTo>
                <a:lnTo>
                  <a:pt x="885" y="836"/>
                </a:lnTo>
                <a:lnTo>
                  <a:pt x="892" y="829"/>
                </a:lnTo>
                <a:lnTo>
                  <a:pt x="897" y="822"/>
                </a:lnTo>
                <a:lnTo>
                  <a:pt x="897" y="817"/>
                </a:lnTo>
                <a:lnTo>
                  <a:pt x="897" y="812"/>
                </a:lnTo>
                <a:lnTo>
                  <a:pt x="901" y="805"/>
                </a:lnTo>
                <a:lnTo>
                  <a:pt x="913" y="803"/>
                </a:lnTo>
                <a:lnTo>
                  <a:pt x="916" y="800"/>
                </a:lnTo>
                <a:lnTo>
                  <a:pt x="920" y="800"/>
                </a:lnTo>
                <a:lnTo>
                  <a:pt x="923" y="800"/>
                </a:lnTo>
                <a:lnTo>
                  <a:pt x="932" y="800"/>
                </a:lnTo>
                <a:lnTo>
                  <a:pt x="939" y="805"/>
                </a:lnTo>
                <a:lnTo>
                  <a:pt x="937" y="815"/>
                </a:lnTo>
                <a:lnTo>
                  <a:pt x="932" y="822"/>
                </a:lnTo>
                <a:lnTo>
                  <a:pt x="930" y="831"/>
                </a:lnTo>
                <a:lnTo>
                  <a:pt x="930" y="843"/>
                </a:lnTo>
                <a:lnTo>
                  <a:pt x="925" y="843"/>
                </a:lnTo>
                <a:lnTo>
                  <a:pt x="923" y="843"/>
                </a:lnTo>
                <a:lnTo>
                  <a:pt x="923" y="862"/>
                </a:lnTo>
                <a:lnTo>
                  <a:pt x="916" y="876"/>
                </a:lnTo>
                <a:lnTo>
                  <a:pt x="930" y="876"/>
                </a:lnTo>
                <a:lnTo>
                  <a:pt x="942" y="876"/>
                </a:lnTo>
                <a:lnTo>
                  <a:pt x="951" y="874"/>
                </a:lnTo>
                <a:lnTo>
                  <a:pt x="965" y="874"/>
                </a:lnTo>
                <a:lnTo>
                  <a:pt x="975" y="879"/>
                </a:lnTo>
                <a:lnTo>
                  <a:pt x="982" y="888"/>
                </a:lnTo>
                <a:lnTo>
                  <a:pt x="982" y="890"/>
                </a:lnTo>
                <a:lnTo>
                  <a:pt x="982" y="893"/>
                </a:lnTo>
                <a:lnTo>
                  <a:pt x="979" y="900"/>
                </a:lnTo>
                <a:lnTo>
                  <a:pt x="977" y="914"/>
                </a:lnTo>
                <a:lnTo>
                  <a:pt x="977" y="926"/>
                </a:lnTo>
                <a:lnTo>
                  <a:pt x="975" y="935"/>
                </a:lnTo>
                <a:lnTo>
                  <a:pt x="984" y="950"/>
                </a:lnTo>
                <a:lnTo>
                  <a:pt x="994" y="964"/>
                </a:lnTo>
                <a:lnTo>
                  <a:pt x="1001" y="964"/>
                </a:lnTo>
                <a:lnTo>
                  <a:pt x="1005" y="966"/>
                </a:lnTo>
                <a:lnTo>
                  <a:pt x="1015" y="959"/>
                </a:lnTo>
                <a:lnTo>
                  <a:pt x="1024" y="954"/>
                </a:lnTo>
                <a:lnTo>
                  <a:pt x="1034" y="957"/>
                </a:lnTo>
                <a:lnTo>
                  <a:pt x="1041" y="961"/>
                </a:lnTo>
                <a:lnTo>
                  <a:pt x="1048" y="966"/>
                </a:lnTo>
                <a:lnTo>
                  <a:pt x="1055" y="971"/>
                </a:lnTo>
                <a:lnTo>
                  <a:pt x="1060" y="961"/>
                </a:lnTo>
                <a:lnTo>
                  <a:pt x="1067" y="954"/>
                </a:lnTo>
                <a:lnTo>
                  <a:pt x="1069" y="950"/>
                </a:lnTo>
                <a:lnTo>
                  <a:pt x="1069" y="943"/>
                </a:lnTo>
                <a:lnTo>
                  <a:pt x="1072" y="940"/>
                </a:lnTo>
                <a:lnTo>
                  <a:pt x="1076" y="935"/>
                </a:lnTo>
                <a:lnTo>
                  <a:pt x="1079" y="935"/>
                </a:lnTo>
                <a:lnTo>
                  <a:pt x="1084" y="935"/>
                </a:lnTo>
                <a:lnTo>
                  <a:pt x="1086" y="933"/>
                </a:lnTo>
                <a:lnTo>
                  <a:pt x="1105" y="926"/>
                </a:lnTo>
                <a:lnTo>
                  <a:pt x="1114" y="919"/>
                </a:lnTo>
                <a:lnTo>
                  <a:pt x="1119" y="921"/>
                </a:lnTo>
                <a:lnTo>
                  <a:pt x="1121" y="924"/>
                </a:lnTo>
                <a:lnTo>
                  <a:pt x="1117" y="928"/>
                </a:lnTo>
                <a:lnTo>
                  <a:pt x="1114" y="933"/>
                </a:lnTo>
                <a:lnTo>
                  <a:pt x="1114" y="935"/>
                </a:lnTo>
                <a:lnTo>
                  <a:pt x="1114" y="938"/>
                </a:lnTo>
                <a:lnTo>
                  <a:pt x="1121" y="935"/>
                </a:lnTo>
                <a:lnTo>
                  <a:pt x="1126" y="933"/>
                </a:lnTo>
                <a:lnTo>
                  <a:pt x="1133" y="931"/>
                </a:lnTo>
                <a:lnTo>
                  <a:pt x="1131" y="926"/>
                </a:lnTo>
                <a:lnTo>
                  <a:pt x="1131" y="924"/>
                </a:lnTo>
                <a:lnTo>
                  <a:pt x="1131" y="921"/>
                </a:lnTo>
                <a:lnTo>
                  <a:pt x="1138" y="926"/>
                </a:lnTo>
                <a:lnTo>
                  <a:pt x="1145" y="931"/>
                </a:lnTo>
                <a:lnTo>
                  <a:pt x="1152" y="935"/>
                </a:lnTo>
                <a:lnTo>
                  <a:pt x="1157" y="943"/>
                </a:lnTo>
                <a:lnTo>
                  <a:pt x="1164" y="943"/>
                </a:lnTo>
                <a:lnTo>
                  <a:pt x="1173" y="943"/>
                </a:lnTo>
                <a:lnTo>
                  <a:pt x="1176" y="943"/>
                </a:lnTo>
                <a:lnTo>
                  <a:pt x="1178" y="943"/>
                </a:lnTo>
                <a:lnTo>
                  <a:pt x="1181" y="943"/>
                </a:lnTo>
                <a:lnTo>
                  <a:pt x="1181" y="947"/>
                </a:lnTo>
                <a:lnTo>
                  <a:pt x="1188" y="947"/>
                </a:lnTo>
                <a:lnTo>
                  <a:pt x="1192" y="947"/>
                </a:lnTo>
                <a:lnTo>
                  <a:pt x="1197" y="947"/>
                </a:lnTo>
                <a:lnTo>
                  <a:pt x="1199" y="943"/>
                </a:lnTo>
                <a:lnTo>
                  <a:pt x="1211" y="940"/>
                </a:lnTo>
                <a:lnTo>
                  <a:pt x="1221" y="940"/>
                </a:lnTo>
                <a:lnTo>
                  <a:pt x="1223" y="940"/>
                </a:lnTo>
                <a:lnTo>
                  <a:pt x="1228" y="940"/>
                </a:lnTo>
                <a:lnTo>
                  <a:pt x="1228" y="943"/>
                </a:lnTo>
                <a:lnTo>
                  <a:pt x="1223" y="945"/>
                </a:lnTo>
                <a:lnTo>
                  <a:pt x="1221" y="945"/>
                </a:lnTo>
                <a:lnTo>
                  <a:pt x="1223" y="950"/>
                </a:lnTo>
                <a:lnTo>
                  <a:pt x="1225" y="952"/>
                </a:lnTo>
                <a:lnTo>
                  <a:pt x="1228" y="952"/>
                </a:lnTo>
                <a:lnTo>
                  <a:pt x="1230" y="952"/>
                </a:lnTo>
                <a:lnTo>
                  <a:pt x="1230" y="947"/>
                </a:lnTo>
                <a:lnTo>
                  <a:pt x="1233" y="940"/>
                </a:lnTo>
                <a:lnTo>
                  <a:pt x="1235" y="940"/>
                </a:lnTo>
                <a:lnTo>
                  <a:pt x="1240" y="938"/>
                </a:lnTo>
                <a:lnTo>
                  <a:pt x="1240" y="943"/>
                </a:lnTo>
                <a:lnTo>
                  <a:pt x="1240" y="947"/>
                </a:lnTo>
                <a:lnTo>
                  <a:pt x="1237" y="950"/>
                </a:lnTo>
                <a:lnTo>
                  <a:pt x="1235" y="952"/>
                </a:lnTo>
                <a:lnTo>
                  <a:pt x="1237" y="957"/>
                </a:lnTo>
                <a:lnTo>
                  <a:pt x="1240" y="959"/>
                </a:lnTo>
                <a:lnTo>
                  <a:pt x="1240" y="964"/>
                </a:lnTo>
                <a:lnTo>
                  <a:pt x="1237" y="969"/>
                </a:lnTo>
                <a:lnTo>
                  <a:pt x="1240" y="969"/>
                </a:lnTo>
                <a:lnTo>
                  <a:pt x="1244" y="969"/>
                </a:lnTo>
                <a:lnTo>
                  <a:pt x="1247" y="969"/>
                </a:lnTo>
                <a:lnTo>
                  <a:pt x="1259" y="976"/>
                </a:lnTo>
                <a:lnTo>
                  <a:pt x="1268" y="985"/>
                </a:lnTo>
                <a:lnTo>
                  <a:pt x="1268" y="988"/>
                </a:lnTo>
                <a:lnTo>
                  <a:pt x="1268" y="992"/>
                </a:lnTo>
                <a:lnTo>
                  <a:pt x="1278" y="995"/>
                </a:lnTo>
                <a:lnTo>
                  <a:pt x="1285" y="1002"/>
                </a:lnTo>
                <a:lnTo>
                  <a:pt x="1299" y="1002"/>
                </a:lnTo>
                <a:lnTo>
                  <a:pt x="1313" y="1002"/>
                </a:lnTo>
                <a:lnTo>
                  <a:pt x="1320" y="1004"/>
                </a:lnTo>
                <a:lnTo>
                  <a:pt x="1332" y="1009"/>
                </a:lnTo>
                <a:lnTo>
                  <a:pt x="1339" y="1014"/>
                </a:lnTo>
                <a:lnTo>
                  <a:pt x="1344" y="1023"/>
                </a:lnTo>
                <a:lnTo>
                  <a:pt x="1353" y="1028"/>
                </a:lnTo>
                <a:lnTo>
                  <a:pt x="1356" y="1042"/>
                </a:lnTo>
                <a:lnTo>
                  <a:pt x="1358" y="1049"/>
                </a:lnTo>
                <a:lnTo>
                  <a:pt x="1360" y="1054"/>
                </a:lnTo>
                <a:lnTo>
                  <a:pt x="1365" y="1056"/>
                </a:lnTo>
                <a:lnTo>
                  <a:pt x="1367" y="1061"/>
                </a:lnTo>
                <a:lnTo>
                  <a:pt x="1367" y="1063"/>
                </a:lnTo>
                <a:lnTo>
                  <a:pt x="1360" y="1075"/>
                </a:lnTo>
                <a:lnTo>
                  <a:pt x="1351" y="1085"/>
                </a:lnTo>
                <a:lnTo>
                  <a:pt x="1353" y="1089"/>
                </a:lnTo>
                <a:lnTo>
                  <a:pt x="1353" y="1092"/>
                </a:lnTo>
                <a:lnTo>
                  <a:pt x="1356" y="1094"/>
                </a:lnTo>
                <a:lnTo>
                  <a:pt x="1358" y="1087"/>
                </a:lnTo>
                <a:lnTo>
                  <a:pt x="1358" y="1082"/>
                </a:lnTo>
                <a:lnTo>
                  <a:pt x="1360" y="1082"/>
                </a:lnTo>
                <a:lnTo>
                  <a:pt x="1365" y="1080"/>
                </a:lnTo>
                <a:lnTo>
                  <a:pt x="1367" y="1080"/>
                </a:lnTo>
                <a:lnTo>
                  <a:pt x="1370" y="1080"/>
                </a:lnTo>
                <a:lnTo>
                  <a:pt x="1377" y="1082"/>
                </a:lnTo>
                <a:lnTo>
                  <a:pt x="1384" y="1082"/>
                </a:lnTo>
                <a:lnTo>
                  <a:pt x="1382" y="1092"/>
                </a:lnTo>
                <a:lnTo>
                  <a:pt x="1379" y="1099"/>
                </a:lnTo>
                <a:lnTo>
                  <a:pt x="1377" y="1101"/>
                </a:lnTo>
                <a:lnTo>
                  <a:pt x="1372" y="1101"/>
                </a:lnTo>
                <a:lnTo>
                  <a:pt x="1375" y="1104"/>
                </a:lnTo>
                <a:lnTo>
                  <a:pt x="1379" y="1101"/>
                </a:lnTo>
                <a:lnTo>
                  <a:pt x="1384" y="1099"/>
                </a:lnTo>
                <a:lnTo>
                  <a:pt x="1384" y="1092"/>
                </a:lnTo>
                <a:lnTo>
                  <a:pt x="1391" y="1089"/>
                </a:lnTo>
                <a:lnTo>
                  <a:pt x="1394" y="1089"/>
                </a:lnTo>
                <a:lnTo>
                  <a:pt x="1396" y="1089"/>
                </a:lnTo>
                <a:lnTo>
                  <a:pt x="1410" y="1092"/>
                </a:lnTo>
                <a:lnTo>
                  <a:pt x="1420" y="1099"/>
                </a:lnTo>
                <a:lnTo>
                  <a:pt x="1424" y="1101"/>
                </a:lnTo>
                <a:lnTo>
                  <a:pt x="1429" y="1101"/>
                </a:lnTo>
                <a:lnTo>
                  <a:pt x="1429" y="1108"/>
                </a:lnTo>
                <a:lnTo>
                  <a:pt x="1431" y="1113"/>
                </a:lnTo>
                <a:lnTo>
                  <a:pt x="1438" y="1113"/>
                </a:lnTo>
                <a:lnTo>
                  <a:pt x="1446" y="1111"/>
                </a:lnTo>
                <a:lnTo>
                  <a:pt x="1450" y="1113"/>
                </a:lnTo>
                <a:lnTo>
                  <a:pt x="1462" y="1115"/>
                </a:lnTo>
                <a:lnTo>
                  <a:pt x="1472" y="1115"/>
                </a:lnTo>
                <a:lnTo>
                  <a:pt x="1479" y="1115"/>
                </a:lnTo>
                <a:lnTo>
                  <a:pt x="1498" y="1127"/>
                </a:lnTo>
                <a:lnTo>
                  <a:pt x="1514" y="1142"/>
                </a:lnTo>
                <a:lnTo>
                  <a:pt x="1528" y="1144"/>
                </a:lnTo>
                <a:lnTo>
                  <a:pt x="1538" y="1149"/>
                </a:lnTo>
                <a:lnTo>
                  <a:pt x="1540" y="1160"/>
                </a:lnTo>
                <a:lnTo>
                  <a:pt x="1543" y="1175"/>
                </a:lnTo>
                <a:lnTo>
                  <a:pt x="1538" y="1198"/>
                </a:lnTo>
                <a:lnTo>
                  <a:pt x="1526" y="1215"/>
                </a:lnTo>
                <a:lnTo>
                  <a:pt x="1512" y="1232"/>
                </a:lnTo>
                <a:lnTo>
                  <a:pt x="1502" y="1248"/>
                </a:lnTo>
                <a:lnTo>
                  <a:pt x="1500" y="1248"/>
                </a:lnTo>
                <a:lnTo>
                  <a:pt x="1495" y="1248"/>
                </a:lnTo>
                <a:lnTo>
                  <a:pt x="1495" y="1253"/>
                </a:lnTo>
                <a:lnTo>
                  <a:pt x="1493" y="1258"/>
                </a:lnTo>
                <a:lnTo>
                  <a:pt x="1493" y="1262"/>
                </a:lnTo>
                <a:lnTo>
                  <a:pt x="1493" y="1267"/>
                </a:lnTo>
                <a:lnTo>
                  <a:pt x="1493" y="1288"/>
                </a:lnTo>
                <a:lnTo>
                  <a:pt x="1493" y="1312"/>
                </a:lnTo>
                <a:lnTo>
                  <a:pt x="1486" y="1322"/>
                </a:lnTo>
                <a:lnTo>
                  <a:pt x="1481" y="1338"/>
                </a:lnTo>
                <a:lnTo>
                  <a:pt x="1474" y="1350"/>
                </a:lnTo>
                <a:lnTo>
                  <a:pt x="1472" y="1364"/>
                </a:lnTo>
                <a:lnTo>
                  <a:pt x="1464" y="1369"/>
                </a:lnTo>
                <a:lnTo>
                  <a:pt x="1460" y="1378"/>
                </a:lnTo>
                <a:lnTo>
                  <a:pt x="1443" y="1378"/>
                </a:lnTo>
                <a:lnTo>
                  <a:pt x="1429" y="1378"/>
                </a:lnTo>
                <a:lnTo>
                  <a:pt x="1422" y="1386"/>
                </a:lnTo>
                <a:lnTo>
                  <a:pt x="1412" y="1390"/>
                </a:lnTo>
                <a:lnTo>
                  <a:pt x="1403" y="1395"/>
                </a:lnTo>
                <a:lnTo>
                  <a:pt x="1396" y="1400"/>
                </a:lnTo>
                <a:lnTo>
                  <a:pt x="1384" y="1414"/>
                </a:lnTo>
                <a:lnTo>
                  <a:pt x="1384" y="1438"/>
                </a:lnTo>
                <a:lnTo>
                  <a:pt x="1377" y="1454"/>
                </a:lnTo>
                <a:lnTo>
                  <a:pt x="1365" y="1468"/>
                </a:lnTo>
                <a:lnTo>
                  <a:pt x="1358" y="1483"/>
                </a:lnTo>
                <a:lnTo>
                  <a:pt x="1344" y="1495"/>
                </a:lnTo>
                <a:lnTo>
                  <a:pt x="1351" y="1485"/>
                </a:lnTo>
                <a:lnTo>
                  <a:pt x="1358" y="1476"/>
                </a:lnTo>
                <a:lnTo>
                  <a:pt x="1356" y="1473"/>
                </a:lnTo>
                <a:lnTo>
                  <a:pt x="1353" y="1473"/>
                </a:lnTo>
                <a:lnTo>
                  <a:pt x="1349" y="1483"/>
                </a:lnTo>
                <a:lnTo>
                  <a:pt x="1344" y="1490"/>
                </a:lnTo>
                <a:lnTo>
                  <a:pt x="1339" y="1499"/>
                </a:lnTo>
                <a:lnTo>
                  <a:pt x="1337" y="1509"/>
                </a:lnTo>
                <a:lnTo>
                  <a:pt x="1325" y="1523"/>
                </a:lnTo>
                <a:lnTo>
                  <a:pt x="1311" y="1532"/>
                </a:lnTo>
                <a:lnTo>
                  <a:pt x="1301" y="1532"/>
                </a:lnTo>
                <a:lnTo>
                  <a:pt x="1294" y="1532"/>
                </a:lnTo>
                <a:lnTo>
                  <a:pt x="1287" y="1530"/>
                </a:lnTo>
                <a:lnTo>
                  <a:pt x="1282" y="1528"/>
                </a:lnTo>
                <a:lnTo>
                  <a:pt x="1280" y="1528"/>
                </a:lnTo>
                <a:lnTo>
                  <a:pt x="1275" y="1528"/>
                </a:lnTo>
                <a:lnTo>
                  <a:pt x="1273" y="1525"/>
                </a:lnTo>
                <a:lnTo>
                  <a:pt x="1270" y="1521"/>
                </a:lnTo>
                <a:lnTo>
                  <a:pt x="1275" y="1530"/>
                </a:lnTo>
                <a:lnTo>
                  <a:pt x="1285" y="1535"/>
                </a:lnTo>
                <a:lnTo>
                  <a:pt x="1282" y="1540"/>
                </a:lnTo>
                <a:lnTo>
                  <a:pt x="1282" y="1542"/>
                </a:lnTo>
                <a:lnTo>
                  <a:pt x="1282" y="1544"/>
                </a:lnTo>
                <a:lnTo>
                  <a:pt x="1285" y="1549"/>
                </a:lnTo>
                <a:lnTo>
                  <a:pt x="1289" y="1554"/>
                </a:lnTo>
                <a:lnTo>
                  <a:pt x="1289" y="1556"/>
                </a:lnTo>
                <a:lnTo>
                  <a:pt x="1270" y="1577"/>
                </a:lnTo>
                <a:lnTo>
                  <a:pt x="1240" y="1585"/>
                </a:lnTo>
                <a:lnTo>
                  <a:pt x="1233" y="1585"/>
                </a:lnTo>
                <a:lnTo>
                  <a:pt x="1225" y="1585"/>
                </a:lnTo>
                <a:lnTo>
                  <a:pt x="1225" y="1587"/>
                </a:lnTo>
                <a:lnTo>
                  <a:pt x="1225" y="1592"/>
                </a:lnTo>
                <a:lnTo>
                  <a:pt x="1225" y="1594"/>
                </a:lnTo>
                <a:lnTo>
                  <a:pt x="1223" y="1596"/>
                </a:lnTo>
                <a:lnTo>
                  <a:pt x="1223" y="1604"/>
                </a:lnTo>
                <a:lnTo>
                  <a:pt x="1223" y="1608"/>
                </a:lnTo>
                <a:lnTo>
                  <a:pt x="1218" y="1611"/>
                </a:lnTo>
                <a:lnTo>
                  <a:pt x="1211" y="1613"/>
                </a:lnTo>
                <a:lnTo>
                  <a:pt x="1209" y="1613"/>
                </a:lnTo>
                <a:lnTo>
                  <a:pt x="1202" y="1611"/>
                </a:lnTo>
                <a:lnTo>
                  <a:pt x="1192" y="1608"/>
                </a:lnTo>
                <a:lnTo>
                  <a:pt x="1192" y="1613"/>
                </a:lnTo>
                <a:lnTo>
                  <a:pt x="1192" y="1620"/>
                </a:lnTo>
                <a:lnTo>
                  <a:pt x="1192" y="1622"/>
                </a:lnTo>
                <a:lnTo>
                  <a:pt x="1197" y="1625"/>
                </a:lnTo>
                <a:lnTo>
                  <a:pt x="1199" y="1627"/>
                </a:lnTo>
                <a:lnTo>
                  <a:pt x="1202" y="1625"/>
                </a:lnTo>
                <a:lnTo>
                  <a:pt x="1207" y="1622"/>
                </a:lnTo>
                <a:lnTo>
                  <a:pt x="1209" y="1627"/>
                </a:lnTo>
                <a:lnTo>
                  <a:pt x="1209" y="1634"/>
                </a:lnTo>
                <a:lnTo>
                  <a:pt x="1207" y="1634"/>
                </a:lnTo>
                <a:lnTo>
                  <a:pt x="1204" y="1634"/>
                </a:lnTo>
                <a:lnTo>
                  <a:pt x="1202" y="1634"/>
                </a:lnTo>
                <a:lnTo>
                  <a:pt x="1197" y="1632"/>
                </a:lnTo>
                <a:lnTo>
                  <a:pt x="1197" y="1634"/>
                </a:lnTo>
                <a:lnTo>
                  <a:pt x="1197" y="1637"/>
                </a:lnTo>
                <a:lnTo>
                  <a:pt x="1192" y="1641"/>
                </a:lnTo>
                <a:lnTo>
                  <a:pt x="1190" y="1653"/>
                </a:lnTo>
                <a:lnTo>
                  <a:pt x="1173" y="1665"/>
                </a:lnTo>
                <a:lnTo>
                  <a:pt x="1164" y="1677"/>
                </a:lnTo>
                <a:lnTo>
                  <a:pt x="1169" y="1684"/>
                </a:lnTo>
                <a:lnTo>
                  <a:pt x="1181" y="1686"/>
                </a:lnTo>
                <a:lnTo>
                  <a:pt x="1183" y="1689"/>
                </a:lnTo>
                <a:lnTo>
                  <a:pt x="1183" y="1694"/>
                </a:lnTo>
                <a:lnTo>
                  <a:pt x="1183" y="1696"/>
                </a:lnTo>
                <a:lnTo>
                  <a:pt x="1183" y="1698"/>
                </a:lnTo>
                <a:lnTo>
                  <a:pt x="1181" y="1701"/>
                </a:lnTo>
                <a:lnTo>
                  <a:pt x="1178" y="1705"/>
                </a:lnTo>
                <a:lnTo>
                  <a:pt x="1173" y="1708"/>
                </a:lnTo>
                <a:lnTo>
                  <a:pt x="1169" y="1710"/>
                </a:lnTo>
                <a:lnTo>
                  <a:pt x="1162" y="1717"/>
                </a:lnTo>
                <a:lnTo>
                  <a:pt x="1159" y="1727"/>
                </a:lnTo>
                <a:lnTo>
                  <a:pt x="1155" y="1727"/>
                </a:lnTo>
                <a:lnTo>
                  <a:pt x="1152" y="1727"/>
                </a:lnTo>
                <a:lnTo>
                  <a:pt x="1147" y="1734"/>
                </a:lnTo>
                <a:lnTo>
                  <a:pt x="1143" y="1741"/>
                </a:lnTo>
                <a:lnTo>
                  <a:pt x="1145" y="1741"/>
                </a:lnTo>
                <a:lnTo>
                  <a:pt x="1145" y="1743"/>
                </a:lnTo>
                <a:lnTo>
                  <a:pt x="1145" y="1746"/>
                </a:lnTo>
                <a:lnTo>
                  <a:pt x="1150" y="1750"/>
                </a:lnTo>
                <a:lnTo>
                  <a:pt x="1152" y="1758"/>
                </a:lnTo>
                <a:lnTo>
                  <a:pt x="1147" y="1758"/>
                </a:lnTo>
                <a:lnTo>
                  <a:pt x="1143" y="1758"/>
                </a:lnTo>
                <a:lnTo>
                  <a:pt x="1150" y="1760"/>
                </a:lnTo>
                <a:lnTo>
                  <a:pt x="1155" y="1769"/>
                </a:lnTo>
                <a:lnTo>
                  <a:pt x="1169" y="1779"/>
                </a:lnTo>
                <a:lnTo>
                  <a:pt x="1190" y="1786"/>
                </a:lnTo>
                <a:lnTo>
                  <a:pt x="1188" y="1791"/>
                </a:lnTo>
                <a:lnTo>
                  <a:pt x="1185" y="1791"/>
                </a:lnTo>
                <a:lnTo>
                  <a:pt x="1176" y="1791"/>
                </a:lnTo>
                <a:lnTo>
                  <a:pt x="1169" y="1791"/>
                </a:lnTo>
                <a:lnTo>
                  <a:pt x="1169" y="1793"/>
                </a:lnTo>
                <a:lnTo>
                  <a:pt x="1166" y="1795"/>
                </a:lnTo>
                <a:lnTo>
                  <a:pt x="1162" y="1795"/>
                </a:lnTo>
                <a:lnTo>
                  <a:pt x="1157" y="1795"/>
                </a:lnTo>
                <a:lnTo>
                  <a:pt x="1157" y="1798"/>
                </a:lnTo>
                <a:lnTo>
                  <a:pt x="1155" y="1798"/>
                </a:lnTo>
                <a:lnTo>
                  <a:pt x="1152" y="1798"/>
                </a:lnTo>
                <a:lnTo>
                  <a:pt x="1147" y="1798"/>
                </a:lnTo>
                <a:lnTo>
                  <a:pt x="1145" y="1795"/>
                </a:lnTo>
                <a:lnTo>
                  <a:pt x="1145" y="1798"/>
                </a:lnTo>
                <a:lnTo>
                  <a:pt x="1140" y="1798"/>
                </a:lnTo>
                <a:lnTo>
                  <a:pt x="1136" y="1793"/>
                </a:lnTo>
                <a:lnTo>
                  <a:pt x="1131" y="1791"/>
                </a:lnTo>
                <a:lnTo>
                  <a:pt x="1126" y="1793"/>
                </a:lnTo>
                <a:lnTo>
                  <a:pt x="1124" y="1793"/>
                </a:lnTo>
                <a:lnTo>
                  <a:pt x="1121" y="1791"/>
                </a:lnTo>
                <a:lnTo>
                  <a:pt x="1119" y="1786"/>
                </a:lnTo>
                <a:lnTo>
                  <a:pt x="1117" y="1786"/>
                </a:lnTo>
                <a:lnTo>
                  <a:pt x="1112" y="1786"/>
                </a:lnTo>
                <a:lnTo>
                  <a:pt x="1110" y="1784"/>
                </a:lnTo>
                <a:lnTo>
                  <a:pt x="1110" y="1781"/>
                </a:lnTo>
                <a:lnTo>
                  <a:pt x="1110" y="1776"/>
                </a:lnTo>
                <a:lnTo>
                  <a:pt x="1112" y="1774"/>
                </a:lnTo>
                <a:lnTo>
                  <a:pt x="1110" y="1774"/>
                </a:lnTo>
                <a:lnTo>
                  <a:pt x="1107" y="1774"/>
                </a:lnTo>
                <a:lnTo>
                  <a:pt x="1107" y="1776"/>
                </a:lnTo>
                <a:lnTo>
                  <a:pt x="1107" y="1779"/>
                </a:lnTo>
                <a:lnTo>
                  <a:pt x="1102" y="1779"/>
                </a:lnTo>
                <a:lnTo>
                  <a:pt x="1095" y="1779"/>
                </a:lnTo>
                <a:lnTo>
                  <a:pt x="1093" y="1776"/>
                </a:lnTo>
                <a:lnTo>
                  <a:pt x="1093" y="1774"/>
                </a:lnTo>
                <a:lnTo>
                  <a:pt x="1093" y="1772"/>
                </a:lnTo>
                <a:lnTo>
                  <a:pt x="1091" y="1772"/>
                </a:lnTo>
                <a:lnTo>
                  <a:pt x="1093" y="1772"/>
                </a:lnTo>
                <a:lnTo>
                  <a:pt x="1095" y="1769"/>
                </a:lnTo>
                <a:lnTo>
                  <a:pt x="1091" y="1769"/>
                </a:lnTo>
                <a:lnTo>
                  <a:pt x="1088" y="1767"/>
                </a:lnTo>
                <a:lnTo>
                  <a:pt x="1084" y="1767"/>
                </a:lnTo>
                <a:lnTo>
                  <a:pt x="1081" y="1762"/>
                </a:lnTo>
                <a:lnTo>
                  <a:pt x="1086" y="1762"/>
                </a:lnTo>
                <a:lnTo>
                  <a:pt x="1091" y="1765"/>
                </a:lnTo>
                <a:lnTo>
                  <a:pt x="1088" y="1760"/>
                </a:lnTo>
                <a:lnTo>
                  <a:pt x="1084" y="1758"/>
                </a:lnTo>
                <a:lnTo>
                  <a:pt x="1084" y="1755"/>
                </a:lnTo>
                <a:lnTo>
                  <a:pt x="1086" y="1755"/>
                </a:lnTo>
                <a:lnTo>
                  <a:pt x="1088" y="1755"/>
                </a:lnTo>
                <a:lnTo>
                  <a:pt x="1091" y="1753"/>
                </a:lnTo>
                <a:lnTo>
                  <a:pt x="1088" y="1750"/>
                </a:lnTo>
                <a:lnTo>
                  <a:pt x="1086" y="1750"/>
                </a:lnTo>
                <a:lnTo>
                  <a:pt x="1086" y="1746"/>
                </a:lnTo>
                <a:lnTo>
                  <a:pt x="1088" y="1743"/>
                </a:lnTo>
                <a:lnTo>
                  <a:pt x="1086" y="1743"/>
                </a:lnTo>
                <a:lnTo>
                  <a:pt x="1081" y="1741"/>
                </a:lnTo>
                <a:lnTo>
                  <a:pt x="1081" y="1743"/>
                </a:lnTo>
                <a:lnTo>
                  <a:pt x="1081" y="1746"/>
                </a:lnTo>
                <a:lnTo>
                  <a:pt x="1079" y="1746"/>
                </a:lnTo>
                <a:lnTo>
                  <a:pt x="1081" y="1750"/>
                </a:lnTo>
                <a:lnTo>
                  <a:pt x="1081" y="1755"/>
                </a:lnTo>
                <a:lnTo>
                  <a:pt x="1074" y="1750"/>
                </a:lnTo>
                <a:lnTo>
                  <a:pt x="1076" y="1741"/>
                </a:lnTo>
                <a:lnTo>
                  <a:pt x="1076" y="1739"/>
                </a:lnTo>
                <a:lnTo>
                  <a:pt x="1076" y="1736"/>
                </a:lnTo>
                <a:lnTo>
                  <a:pt x="1081" y="1731"/>
                </a:lnTo>
                <a:lnTo>
                  <a:pt x="1086" y="1724"/>
                </a:lnTo>
                <a:lnTo>
                  <a:pt x="1084" y="1724"/>
                </a:lnTo>
                <a:lnTo>
                  <a:pt x="1081" y="1727"/>
                </a:lnTo>
                <a:lnTo>
                  <a:pt x="1076" y="1727"/>
                </a:lnTo>
                <a:lnTo>
                  <a:pt x="1074" y="1724"/>
                </a:lnTo>
                <a:lnTo>
                  <a:pt x="1074" y="1727"/>
                </a:lnTo>
                <a:lnTo>
                  <a:pt x="1076" y="1729"/>
                </a:lnTo>
                <a:lnTo>
                  <a:pt x="1072" y="1731"/>
                </a:lnTo>
                <a:lnTo>
                  <a:pt x="1072" y="1729"/>
                </a:lnTo>
                <a:lnTo>
                  <a:pt x="1072" y="1724"/>
                </a:lnTo>
                <a:lnTo>
                  <a:pt x="1069" y="1724"/>
                </a:lnTo>
                <a:lnTo>
                  <a:pt x="1072" y="1722"/>
                </a:lnTo>
                <a:lnTo>
                  <a:pt x="1072" y="1720"/>
                </a:lnTo>
                <a:lnTo>
                  <a:pt x="1069" y="1717"/>
                </a:lnTo>
                <a:lnTo>
                  <a:pt x="1069" y="1713"/>
                </a:lnTo>
                <a:lnTo>
                  <a:pt x="1069" y="1708"/>
                </a:lnTo>
                <a:lnTo>
                  <a:pt x="1069" y="1701"/>
                </a:lnTo>
                <a:lnTo>
                  <a:pt x="1074" y="1701"/>
                </a:lnTo>
                <a:lnTo>
                  <a:pt x="1076" y="1698"/>
                </a:lnTo>
                <a:lnTo>
                  <a:pt x="1079" y="1701"/>
                </a:lnTo>
                <a:lnTo>
                  <a:pt x="1081" y="1701"/>
                </a:lnTo>
                <a:lnTo>
                  <a:pt x="1084" y="1694"/>
                </a:lnTo>
                <a:lnTo>
                  <a:pt x="1084" y="1686"/>
                </a:lnTo>
                <a:lnTo>
                  <a:pt x="1079" y="1686"/>
                </a:lnTo>
                <a:lnTo>
                  <a:pt x="1076" y="1684"/>
                </a:lnTo>
                <a:lnTo>
                  <a:pt x="1072" y="1686"/>
                </a:lnTo>
                <a:lnTo>
                  <a:pt x="1069" y="1689"/>
                </a:lnTo>
                <a:lnTo>
                  <a:pt x="1067" y="1686"/>
                </a:lnTo>
                <a:lnTo>
                  <a:pt x="1072" y="1679"/>
                </a:lnTo>
                <a:lnTo>
                  <a:pt x="1076" y="1672"/>
                </a:lnTo>
                <a:lnTo>
                  <a:pt x="1074" y="1672"/>
                </a:lnTo>
                <a:lnTo>
                  <a:pt x="1076" y="1672"/>
                </a:lnTo>
                <a:lnTo>
                  <a:pt x="1079" y="1672"/>
                </a:lnTo>
                <a:lnTo>
                  <a:pt x="1081" y="1667"/>
                </a:lnTo>
                <a:lnTo>
                  <a:pt x="1084" y="1663"/>
                </a:lnTo>
                <a:lnTo>
                  <a:pt x="1081" y="1660"/>
                </a:lnTo>
                <a:lnTo>
                  <a:pt x="1081" y="1658"/>
                </a:lnTo>
                <a:lnTo>
                  <a:pt x="1088" y="1651"/>
                </a:lnTo>
                <a:lnTo>
                  <a:pt x="1091" y="1665"/>
                </a:lnTo>
                <a:lnTo>
                  <a:pt x="1088" y="1667"/>
                </a:lnTo>
                <a:lnTo>
                  <a:pt x="1086" y="1665"/>
                </a:lnTo>
                <a:lnTo>
                  <a:pt x="1086" y="1667"/>
                </a:lnTo>
                <a:lnTo>
                  <a:pt x="1088" y="1670"/>
                </a:lnTo>
                <a:lnTo>
                  <a:pt x="1091" y="1670"/>
                </a:lnTo>
                <a:lnTo>
                  <a:pt x="1093" y="1667"/>
                </a:lnTo>
                <a:lnTo>
                  <a:pt x="1093" y="1660"/>
                </a:lnTo>
                <a:lnTo>
                  <a:pt x="1095" y="1653"/>
                </a:lnTo>
                <a:lnTo>
                  <a:pt x="1098" y="1653"/>
                </a:lnTo>
                <a:lnTo>
                  <a:pt x="1095" y="1651"/>
                </a:lnTo>
                <a:lnTo>
                  <a:pt x="1095" y="1649"/>
                </a:lnTo>
                <a:lnTo>
                  <a:pt x="1100" y="1637"/>
                </a:lnTo>
                <a:lnTo>
                  <a:pt x="1102" y="1627"/>
                </a:lnTo>
                <a:lnTo>
                  <a:pt x="1102" y="1625"/>
                </a:lnTo>
                <a:lnTo>
                  <a:pt x="1102" y="1620"/>
                </a:lnTo>
                <a:lnTo>
                  <a:pt x="1098" y="1620"/>
                </a:lnTo>
                <a:lnTo>
                  <a:pt x="1095" y="1620"/>
                </a:lnTo>
                <a:lnTo>
                  <a:pt x="1095" y="1630"/>
                </a:lnTo>
                <a:lnTo>
                  <a:pt x="1095" y="1639"/>
                </a:lnTo>
                <a:lnTo>
                  <a:pt x="1093" y="1639"/>
                </a:lnTo>
                <a:lnTo>
                  <a:pt x="1088" y="1641"/>
                </a:lnTo>
                <a:lnTo>
                  <a:pt x="1086" y="1641"/>
                </a:lnTo>
                <a:lnTo>
                  <a:pt x="1084" y="1637"/>
                </a:lnTo>
                <a:lnTo>
                  <a:pt x="1086" y="1622"/>
                </a:lnTo>
                <a:lnTo>
                  <a:pt x="1088" y="1622"/>
                </a:lnTo>
                <a:lnTo>
                  <a:pt x="1091" y="1620"/>
                </a:lnTo>
                <a:lnTo>
                  <a:pt x="1088" y="1615"/>
                </a:lnTo>
                <a:lnTo>
                  <a:pt x="1088" y="1611"/>
                </a:lnTo>
                <a:lnTo>
                  <a:pt x="1088" y="1608"/>
                </a:lnTo>
                <a:lnTo>
                  <a:pt x="1091" y="1599"/>
                </a:lnTo>
                <a:lnTo>
                  <a:pt x="1095" y="1589"/>
                </a:lnTo>
                <a:lnTo>
                  <a:pt x="1093" y="1580"/>
                </a:lnTo>
                <a:lnTo>
                  <a:pt x="1093" y="1573"/>
                </a:lnTo>
                <a:lnTo>
                  <a:pt x="1091" y="1568"/>
                </a:lnTo>
                <a:lnTo>
                  <a:pt x="1091" y="1566"/>
                </a:lnTo>
                <a:lnTo>
                  <a:pt x="1093" y="1561"/>
                </a:lnTo>
                <a:lnTo>
                  <a:pt x="1098" y="1554"/>
                </a:lnTo>
                <a:lnTo>
                  <a:pt x="1100" y="1547"/>
                </a:lnTo>
                <a:lnTo>
                  <a:pt x="1102" y="1542"/>
                </a:lnTo>
                <a:lnTo>
                  <a:pt x="1110" y="1528"/>
                </a:lnTo>
                <a:lnTo>
                  <a:pt x="1114" y="1516"/>
                </a:lnTo>
                <a:lnTo>
                  <a:pt x="1114" y="1495"/>
                </a:lnTo>
                <a:lnTo>
                  <a:pt x="1114" y="1476"/>
                </a:lnTo>
                <a:lnTo>
                  <a:pt x="1117" y="1471"/>
                </a:lnTo>
                <a:lnTo>
                  <a:pt x="1117" y="1464"/>
                </a:lnTo>
                <a:lnTo>
                  <a:pt x="1117" y="1459"/>
                </a:lnTo>
                <a:lnTo>
                  <a:pt x="1114" y="1457"/>
                </a:lnTo>
                <a:lnTo>
                  <a:pt x="1119" y="1447"/>
                </a:lnTo>
                <a:lnTo>
                  <a:pt x="1121" y="1440"/>
                </a:lnTo>
                <a:lnTo>
                  <a:pt x="1119" y="1440"/>
                </a:lnTo>
                <a:lnTo>
                  <a:pt x="1121" y="1438"/>
                </a:lnTo>
                <a:lnTo>
                  <a:pt x="1124" y="1435"/>
                </a:lnTo>
                <a:lnTo>
                  <a:pt x="1124" y="1423"/>
                </a:lnTo>
                <a:lnTo>
                  <a:pt x="1126" y="1412"/>
                </a:lnTo>
                <a:lnTo>
                  <a:pt x="1126" y="1409"/>
                </a:lnTo>
                <a:lnTo>
                  <a:pt x="1128" y="1407"/>
                </a:lnTo>
                <a:lnTo>
                  <a:pt x="1126" y="1402"/>
                </a:lnTo>
                <a:lnTo>
                  <a:pt x="1126" y="1400"/>
                </a:lnTo>
                <a:lnTo>
                  <a:pt x="1126" y="1390"/>
                </a:lnTo>
                <a:lnTo>
                  <a:pt x="1128" y="1378"/>
                </a:lnTo>
                <a:lnTo>
                  <a:pt x="1131" y="1350"/>
                </a:lnTo>
                <a:lnTo>
                  <a:pt x="1128" y="1317"/>
                </a:lnTo>
                <a:lnTo>
                  <a:pt x="1119" y="1310"/>
                </a:lnTo>
                <a:lnTo>
                  <a:pt x="1112" y="1303"/>
                </a:lnTo>
                <a:lnTo>
                  <a:pt x="1102" y="1298"/>
                </a:lnTo>
                <a:lnTo>
                  <a:pt x="1093" y="1291"/>
                </a:lnTo>
                <a:lnTo>
                  <a:pt x="1074" y="1279"/>
                </a:lnTo>
                <a:lnTo>
                  <a:pt x="1060" y="1262"/>
                </a:lnTo>
                <a:lnTo>
                  <a:pt x="1060" y="1258"/>
                </a:lnTo>
                <a:lnTo>
                  <a:pt x="1060" y="1253"/>
                </a:lnTo>
                <a:lnTo>
                  <a:pt x="1048" y="1229"/>
                </a:lnTo>
                <a:lnTo>
                  <a:pt x="1036" y="1201"/>
                </a:lnTo>
                <a:lnTo>
                  <a:pt x="1029" y="1189"/>
                </a:lnTo>
                <a:lnTo>
                  <a:pt x="1022" y="1177"/>
                </a:lnTo>
                <a:lnTo>
                  <a:pt x="1013" y="1165"/>
                </a:lnTo>
                <a:lnTo>
                  <a:pt x="1005" y="1158"/>
                </a:lnTo>
                <a:lnTo>
                  <a:pt x="1005" y="1156"/>
                </a:lnTo>
                <a:lnTo>
                  <a:pt x="1005" y="1151"/>
                </a:lnTo>
                <a:lnTo>
                  <a:pt x="1003" y="1144"/>
                </a:lnTo>
                <a:lnTo>
                  <a:pt x="1001" y="1137"/>
                </a:lnTo>
                <a:lnTo>
                  <a:pt x="1013" y="1125"/>
                </a:lnTo>
                <a:lnTo>
                  <a:pt x="1020" y="1113"/>
                </a:lnTo>
                <a:lnTo>
                  <a:pt x="1015" y="1113"/>
                </a:lnTo>
                <a:lnTo>
                  <a:pt x="1013" y="1113"/>
                </a:lnTo>
                <a:lnTo>
                  <a:pt x="1008" y="1113"/>
                </a:lnTo>
                <a:lnTo>
                  <a:pt x="1008" y="1108"/>
                </a:lnTo>
                <a:lnTo>
                  <a:pt x="1008" y="1101"/>
                </a:lnTo>
                <a:lnTo>
                  <a:pt x="1008" y="1097"/>
                </a:lnTo>
                <a:lnTo>
                  <a:pt x="1013" y="1087"/>
                </a:lnTo>
                <a:lnTo>
                  <a:pt x="1017" y="1070"/>
                </a:lnTo>
                <a:lnTo>
                  <a:pt x="1024" y="1066"/>
                </a:lnTo>
                <a:lnTo>
                  <a:pt x="1031" y="1063"/>
                </a:lnTo>
                <a:lnTo>
                  <a:pt x="1029" y="1061"/>
                </a:lnTo>
                <a:lnTo>
                  <a:pt x="1029" y="1059"/>
                </a:lnTo>
                <a:lnTo>
                  <a:pt x="1031" y="1054"/>
                </a:lnTo>
                <a:lnTo>
                  <a:pt x="1034" y="1052"/>
                </a:lnTo>
                <a:lnTo>
                  <a:pt x="1036" y="1047"/>
                </a:lnTo>
                <a:lnTo>
                  <a:pt x="1041" y="1047"/>
                </a:lnTo>
                <a:lnTo>
                  <a:pt x="1046" y="1040"/>
                </a:lnTo>
                <a:lnTo>
                  <a:pt x="1050" y="1030"/>
                </a:lnTo>
                <a:lnTo>
                  <a:pt x="1048" y="1028"/>
                </a:lnTo>
                <a:lnTo>
                  <a:pt x="1046" y="1028"/>
                </a:lnTo>
                <a:lnTo>
                  <a:pt x="1048" y="1023"/>
                </a:lnTo>
                <a:lnTo>
                  <a:pt x="1048" y="1018"/>
                </a:lnTo>
                <a:lnTo>
                  <a:pt x="1048" y="1009"/>
                </a:lnTo>
                <a:lnTo>
                  <a:pt x="1048" y="1002"/>
                </a:lnTo>
                <a:lnTo>
                  <a:pt x="1041" y="988"/>
                </a:lnTo>
                <a:lnTo>
                  <a:pt x="1036" y="976"/>
                </a:lnTo>
                <a:lnTo>
                  <a:pt x="1036" y="973"/>
                </a:lnTo>
                <a:lnTo>
                  <a:pt x="1036" y="971"/>
                </a:lnTo>
                <a:lnTo>
                  <a:pt x="1031" y="969"/>
                </a:lnTo>
                <a:lnTo>
                  <a:pt x="1027" y="966"/>
                </a:lnTo>
                <a:lnTo>
                  <a:pt x="1022" y="969"/>
                </a:lnTo>
                <a:lnTo>
                  <a:pt x="1015" y="973"/>
                </a:lnTo>
                <a:lnTo>
                  <a:pt x="1017" y="980"/>
                </a:lnTo>
                <a:lnTo>
                  <a:pt x="1017" y="983"/>
                </a:lnTo>
                <a:lnTo>
                  <a:pt x="1015" y="985"/>
                </a:lnTo>
                <a:lnTo>
                  <a:pt x="1010" y="988"/>
                </a:lnTo>
                <a:lnTo>
                  <a:pt x="1008" y="988"/>
                </a:lnTo>
                <a:lnTo>
                  <a:pt x="1005" y="988"/>
                </a:lnTo>
                <a:lnTo>
                  <a:pt x="1005" y="985"/>
                </a:lnTo>
                <a:lnTo>
                  <a:pt x="1005" y="983"/>
                </a:lnTo>
                <a:lnTo>
                  <a:pt x="998" y="978"/>
                </a:lnTo>
                <a:lnTo>
                  <a:pt x="994" y="973"/>
                </a:lnTo>
                <a:lnTo>
                  <a:pt x="989" y="973"/>
                </a:lnTo>
                <a:lnTo>
                  <a:pt x="984" y="976"/>
                </a:lnTo>
                <a:lnTo>
                  <a:pt x="977" y="971"/>
                </a:lnTo>
                <a:lnTo>
                  <a:pt x="975" y="964"/>
                </a:lnTo>
                <a:lnTo>
                  <a:pt x="970" y="959"/>
                </a:lnTo>
                <a:lnTo>
                  <a:pt x="963" y="957"/>
                </a:lnTo>
                <a:lnTo>
                  <a:pt x="956" y="954"/>
                </a:lnTo>
                <a:lnTo>
                  <a:pt x="951" y="952"/>
                </a:lnTo>
                <a:lnTo>
                  <a:pt x="951" y="945"/>
                </a:lnTo>
                <a:lnTo>
                  <a:pt x="951" y="938"/>
                </a:lnTo>
                <a:lnTo>
                  <a:pt x="939" y="926"/>
                </a:lnTo>
                <a:lnTo>
                  <a:pt x="930" y="916"/>
                </a:lnTo>
                <a:lnTo>
                  <a:pt x="932" y="914"/>
                </a:lnTo>
                <a:lnTo>
                  <a:pt x="932" y="912"/>
                </a:lnTo>
                <a:lnTo>
                  <a:pt x="918" y="909"/>
                </a:lnTo>
                <a:lnTo>
                  <a:pt x="904" y="907"/>
                </a:lnTo>
                <a:lnTo>
                  <a:pt x="892" y="902"/>
                </a:lnTo>
                <a:lnTo>
                  <a:pt x="873" y="890"/>
                </a:lnTo>
                <a:lnTo>
                  <a:pt x="861" y="879"/>
                </a:lnTo>
                <a:lnTo>
                  <a:pt x="845" y="871"/>
                </a:lnTo>
                <a:lnTo>
                  <a:pt x="837" y="874"/>
                </a:lnTo>
                <a:lnTo>
                  <a:pt x="828" y="879"/>
                </a:lnTo>
                <a:lnTo>
                  <a:pt x="807" y="871"/>
                </a:lnTo>
                <a:lnTo>
                  <a:pt x="790" y="864"/>
                </a:lnTo>
                <a:lnTo>
                  <a:pt x="781" y="860"/>
                </a:lnTo>
                <a:lnTo>
                  <a:pt x="771" y="855"/>
                </a:lnTo>
                <a:lnTo>
                  <a:pt x="759" y="850"/>
                </a:lnTo>
                <a:lnTo>
                  <a:pt x="750" y="845"/>
                </a:lnTo>
                <a:lnTo>
                  <a:pt x="743" y="841"/>
                </a:lnTo>
                <a:lnTo>
                  <a:pt x="733" y="834"/>
                </a:lnTo>
                <a:lnTo>
                  <a:pt x="726" y="829"/>
                </a:lnTo>
                <a:lnTo>
                  <a:pt x="721" y="819"/>
                </a:lnTo>
                <a:lnTo>
                  <a:pt x="724" y="810"/>
                </a:lnTo>
                <a:lnTo>
                  <a:pt x="724" y="805"/>
                </a:lnTo>
                <a:lnTo>
                  <a:pt x="724" y="803"/>
                </a:lnTo>
                <a:lnTo>
                  <a:pt x="721" y="800"/>
                </a:lnTo>
                <a:lnTo>
                  <a:pt x="714" y="784"/>
                </a:lnTo>
                <a:lnTo>
                  <a:pt x="703" y="770"/>
                </a:lnTo>
                <a:lnTo>
                  <a:pt x="695" y="762"/>
                </a:lnTo>
                <a:lnTo>
                  <a:pt x="688" y="758"/>
                </a:lnTo>
                <a:lnTo>
                  <a:pt x="681" y="751"/>
                </a:lnTo>
                <a:lnTo>
                  <a:pt x="677" y="746"/>
                </a:lnTo>
                <a:lnTo>
                  <a:pt x="677" y="741"/>
                </a:lnTo>
                <a:lnTo>
                  <a:pt x="679" y="739"/>
                </a:lnTo>
                <a:lnTo>
                  <a:pt x="667" y="732"/>
                </a:lnTo>
                <a:lnTo>
                  <a:pt x="662" y="720"/>
                </a:lnTo>
                <a:lnTo>
                  <a:pt x="653" y="715"/>
                </a:lnTo>
                <a:lnTo>
                  <a:pt x="646" y="706"/>
                </a:lnTo>
                <a:lnTo>
                  <a:pt x="643" y="708"/>
                </a:lnTo>
                <a:lnTo>
                  <a:pt x="641" y="710"/>
                </a:lnTo>
                <a:lnTo>
                  <a:pt x="641" y="706"/>
                </a:lnTo>
                <a:lnTo>
                  <a:pt x="641" y="703"/>
                </a:lnTo>
                <a:lnTo>
                  <a:pt x="643" y="703"/>
                </a:lnTo>
                <a:lnTo>
                  <a:pt x="636" y="691"/>
                </a:lnTo>
                <a:lnTo>
                  <a:pt x="632" y="677"/>
                </a:lnTo>
                <a:lnTo>
                  <a:pt x="622" y="672"/>
                </a:lnTo>
                <a:lnTo>
                  <a:pt x="615" y="675"/>
                </a:lnTo>
                <a:lnTo>
                  <a:pt x="615" y="680"/>
                </a:lnTo>
                <a:lnTo>
                  <a:pt x="617" y="682"/>
                </a:lnTo>
                <a:lnTo>
                  <a:pt x="617" y="684"/>
                </a:lnTo>
                <a:lnTo>
                  <a:pt x="617" y="689"/>
                </a:lnTo>
                <a:lnTo>
                  <a:pt x="622" y="696"/>
                </a:lnTo>
                <a:lnTo>
                  <a:pt x="632" y="699"/>
                </a:lnTo>
                <a:lnTo>
                  <a:pt x="632" y="701"/>
                </a:lnTo>
                <a:lnTo>
                  <a:pt x="634" y="706"/>
                </a:lnTo>
                <a:lnTo>
                  <a:pt x="632" y="706"/>
                </a:lnTo>
                <a:lnTo>
                  <a:pt x="639" y="717"/>
                </a:lnTo>
                <a:lnTo>
                  <a:pt x="648" y="729"/>
                </a:lnTo>
                <a:lnTo>
                  <a:pt x="653" y="736"/>
                </a:lnTo>
                <a:lnTo>
                  <a:pt x="655" y="744"/>
                </a:lnTo>
                <a:lnTo>
                  <a:pt x="658" y="751"/>
                </a:lnTo>
                <a:lnTo>
                  <a:pt x="662" y="758"/>
                </a:lnTo>
                <a:lnTo>
                  <a:pt x="662" y="760"/>
                </a:lnTo>
                <a:lnTo>
                  <a:pt x="662" y="765"/>
                </a:lnTo>
                <a:lnTo>
                  <a:pt x="665" y="765"/>
                </a:lnTo>
                <a:lnTo>
                  <a:pt x="665" y="767"/>
                </a:lnTo>
                <a:lnTo>
                  <a:pt x="667" y="767"/>
                </a:lnTo>
                <a:lnTo>
                  <a:pt x="672" y="767"/>
                </a:lnTo>
                <a:lnTo>
                  <a:pt x="674" y="772"/>
                </a:lnTo>
                <a:lnTo>
                  <a:pt x="679" y="779"/>
                </a:lnTo>
                <a:lnTo>
                  <a:pt x="677" y="784"/>
                </a:lnTo>
                <a:lnTo>
                  <a:pt x="669" y="784"/>
                </a:lnTo>
                <a:lnTo>
                  <a:pt x="667" y="781"/>
                </a:lnTo>
                <a:lnTo>
                  <a:pt x="662" y="774"/>
                </a:lnTo>
                <a:lnTo>
                  <a:pt x="660" y="772"/>
                </a:lnTo>
                <a:lnTo>
                  <a:pt x="655" y="767"/>
                </a:lnTo>
                <a:lnTo>
                  <a:pt x="643" y="762"/>
                </a:lnTo>
                <a:lnTo>
                  <a:pt x="643" y="751"/>
                </a:lnTo>
                <a:lnTo>
                  <a:pt x="641" y="741"/>
                </a:lnTo>
                <a:lnTo>
                  <a:pt x="634" y="734"/>
                </a:lnTo>
                <a:lnTo>
                  <a:pt x="620" y="729"/>
                </a:lnTo>
                <a:lnTo>
                  <a:pt x="613" y="725"/>
                </a:lnTo>
                <a:lnTo>
                  <a:pt x="617" y="720"/>
                </a:lnTo>
                <a:lnTo>
                  <a:pt x="620" y="715"/>
                </a:lnTo>
                <a:lnTo>
                  <a:pt x="620" y="713"/>
                </a:lnTo>
                <a:lnTo>
                  <a:pt x="615" y="703"/>
                </a:lnTo>
                <a:lnTo>
                  <a:pt x="606" y="699"/>
                </a:lnTo>
                <a:lnTo>
                  <a:pt x="601" y="689"/>
                </a:lnTo>
                <a:lnTo>
                  <a:pt x="594" y="677"/>
                </a:lnTo>
                <a:lnTo>
                  <a:pt x="589" y="668"/>
                </a:lnTo>
                <a:lnTo>
                  <a:pt x="584" y="656"/>
                </a:lnTo>
                <a:lnTo>
                  <a:pt x="577" y="646"/>
                </a:lnTo>
                <a:lnTo>
                  <a:pt x="570" y="642"/>
                </a:lnTo>
                <a:lnTo>
                  <a:pt x="568" y="642"/>
                </a:lnTo>
                <a:lnTo>
                  <a:pt x="563" y="642"/>
                </a:lnTo>
                <a:lnTo>
                  <a:pt x="561" y="639"/>
                </a:lnTo>
                <a:lnTo>
                  <a:pt x="561" y="637"/>
                </a:lnTo>
                <a:lnTo>
                  <a:pt x="546" y="635"/>
                </a:lnTo>
                <a:lnTo>
                  <a:pt x="544" y="625"/>
                </a:lnTo>
                <a:lnTo>
                  <a:pt x="539" y="618"/>
                </a:lnTo>
                <a:lnTo>
                  <a:pt x="532" y="613"/>
                </a:lnTo>
                <a:lnTo>
                  <a:pt x="532" y="608"/>
                </a:lnTo>
                <a:lnTo>
                  <a:pt x="532" y="604"/>
                </a:lnTo>
                <a:lnTo>
                  <a:pt x="527" y="601"/>
                </a:lnTo>
                <a:lnTo>
                  <a:pt x="525" y="599"/>
                </a:lnTo>
                <a:lnTo>
                  <a:pt x="525" y="594"/>
                </a:lnTo>
                <a:lnTo>
                  <a:pt x="525" y="592"/>
                </a:lnTo>
                <a:lnTo>
                  <a:pt x="516" y="582"/>
                </a:lnTo>
                <a:lnTo>
                  <a:pt x="509" y="566"/>
                </a:lnTo>
                <a:lnTo>
                  <a:pt x="506" y="563"/>
                </a:lnTo>
                <a:lnTo>
                  <a:pt x="504" y="556"/>
                </a:lnTo>
                <a:lnTo>
                  <a:pt x="504" y="552"/>
                </a:lnTo>
                <a:lnTo>
                  <a:pt x="506" y="549"/>
                </a:lnTo>
                <a:lnTo>
                  <a:pt x="504" y="537"/>
                </a:lnTo>
                <a:lnTo>
                  <a:pt x="501" y="530"/>
                </a:lnTo>
                <a:lnTo>
                  <a:pt x="501" y="528"/>
                </a:lnTo>
                <a:lnTo>
                  <a:pt x="501" y="526"/>
                </a:lnTo>
                <a:lnTo>
                  <a:pt x="504" y="509"/>
                </a:lnTo>
                <a:lnTo>
                  <a:pt x="509" y="488"/>
                </a:lnTo>
                <a:lnTo>
                  <a:pt x="506" y="471"/>
                </a:lnTo>
                <a:lnTo>
                  <a:pt x="499" y="462"/>
                </a:lnTo>
                <a:lnTo>
                  <a:pt x="499" y="459"/>
                </a:lnTo>
                <a:lnTo>
                  <a:pt x="499" y="457"/>
                </a:lnTo>
                <a:lnTo>
                  <a:pt x="499" y="454"/>
                </a:lnTo>
                <a:lnTo>
                  <a:pt x="499" y="452"/>
                </a:lnTo>
                <a:lnTo>
                  <a:pt x="497" y="452"/>
                </a:lnTo>
                <a:lnTo>
                  <a:pt x="494" y="450"/>
                </a:lnTo>
                <a:lnTo>
                  <a:pt x="487" y="445"/>
                </a:lnTo>
                <a:lnTo>
                  <a:pt x="478" y="443"/>
                </a:lnTo>
                <a:lnTo>
                  <a:pt x="478" y="440"/>
                </a:lnTo>
                <a:lnTo>
                  <a:pt x="478" y="438"/>
                </a:lnTo>
                <a:lnTo>
                  <a:pt x="473" y="438"/>
                </a:lnTo>
                <a:lnTo>
                  <a:pt x="471" y="438"/>
                </a:lnTo>
                <a:lnTo>
                  <a:pt x="466" y="436"/>
                </a:lnTo>
                <a:lnTo>
                  <a:pt x="464" y="431"/>
                </a:lnTo>
                <a:lnTo>
                  <a:pt x="459" y="428"/>
                </a:lnTo>
                <a:lnTo>
                  <a:pt x="456" y="424"/>
                </a:lnTo>
                <a:lnTo>
                  <a:pt x="459" y="424"/>
                </a:lnTo>
                <a:lnTo>
                  <a:pt x="461" y="424"/>
                </a:lnTo>
                <a:lnTo>
                  <a:pt x="471" y="424"/>
                </a:lnTo>
                <a:lnTo>
                  <a:pt x="480" y="426"/>
                </a:lnTo>
                <a:lnTo>
                  <a:pt x="475" y="421"/>
                </a:lnTo>
                <a:lnTo>
                  <a:pt x="466" y="421"/>
                </a:lnTo>
                <a:lnTo>
                  <a:pt x="466" y="417"/>
                </a:lnTo>
                <a:lnTo>
                  <a:pt x="466" y="414"/>
                </a:lnTo>
                <a:lnTo>
                  <a:pt x="464" y="414"/>
                </a:lnTo>
                <a:lnTo>
                  <a:pt x="464" y="412"/>
                </a:lnTo>
                <a:lnTo>
                  <a:pt x="464" y="409"/>
                </a:lnTo>
                <a:lnTo>
                  <a:pt x="459" y="409"/>
                </a:lnTo>
                <a:lnTo>
                  <a:pt x="456" y="409"/>
                </a:lnTo>
                <a:lnTo>
                  <a:pt x="459" y="402"/>
                </a:lnTo>
                <a:lnTo>
                  <a:pt x="459" y="398"/>
                </a:lnTo>
                <a:lnTo>
                  <a:pt x="456" y="398"/>
                </a:lnTo>
                <a:lnTo>
                  <a:pt x="454" y="402"/>
                </a:lnTo>
                <a:lnTo>
                  <a:pt x="454" y="405"/>
                </a:lnTo>
                <a:lnTo>
                  <a:pt x="452" y="405"/>
                </a:lnTo>
                <a:lnTo>
                  <a:pt x="452" y="402"/>
                </a:lnTo>
                <a:lnTo>
                  <a:pt x="449" y="400"/>
                </a:lnTo>
                <a:lnTo>
                  <a:pt x="447" y="395"/>
                </a:lnTo>
                <a:lnTo>
                  <a:pt x="447" y="393"/>
                </a:lnTo>
                <a:lnTo>
                  <a:pt x="449" y="391"/>
                </a:lnTo>
                <a:lnTo>
                  <a:pt x="447" y="391"/>
                </a:lnTo>
                <a:lnTo>
                  <a:pt x="442" y="393"/>
                </a:lnTo>
                <a:lnTo>
                  <a:pt x="438" y="391"/>
                </a:lnTo>
                <a:lnTo>
                  <a:pt x="435" y="386"/>
                </a:lnTo>
                <a:lnTo>
                  <a:pt x="435" y="381"/>
                </a:lnTo>
                <a:lnTo>
                  <a:pt x="435" y="379"/>
                </a:lnTo>
                <a:lnTo>
                  <a:pt x="433" y="379"/>
                </a:lnTo>
                <a:lnTo>
                  <a:pt x="433" y="376"/>
                </a:lnTo>
                <a:lnTo>
                  <a:pt x="433" y="372"/>
                </a:lnTo>
                <a:lnTo>
                  <a:pt x="430" y="374"/>
                </a:lnTo>
                <a:lnTo>
                  <a:pt x="428" y="374"/>
                </a:lnTo>
                <a:lnTo>
                  <a:pt x="428" y="372"/>
                </a:lnTo>
                <a:lnTo>
                  <a:pt x="426" y="367"/>
                </a:lnTo>
                <a:lnTo>
                  <a:pt x="421" y="367"/>
                </a:lnTo>
                <a:lnTo>
                  <a:pt x="416" y="367"/>
                </a:lnTo>
                <a:lnTo>
                  <a:pt x="416" y="364"/>
                </a:lnTo>
                <a:lnTo>
                  <a:pt x="416" y="362"/>
                </a:lnTo>
                <a:lnTo>
                  <a:pt x="414" y="362"/>
                </a:lnTo>
                <a:lnTo>
                  <a:pt x="414" y="360"/>
                </a:lnTo>
                <a:lnTo>
                  <a:pt x="414" y="357"/>
                </a:lnTo>
                <a:lnTo>
                  <a:pt x="411" y="357"/>
                </a:lnTo>
                <a:lnTo>
                  <a:pt x="414" y="364"/>
                </a:lnTo>
                <a:lnTo>
                  <a:pt x="416" y="369"/>
                </a:lnTo>
                <a:lnTo>
                  <a:pt x="414" y="372"/>
                </a:lnTo>
                <a:lnTo>
                  <a:pt x="411" y="374"/>
                </a:lnTo>
                <a:lnTo>
                  <a:pt x="404" y="369"/>
                </a:lnTo>
                <a:lnTo>
                  <a:pt x="402" y="362"/>
                </a:lnTo>
                <a:lnTo>
                  <a:pt x="400" y="362"/>
                </a:lnTo>
                <a:lnTo>
                  <a:pt x="397" y="362"/>
                </a:lnTo>
                <a:lnTo>
                  <a:pt x="395" y="357"/>
                </a:lnTo>
                <a:lnTo>
                  <a:pt x="395" y="353"/>
                </a:lnTo>
                <a:lnTo>
                  <a:pt x="397" y="353"/>
                </a:lnTo>
                <a:lnTo>
                  <a:pt x="397" y="350"/>
                </a:lnTo>
                <a:lnTo>
                  <a:pt x="395" y="348"/>
                </a:lnTo>
                <a:lnTo>
                  <a:pt x="393" y="353"/>
                </a:lnTo>
                <a:lnTo>
                  <a:pt x="393" y="355"/>
                </a:lnTo>
                <a:lnTo>
                  <a:pt x="390" y="355"/>
                </a:lnTo>
                <a:lnTo>
                  <a:pt x="388" y="350"/>
                </a:lnTo>
                <a:lnTo>
                  <a:pt x="385" y="345"/>
                </a:lnTo>
                <a:lnTo>
                  <a:pt x="395" y="343"/>
                </a:lnTo>
                <a:lnTo>
                  <a:pt x="397" y="334"/>
                </a:lnTo>
                <a:lnTo>
                  <a:pt x="395" y="334"/>
                </a:lnTo>
                <a:lnTo>
                  <a:pt x="393" y="334"/>
                </a:lnTo>
                <a:lnTo>
                  <a:pt x="393" y="336"/>
                </a:lnTo>
                <a:lnTo>
                  <a:pt x="390" y="341"/>
                </a:lnTo>
                <a:lnTo>
                  <a:pt x="385" y="343"/>
                </a:lnTo>
                <a:lnTo>
                  <a:pt x="383" y="338"/>
                </a:lnTo>
                <a:lnTo>
                  <a:pt x="381" y="331"/>
                </a:lnTo>
                <a:lnTo>
                  <a:pt x="381" y="334"/>
                </a:lnTo>
                <a:lnTo>
                  <a:pt x="378" y="338"/>
                </a:lnTo>
                <a:lnTo>
                  <a:pt x="383" y="341"/>
                </a:lnTo>
                <a:lnTo>
                  <a:pt x="385" y="348"/>
                </a:lnTo>
                <a:lnTo>
                  <a:pt x="385" y="350"/>
                </a:lnTo>
                <a:lnTo>
                  <a:pt x="385" y="353"/>
                </a:lnTo>
                <a:lnTo>
                  <a:pt x="378" y="350"/>
                </a:lnTo>
                <a:lnTo>
                  <a:pt x="376" y="343"/>
                </a:lnTo>
                <a:lnTo>
                  <a:pt x="374" y="343"/>
                </a:lnTo>
                <a:lnTo>
                  <a:pt x="371" y="343"/>
                </a:lnTo>
                <a:lnTo>
                  <a:pt x="367" y="336"/>
                </a:lnTo>
                <a:lnTo>
                  <a:pt x="362" y="327"/>
                </a:lnTo>
                <a:lnTo>
                  <a:pt x="362" y="329"/>
                </a:lnTo>
                <a:lnTo>
                  <a:pt x="343" y="319"/>
                </a:lnTo>
                <a:lnTo>
                  <a:pt x="326" y="312"/>
                </a:lnTo>
                <a:lnTo>
                  <a:pt x="324" y="310"/>
                </a:lnTo>
                <a:lnTo>
                  <a:pt x="324" y="308"/>
                </a:lnTo>
                <a:lnTo>
                  <a:pt x="317" y="308"/>
                </a:lnTo>
                <a:lnTo>
                  <a:pt x="307" y="308"/>
                </a:lnTo>
                <a:lnTo>
                  <a:pt x="307" y="305"/>
                </a:lnTo>
                <a:lnTo>
                  <a:pt x="293" y="305"/>
                </a:lnTo>
                <a:lnTo>
                  <a:pt x="279" y="305"/>
                </a:lnTo>
                <a:lnTo>
                  <a:pt x="272" y="305"/>
                </a:lnTo>
                <a:lnTo>
                  <a:pt x="265" y="300"/>
                </a:lnTo>
                <a:lnTo>
                  <a:pt x="262" y="300"/>
                </a:lnTo>
                <a:lnTo>
                  <a:pt x="258" y="300"/>
                </a:lnTo>
                <a:lnTo>
                  <a:pt x="255" y="300"/>
                </a:lnTo>
                <a:lnTo>
                  <a:pt x="253" y="296"/>
                </a:lnTo>
                <a:lnTo>
                  <a:pt x="251" y="296"/>
                </a:lnTo>
                <a:lnTo>
                  <a:pt x="246" y="296"/>
                </a:lnTo>
                <a:lnTo>
                  <a:pt x="243" y="293"/>
                </a:lnTo>
                <a:lnTo>
                  <a:pt x="234" y="293"/>
                </a:lnTo>
                <a:lnTo>
                  <a:pt x="225" y="293"/>
                </a:lnTo>
                <a:lnTo>
                  <a:pt x="225" y="296"/>
                </a:lnTo>
                <a:lnTo>
                  <a:pt x="227" y="296"/>
                </a:lnTo>
                <a:lnTo>
                  <a:pt x="229" y="296"/>
                </a:lnTo>
                <a:lnTo>
                  <a:pt x="227" y="300"/>
                </a:lnTo>
                <a:lnTo>
                  <a:pt x="225" y="305"/>
                </a:lnTo>
                <a:lnTo>
                  <a:pt x="220" y="305"/>
                </a:lnTo>
                <a:lnTo>
                  <a:pt x="215" y="305"/>
                </a:lnTo>
                <a:lnTo>
                  <a:pt x="203" y="312"/>
                </a:lnTo>
                <a:lnTo>
                  <a:pt x="191" y="315"/>
                </a:lnTo>
                <a:lnTo>
                  <a:pt x="187" y="315"/>
                </a:lnTo>
                <a:lnTo>
                  <a:pt x="184" y="315"/>
                </a:lnTo>
                <a:lnTo>
                  <a:pt x="184" y="312"/>
                </a:lnTo>
                <a:lnTo>
                  <a:pt x="187" y="310"/>
                </a:lnTo>
                <a:lnTo>
                  <a:pt x="184" y="310"/>
                </a:lnTo>
                <a:lnTo>
                  <a:pt x="191" y="296"/>
                </a:lnTo>
                <a:lnTo>
                  <a:pt x="206" y="291"/>
                </a:lnTo>
                <a:lnTo>
                  <a:pt x="206" y="289"/>
                </a:lnTo>
                <a:lnTo>
                  <a:pt x="182" y="298"/>
                </a:lnTo>
                <a:lnTo>
                  <a:pt x="161" y="312"/>
                </a:lnTo>
                <a:lnTo>
                  <a:pt x="161" y="315"/>
                </a:lnTo>
                <a:lnTo>
                  <a:pt x="163" y="317"/>
                </a:lnTo>
                <a:lnTo>
                  <a:pt x="168" y="317"/>
                </a:lnTo>
                <a:lnTo>
                  <a:pt x="156" y="329"/>
                </a:lnTo>
                <a:lnTo>
                  <a:pt x="139" y="336"/>
                </a:lnTo>
                <a:lnTo>
                  <a:pt x="125" y="345"/>
                </a:lnTo>
                <a:lnTo>
                  <a:pt x="109" y="353"/>
                </a:lnTo>
                <a:lnTo>
                  <a:pt x="102" y="357"/>
                </a:lnTo>
                <a:lnTo>
                  <a:pt x="90" y="360"/>
                </a:lnTo>
                <a:lnTo>
                  <a:pt x="83" y="364"/>
                </a:lnTo>
                <a:lnTo>
                  <a:pt x="71" y="364"/>
                </a:lnTo>
                <a:lnTo>
                  <a:pt x="66" y="367"/>
                </a:lnTo>
                <a:lnTo>
                  <a:pt x="61" y="369"/>
                </a:lnTo>
                <a:lnTo>
                  <a:pt x="61" y="367"/>
                </a:lnTo>
                <a:lnTo>
                  <a:pt x="57" y="372"/>
                </a:lnTo>
                <a:lnTo>
                  <a:pt x="49" y="374"/>
                </a:lnTo>
                <a:lnTo>
                  <a:pt x="42" y="376"/>
                </a:lnTo>
                <a:lnTo>
                  <a:pt x="35" y="379"/>
                </a:lnTo>
                <a:lnTo>
                  <a:pt x="40" y="369"/>
                </a:lnTo>
                <a:lnTo>
                  <a:pt x="52" y="369"/>
                </a:lnTo>
                <a:lnTo>
                  <a:pt x="64" y="360"/>
                </a:lnTo>
                <a:lnTo>
                  <a:pt x="80" y="355"/>
                </a:lnTo>
                <a:lnTo>
                  <a:pt x="83" y="355"/>
                </a:lnTo>
                <a:lnTo>
                  <a:pt x="90" y="348"/>
                </a:lnTo>
                <a:lnTo>
                  <a:pt x="99" y="345"/>
                </a:lnTo>
                <a:lnTo>
                  <a:pt x="109" y="341"/>
                </a:lnTo>
                <a:lnTo>
                  <a:pt x="116" y="336"/>
                </a:lnTo>
                <a:lnTo>
                  <a:pt x="118" y="329"/>
                </a:lnTo>
                <a:lnTo>
                  <a:pt x="120" y="322"/>
                </a:lnTo>
                <a:lnTo>
                  <a:pt x="116" y="322"/>
                </a:lnTo>
                <a:lnTo>
                  <a:pt x="113" y="322"/>
                </a:lnTo>
                <a:lnTo>
                  <a:pt x="111" y="322"/>
                </a:lnTo>
                <a:lnTo>
                  <a:pt x="109" y="322"/>
                </a:lnTo>
                <a:lnTo>
                  <a:pt x="109" y="319"/>
                </a:lnTo>
                <a:lnTo>
                  <a:pt x="104" y="322"/>
                </a:lnTo>
                <a:lnTo>
                  <a:pt x="102" y="327"/>
                </a:lnTo>
                <a:lnTo>
                  <a:pt x="99" y="324"/>
                </a:lnTo>
                <a:lnTo>
                  <a:pt x="97" y="322"/>
                </a:lnTo>
                <a:lnTo>
                  <a:pt x="90" y="319"/>
                </a:lnTo>
                <a:lnTo>
                  <a:pt x="85" y="319"/>
                </a:lnTo>
                <a:lnTo>
                  <a:pt x="80" y="322"/>
                </a:lnTo>
                <a:lnTo>
                  <a:pt x="75" y="322"/>
                </a:lnTo>
                <a:lnTo>
                  <a:pt x="71" y="322"/>
                </a:lnTo>
                <a:lnTo>
                  <a:pt x="66" y="322"/>
                </a:lnTo>
                <a:lnTo>
                  <a:pt x="68" y="319"/>
                </a:lnTo>
                <a:lnTo>
                  <a:pt x="71" y="317"/>
                </a:lnTo>
                <a:lnTo>
                  <a:pt x="68" y="317"/>
                </a:lnTo>
                <a:lnTo>
                  <a:pt x="66" y="317"/>
                </a:lnTo>
                <a:lnTo>
                  <a:pt x="66" y="315"/>
                </a:lnTo>
                <a:lnTo>
                  <a:pt x="66" y="312"/>
                </a:lnTo>
                <a:lnTo>
                  <a:pt x="64" y="305"/>
                </a:lnTo>
                <a:lnTo>
                  <a:pt x="61" y="303"/>
                </a:lnTo>
                <a:lnTo>
                  <a:pt x="54" y="308"/>
                </a:lnTo>
                <a:lnTo>
                  <a:pt x="42" y="308"/>
                </a:lnTo>
                <a:lnTo>
                  <a:pt x="38" y="303"/>
                </a:lnTo>
                <a:lnTo>
                  <a:pt x="28" y="298"/>
                </a:lnTo>
                <a:lnTo>
                  <a:pt x="26" y="291"/>
                </a:lnTo>
                <a:lnTo>
                  <a:pt x="21" y="284"/>
                </a:lnTo>
                <a:lnTo>
                  <a:pt x="23" y="274"/>
                </a:lnTo>
                <a:lnTo>
                  <a:pt x="35" y="270"/>
                </a:lnTo>
                <a:lnTo>
                  <a:pt x="35" y="265"/>
                </a:lnTo>
                <a:lnTo>
                  <a:pt x="40" y="263"/>
                </a:lnTo>
                <a:lnTo>
                  <a:pt x="52" y="263"/>
                </a:lnTo>
                <a:lnTo>
                  <a:pt x="64" y="258"/>
                </a:lnTo>
                <a:lnTo>
                  <a:pt x="68" y="258"/>
                </a:lnTo>
                <a:lnTo>
                  <a:pt x="71" y="260"/>
                </a:lnTo>
                <a:lnTo>
                  <a:pt x="78" y="258"/>
                </a:lnTo>
                <a:lnTo>
                  <a:pt x="78" y="251"/>
                </a:lnTo>
                <a:lnTo>
                  <a:pt x="75" y="251"/>
                </a:lnTo>
                <a:lnTo>
                  <a:pt x="75" y="246"/>
                </a:lnTo>
                <a:lnTo>
                  <a:pt x="78" y="244"/>
                </a:lnTo>
                <a:lnTo>
                  <a:pt x="61" y="246"/>
                </a:lnTo>
                <a:lnTo>
                  <a:pt x="47" y="248"/>
                </a:lnTo>
                <a:lnTo>
                  <a:pt x="33" y="248"/>
                </a:lnTo>
                <a:lnTo>
                  <a:pt x="16" y="246"/>
                </a:lnTo>
                <a:lnTo>
                  <a:pt x="12" y="241"/>
                </a:lnTo>
                <a:lnTo>
                  <a:pt x="9" y="237"/>
                </a:lnTo>
                <a:lnTo>
                  <a:pt x="4" y="237"/>
                </a:lnTo>
                <a:lnTo>
                  <a:pt x="0" y="234"/>
                </a:lnTo>
                <a:lnTo>
                  <a:pt x="7" y="227"/>
                </a:lnTo>
                <a:lnTo>
                  <a:pt x="21" y="225"/>
                </a:lnTo>
                <a:lnTo>
                  <a:pt x="23" y="222"/>
                </a:lnTo>
                <a:lnTo>
                  <a:pt x="26" y="220"/>
                </a:lnTo>
                <a:lnTo>
                  <a:pt x="33" y="220"/>
                </a:lnTo>
                <a:lnTo>
                  <a:pt x="42" y="218"/>
                </a:lnTo>
                <a:lnTo>
                  <a:pt x="45" y="218"/>
                </a:lnTo>
                <a:lnTo>
                  <a:pt x="47" y="218"/>
                </a:lnTo>
                <a:lnTo>
                  <a:pt x="47" y="222"/>
                </a:lnTo>
                <a:lnTo>
                  <a:pt x="45" y="225"/>
                </a:lnTo>
                <a:lnTo>
                  <a:pt x="57" y="225"/>
                </a:lnTo>
                <a:lnTo>
                  <a:pt x="68" y="225"/>
                </a:lnTo>
                <a:lnTo>
                  <a:pt x="64" y="220"/>
                </a:lnTo>
                <a:lnTo>
                  <a:pt x="59" y="215"/>
                </a:lnTo>
                <a:lnTo>
                  <a:pt x="54" y="215"/>
                </a:lnTo>
                <a:lnTo>
                  <a:pt x="49" y="215"/>
                </a:lnTo>
                <a:lnTo>
                  <a:pt x="45" y="210"/>
                </a:lnTo>
                <a:lnTo>
                  <a:pt x="33" y="203"/>
                </a:lnTo>
                <a:lnTo>
                  <a:pt x="23" y="201"/>
                </a:lnTo>
                <a:lnTo>
                  <a:pt x="12" y="199"/>
                </a:lnTo>
                <a:lnTo>
                  <a:pt x="12" y="196"/>
                </a:lnTo>
                <a:lnTo>
                  <a:pt x="16" y="191"/>
                </a:lnTo>
                <a:lnTo>
                  <a:pt x="26" y="189"/>
                </a:lnTo>
                <a:lnTo>
                  <a:pt x="35" y="189"/>
                </a:lnTo>
                <a:lnTo>
                  <a:pt x="42" y="187"/>
                </a:lnTo>
                <a:lnTo>
                  <a:pt x="57" y="177"/>
                </a:lnTo>
                <a:lnTo>
                  <a:pt x="66" y="170"/>
                </a:lnTo>
                <a:lnTo>
                  <a:pt x="75" y="170"/>
                </a:lnTo>
                <a:lnTo>
                  <a:pt x="83" y="168"/>
                </a:lnTo>
                <a:lnTo>
                  <a:pt x="90" y="165"/>
                </a:lnTo>
                <a:lnTo>
                  <a:pt x="97" y="163"/>
                </a:lnTo>
                <a:lnTo>
                  <a:pt x="106" y="163"/>
                </a:lnTo>
                <a:lnTo>
                  <a:pt x="116" y="163"/>
                </a:lnTo>
                <a:lnTo>
                  <a:pt x="123" y="158"/>
                </a:lnTo>
                <a:lnTo>
                  <a:pt x="128" y="156"/>
                </a:lnTo>
                <a:lnTo>
                  <a:pt x="132" y="158"/>
                </a:lnTo>
                <a:lnTo>
                  <a:pt x="139" y="158"/>
                </a:lnTo>
                <a:lnTo>
                  <a:pt x="139" y="161"/>
                </a:lnTo>
                <a:lnTo>
                  <a:pt x="137" y="163"/>
                </a:lnTo>
                <a:lnTo>
                  <a:pt x="142" y="161"/>
                </a:lnTo>
                <a:lnTo>
                  <a:pt x="146" y="161"/>
                </a:lnTo>
                <a:lnTo>
                  <a:pt x="156" y="161"/>
                </a:lnTo>
                <a:lnTo>
                  <a:pt x="165" y="163"/>
                </a:lnTo>
                <a:lnTo>
                  <a:pt x="170" y="163"/>
                </a:lnTo>
                <a:lnTo>
                  <a:pt x="177" y="163"/>
                </a:lnTo>
                <a:lnTo>
                  <a:pt x="180" y="163"/>
                </a:lnTo>
                <a:lnTo>
                  <a:pt x="182" y="165"/>
                </a:lnTo>
                <a:lnTo>
                  <a:pt x="227" y="170"/>
                </a:lnTo>
                <a:lnTo>
                  <a:pt x="274" y="175"/>
                </a:lnTo>
                <a:lnTo>
                  <a:pt x="284" y="173"/>
                </a:lnTo>
                <a:lnTo>
                  <a:pt x="296" y="175"/>
                </a:lnTo>
                <a:lnTo>
                  <a:pt x="305" y="180"/>
                </a:lnTo>
                <a:lnTo>
                  <a:pt x="317" y="180"/>
                </a:lnTo>
                <a:lnTo>
                  <a:pt x="341" y="184"/>
                </a:lnTo>
                <a:lnTo>
                  <a:pt x="359" y="189"/>
                </a:lnTo>
                <a:lnTo>
                  <a:pt x="364" y="189"/>
                </a:lnTo>
                <a:lnTo>
                  <a:pt x="369" y="189"/>
                </a:lnTo>
                <a:lnTo>
                  <a:pt x="369" y="187"/>
                </a:lnTo>
                <a:lnTo>
                  <a:pt x="371" y="184"/>
                </a:lnTo>
                <a:lnTo>
                  <a:pt x="381" y="182"/>
                </a:lnTo>
                <a:lnTo>
                  <a:pt x="390" y="180"/>
                </a:lnTo>
                <a:lnTo>
                  <a:pt x="390" y="182"/>
                </a:lnTo>
                <a:lnTo>
                  <a:pt x="393" y="182"/>
                </a:lnTo>
                <a:lnTo>
                  <a:pt x="397" y="182"/>
                </a:lnTo>
                <a:lnTo>
                  <a:pt x="414" y="177"/>
                </a:lnTo>
                <a:lnTo>
                  <a:pt x="430" y="173"/>
                </a:lnTo>
                <a:lnTo>
                  <a:pt x="438" y="173"/>
                </a:lnTo>
                <a:lnTo>
                  <a:pt x="442" y="173"/>
                </a:lnTo>
                <a:lnTo>
                  <a:pt x="442" y="175"/>
                </a:lnTo>
                <a:lnTo>
                  <a:pt x="442" y="177"/>
                </a:lnTo>
                <a:lnTo>
                  <a:pt x="447" y="177"/>
                </a:lnTo>
                <a:lnTo>
                  <a:pt x="454" y="177"/>
                </a:lnTo>
                <a:lnTo>
                  <a:pt x="459" y="173"/>
                </a:lnTo>
                <a:lnTo>
                  <a:pt x="464" y="168"/>
                </a:lnTo>
                <a:lnTo>
                  <a:pt x="475" y="177"/>
                </a:lnTo>
                <a:lnTo>
                  <a:pt x="492" y="182"/>
                </a:lnTo>
                <a:lnTo>
                  <a:pt x="494" y="177"/>
                </a:lnTo>
                <a:lnTo>
                  <a:pt x="499" y="173"/>
                </a:lnTo>
                <a:lnTo>
                  <a:pt x="501" y="173"/>
                </a:lnTo>
                <a:lnTo>
                  <a:pt x="504" y="173"/>
                </a:lnTo>
                <a:lnTo>
                  <a:pt x="506" y="177"/>
                </a:lnTo>
                <a:lnTo>
                  <a:pt x="506" y="182"/>
                </a:lnTo>
                <a:lnTo>
                  <a:pt x="516" y="180"/>
                </a:lnTo>
                <a:lnTo>
                  <a:pt x="520" y="177"/>
                </a:lnTo>
                <a:lnTo>
                  <a:pt x="527" y="177"/>
                </a:lnTo>
                <a:lnTo>
                  <a:pt x="532" y="177"/>
                </a:lnTo>
                <a:lnTo>
                  <a:pt x="544" y="180"/>
                </a:lnTo>
                <a:lnTo>
                  <a:pt x="553" y="182"/>
                </a:lnTo>
                <a:lnTo>
                  <a:pt x="568" y="184"/>
                </a:lnTo>
                <a:lnTo>
                  <a:pt x="577" y="187"/>
                </a:lnTo>
                <a:lnTo>
                  <a:pt x="603" y="189"/>
                </a:lnTo>
                <a:lnTo>
                  <a:pt x="622" y="196"/>
                </a:lnTo>
                <a:lnTo>
                  <a:pt x="622" y="199"/>
                </a:lnTo>
                <a:lnTo>
                  <a:pt x="617" y="199"/>
                </a:lnTo>
                <a:lnTo>
                  <a:pt x="615" y="199"/>
                </a:lnTo>
                <a:lnTo>
                  <a:pt x="613" y="199"/>
                </a:lnTo>
                <a:lnTo>
                  <a:pt x="613" y="201"/>
                </a:lnTo>
                <a:lnTo>
                  <a:pt x="613" y="203"/>
                </a:lnTo>
                <a:lnTo>
                  <a:pt x="617" y="203"/>
                </a:lnTo>
                <a:lnTo>
                  <a:pt x="622" y="203"/>
                </a:lnTo>
                <a:lnTo>
                  <a:pt x="632" y="203"/>
                </a:lnTo>
                <a:lnTo>
                  <a:pt x="639" y="203"/>
                </a:lnTo>
                <a:lnTo>
                  <a:pt x="660" y="203"/>
                </a:lnTo>
                <a:lnTo>
                  <a:pt x="681" y="203"/>
                </a:lnTo>
                <a:lnTo>
                  <a:pt x="681" y="206"/>
                </a:lnTo>
                <a:lnTo>
                  <a:pt x="684" y="208"/>
                </a:lnTo>
                <a:lnTo>
                  <a:pt x="686" y="206"/>
                </a:lnTo>
                <a:lnTo>
                  <a:pt x="688" y="206"/>
                </a:lnTo>
                <a:lnTo>
                  <a:pt x="693" y="208"/>
                </a:lnTo>
                <a:lnTo>
                  <a:pt x="693" y="215"/>
                </a:lnTo>
                <a:lnTo>
                  <a:pt x="695" y="218"/>
                </a:lnTo>
                <a:lnTo>
                  <a:pt x="698" y="215"/>
                </a:lnTo>
                <a:lnTo>
                  <a:pt x="700" y="213"/>
                </a:lnTo>
                <a:lnTo>
                  <a:pt x="695" y="208"/>
                </a:lnTo>
                <a:lnTo>
                  <a:pt x="693" y="201"/>
                </a:lnTo>
                <a:lnTo>
                  <a:pt x="700" y="201"/>
                </a:lnTo>
                <a:lnTo>
                  <a:pt x="707" y="199"/>
                </a:lnTo>
                <a:lnTo>
                  <a:pt x="698" y="199"/>
                </a:lnTo>
                <a:lnTo>
                  <a:pt x="686" y="201"/>
                </a:lnTo>
                <a:lnTo>
                  <a:pt x="691" y="191"/>
                </a:lnTo>
                <a:lnTo>
                  <a:pt x="698" y="191"/>
                </a:lnTo>
                <a:lnTo>
                  <a:pt x="707" y="189"/>
                </a:lnTo>
                <a:lnTo>
                  <a:pt x="714" y="189"/>
                </a:lnTo>
                <a:lnTo>
                  <a:pt x="712" y="187"/>
                </a:lnTo>
                <a:lnTo>
                  <a:pt x="710" y="184"/>
                </a:lnTo>
                <a:lnTo>
                  <a:pt x="674" y="194"/>
                </a:lnTo>
                <a:lnTo>
                  <a:pt x="634" y="196"/>
                </a:lnTo>
                <a:lnTo>
                  <a:pt x="627" y="191"/>
                </a:lnTo>
                <a:lnTo>
                  <a:pt x="624" y="184"/>
                </a:lnTo>
                <a:lnTo>
                  <a:pt x="601" y="184"/>
                </a:lnTo>
                <a:lnTo>
                  <a:pt x="587" y="177"/>
                </a:lnTo>
                <a:lnTo>
                  <a:pt x="587" y="175"/>
                </a:lnTo>
                <a:lnTo>
                  <a:pt x="589" y="173"/>
                </a:lnTo>
                <a:lnTo>
                  <a:pt x="615" y="173"/>
                </a:lnTo>
                <a:lnTo>
                  <a:pt x="643" y="170"/>
                </a:lnTo>
                <a:lnTo>
                  <a:pt x="608" y="168"/>
                </a:lnTo>
                <a:lnTo>
                  <a:pt x="575" y="168"/>
                </a:lnTo>
                <a:lnTo>
                  <a:pt x="577" y="161"/>
                </a:lnTo>
                <a:lnTo>
                  <a:pt x="577" y="156"/>
                </a:lnTo>
                <a:lnTo>
                  <a:pt x="572" y="156"/>
                </a:lnTo>
                <a:lnTo>
                  <a:pt x="568" y="156"/>
                </a:lnTo>
                <a:lnTo>
                  <a:pt x="565" y="151"/>
                </a:lnTo>
                <a:lnTo>
                  <a:pt x="572" y="146"/>
                </a:lnTo>
                <a:lnTo>
                  <a:pt x="572" y="144"/>
                </a:lnTo>
                <a:lnTo>
                  <a:pt x="572" y="139"/>
                </a:lnTo>
                <a:lnTo>
                  <a:pt x="563" y="144"/>
                </a:lnTo>
                <a:lnTo>
                  <a:pt x="558" y="146"/>
                </a:lnTo>
                <a:lnTo>
                  <a:pt x="553" y="146"/>
                </a:lnTo>
                <a:lnTo>
                  <a:pt x="551" y="146"/>
                </a:lnTo>
                <a:lnTo>
                  <a:pt x="549" y="154"/>
                </a:lnTo>
                <a:lnTo>
                  <a:pt x="546" y="158"/>
                </a:lnTo>
                <a:lnTo>
                  <a:pt x="527" y="161"/>
                </a:lnTo>
                <a:lnTo>
                  <a:pt x="513" y="161"/>
                </a:lnTo>
                <a:lnTo>
                  <a:pt x="504" y="154"/>
                </a:lnTo>
                <a:lnTo>
                  <a:pt x="487" y="151"/>
                </a:lnTo>
                <a:lnTo>
                  <a:pt x="487" y="149"/>
                </a:lnTo>
                <a:lnTo>
                  <a:pt x="485" y="149"/>
                </a:lnTo>
                <a:lnTo>
                  <a:pt x="492" y="144"/>
                </a:lnTo>
                <a:lnTo>
                  <a:pt x="497" y="139"/>
                </a:lnTo>
                <a:lnTo>
                  <a:pt x="497" y="137"/>
                </a:lnTo>
                <a:lnTo>
                  <a:pt x="499" y="137"/>
                </a:lnTo>
                <a:lnTo>
                  <a:pt x="497" y="137"/>
                </a:lnTo>
                <a:lnTo>
                  <a:pt x="501" y="132"/>
                </a:lnTo>
                <a:lnTo>
                  <a:pt x="506" y="128"/>
                </a:lnTo>
                <a:lnTo>
                  <a:pt x="506" y="130"/>
                </a:lnTo>
                <a:lnTo>
                  <a:pt x="506" y="128"/>
                </a:lnTo>
                <a:lnTo>
                  <a:pt x="506" y="125"/>
                </a:lnTo>
                <a:lnTo>
                  <a:pt x="504" y="125"/>
                </a:lnTo>
                <a:lnTo>
                  <a:pt x="501" y="123"/>
                </a:lnTo>
                <a:lnTo>
                  <a:pt x="499" y="120"/>
                </a:lnTo>
                <a:lnTo>
                  <a:pt x="499" y="118"/>
                </a:lnTo>
                <a:lnTo>
                  <a:pt x="516" y="118"/>
                </a:lnTo>
                <a:lnTo>
                  <a:pt x="532" y="116"/>
                </a:lnTo>
                <a:lnTo>
                  <a:pt x="535" y="116"/>
                </a:lnTo>
                <a:lnTo>
                  <a:pt x="549" y="118"/>
                </a:lnTo>
                <a:lnTo>
                  <a:pt x="565" y="120"/>
                </a:lnTo>
                <a:lnTo>
                  <a:pt x="575" y="120"/>
                </a:lnTo>
                <a:lnTo>
                  <a:pt x="589" y="120"/>
                </a:lnTo>
                <a:lnTo>
                  <a:pt x="596" y="123"/>
                </a:lnTo>
                <a:lnTo>
                  <a:pt x="606" y="128"/>
                </a:lnTo>
                <a:lnTo>
                  <a:pt x="606" y="130"/>
                </a:lnTo>
                <a:lnTo>
                  <a:pt x="606" y="132"/>
                </a:lnTo>
                <a:lnTo>
                  <a:pt x="620" y="132"/>
                </a:lnTo>
                <a:lnTo>
                  <a:pt x="622" y="139"/>
                </a:lnTo>
                <a:lnTo>
                  <a:pt x="629" y="139"/>
                </a:lnTo>
                <a:lnTo>
                  <a:pt x="632" y="137"/>
                </a:lnTo>
                <a:lnTo>
                  <a:pt x="634" y="137"/>
                </a:lnTo>
                <a:lnTo>
                  <a:pt x="639" y="137"/>
                </a:lnTo>
                <a:lnTo>
                  <a:pt x="646" y="137"/>
                </a:lnTo>
                <a:lnTo>
                  <a:pt x="655" y="139"/>
                </a:lnTo>
                <a:lnTo>
                  <a:pt x="655" y="142"/>
                </a:lnTo>
                <a:lnTo>
                  <a:pt x="655" y="144"/>
                </a:lnTo>
                <a:lnTo>
                  <a:pt x="662" y="139"/>
                </a:lnTo>
                <a:lnTo>
                  <a:pt x="667" y="137"/>
                </a:lnTo>
                <a:lnTo>
                  <a:pt x="669" y="137"/>
                </a:lnTo>
                <a:lnTo>
                  <a:pt x="684" y="142"/>
                </a:lnTo>
                <a:lnTo>
                  <a:pt x="691" y="151"/>
                </a:lnTo>
                <a:lnTo>
                  <a:pt x="693" y="151"/>
                </a:lnTo>
                <a:lnTo>
                  <a:pt x="698" y="151"/>
                </a:lnTo>
                <a:lnTo>
                  <a:pt x="693" y="144"/>
                </a:lnTo>
                <a:lnTo>
                  <a:pt x="688" y="135"/>
                </a:lnTo>
                <a:lnTo>
                  <a:pt x="688" y="132"/>
                </a:lnTo>
                <a:lnTo>
                  <a:pt x="700" y="132"/>
                </a:lnTo>
                <a:lnTo>
                  <a:pt x="710" y="132"/>
                </a:lnTo>
                <a:lnTo>
                  <a:pt x="707" y="128"/>
                </a:lnTo>
                <a:lnTo>
                  <a:pt x="712" y="125"/>
                </a:lnTo>
                <a:lnTo>
                  <a:pt x="717" y="125"/>
                </a:lnTo>
                <a:lnTo>
                  <a:pt x="724" y="125"/>
                </a:lnTo>
                <a:lnTo>
                  <a:pt x="729" y="128"/>
                </a:lnTo>
                <a:lnTo>
                  <a:pt x="733" y="128"/>
                </a:lnTo>
                <a:lnTo>
                  <a:pt x="733" y="130"/>
                </a:lnTo>
                <a:lnTo>
                  <a:pt x="733" y="132"/>
                </a:lnTo>
                <a:lnTo>
                  <a:pt x="729" y="135"/>
                </a:lnTo>
                <a:lnTo>
                  <a:pt x="724" y="139"/>
                </a:lnTo>
                <a:lnTo>
                  <a:pt x="731" y="146"/>
                </a:lnTo>
                <a:lnTo>
                  <a:pt x="736" y="156"/>
                </a:lnTo>
                <a:lnTo>
                  <a:pt x="736" y="158"/>
                </a:lnTo>
                <a:lnTo>
                  <a:pt x="736" y="161"/>
                </a:lnTo>
                <a:lnTo>
                  <a:pt x="757" y="168"/>
                </a:lnTo>
                <a:lnTo>
                  <a:pt x="776" y="177"/>
                </a:lnTo>
                <a:lnTo>
                  <a:pt x="776" y="180"/>
                </a:lnTo>
                <a:lnTo>
                  <a:pt x="774" y="180"/>
                </a:lnTo>
                <a:lnTo>
                  <a:pt x="766" y="180"/>
                </a:lnTo>
                <a:lnTo>
                  <a:pt x="759" y="180"/>
                </a:lnTo>
                <a:lnTo>
                  <a:pt x="762" y="182"/>
                </a:lnTo>
                <a:lnTo>
                  <a:pt x="764" y="184"/>
                </a:lnTo>
                <a:lnTo>
                  <a:pt x="762" y="187"/>
                </a:lnTo>
                <a:lnTo>
                  <a:pt x="762" y="189"/>
                </a:lnTo>
                <a:lnTo>
                  <a:pt x="757" y="191"/>
                </a:lnTo>
                <a:lnTo>
                  <a:pt x="752" y="191"/>
                </a:lnTo>
                <a:lnTo>
                  <a:pt x="743" y="191"/>
                </a:lnTo>
                <a:lnTo>
                  <a:pt x="731" y="191"/>
                </a:lnTo>
                <a:lnTo>
                  <a:pt x="729" y="189"/>
                </a:lnTo>
                <a:lnTo>
                  <a:pt x="726" y="189"/>
                </a:lnTo>
                <a:lnTo>
                  <a:pt x="721" y="189"/>
                </a:lnTo>
                <a:lnTo>
                  <a:pt x="719" y="189"/>
                </a:lnTo>
                <a:lnTo>
                  <a:pt x="731" y="199"/>
                </a:lnTo>
                <a:lnTo>
                  <a:pt x="748" y="199"/>
                </a:lnTo>
                <a:lnTo>
                  <a:pt x="755" y="201"/>
                </a:lnTo>
                <a:lnTo>
                  <a:pt x="764" y="203"/>
                </a:lnTo>
                <a:lnTo>
                  <a:pt x="774" y="203"/>
                </a:lnTo>
                <a:lnTo>
                  <a:pt x="781" y="203"/>
                </a:lnTo>
                <a:lnTo>
                  <a:pt x="790" y="203"/>
                </a:lnTo>
                <a:lnTo>
                  <a:pt x="800" y="203"/>
                </a:lnTo>
                <a:lnTo>
                  <a:pt x="802" y="201"/>
                </a:lnTo>
                <a:lnTo>
                  <a:pt x="802" y="196"/>
                </a:lnTo>
                <a:lnTo>
                  <a:pt x="807" y="196"/>
                </a:lnTo>
                <a:lnTo>
                  <a:pt x="811" y="196"/>
                </a:lnTo>
                <a:lnTo>
                  <a:pt x="807" y="191"/>
                </a:lnTo>
                <a:lnTo>
                  <a:pt x="800" y="191"/>
                </a:lnTo>
                <a:lnTo>
                  <a:pt x="797" y="191"/>
                </a:lnTo>
                <a:lnTo>
                  <a:pt x="792" y="191"/>
                </a:lnTo>
                <a:lnTo>
                  <a:pt x="792" y="189"/>
                </a:lnTo>
                <a:lnTo>
                  <a:pt x="800" y="184"/>
                </a:lnTo>
                <a:lnTo>
                  <a:pt x="807" y="177"/>
                </a:lnTo>
                <a:lnTo>
                  <a:pt x="804" y="177"/>
                </a:lnTo>
                <a:lnTo>
                  <a:pt x="807" y="177"/>
                </a:lnTo>
                <a:lnTo>
                  <a:pt x="809" y="177"/>
                </a:lnTo>
                <a:lnTo>
                  <a:pt x="826" y="182"/>
                </a:lnTo>
                <a:lnTo>
                  <a:pt x="837" y="189"/>
                </a:lnTo>
                <a:lnTo>
                  <a:pt x="840" y="189"/>
                </a:lnTo>
                <a:lnTo>
                  <a:pt x="835" y="191"/>
                </a:lnTo>
                <a:lnTo>
                  <a:pt x="830" y="196"/>
                </a:lnTo>
                <a:lnTo>
                  <a:pt x="833" y="196"/>
                </a:lnTo>
                <a:lnTo>
                  <a:pt x="830" y="208"/>
                </a:lnTo>
                <a:lnTo>
                  <a:pt x="837" y="210"/>
                </a:lnTo>
                <a:lnTo>
                  <a:pt x="837" y="213"/>
                </a:lnTo>
                <a:lnTo>
                  <a:pt x="837" y="215"/>
                </a:lnTo>
                <a:lnTo>
                  <a:pt x="840" y="210"/>
                </a:lnTo>
                <a:lnTo>
                  <a:pt x="837" y="206"/>
                </a:lnTo>
                <a:lnTo>
                  <a:pt x="837" y="203"/>
                </a:lnTo>
                <a:lnTo>
                  <a:pt x="845" y="199"/>
                </a:lnTo>
                <a:lnTo>
                  <a:pt x="859" y="191"/>
                </a:lnTo>
                <a:lnTo>
                  <a:pt x="854" y="191"/>
                </a:lnTo>
                <a:lnTo>
                  <a:pt x="847" y="191"/>
                </a:lnTo>
                <a:lnTo>
                  <a:pt x="852" y="189"/>
                </a:lnTo>
                <a:lnTo>
                  <a:pt x="856" y="184"/>
                </a:lnTo>
                <a:lnTo>
                  <a:pt x="840" y="180"/>
                </a:lnTo>
                <a:lnTo>
                  <a:pt x="826" y="177"/>
                </a:lnTo>
                <a:lnTo>
                  <a:pt x="826" y="170"/>
                </a:lnTo>
                <a:lnTo>
                  <a:pt x="828" y="168"/>
                </a:lnTo>
                <a:lnTo>
                  <a:pt x="826" y="165"/>
                </a:lnTo>
                <a:lnTo>
                  <a:pt x="826" y="163"/>
                </a:lnTo>
                <a:lnTo>
                  <a:pt x="826" y="161"/>
                </a:lnTo>
                <a:lnTo>
                  <a:pt x="828" y="158"/>
                </a:lnTo>
                <a:lnTo>
                  <a:pt x="830" y="156"/>
                </a:lnTo>
                <a:lnTo>
                  <a:pt x="835" y="156"/>
                </a:lnTo>
                <a:lnTo>
                  <a:pt x="837" y="154"/>
                </a:lnTo>
                <a:lnTo>
                  <a:pt x="842" y="149"/>
                </a:lnTo>
                <a:lnTo>
                  <a:pt x="837" y="142"/>
                </a:lnTo>
                <a:lnTo>
                  <a:pt x="835" y="135"/>
                </a:lnTo>
                <a:lnTo>
                  <a:pt x="835" y="132"/>
                </a:lnTo>
                <a:lnTo>
                  <a:pt x="835" y="130"/>
                </a:lnTo>
                <a:lnTo>
                  <a:pt x="837" y="125"/>
                </a:lnTo>
                <a:lnTo>
                  <a:pt x="842" y="125"/>
                </a:lnTo>
                <a:lnTo>
                  <a:pt x="842" y="123"/>
                </a:lnTo>
                <a:lnTo>
                  <a:pt x="845" y="123"/>
                </a:lnTo>
                <a:lnTo>
                  <a:pt x="863" y="123"/>
                </a:lnTo>
                <a:lnTo>
                  <a:pt x="882" y="123"/>
                </a:lnTo>
                <a:lnTo>
                  <a:pt x="889" y="123"/>
                </a:lnTo>
                <a:lnTo>
                  <a:pt x="897" y="123"/>
                </a:lnTo>
                <a:lnTo>
                  <a:pt x="892" y="132"/>
                </a:lnTo>
                <a:lnTo>
                  <a:pt x="882" y="137"/>
                </a:lnTo>
                <a:lnTo>
                  <a:pt x="873" y="142"/>
                </a:lnTo>
                <a:lnTo>
                  <a:pt x="859" y="139"/>
                </a:lnTo>
                <a:lnTo>
                  <a:pt x="861" y="144"/>
                </a:lnTo>
                <a:lnTo>
                  <a:pt x="861" y="146"/>
                </a:lnTo>
                <a:lnTo>
                  <a:pt x="856" y="149"/>
                </a:lnTo>
                <a:lnTo>
                  <a:pt x="852" y="151"/>
                </a:lnTo>
                <a:lnTo>
                  <a:pt x="868" y="161"/>
                </a:lnTo>
                <a:lnTo>
                  <a:pt x="885" y="170"/>
                </a:lnTo>
                <a:lnTo>
                  <a:pt x="885" y="173"/>
                </a:lnTo>
                <a:lnTo>
                  <a:pt x="880" y="175"/>
                </a:lnTo>
                <a:lnTo>
                  <a:pt x="875" y="180"/>
                </a:lnTo>
                <a:lnTo>
                  <a:pt x="885" y="180"/>
                </a:lnTo>
                <a:lnTo>
                  <a:pt x="897" y="180"/>
                </a:lnTo>
                <a:lnTo>
                  <a:pt x="894" y="184"/>
                </a:lnTo>
                <a:lnTo>
                  <a:pt x="894" y="187"/>
                </a:lnTo>
                <a:lnTo>
                  <a:pt x="897" y="191"/>
                </a:lnTo>
                <a:lnTo>
                  <a:pt x="899" y="196"/>
                </a:lnTo>
                <a:lnTo>
                  <a:pt x="906" y="189"/>
                </a:lnTo>
                <a:lnTo>
                  <a:pt x="911" y="184"/>
                </a:lnTo>
                <a:lnTo>
                  <a:pt x="923" y="187"/>
                </a:lnTo>
                <a:lnTo>
                  <a:pt x="927" y="199"/>
                </a:lnTo>
                <a:lnTo>
                  <a:pt x="925" y="199"/>
                </a:lnTo>
                <a:lnTo>
                  <a:pt x="923" y="199"/>
                </a:lnTo>
                <a:lnTo>
                  <a:pt x="927" y="206"/>
                </a:lnTo>
                <a:lnTo>
                  <a:pt x="934" y="210"/>
                </a:lnTo>
                <a:lnTo>
                  <a:pt x="939" y="208"/>
                </a:lnTo>
                <a:lnTo>
                  <a:pt x="942" y="206"/>
                </a:lnTo>
                <a:lnTo>
                  <a:pt x="939" y="206"/>
                </a:lnTo>
                <a:lnTo>
                  <a:pt x="937" y="201"/>
                </a:lnTo>
                <a:lnTo>
                  <a:pt x="939" y="199"/>
                </a:lnTo>
                <a:lnTo>
                  <a:pt x="942" y="196"/>
                </a:lnTo>
                <a:lnTo>
                  <a:pt x="944" y="199"/>
                </a:lnTo>
                <a:lnTo>
                  <a:pt x="944" y="203"/>
                </a:lnTo>
                <a:lnTo>
                  <a:pt x="949" y="196"/>
                </a:lnTo>
                <a:lnTo>
                  <a:pt x="953" y="191"/>
                </a:lnTo>
                <a:lnTo>
                  <a:pt x="956" y="191"/>
                </a:lnTo>
                <a:lnTo>
                  <a:pt x="960" y="191"/>
                </a:lnTo>
                <a:lnTo>
                  <a:pt x="960" y="189"/>
                </a:lnTo>
                <a:lnTo>
                  <a:pt x="956" y="187"/>
                </a:lnTo>
                <a:lnTo>
                  <a:pt x="953" y="182"/>
                </a:lnTo>
                <a:lnTo>
                  <a:pt x="956" y="177"/>
                </a:lnTo>
                <a:lnTo>
                  <a:pt x="960" y="175"/>
                </a:lnTo>
                <a:lnTo>
                  <a:pt x="949" y="175"/>
                </a:lnTo>
                <a:lnTo>
                  <a:pt x="942" y="173"/>
                </a:lnTo>
                <a:lnTo>
                  <a:pt x="934" y="170"/>
                </a:lnTo>
                <a:lnTo>
                  <a:pt x="925" y="173"/>
                </a:lnTo>
                <a:lnTo>
                  <a:pt x="916" y="170"/>
                </a:lnTo>
                <a:lnTo>
                  <a:pt x="908" y="163"/>
                </a:lnTo>
                <a:lnTo>
                  <a:pt x="911" y="161"/>
                </a:lnTo>
                <a:lnTo>
                  <a:pt x="911" y="158"/>
                </a:lnTo>
                <a:lnTo>
                  <a:pt x="906" y="156"/>
                </a:lnTo>
                <a:lnTo>
                  <a:pt x="901" y="154"/>
                </a:lnTo>
                <a:lnTo>
                  <a:pt x="913" y="132"/>
                </a:lnTo>
                <a:lnTo>
                  <a:pt x="942" y="125"/>
                </a:lnTo>
                <a:lnTo>
                  <a:pt x="951" y="125"/>
                </a:lnTo>
                <a:lnTo>
                  <a:pt x="960" y="125"/>
                </a:lnTo>
                <a:lnTo>
                  <a:pt x="953" y="132"/>
                </a:lnTo>
                <a:lnTo>
                  <a:pt x="942" y="137"/>
                </a:lnTo>
                <a:lnTo>
                  <a:pt x="944" y="146"/>
                </a:lnTo>
                <a:lnTo>
                  <a:pt x="951" y="151"/>
                </a:lnTo>
                <a:lnTo>
                  <a:pt x="953" y="149"/>
                </a:lnTo>
                <a:lnTo>
                  <a:pt x="956" y="146"/>
                </a:lnTo>
                <a:lnTo>
                  <a:pt x="953" y="144"/>
                </a:lnTo>
                <a:lnTo>
                  <a:pt x="951" y="142"/>
                </a:lnTo>
                <a:lnTo>
                  <a:pt x="958" y="132"/>
                </a:lnTo>
                <a:lnTo>
                  <a:pt x="970" y="130"/>
                </a:lnTo>
                <a:lnTo>
                  <a:pt x="979" y="128"/>
                </a:lnTo>
                <a:lnTo>
                  <a:pt x="989" y="125"/>
                </a:lnTo>
                <a:lnTo>
                  <a:pt x="991" y="125"/>
                </a:lnTo>
                <a:lnTo>
                  <a:pt x="994" y="125"/>
                </a:lnTo>
                <a:lnTo>
                  <a:pt x="1001" y="128"/>
                </a:lnTo>
                <a:lnTo>
                  <a:pt x="1008" y="132"/>
                </a:lnTo>
                <a:lnTo>
                  <a:pt x="1008" y="130"/>
                </a:lnTo>
                <a:lnTo>
                  <a:pt x="1008" y="125"/>
                </a:lnTo>
                <a:lnTo>
                  <a:pt x="1039" y="128"/>
                </a:lnTo>
                <a:lnTo>
                  <a:pt x="1062" y="137"/>
                </a:lnTo>
                <a:lnTo>
                  <a:pt x="1060" y="139"/>
                </a:lnTo>
                <a:lnTo>
                  <a:pt x="1067" y="142"/>
                </a:lnTo>
                <a:lnTo>
                  <a:pt x="1074" y="142"/>
                </a:lnTo>
                <a:lnTo>
                  <a:pt x="1074" y="144"/>
                </a:lnTo>
                <a:lnTo>
                  <a:pt x="1074" y="146"/>
                </a:lnTo>
                <a:lnTo>
                  <a:pt x="1079" y="146"/>
                </a:lnTo>
                <a:lnTo>
                  <a:pt x="1084" y="146"/>
                </a:lnTo>
                <a:lnTo>
                  <a:pt x="1084" y="149"/>
                </a:lnTo>
                <a:lnTo>
                  <a:pt x="1084" y="151"/>
                </a:lnTo>
                <a:lnTo>
                  <a:pt x="1088" y="151"/>
                </a:lnTo>
                <a:lnTo>
                  <a:pt x="1091" y="151"/>
                </a:lnTo>
                <a:lnTo>
                  <a:pt x="1091" y="154"/>
                </a:lnTo>
                <a:lnTo>
                  <a:pt x="1091" y="156"/>
                </a:lnTo>
                <a:lnTo>
                  <a:pt x="1098" y="154"/>
                </a:lnTo>
                <a:lnTo>
                  <a:pt x="1102" y="154"/>
                </a:lnTo>
                <a:lnTo>
                  <a:pt x="1110" y="154"/>
                </a:lnTo>
                <a:lnTo>
                  <a:pt x="1117" y="156"/>
                </a:lnTo>
                <a:lnTo>
                  <a:pt x="1119" y="158"/>
                </a:lnTo>
                <a:lnTo>
                  <a:pt x="1119" y="161"/>
                </a:lnTo>
                <a:lnTo>
                  <a:pt x="1121" y="161"/>
                </a:lnTo>
                <a:lnTo>
                  <a:pt x="1126" y="161"/>
                </a:lnTo>
                <a:lnTo>
                  <a:pt x="1126" y="163"/>
                </a:lnTo>
                <a:lnTo>
                  <a:pt x="1128" y="165"/>
                </a:lnTo>
                <a:lnTo>
                  <a:pt x="1131" y="163"/>
                </a:lnTo>
                <a:lnTo>
                  <a:pt x="1136" y="163"/>
                </a:lnTo>
                <a:lnTo>
                  <a:pt x="1147" y="165"/>
                </a:lnTo>
                <a:lnTo>
                  <a:pt x="1147" y="173"/>
                </a:lnTo>
                <a:lnTo>
                  <a:pt x="1152" y="173"/>
                </a:lnTo>
                <a:lnTo>
                  <a:pt x="1155" y="170"/>
                </a:lnTo>
                <a:lnTo>
                  <a:pt x="1157" y="170"/>
                </a:lnTo>
                <a:lnTo>
                  <a:pt x="1162" y="173"/>
                </a:lnTo>
                <a:lnTo>
                  <a:pt x="1166" y="177"/>
                </a:lnTo>
                <a:lnTo>
                  <a:pt x="1162" y="180"/>
                </a:lnTo>
                <a:lnTo>
                  <a:pt x="1155" y="180"/>
                </a:lnTo>
                <a:lnTo>
                  <a:pt x="1155" y="182"/>
                </a:lnTo>
                <a:lnTo>
                  <a:pt x="1164" y="182"/>
                </a:lnTo>
                <a:lnTo>
                  <a:pt x="1171" y="182"/>
                </a:lnTo>
                <a:lnTo>
                  <a:pt x="1166" y="187"/>
                </a:lnTo>
                <a:lnTo>
                  <a:pt x="1159" y="187"/>
                </a:lnTo>
                <a:lnTo>
                  <a:pt x="1159" y="189"/>
                </a:lnTo>
                <a:lnTo>
                  <a:pt x="1159" y="194"/>
                </a:lnTo>
                <a:lnTo>
                  <a:pt x="1162" y="194"/>
                </a:lnTo>
                <a:lnTo>
                  <a:pt x="1164" y="194"/>
                </a:lnTo>
                <a:lnTo>
                  <a:pt x="1166" y="194"/>
                </a:lnTo>
                <a:lnTo>
                  <a:pt x="1171" y="194"/>
                </a:lnTo>
                <a:lnTo>
                  <a:pt x="1171" y="196"/>
                </a:lnTo>
                <a:lnTo>
                  <a:pt x="1176" y="196"/>
                </a:lnTo>
                <a:lnTo>
                  <a:pt x="1178" y="196"/>
                </a:lnTo>
                <a:lnTo>
                  <a:pt x="1183" y="199"/>
                </a:lnTo>
                <a:lnTo>
                  <a:pt x="1185" y="203"/>
                </a:lnTo>
                <a:lnTo>
                  <a:pt x="1188" y="201"/>
                </a:lnTo>
                <a:lnTo>
                  <a:pt x="1192" y="199"/>
                </a:lnTo>
                <a:lnTo>
                  <a:pt x="1199" y="203"/>
                </a:lnTo>
                <a:lnTo>
                  <a:pt x="1207" y="208"/>
                </a:lnTo>
                <a:lnTo>
                  <a:pt x="1209" y="208"/>
                </a:lnTo>
                <a:lnTo>
                  <a:pt x="1214" y="208"/>
                </a:lnTo>
                <a:lnTo>
                  <a:pt x="1214" y="210"/>
                </a:lnTo>
                <a:lnTo>
                  <a:pt x="1214" y="215"/>
                </a:lnTo>
                <a:lnTo>
                  <a:pt x="1216" y="215"/>
                </a:lnTo>
                <a:lnTo>
                  <a:pt x="1218" y="215"/>
                </a:lnTo>
                <a:lnTo>
                  <a:pt x="1223" y="213"/>
                </a:lnTo>
                <a:lnTo>
                  <a:pt x="1225" y="213"/>
                </a:lnTo>
                <a:lnTo>
                  <a:pt x="1230" y="215"/>
                </a:lnTo>
                <a:lnTo>
                  <a:pt x="1233" y="215"/>
                </a:lnTo>
                <a:lnTo>
                  <a:pt x="1233" y="218"/>
                </a:lnTo>
                <a:lnTo>
                  <a:pt x="1225" y="227"/>
                </a:lnTo>
                <a:lnTo>
                  <a:pt x="1211" y="234"/>
                </a:lnTo>
                <a:lnTo>
                  <a:pt x="1211" y="237"/>
                </a:lnTo>
                <a:lnTo>
                  <a:pt x="1211" y="241"/>
                </a:lnTo>
                <a:lnTo>
                  <a:pt x="1209" y="241"/>
                </a:lnTo>
                <a:lnTo>
                  <a:pt x="1207" y="241"/>
                </a:lnTo>
                <a:lnTo>
                  <a:pt x="1195" y="239"/>
                </a:lnTo>
                <a:lnTo>
                  <a:pt x="1188" y="229"/>
                </a:lnTo>
                <a:lnTo>
                  <a:pt x="1185" y="229"/>
                </a:lnTo>
                <a:lnTo>
                  <a:pt x="1183" y="229"/>
                </a:lnTo>
                <a:lnTo>
                  <a:pt x="1176" y="225"/>
                </a:lnTo>
                <a:lnTo>
                  <a:pt x="1169" y="222"/>
                </a:lnTo>
                <a:lnTo>
                  <a:pt x="1166" y="225"/>
                </a:lnTo>
                <a:lnTo>
                  <a:pt x="1159" y="229"/>
                </a:lnTo>
                <a:lnTo>
                  <a:pt x="1164" y="234"/>
                </a:lnTo>
                <a:lnTo>
                  <a:pt x="1171" y="241"/>
                </a:lnTo>
                <a:lnTo>
                  <a:pt x="1185" y="241"/>
                </a:lnTo>
                <a:lnTo>
                  <a:pt x="1190" y="251"/>
                </a:lnTo>
                <a:lnTo>
                  <a:pt x="1195" y="253"/>
                </a:lnTo>
                <a:lnTo>
                  <a:pt x="1197" y="253"/>
                </a:lnTo>
                <a:lnTo>
                  <a:pt x="1197" y="258"/>
                </a:lnTo>
                <a:lnTo>
                  <a:pt x="1197" y="263"/>
                </a:lnTo>
                <a:lnTo>
                  <a:pt x="1195" y="263"/>
                </a:lnTo>
                <a:lnTo>
                  <a:pt x="1192" y="267"/>
                </a:lnTo>
                <a:lnTo>
                  <a:pt x="1190" y="270"/>
                </a:lnTo>
                <a:lnTo>
                  <a:pt x="1171" y="265"/>
                </a:lnTo>
                <a:lnTo>
                  <a:pt x="1152" y="258"/>
                </a:lnTo>
                <a:lnTo>
                  <a:pt x="1169" y="267"/>
                </a:lnTo>
                <a:lnTo>
                  <a:pt x="1181" y="277"/>
                </a:lnTo>
                <a:lnTo>
                  <a:pt x="1178" y="279"/>
                </a:lnTo>
                <a:lnTo>
                  <a:pt x="1176" y="282"/>
                </a:lnTo>
                <a:lnTo>
                  <a:pt x="1166" y="279"/>
                </a:lnTo>
                <a:lnTo>
                  <a:pt x="1155" y="277"/>
                </a:lnTo>
                <a:lnTo>
                  <a:pt x="1143" y="274"/>
                </a:lnTo>
                <a:lnTo>
                  <a:pt x="1138" y="270"/>
                </a:lnTo>
                <a:lnTo>
                  <a:pt x="1126" y="272"/>
                </a:lnTo>
                <a:lnTo>
                  <a:pt x="1121" y="267"/>
                </a:lnTo>
                <a:lnTo>
                  <a:pt x="1114" y="265"/>
                </a:lnTo>
                <a:lnTo>
                  <a:pt x="1112" y="260"/>
                </a:lnTo>
                <a:lnTo>
                  <a:pt x="1112" y="258"/>
                </a:lnTo>
                <a:lnTo>
                  <a:pt x="1114" y="258"/>
                </a:lnTo>
                <a:lnTo>
                  <a:pt x="1100" y="253"/>
                </a:lnTo>
                <a:lnTo>
                  <a:pt x="1091" y="246"/>
                </a:lnTo>
                <a:lnTo>
                  <a:pt x="1086" y="246"/>
                </a:lnTo>
                <a:lnTo>
                  <a:pt x="1079" y="246"/>
                </a:lnTo>
                <a:lnTo>
                  <a:pt x="1079" y="248"/>
                </a:lnTo>
                <a:lnTo>
                  <a:pt x="1076" y="248"/>
                </a:lnTo>
                <a:lnTo>
                  <a:pt x="1074" y="248"/>
                </a:lnTo>
                <a:lnTo>
                  <a:pt x="1065" y="248"/>
                </a:lnTo>
                <a:lnTo>
                  <a:pt x="1055" y="251"/>
                </a:lnTo>
                <a:lnTo>
                  <a:pt x="1050" y="251"/>
                </a:lnTo>
                <a:lnTo>
                  <a:pt x="1048" y="251"/>
                </a:lnTo>
                <a:lnTo>
                  <a:pt x="1041" y="248"/>
                </a:lnTo>
                <a:lnTo>
                  <a:pt x="1039" y="244"/>
                </a:lnTo>
                <a:lnTo>
                  <a:pt x="1043" y="239"/>
                </a:lnTo>
                <a:lnTo>
                  <a:pt x="1048" y="234"/>
                </a:lnTo>
                <a:lnTo>
                  <a:pt x="1069" y="234"/>
                </a:lnTo>
                <a:lnTo>
                  <a:pt x="1091" y="234"/>
                </a:lnTo>
                <a:lnTo>
                  <a:pt x="1091" y="232"/>
                </a:lnTo>
                <a:lnTo>
                  <a:pt x="1088" y="229"/>
                </a:lnTo>
                <a:lnTo>
                  <a:pt x="1084" y="227"/>
                </a:lnTo>
                <a:lnTo>
                  <a:pt x="1084" y="225"/>
                </a:lnTo>
                <a:lnTo>
                  <a:pt x="1084" y="222"/>
                </a:lnTo>
                <a:lnTo>
                  <a:pt x="1095" y="218"/>
                </a:lnTo>
                <a:lnTo>
                  <a:pt x="1105" y="210"/>
                </a:lnTo>
                <a:lnTo>
                  <a:pt x="1098" y="201"/>
                </a:lnTo>
                <a:lnTo>
                  <a:pt x="1086" y="196"/>
                </a:lnTo>
                <a:lnTo>
                  <a:pt x="1079" y="191"/>
                </a:lnTo>
                <a:lnTo>
                  <a:pt x="1074" y="189"/>
                </a:lnTo>
                <a:lnTo>
                  <a:pt x="1067" y="191"/>
                </a:lnTo>
                <a:lnTo>
                  <a:pt x="1060" y="191"/>
                </a:lnTo>
                <a:lnTo>
                  <a:pt x="1057" y="191"/>
                </a:lnTo>
                <a:lnTo>
                  <a:pt x="1057" y="189"/>
                </a:lnTo>
                <a:lnTo>
                  <a:pt x="1060" y="187"/>
                </a:lnTo>
                <a:lnTo>
                  <a:pt x="1065" y="187"/>
                </a:lnTo>
                <a:lnTo>
                  <a:pt x="1060" y="184"/>
                </a:lnTo>
                <a:lnTo>
                  <a:pt x="1055" y="180"/>
                </a:lnTo>
                <a:lnTo>
                  <a:pt x="1055" y="184"/>
                </a:lnTo>
                <a:lnTo>
                  <a:pt x="1055" y="187"/>
                </a:lnTo>
                <a:lnTo>
                  <a:pt x="1050" y="187"/>
                </a:lnTo>
                <a:lnTo>
                  <a:pt x="1048" y="187"/>
                </a:lnTo>
                <a:lnTo>
                  <a:pt x="1050" y="184"/>
                </a:lnTo>
                <a:lnTo>
                  <a:pt x="1053" y="180"/>
                </a:lnTo>
                <a:lnTo>
                  <a:pt x="1048" y="180"/>
                </a:lnTo>
                <a:lnTo>
                  <a:pt x="1046" y="177"/>
                </a:lnTo>
                <a:lnTo>
                  <a:pt x="1043" y="175"/>
                </a:lnTo>
                <a:lnTo>
                  <a:pt x="1041" y="175"/>
                </a:lnTo>
                <a:lnTo>
                  <a:pt x="1039" y="173"/>
                </a:lnTo>
                <a:lnTo>
                  <a:pt x="1036" y="173"/>
                </a:lnTo>
                <a:lnTo>
                  <a:pt x="1031" y="170"/>
                </a:lnTo>
                <a:lnTo>
                  <a:pt x="1031" y="175"/>
                </a:lnTo>
                <a:lnTo>
                  <a:pt x="1027" y="177"/>
                </a:lnTo>
                <a:lnTo>
                  <a:pt x="1024" y="177"/>
                </a:lnTo>
                <a:lnTo>
                  <a:pt x="1022" y="177"/>
                </a:lnTo>
                <a:lnTo>
                  <a:pt x="1015" y="177"/>
                </a:lnTo>
                <a:lnTo>
                  <a:pt x="1008" y="175"/>
                </a:lnTo>
                <a:lnTo>
                  <a:pt x="1008" y="177"/>
                </a:lnTo>
                <a:lnTo>
                  <a:pt x="998" y="177"/>
                </a:lnTo>
                <a:lnTo>
                  <a:pt x="991" y="177"/>
                </a:lnTo>
                <a:lnTo>
                  <a:pt x="996" y="184"/>
                </a:lnTo>
                <a:lnTo>
                  <a:pt x="1003" y="191"/>
                </a:lnTo>
                <a:lnTo>
                  <a:pt x="1001" y="194"/>
                </a:lnTo>
                <a:lnTo>
                  <a:pt x="998" y="196"/>
                </a:lnTo>
                <a:lnTo>
                  <a:pt x="996" y="196"/>
                </a:lnTo>
                <a:lnTo>
                  <a:pt x="991" y="196"/>
                </a:lnTo>
                <a:lnTo>
                  <a:pt x="998" y="203"/>
                </a:lnTo>
                <a:lnTo>
                  <a:pt x="1003" y="210"/>
                </a:lnTo>
                <a:lnTo>
                  <a:pt x="994" y="218"/>
                </a:lnTo>
                <a:lnTo>
                  <a:pt x="979" y="222"/>
                </a:lnTo>
                <a:lnTo>
                  <a:pt x="975" y="222"/>
                </a:lnTo>
                <a:lnTo>
                  <a:pt x="972" y="220"/>
                </a:lnTo>
                <a:lnTo>
                  <a:pt x="970" y="225"/>
                </a:lnTo>
                <a:lnTo>
                  <a:pt x="965" y="225"/>
                </a:lnTo>
                <a:lnTo>
                  <a:pt x="958" y="225"/>
                </a:lnTo>
                <a:lnTo>
                  <a:pt x="944" y="222"/>
                </a:lnTo>
                <a:lnTo>
                  <a:pt x="946" y="222"/>
                </a:lnTo>
                <a:lnTo>
                  <a:pt x="946" y="227"/>
                </a:lnTo>
                <a:lnTo>
                  <a:pt x="946" y="229"/>
                </a:lnTo>
                <a:lnTo>
                  <a:pt x="942" y="234"/>
                </a:lnTo>
                <a:lnTo>
                  <a:pt x="934" y="237"/>
                </a:lnTo>
                <a:lnTo>
                  <a:pt x="934" y="239"/>
                </a:lnTo>
                <a:lnTo>
                  <a:pt x="937" y="244"/>
                </a:lnTo>
                <a:lnTo>
                  <a:pt x="927" y="248"/>
                </a:lnTo>
                <a:lnTo>
                  <a:pt x="920" y="253"/>
                </a:lnTo>
                <a:lnTo>
                  <a:pt x="911" y="253"/>
                </a:lnTo>
                <a:lnTo>
                  <a:pt x="901" y="253"/>
                </a:lnTo>
                <a:lnTo>
                  <a:pt x="901" y="255"/>
                </a:lnTo>
                <a:lnTo>
                  <a:pt x="901" y="258"/>
                </a:lnTo>
                <a:lnTo>
                  <a:pt x="897" y="258"/>
                </a:lnTo>
                <a:lnTo>
                  <a:pt x="894" y="260"/>
                </a:lnTo>
                <a:lnTo>
                  <a:pt x="894" y="263"/>
                </a:lnTo>
                <a:lnTo>
                  <a:pt x="894" y="267"/>
                </a:lnTo>
                <a:lnTo>
                  <a:pt x="889" y="267"/>
                </a:lnTo>
                <a:lnTo>
                  <a:pt x="885" y="270"/>
                </a:lnTo>
                <a:lnTo>
                  <a:pt x="882" y="270"/>
                </a:lnTo>
                <a:lnTo>
                  <a:pt x="880" y="270"/>
                </a:lnTo>
                <a:lnTo>
                  <a:pt x="875" y="272"/>
                </a:lnTo>
                <a:lnTo>
                  <a:pt x="873" y="277"/>
                </a:lnTo>
                <a:lnTo>
                  <a:pt x="871" y="277"/>
                </a:lnTo>
                <a:lnTo>
                  <a:pt x="868" y="277"/>
                </a:lnTo>
                <a:lnTo>
                  <a:pt x="856" y="289"/>
                </a:lnTo>
                <a:lnTo>
                  <a:pt x="847" y="308"/>
                </a:lnTo>
                <a:lnTo>
                  <a:pt x="847" y="310"/>
                </a:lnTo>
                <a:lnTo>
                  <a:pt x="847" y="315"/>
                </a:lnTo>
                <a:lnTo>
                  <a:pt x="849" y="319"/>
                </a:lnTo>
                <a:lnTo>
                  <a:pt x="854" y="322"/>
                </a:lnTo>
                <a:lnTo>
                  <a:pt x="854" y="319"/>
                </a:lnTo>
                <a:lnTo>
                  <a:pt x="859" y="319"/>
                </a:lnTo>
                <a:lnTo>
                  <a:pt x="861" y="319"/>
                </a:lnTo>
                <a:lnTo>
                  <a:pt x="871" y="329"/>
                </a:lnTo>
                <a:lnTo>
                  <a:pt x="873" y="343"/>
                </a:lnTo>
                <a:lnTo>
                  <a:pt x="882" y="341"/>
                </a:lnTo>
                <a:lnTo>
                  <a:pt x="892" y="338"/>
                </a:lnTo>
                <a:lnTo>
                  <a:pt x="892" y="341"/>
                </a:lnTo>
                <a:lnTo>
                  <a:pt x="894" y="341"/>
                </a:lnTo>
                <a:lnTo>
                  <a:pt x="920" y="348"/>
                </a:lnTo>
                <a:lnTo>
                  <a:pt x="939" y="357"/>
                </a:lnTo>
                <a:lnTo>
                  <a:pt x="953" y="362"/>
                </a:lnTo>
                <a:lnTo>
                  <a:pt x="963" y="364"/>
                </a:lnTo>
                <a:lnTo>
                  <a:pt x="977" y="367"/>
                </a:lnTo>
                <a:lnTo>
                  <a:pt x="991" y="367"/>
                </a:lnTo>
                <a:lnTo>
                  <a:pt x="991" y="369"/>
                </a:lnTo>
                <a:lnTo>
                  <a:pt x="994" y="369"/>
                </a:lnTo>
                <a:lnTo>
                  <a:pt x="991" y="374"/>
                </a:lnTo>
                <a:lnTo>
                  <a:pt x="991" y="379"/>
                </a:lnTo>
                <a:lnTo>
                  <a:pt x="994" y="381"/>
                </a:lnTo>
                <a:lnTo>
                  <a:pt x="994" y="388"/>
                </a:lnTo>
                <a:lnTo>
                  <a:pt x="994" y="393"/>
                </a:lnTo>
                <a:lnTo>
                  <a:pt x="994" y="395"/>
                </a:lnTo>
                <a:lnTo>
                  <a:pt x="1005" y="405"/>
                </a:lnTo>
                <a:lnTo>
                  <a:pt x="1015" y="417"/>
                </a:lnTo>
                <a:lnTo>
                  <a:pt x="1017" y="417"/>
                </a:lnTo>
                <a:lnTo>
                  <a:pt x="1020" y="419"/>
                </a:lnTo>
                <a:lnTo>
                  <a:pt x="1022" y="414"/>
                </a:lnTo>
                <a:lnTo>
                  <a:pt x="1022" y="412"/>
                </a:lnTo>
                <a:lnTo>
                  <a:pt x="1027" y="412"/>
                </a:lnTo>
                <a:lnTo>
                  <a:pt x="1029" y="414"/>
                </a:lnTo>
                <a:lnTo>
                  <a:pt x="1031" y="407"/>
                </a:lnTo>
                <a:lnTo>
                  <a:pt x="1034" y="405"/>
                </a:lnTo>
                <a:lnTo>
                  <a:pt x="1031" y="398"/>
                </a:lnTo>
                <a:lnTo>
                  <a:pt x="1029" y="381"/>
                </a:lnTo>
                <a:lnTo>
                  <a:pt x="1024" y="376"/>
                </a:lnTo>
                <a:lnTo>
                  <a:pt x="1020" y="374"/>
                </a:lnTo>
                <a:lnTo>
                  <a:pt x="1043" y="364"/>
                </a:lnTo>
                <a:lnTo>
                  <a:pt x="1057" y="348"/>
                </a:lnTo>
                <a:lnTo>
                  <a:pt x="1057" y="345"/>
                </a:lnTo>
                <a:lnTo>
                  <a:pt x="1048" y="331"/>
                </a:lnTo>
                <a:lnTo>
                  <a:pt x="1034" y="322"/>
                </a:lnTo>
                <a:lnTo>
                  <a:pt x="1039" y="315"/>
                </a:lnTo>
                <a:lnTo>
                  <a:pt x="1048" y="310"/>
                </a:lnTo>
                <a:lnTo>
                  <a:pt x="1043" y="303"/>
                </a:lnTo>
                <a:lnTo>
                  <a:pt x="1041" y="293"/>
                </a:lnTo>
                <a:lnTo>
                  <a:pt x="1041" y="289"/>
                </a:lnTo>
                <a:lnTo>
                  <a:pt x="1043" y="282"/>
                </a:lnTo>
                <a:lnTo>
                  <a:pt x="1039" y="282"/>
                </a:lnTo>
                <a:lnTo>
                  <a:pt x="1039" y="277"/>
                </a:lnTo>
                <a:lnTo>
                  <a:pt x="1041" y="272"/>
                </a:lnTo>
                <a:lnTo>
                  <a:pt x="1046" y="270"/>
                </a:lnTo>
                <a:lnTo>
                  <a:pt x="1057" y="272"/>
                </a:lnTo>
                <a:lnTo>
                  <a:pt x="1069" y="274"/>
                </a:lnTo>
                <a:lnTo>
                  <a:pt x="1076" y="274"/>
                </a:lnTo>
                <a:lnTo>
                  <a:pt x="1081" y="274"/>
                </a:lnTo>
                <a:lnTo>
                  <a:pt x="1086" y="274"/>
                </a:lnTo>
                <a:lnTo>
                  <a:pt x="1091" y="272"/>
                </a:lnTo>
                <a:lnTo>
                  <a:pt x="1098" y="274"/>
                </a:lnTo>
                <a:lnTo>
                  <a:pt x="1107" y="279"/>
                </a:lnTo>
                <a:lnTo>
                  <a:pt x="1114" y="284"/>
                </a:lnTo>
                <a:lnTo>
                  <a:pt x="1119" y="289"/>
                </a:lnTo>
                <a:lnTo>
                  <a:pt x="1124" y="289"/>
                </a:lnTo>
                <a:lnTo>
                  <a:pt x="1131" y="289"/>
                </a:lnTo>
                <a:lnTo>
                  <a:pt x="1133" y="291"/>
                </a:lnTo>
                <a:lnTo>
                  <a:pt x="1136" y="293"/>
                </a:lnTo>
                <a:lnTo>
                  <a:pt x="1138" y="293"/>
                </a:lnTo>
                <a:lnTo>
                  <a:pt x="1140" y="293"/>
                </a:lnTo>
                <a:lnTo>
                  <a:pt x="1138" y="296"/>
                </a:lnTo>
                <a:lnTo>
                  <a:pt x="1138" y="300"/>
                </a:lnTo>
                <a:lnTo>
                  <a:pt x="1138" y="305"/>
                </a:lnTo>
                <a:lnTo>
                  <a:pt x="1138" y="312"/>
                </a:lnTo>
                <a:lnTo>
                  <a:pt x="1140" y="312"/>
                </a:lnTo>
                <a:lnTo>
                  <a:pt x="1140" y="315"/>
                </a:lnTo>
                <a:lnTo>
                  <a:pt x="1138" y="319"/>
                </a:lnTo>
                <a:lnTo>
                  <a:pt x="1143" y="319"/>
                </a:lnTo>
                <a:lnTo>
                  <a:pt x="1145" y="319"/>
                </a:lnTo>
                <a:lnTo>
                  <a:pt x="1150" y="319"/>
                </a:lnTo>
                <a:lnTo>
                  <a:pt x="1152" y="319"/>
                </a:lnTo>
                <a:lnTo>
                  <a:pt x="1155" y="324"/>
                </a:lnTo>
                <a:lnTo>
                  <a:pt x="1162" y="327"/>
                </a:lnTo>
                <a:lnTo>
                  <a:pt x="1171" y="322"/>
                </a:lnTo>
                <a:lnTo>
                  <a:pt x="1181" y="319"/>
                </a:lnTo>
                <a:lnTo>
                  <a:pt x="1188" y="308"/>
                </a:lnTo>
                <a:lnTo>
                  <a:pt x="1197" y="300"/>
                </a:lnTo>
                <a:lnTo>
                  <a:pt x="1204" y="310"/>
                </a:lnTo>
                <a:lnTo>
                  <a:pt x="1214" y="319"/>
                </a:lnTo>
                <a:lnTo>
                  <a:pt x="1218" y="324"/>
                </a:lnTo>
                <a:lnTo>
                  <a:pt x="1223" y="329"/>
                </a:lnTo>
                <a:lnTo>
                  <a:pt x="1228" y="331"/>
                </a:lnTo>
                <a:lnTo>
                  <a:pt x="1230" y="341"/>
                </a:lnTo>
                <a:lnTo>
                  <a:pt x="1233" y="341"/>
                </a:lnTo>
                <a:lnTo>
                  <a:pt x="1235" y="341"/>
                </a:lnTo>
                <a:lnTo>
                  <a:pt x="1235" y="345"/>
                </a:lnTo>
                <a:lnTo>
                  <a:pt x="1235" y="348"/>
                </a:lnTo>
                <a:lnTo>
                  <a:pt x="1233" y="348"/>
                </a:lnTo>
                <a:lnTo>
                  <a:pt x="1233" y="350"/>
                </a:lnTo>
                <a:lnTo>
                  <a:pt x="1235" y="353"/>
                </a:lnTo>
                <a:lnTo>
                  <a:pt x="1235" y="355"/>
                </a:lnTo>
                <a:lnTo>
                  <a:pt x="1240" y="355"/>
                </a:lnTo>
                <a:lnTo>
                  <a:pt x="1242" y="355"/>
                </a:lnTo>
                <a:lnTo>
                  <a:pt x="1244" y="360"/>
                </a:lnTo>
                <a:lnTo>
                  <a:pt x="1247" y="364"/>
                </a:lnTo>
                <a:lnTo>
                  <a:pt x="1249" y="364"/>
                </a:lnTo>
                <a:lnTo>
                  <a:pt x="1252" y="364"/>
                </a:lnTo>
                <a:lnTo>
                  <a:pt x="1256" y="364"/>
                </a:lnTo>
                <a:lnTo>
                  <a:pt x="1256" y="367"/>
                </a:lnTo>
                <a:lnTo>
                  <a:pt x="1259" y="367"/>
                </a:lnTo>
                <a:lnTo>
                  <a:pt x="1261" y="367"/>
                </a:lnTo>
                <a:lnTo>
                  <a:pt x="1263" y="369"/>
                </a:lnTo>
                <a:lnTo>
                  <a:pt x="1266" y="372"/>
                </a:lnTo>
                <a:lnTo>
                  <a:pt x="1273" y="372"/>
                </a:lnTo>
                <a:lnTo>
                  <a:pt x="1280" y="374"/>
                </a:lnTo>
                <a:lnTo>
                  <a:pt x="1278" y="376"/>
                </a:lnTo>
                <a:lnTo>
                  <a:pt x="1278" y="379"/>
                </a:lnTo>
                <a:lnTo>
                  <a:pt x="1280" y="381"/>
                </a:lnTo>
                <a:lnTo>
                  <a:pt x="1282" y="383"/>
                </a:lnTo>
                <a:lnTo>
                  <a:pt x="1282" y="386"/>
                </a:lnTo>
                <a:lnTo>
                  <a:pt x="1285" y="386"/>
                </a:lnTo>
                <a:lnTo>
                  <a:pt x="1287" y="386"/>
                </a:lnTo>
                <a:lnTo>
                  <a:pt x="1294" y="386"/>
                </a:lnTo>
                <a:lnTo>
                  <a:pt x="1299" y="388"/>
                </a:lnTo>
                <a:lnTo>
                  <a:pt x="1299" y="398"/>
                </a:lnTo>
                <a:lnTo>
                  <a:pt x="1301" y="405"/>
                </a:lnTo>
                <a:lnTo>
                  <a:pt x="1301" y="407"/>
                </a:lnTo>
                <a:lnTo>
                  <a:pt x="1294" y="412"/>
                </a:lnTo>
                <a:lnTo>
                  <a:pt x="1287" y="417"/>
                </a:lnTo>
                <a:lnTo>
                  <a:pt x="1294" y="414"/>
                </a:lnTo>
                <a:lnTo>
                  <a:pt x="1304" y="412"/>
                </a:lnTo>
                <a:lnTo>
                  <a:pt x="1304" y="414"/>
                </a:lnTo>
                <a:lnTo>
                  <a:pt x="1301" y="417"/>
                </a:lnTo>
                <a:lnTo>
                  <a:pt x="1299" y="417"/>
                </a:lnTo>
                <a:lnTo>
                  <a:pt x="1294" y="426"/>
                </a:lnTo>
                <a:lnTo>
                  <a:pt x="1289" y="436"/>
                </a:lnTo>
                <a:lnTo>
                  <a:pt x="1292" y="433"/>
                </a:lnTo>
                <a:lnTo>
                  <a:pt x="1294" y="433"/>
                </a:lnTo>
                <a:lnTo>
                  <a:pt x="1296" y="433"/>
                </a:lnTo>
                <a:lnTo>
                  <a:pt x="1299" y="436"/>
                </a:lnTo>
                <a:lnTo>
                  <a:pt x="1299" y="440"/>
                </a:lnTo>
                <a:lnTo>
                  <a:pt x="1301" y="440"/>
                </a:lnTo>
                <a:lnTo>
                  <a:pt x="1304" y="440"/>
                </a:lnTo>
                <a:lnTo>
                  <a:pt x="1304" y="443"/>
                </a:lnTo>
                <a:lnTo>
                  <a:pt x="1313" y="440"/>
                </a:lnTo>
                <a:lnTo>
                  <a:pt x="1323" y="440"/>
                </a:lnTo>
                <a:lnTo>
                  <a:pt x="1325" y="443"/>
                </a:lnTo>
                <a:lnTo>
                  <a:pt x="1325" y="445"/>
                </a:lnTo>
                <a:lnTo>
                  <a:pt x="1323" y="447"/>
                </a:lnTo>
                <a:lnTo>
                  <a:pt x="1323" y="452"/>
                </a:lnTo>
                <a:lnTo>
                  <a:pt x="1327" y="450"/>
                </a:lnTo>
                <a:lnTo>
                  <a:pt x="1330" y="450"/>
                </a:lnTo>
                <a:lnTo>
                  <a:pt x="1330" y="452"/>
                </a:lnTo>
                <a:lnTo>
                  <a:pt x="1330" y="457"/>
                </a:lnTo>
                <a:lnTo>
                  <a:pt x="1327" y="459"/>
                </a:lnTo>
                <a:lnTo>
                  <a:pt x="1323" y="459"/>
                </a:lnTo>
                <a:lnTo>
                  <a:pt x="1323" y="462"/>
                </a:lnTo>
                <a:lnTo>
                  <a:pt x="1325" y="462"/>
                </a:lnTo>
                <a:lnTo>
                  <a:pt x="1327" y="459"/>
                </a:lnTo>
                <a:lnTo>
                  <a:pt x="1330" y="459"/>
                </a:lnTo>
                <a:lnTo>
                  <a:pt x="1332" y="462"/>
                </a:lnTo>
                <a:lnTo>
                  <a:pt x="1337" y="466"/>
                </a:lnTo>
                <a:lnTo>
                  <a:pt x="1332" y="473"/>
                </a:lnTo>
                <a:lnTo>
                  <a:pt x="1330" y="478"/>
                </a:lnTo>
                <a:lnTo>
                  <a:pt x="1327" y="478"/>
                </a:lnTo>
                <a:lnTo>
                  <a:pt x="1325" y="478"/>
                </a:lnTo>
                <a:lnTo>
                  <a:pt x="1320" y="473"/>
                </a:lnTo>
                <a:lnTo>
                  <a:pt x="1318" y="471"/>
                </a:lnTo>
                <a:lnTo>
                  <a:pt x="1318" y="466"/>
                </a:lnTo>
                <a:lnTo>
                  <a:pt x="1318" y="464"/>
                </a:lnTo>
                <a:lnTo>
                  <a:pt x="1315" y="466"/>
                </a:lnTo>
                <a:lnTo>
                  <a:pt x="1315" y="469"/>
                </a:lnTo>
                <a:lnTo>
                  <a:pt x="1308" y="471"/>
                </a:lnTo>
                <a:lnTo>
                  <a:pt x="1304" y="473"/>
                </a:lnTo>
                <a:lnTo>
                  <a:pt x="1301" y="473"/>
                </a:lnTo>
                <a:lnTo>
                  <a:pt x="1299" y="476"/>
                </a:lnTo>
                <a:lnTo>
                  <a:pt x="1301" y="471"/>
                </a:lnTo>
                <a:lnTo>
                  <a:pt x="1304" y="466"/>
                </a:lnTo>
                <a:lnTo>
                  <a:pt x="1299" y="466"/>
                </a:lnTo>
                <a:lnTo>
                  <a:pt x="1294" y="466"/>
                </a:lnTo>
                <a:lnTo>
                  <a:pt x="1294" y="464"/>
                </a:lnTo>
                <a:lnTo>
                  <a:pt x="1292" y="466"/>
                </a:lnTo>
                <a:lnTo>
                  <a:pt x="1289" y="466"/>
                </a:lnTo>
                <a:lnTo>
                  <a:pt x="1273" y="466"/>
                </a:lnTo>
                <a:lnTo>
                  <a:pt x="1259" y="466"/>
                </a:lnTo>
                <a:lnTo>
                  <a:pt x="1256" y="464"/>
                </a:lnTo>
                <a:lnTo>
                  <a:pt x="1256" y="462"/>
                </a:lnTo>
                <a:lnTo>
                  <a:pt x="1273" y="438"/>
                </a:lnTo>
                <a:lnTo>
                  <a:pt x="1287" y="417"/>
                </a:lnTo>
                <a:close/>
                <a:moveTo>
                  <a:pt x="3381" y="1068"/>
                </a:moveTo>
                <a:lnTo>
                  <a:pt x="3376" y="1068"/>
                </a:lnTo>
                <a:lnTo>
                  <a:pt x="3350" y="1061"/>
                </a:lnTo>
                <a:lnTo>
                  <a:pt x="3346" y="1068"/>
                </a:lnTo>
                <a:lnTo>
                  <a:pt x="3331" y="1089"/>
                </a:lnTo>
                <a:lnTo>
                  <a:pt x="3322" y="1118"/>
                </a:lnTo>
                <a:lnTo>
                  <a:pt x="3322" y="1123"/>
                </a:lnTo>
                <a:lnTo>
                  <a:pt x="3331" y="1127"/>
                </a:lnTo>
                <a:lnTo>
                  <a:pt x="3329" y="1151"/>
                </a:lnTo>
                <a:lnTo>
                  <a:pt x="3334" y="1156"/>
                </a:lnTo>
                <a:lnTo>
                  <a:pt x="3343" y="1132"/>
                </a:lnTo>
                <a:lnTo>
                  <a:pt x="3343" y="1130"/>
                </a:lnTo>
                <a:lnTo>
                  <a:pt x="3343" y="1120"/>
                </a:lnTo>
                <a:lnTo>
                  <a:pt x="3348" y="1115"/>
                </a:lnTo>
                <a:lnTo>
                  <a:pt x="3348" y="1125"/>
                </a:lnTo>
                <a:lnTo>
                  <a:pt x="3348" y="1127"/>
                </a:lnTo>
                <a:lnTo>
                  <a:pt x="3355" y="1132"/>
                </a:lnTo>
                <a:lnTo>
                  <a:pt x="3358" y="1144"/>
                </a:lnTo>
                <a:lnTo>
                  <a:pt x="3362" y="1144"/>
                </a:lnTo>
                <a:lnTo>
                  <a:pt x="3362" y="1139"/>
                </a:lnTo>
                <a:lnTo>
                  <a:pt x="3369" y="1139"/>
                </a:lnTo>
                <a:lnTo>
                  <a:pt x="3365" y="1144"/>
                </a:lnTo>
                <a:lnTo>
                  <a:pt x="3365" y="1149"/>
                </a:lnTo>
                <a:lnTo>
                  <a:pt x="3372" y="1153"/>
                </a:lnTo>
                <a:lnTo>
                  <a:pt x="3374" y="1137"/>
                </a:lnTo>
                <a:lnTo>
                  <a:pt x="3367" y="1118"/>
                </a:lnTo>
                <a:lnTo>
                  <a:pt x="3358" y="1106"/>
                </a:lnTo>
                <a:lnTo>
                  <a:pt x="3369" y="1097"/>
                </a:lnTo>
                <a:lnTo>
                  <a:pt x="3374" y="1101"/>
                </a:lnTo>
                <a:lnTo>
                  <a:pt x="3379" y="1099"/>
                </a:lnTo>
                <a:lnTo>
                  <a:pt x="3374" y="1087"/>
                </a:lnTo>
                <a:lnTo>
                  <a:pt x="3369" y="1089"/>
                </a:lnTo>
                <a:lnTo>
                  <a:pt x="3355" y="1089"/>
                </a:lnTo>
                <a:lnTo>
                  <a:pt x="3348" y="1097"/>
                </a:lnTo>
                <a:lnTo>
                  <a:pt x="3339" y="1085"/>
                </a:lnTo>
                <a:lnTo>
                  <a:pt x="3346" y="1075"/>
                </a:lnTo>
                <a:lnTo>
                  <a:pt x="3358" y="1075"/>
                </a:lnTo>
                <a:lnTo>
                  <a:pt x="3384" y="1078"/>
                </a:lnTo>
                <a:lnTo>
                  <a:pt x="3398" y="1061"/>
                </a:lnTo>
                <a:lnTo>
                  <a:pt x="3395" y="1059"/>
                </a:lnTo>
                <a:lnTo>
                  <a:pt x="3381" y="1068"/>
                </a:lnTo>
                <a:close/>
                <a:moveTo>
                  <a:pt x="3876" y="1675"/>
                </a:moveTo>
                <a:lnTo>
                  <a:pt x="3892" y="1653"/>
                </a:lnTo>
                <a:lnTo>
                  <a:pt x="3916" y="1641"/>
                </a:lnTo>
                <a:lnTo>
                  <a:pt x="3933" y="1622"/>
                </a:lnTo>
                <a:lnTo>
                  <a:pt x="3940" y="1613"/>
                </a:lnTo>
                <a:lnTo>
                  <a:pt x="3949" y="1604"/>
                </a:lnTo>
                <a:lnTo>
                  <a:pt x="3954" y="1611"/>
                </a:lnTo>
                <a:lnTo>
                  <a:pt x="3963" y="1608"/>
                </a:lnTo>
                <a:lnTo>
                  <a:pt x="3968" y="1611"/>
                </a:lnTo>
                <a:lnTo>
                  <a:pt x="3966" y="1615"/>
                </a:lnTo>
                <a:lnTo>
                  <a:pt x="3966" y="1622"/>
                </a:lnTo>
                <a:lnTo>
                  <a:pt x="3949" y="1641"/>
                </a:lnTo>
                <a:lnTo>
                  <a:pt x="3954" y="1646"/>
                </a:lnTo>
                <a:lnTo>
                  <a:pt x="3930" y="1663"/>
                </a:lnTo>
                <a:lnTo>
                  <a:pt x="3911" y="1684"/>
                </a:lnTo>
                <a:lnTo>
                  <a:pt x="3899" y="1684"/>
                </a:lnTo>
                <a:lnTo>
                  <a:pt x="3876" y="1675"/>
                </a:lnTo>
                <a:close/>
                <a:moveTo>
                  <a:pt x="1663" y="234"/>
                </a:moveTo>
                <a:lnTo>
                  <a:pt x="1675" y="234"/>
                </a:lnTo>
                <a:lnTo>
                  <a:pt x="1687" y="234"/>
                </a:lnTo>
                <a:lnTo>
                  <a:pt x="1687" y="237"/>
                </a:lnTo>
                <a:lnTo>
                  <a:pt x="1687" y="239"/>
                </a:lnTo>
                <a:lnTo>
                  <a:pt x="1682" y="239"/>
                </a:lnTo>
                <a:lnTo>
                  <a:pt x="1677" y="239"/>
                </a:lnTo>
                <a:lnTo>
                  <a:pt x="1673" y="239"/>
                </a:lnTo>
                <a:lnTo>
                  <a:pt x="1670" y="244"/>
                </a:lnTo>
                <a:lnTo>
                  <a:pt x="1677" y="244"/>
                </a:lnTo>
                <a:lnTo>
                  <a:pt x="1685" y="244"/>
                </a:lnTo>
                <a:lnTo>
                  <a:pt x="1687" y="246"/>
                </a:lnTo>
                <a:lnTo>
                  <a:pt x="1692" y="246"/>
                </a:lnTo>
                <a:lnTo>
                  <a:pt x="1687" y="251"/>
                </a:lnTo>
                <a:lnTo>
                  <a:pt x="1685" y="255"/>
                </a:lnTo>
                <a:lnTo>
                  <a:pt x="1692" y="255"/>
                </a:lnTo>
                <a:lnTo>
                  <a:pt x="1699" y="255"/>
                </a:lnTo>
                <a:lnTo>
                  <a:pt x="1711" y="260"/>
                </a:lnTo>
                <a:lnTo>
                  <a:pt x="1727" y="263"/>
                </a:lnTo>
                <a:lnTo>
                  <a:pt x="1744" y="258"/>
                </a:lnTo>
                <a:lnTo>
                  <a:pt x="1760" y="253"/>
                </a:lnTo>
                <a:lnTo>
                  <a:pt x="1779" y="246"/>
                </a:lnTo>
                <a:lnTo>
                  <a:pt x="1789" y="232"/>
                </a:lnTo>
                <a:lnTo>
                  <a:pt x="1786" y="232"/>
                </a:lnTo>
                <a:lnTo>
                  <a:pt x="1784" y="232"/>
                </a:lnTo>
                <a:lnTo>
                  <a:pt x="1777" y="229"/>
                </a:lnTo>
                <a:lnTo>
                  <a:pt x="1777" y="220"/>
                </a:lnTo>
                <a:lnTo>
                  <a:pt x="1770" y="222"/>
                </a:lnTo>
                <a:lnTo>
                  <a:pt x="1765" y="222"/>
                </a:lnTo>
                <a:lnTo>
                  <a:pt x="1763" y="220"/>
                </a:lnTo>
                <a:lnTo>
                  <a:pt x="1760" y="220"/>
                </a:lnTo>
                <a:lnTo>
                  <a:pt x="1758" y="220"/>
                </a:lnTo>
                <a:lnTo>
                  <a:pt x="1756" y="222"/>
                </a:lnTo>
                <a:lnTo>
                  <a:pt x="1751" y="225"/>
                </a:lnTo>
                <a:lnTo>
                  <a:pt x="1744" y="225"/>
                </a:lnTo>
                <a:lnTo>
                  <a:pt x="1734" y="225"/>
                </a:lnTo>
                <a:lnTo>
                  <a:pt x="1730" y="225"/>
                </a:lnTo>
                <a:lnTo>
                  <a:pt x="1727" y="225"/>
                </a:lnTo>
                <a:lnTo>
                  <a:pt x="1722" y="225"/>
                </a:lnTo>
                <a:lnTo>
                  <a:pt x="1720" y="229"/>
                </a:lnTo>
                <a:lnTo>
                  <a:pt x="1715" y="227"/>
                </a:lnTo>
                <a:lnTo>
                  <a:pt x="1713" y="225"/>
                </a:lnTo>
                <a:lnTo>
                  <a:pt x="1711" y="225"/>
                </a:lnTo>
                <a:lnTo>
                  <a:pt x="1708" y="225"/>
                </a:lnTo>
                <a:lnTo>
                  <a:pt x="1708" y="227"/>
                </a:lnTo>
                <a:lnTo>
                  <a:pt x="1708" y="229"/>
                </a:lnTo>
                <a:lnTo>
                  <a:pt x="1703" y="232"/>
                </a:lnTo>
                <a:lnTo>
                  <a:pt x="1699" y="234"/>
                </a:lnTo>
                <a:lnTo>
                  <a:pt x="1699" y="229"/>
                </a:lnTo>
                <a:lnTo>
                  <a:pt x="1699" y="225"/>
                </a:lnTo>
                <a:lnTo>
                  <a:pt x="1692" y="222"/>
                </a:lnTo>
                <a:lnTo>
                  <a:pt x="1682" y="220"/>
                </a:lnTo>
                <a:lnTo>
                  <a:pt x="1673" y="227"/>
                </a:lnTo>
                <a:lnTo>
                  <a:pt x="1663" y="234"/>
                </a:lnTo>
                <a:close/>
                <a:moveTo>
                  <a:pt x="2657" y="92"/>
                </a:moveTo>
                <a:lnTo>
                  <a:pt x="2655" y="94"/>
                </a:lnTo>
                <a:lnTo>
                  <a:pt x="2652" y="97"/>
                </a:lnTo>
                <a:lnTo>
                  <a:pt x="2652" y="94"/>
                </a:lnTo>
                <a:lnTo>
                  <a:pt x="2631" y="99"/>
                </a:lnTo>
                <a:lnTo>
                  <a:pt x="2607" y="104"/>
                </a:lnTo>
                <a:lnTo>
                  <a:pt x="2598" y="109"/>
                </a:lnTo>
                <a:lnTo>
                  <a:pt x="2593" y="118"/>
                </a:lnTo>
                <a:lnTo>
                  <a:pt x="2591" y="118"/>
                </a:lnTo>
                <a:lnTo>
                  <a:pt x="2588" y="118"/>
                </a:lnTo>
                <a:lnTo>
                  <a:pt x="2581" y="120"/>
                </a:lnTo>
                <a:lnTo>
                  <a:pt x="2570" y="125"/>
                </a:lnTo>
                <a:lnTo>
                  <a:pt x="2570" y="128"/>
                </a:lnTo>
                <a:lnTo>
                  <a:pt x="2572" y="130"/>
                </a:lnTo>
                <a:lnTo>
                  <a:pt x="2567" y="132"/>
                </a:lnTo>
                <a:lnTo>
                  <a:pt x="2560" y="135"/>
                </a:lnTo>
                <a:lnTo>
                  <a:pt x="2560" y="137"/>
                </a:lnTo>
                <a:lnTo>
                  <a:pt x="2562" y="137"/>
                </a:lnTo>
                <a:lnTo>
                  <a:pt x="2558" y="139"/>
                </a:lnTo>
                <a:lnTo>
                  <a:pt x="2555" y="139"/>
                </a:lnTo>
                <a:lnTo>
                  <a:pt x="2555" y="142"/>
                </a:lnTo>
                <a:lnTo>
                  <a:pt x="2558" y="144"/>
                </a:lnTo>
                <a:lnTo>
                  <a:pt x="2546" y="146"/>
                </a:lnTo>
                <a:lnTo>
                  <a:pt x="2541" y="156"/>
                </a:lnTo>
                <a:lnTo>
                  <a:pt x="2555" y="161"/>
                </a:lnTo>
                <a:lnTo>
                  <a:pt x="2562" y="156"/>
                </a:lnTo>
                <a:lnTo>
                  <a:pt x="2565" y="158"/>
                </a:lnTo>
                <a:lnTo>
                  <a:pt x="2567" y="158"/>
                </a:lnTo>
                <a:lnTo>
                  <a:pt x="2567" y="163"/>
                </a:lnTo>
                <a:lnTo>
                  <a:pt x="2567" y="165"/>
                </a:lnTo>
                <a:lnTo>
                  <a:pt x="2577" y="168"/>
                </a:lnTo>
                <a:lnTo>
                  <a:pt x="2588" y="168"/>
                </a:lnTo>
                <a:lnTo>
                  <a:pt x="2600" y="168"/>
                </a:lnTo>
                <a:lnTo>
                  <a:pt x="2610" y="168"/>
                </a:lnTo>
                <a:lnTo>
                  <a:pt x="2612" y="168"/>
                </a:lnTo>
                <a:lnTo>
                  <a:pt x="2615" y="163"/>
                </a:lnTo>
                <a:lnTo>
                  <a:pt x="2598" y="158"/>
                </a:lnTo>
                <a:lnTo>
                  <a:pt x="2591" y="149"/>
                </a:lnTo>
                <a:lnTo>
                  <a:pt x="2591" y="146"/>
                </a:lnTo>
                <a:lnTo>
                  <a:pt x="2593" y="142"/>
                </a:lnTo>
                <a:lnTo>
                  <a:pt x="2600" y="132"/>
                </a:lnTo>
                <a:lnTo>
                  <a:pt x="2617" y="128"/>
                </a:lnTo>
                <a:lnTo>
                  <a:pt x="2631" y="118"/>
                </a:lnTo>
                <a:lnTo>
                  <a:pt x="2650" y="111"/>
                </a:lnTo>
                <a:lnTo>
                  <a:pt x="2669" y="106"/>
                </a:lnTo>
                <a:lnTo>
                  <a:pt x="2688" y="101"/>
                </a:lnTo>
                <a:lnTo>
                  <a:pt x="2709" y="99"/>
                </a:lnTo>
                <a:lnTo>
                  <a:pt x="2730" y="97"/>
                </a:lnTo>
                <a:lnTo>
                  <a:pt x="2745" y="87"/>
                </a:lnTo>
                <a:lnTo>
                  <a:pt x="2742" y="85"/>
                </a:lnTo>
                <a:lnTo>
                  <a:pt x="2735" y="85"/>
                </a:lnTo>
                <a:lnTo>
                  <a:pt x="2733" y="85"/>
                </a:lnTo>
                <a:lnTo>
                  <a:pt x="2714" y="87"/>
                </a:lnTo>
                <a:lnTo>
                  <a:pt x="2697" y="92"/>
                </a:lnTo>
                <a:lnTo>
                  <a:pt x="2678" y="92"/>
                </a:lnTo>
                <a:lnTo>
                  <a:pt x="2657" y="92"/>
                </a:lnTo>
                <a:close/>
                <a:moveTo>
                  <a:pt x="2167" y="45"/>
                </a:moveTo>
                <a:lnTo>
                  <a:pt x="2163" y="45"/>
                </a:lnTo>
                <a:lnTo>
                  <a:pt x="2155" y="45"/>
                </a:lnTo>
                <a:lnTo>
                  <a:pt x="2155" y="47"/>
                </a:lnTo>
                <a:lnTo>
                  <a:pt x="2158" y="49"/>
                </a:lnTo>
                <a:lnTo>
                  <a:pt x="2155" y="49"/>
                </a:lnTo>
                <a:lnTo>
                  <a:pt x="2153" y="52"/>
                </a:lnTo>
                <a:lnTo>
                  <a:pt x="2153" y="49"/>
                </a:lnTo>
                <a:lnTo>
                  <a:pt x="2151" y="47"/>
                </a:lnTo>
                <a:lnTo>
                  <a:pt x="2141" y="47"/>
                </a:lnTo>
                <a:lnTo>
                  <a:pt x="2132" y="45"/>
                </a:lnTo>
                <a:lnTo>
                  <a:pt x="2129" y="47"/>
                </a:lnTo>
                <a:lnTo>
                  <a:pt x="2129" y="52"/>
                </a:lnTo>
                <a:lnTo>
                  <a:pt x="2129" y="54"/>
                </a:lnTo>
                <a:lnTo>
                  <a:pt x="2132" y="56"/>
                </a:lnTo>
                <a:lnTo>
                  <a:pt x="2125" y="52"/>
                </a:lnTo>
                <a:lnTo>
                  <a:pt x="2118" y="47"/>
                </a:lnTo>
                <a:lnTo>
                  <a:pt x="2110" y="49"/>
                </a:lnTo>
                <a:lnTo>
                  <a:pt x="2103" y="52"/>
                </a:lnTo>
                <a:lnTo>
                  <a:pt x="2103" y="49"/>
                </a:lnTo>
                <a:lnTo>
                  <a:pt x="2106" y="47"/>
                </a:lnTo>
                <a:lnTo>
                  <a:pt x="2089" y="47"/>
                </a:lnTo>
                <a:lnTo>
                  <a:pt x="2070" y="49"/>
                </a:lnTo>
                <a:lnTo>
                  <a:pt x="2068" y="52"/>
                </a:lnTo>
                <a:lnTo>
                  <a:pt x="2075" y="56"/>
                </a:lnTo>
                <a:lnTo>
                  <a:pt x="2082" y="64"/>
                </a:lnTo>
                <a:lnTo>
                  <a:pt x="2073" y="61"/>
                </a:lnTo>
                <a:lnTo>
                  <a:pt x="2070" y="64"/>
                </a:lnTo>
                <a:lnTo>
                  <a:pt x="2073" y="66"/>
                </a:lnTo>
                <a:lnTo>
                  <a:pt x="2077" y="68"/>
                </a:lnTo>
                <a:lnTo>
                  <a:pt x="2082" y="68"/>
                </a:lnTo>
                <a:lnTo>
                  <a:pt x="2087" y="68"/>
                </a:lnTo>
                <a:lnTo>
                  <a:pt x="2084" y="66"/>
                </a:lnTo>
                <a:lnTo>
                  <a:pt x="2096" y="68"/>
                </a:lnTo>
                <a:lnTo>
                  <a:pt x="2108" y="71"/>
                </a:lnTo>
                <a:lnTo>
                  <a:pt x="2106" y="73"/>
                </a:lnTo>
                <a:lnTo>
                  <a:pt x="2106" y="75"/>
                </a:lnTo>
                <a:lnTo>
                  <a:pt x="2110" y="75"/>
                </a:lnTo>
                <a:lnTo>
                  <a:pt x="2118" y="75"/>
                </a:lnTo>
                <a:lnTo>
                  <a:pt x="2115" y="75"/>
                </a:lnTo>
                <a:lnTo>
                  <a:pt x="2113" y="78"/>
                </a:lnTo>
                <a:lnTo>
                  <a:pt x="2108" y="80"/>
                </a:lnTo>
                <a:lnTo>
                  <a:pt x="2122" y="87"/>
                </a:lnTo>
                <a:lnTo>
                  <a:pt x="2139" y="92"/>
                </a:lnTo>
                <a:lnTo>
                  <a:pt x="2146" y="87"/>
                </a:lnTo>
                <a:lnTo>
                  <a:pt x="2151" y="80"/>
                </a:lnTo>
                <a:lnTo>
                  <a:pt x="2155" y="80"/>
                </a:lnTo>
                <a:lnTo>
                  <a:pt x="2158" y="80"/>
                </a:lnTo>
                <a:lnTo>
                  <a:pt x="2167" y="71"/>
                </a:lnTo>
                <a:lnTo>
                  <a:pt x="2181" y="66"/>
                </a:lnTo>
                <a:lnTo>
                  <a:pt x="2186" y="71"/>
                </a:lnTo>
                <a:lnTo>
                  <a:pt x="2191" y="73"/>
                </a:lnTo>
                <a:lnTo>
                  <a:pt x="2191" y="78"/>
                </a:lnTo>
                <a:lnTo>
                  <a:pt x="2189" y="80"/>
                </a:lnTo>
                <a:lnTo>
                  <a:pt x="2198" y="80"/>
                </a:lnTo>
                <a:lnTo>
                  <a:pt x="2205" y="80"/>
                </a:lnTo>
                <a:lnTo>
                  <a:pt x="2208" y="80"/>
                </a:lnTo>
                <a:lnTo>
                  <a:pt x="2210" y="83"/>
                </a:lnTo>
                <a:lnTo>
                  <a:pt x="2222" y="80"/>
                </a:lnTo>
                <a:lnTo>
                  <a:pt x="2234" y="75"/>
                </a:lnTo>
                <a:lnTo>
                  <a:pt x="2234" y="73"/>
                </a:lnTo>
                <a:lnTo>
                  <a:pt x="2226" y="73"/>
                </a:lnTo>
                <a:lnTo>
                  <a:pt x="2219" y="73"/>
                </a:lnTo>
                <a:lnTo>
                  <a:pt x="2219" y="71"/>
                </a:lnTo>
                <a:lnTo>
                  <a:pt x="2217" y="68"/>
                </a:lnTo>
                <a:lnTo>
                  <a:pt x="2212" y="68"/>
                </a:lnTo>
                <a:lnTo>
                  <a:pt x="2208" y="68"/>
                </a:lnTo>
                <a:lnTo>
                  <a:pt x="2203" y="66"/>
                </a:lnTo>
                <a:lnTo>
                  <a:pt x="2191" y="64"/>
                </a:lnTo>
                <a:lnTo>
                  <a:pt x="2191" y="61"/>
                </a:lnTo>
                <a:lnTo>
                  <a:pt x="2191" y="59"/>
                </a:lnTo>
                <a:lnTo>
                  <a:pt x="2179" y="59"/>
                </a:lnTo>
                <a:lnTo>
                  <a:pt x="2167" y="56"/>
                </a:lnTo>
                <a:lnTo>
                  <a:pt x="2165" y="54"/>
                </a:lnTo>
                <a:lnTo>
                  <a:pt x="2163" y="52"/>
                </a:lnTo>
                <a:lnTo>
                  <a:pt x="2170" y="52"/>
                </a:lnTo>
                <a:lnTo>
                  <a:pt x="2177" y="52"/>
                </a:lnTo>
                <a:lnTo>
                  <a:pt x="2177" y="54"/>
                </a:lnTo>
                <a:lnTo>
                  <a:pt x="2193" y="54"/>
                </a:lnTo>
                <a:lnTo>
                  <a:pt x="2208" y="54"/>
                </a:lnTo>
                <a:lnTo>
                  <a:pt x="2210" y="56"/>
                </a:lnTo>
                <a:lnTo>
                  <a:pt x="2215" y="59"/>
                </a:lnTo>
                <a:lnTo>
                  <a:pt x="2219" y="59"/>
                </a:lnTo>
                <a:lnTo>
                  <a:pt x="2224" y="59"/>
                </a:lnTo>
                <a:lnTo>
                  <a:pt x="2234" y="56"/>
                </a:lnTo>
                <a:lnTo>
                  <a:pt x="2245" y="54"/>
                </a:lnTo>
                <a:lnTo>
                  <a:pt x="2248" y="52"/>
                </a:lnTo>
                <a:lnTo>
                  <a:pt x="2255" y="49"/>
                </a:lnTo>
                <a:lnTo>
                  <a:pt x="2260" y="49"/>
                </a:lnTo>
                <a:lnTo>
                  <a:pt x="2260" y="42"/>
                </a:lnTo>
                <a:lnTo>
                  <a:pt x="2238" y="42"/>
                </a:lnTo>
                <a:lnTo>
                  <a:pt x="2217" y="42"/>
                </a:lnTo>
                <a:lnTo>
                  <a:pt x="2217" y="40"/>
                </a:lnTo>
                <a:lnTo>
                  <a:pt x="2212" y="40"/>
                </a:lnTo>
                <a:lnTo>
                  <a:pt x="2210" y="40"/>
                </a:lnTo>
                <a:lnTo>
                  <a:pt x="2208" y="40"/>
                </a:lnTo>
                <a:lnTo>
                  <a:pt x="2203" y="45"/>
                </a:lnTo>
                <a:lnTo>
                  <a:pt x="2191" y="42"/>
                </a:lnTo>
                <a:lnTo>
                  <a:pt x="2179" y="40"/>
                </a:lnTo>
                <a:lnTo>
                  <a:pt x="2177" y="40"/>
                </a:lnTo>
                <a:lnTo>
                  <a:pt x="2172" y="42"/>
                </a:lnTo>
                <a:lnTo>
                  <a:pt x="2167" y="45"/>
                </a:lnTo>
                <a:close/>
                <a:moveTo>
                  <a:pt x="3580" y="549"/>
                </a:moveTo>
                <a:lnTo>
                  <a:pt x="3580" y="549"/>
                </a:lnTo>
                <a:lnTo>
                  <a:pt x="3578" y="549"/>
                </a:lnTo>
                <a:lnTo>
                  <a:pt x="3578" y="547"/>
                </a:lnTo>
                <a:lnTo>
                  <a:pt x="3570" y="554"/>
                </a:lnTo>
                <a:lnTo>
                  <a:pt x="3568" y="566"/>
                </a:lnTo>
                <a:lnTo>
                  <a:pt x="3570" y="566"/>
                </a:lnTo>
                <a:lnTo>
                  <a:pt x="3559" y="590"/>
                </a:lnTo>
                <a:lnTo>
                  <a:pt x="3537" y="604"/>
                </a:lnTo>
                <a:lnTo>
                  <a:pt x="3537" y="599"/>
                </a:lnTo>
                <a:lnTo>
                  <a:pt x="3537" y="594"/>
                </a:lnTo>
                <a:lnTo>
                  <a:pt x="3535" y="597"/>
                </a:lnTo>
                <a:lnTo>
                  <a:pt x="3530" y="597"/>
                </a:lnTo>
                <a:lnTo>
                  <a:pt x="3530" y="601"/>
                </a:lnTo>
                <a:lnTo>
                  <a:pt x="3530" y="604"/>
                </a:lnTo>
                <a:lnTo>
                  <a:pt x="3528" y="608"/>
                </a:lnTo>
                <a:lnTo>
                  <a:pt x="3523" y="613"/>
                </a:lnTo>
                <a:lnTo>
                  <a:pt x="3523" y="618"/>
                </a:lnTo>
                <a:lnTo>
                  <a:pt x="3518" y="618"/>
                </a:lnTo>
                <a:lnTo>
                  <a:pt x="3509" y="620"/>
                </a:lnTo>
                <a:lnTo>
                  <a:pt x="3497" y="620"/>
                </a:lnTo>
                <a:lnTo>
                  <a:pt x="3492" y="620"/>
                </a:lnTo>
                <a:lnTo>
                  <a:pt x="3490" y="620"/>
                </a:lnTo>
                <a:lnTo>
                  <a:pt x="3481" y="625"/>
                </a:lnTo>
                <a:lnTo>
                  <a:pt x="3476" y="630"/>
                </a:lnTo>
                <a:lnTo>
                  <a:pt x="3466" y="635"/>
                </a:lnTo>
                <a:lnTo>
                  <a:pt x="3464" y="642"/>
                </a:lnTo>
                <a:lnTo>
                  <a:pt x="3455" y="644"/>
                </a:lnTo>
                <a:lnTo>
                  <a:pt x="3450" y="653"/>
                </a:lnTo>
                <a:lnTo>
                  <a:pt x="3450" y="658"/>
                </a:lnTo>
                <a:lnTo>
                  <a:pt x="3452" y="661"/>
                </a:lnTo>
                <a:lnTo>
                  <a:pt x="3455" y="658"/>
                </a:lnTo>
                <a:lnTo>
                  <a:pt x="3459" y="658"/>
                </a:lnTo>
                <a:lnTo>
                  <a:pt x="3457" y="663"/>
                </a:lnTo>
                <a:lnTo>
                  <a:pt x="3455" y="668"/>
                </a:lnTo>
                <a:lnTo>
                  <a:pt x="3457" y="672"/>
                </a:lnTo>
                <a:lnTo>
                  <a:pt x="3457" y="677"/>
                </a:lnTo>
                <a:lnTo>
                  <a:pt x="3459" y="677"/>
                </a:lnTo>
                <a:lnTo>
                  <a:pt x="3462" y="675"/>
                </a:lnTo>
                <a:lnTo>
                  <a:pt x="3464" y="677"/>
                </a:lnTo>
                <a:lnTo>
                  <a:pt x="3466" y="677"/>
                </a:lnTo>
                <a:lnTo>
                  <a:pt x="3469" y="677"/>
                </a:lnTo>
                <a:lnTo>
                  <a:pt x="3471" y="675"/>
                </a:lnTo>
                <a:lnTo>
                  <a:pt x="3473" y="663"/>
                </a:lnTo>
                <a:lnTo>
                  <a:pt x="3478" y="656"/>
                </a:lnTo>
                <a:lnTo>
                  <a:pt x="3473" y="649"/>
                </a:lnTo>
                <a:lnTo>
                  <a:pt x="3466" y="642"/>
                </a:lnTo>
                <a:lnTo>
                  <a:pt x="3473" y="642"/>
                </a:lnTo>
                <a:lnTo>
                  <a:pt x="3478" y="642"/>
                </a:lnTo>
                <a:lnTo>
                  <a:pt x="3481" y="639"/>
                </a:lnTo>
                <a:lnTo>
                  <a:pt x="3483" y="639"/>
                </a:lnTo>
                <a:lnTo>
                  <a:pt x="3490" y="637"/>
                </a:lnTo>
                <a:lnTo>
                  <a:pt x="3499" y="635"/>
                </a:lnTo>
                <a:lnTo>
                  <a:pt x="3495" y="637"/>
                </a:lnTo>
                <a:lnTo>
                  <a:pt x="3492" y="639"/>
                </a:lnTo>
                <a:lnTo>
                  <a:pt x="3490" y="639"/>
                </a:lnTo>
                <a:lnTo>
                  <a:pt x="3485" y="639"/>
                </a:lnTo>
                <a:lnTo>
                  <a:pt x="3481" y="644"/>
                </a:lnTo>
                <a:lnTo>
                  <a:pt x="3478" y="649"/>
                </a:lnTo>
                <a:lnTo>
                  <a:pt x="3481" y="653"/>
                </a:lnTo>
                <a:lnTo>
                  <a:pt x="3488" y="656"/>
                </a:lnTo>
                <a:lnTo>
                  <a:pt x="3490" y="653"/>
                </a:lnTo>
                <a:lnTo>
                  <a:pt x="3495" y="649"/>
                </a:lnTo>
                <a:lnTo>
                  <a:pt x="3499" y="649"/>
                </a:lnTo>
                <a:lnTo>
                  <a:pt x="3504" y="649"/>
                </a:lnTo>
                <a:lnTo>
                  <a:pt x="3507" y="646"/>
                </a:lnTo>
                <a:lnTo>
                  <a:pt x="3509" y="644"/>
                </a:lnTo>
                <a:lnTo>
                  <a:pt x="3507" y="637"/>
                </a:lnTo>
                <a:lnTo>
                  <a:pt x="3502" y="635"/>
                </a:lnTo>
                <a:lnTo>
                  <a:pt x="3504" y="632"/>
                </a:lnTo>
                <a:lnTo>
                  <a:pt x="3507" y="632"/>
                </a:lnTo>
                <a:lnTo>
                  <a:pt x="3511" y="632"/>
                </a:lnTo>
                <a:lnTo>
                  <a:pt x="3514" y="635"/>
                </a:lnTo>
                <a:lnTo>
                  <a:pt x="3514" y="637"/>
                </a:lnTo>
                <a:lnTo>
                  <a:pt x="3514" y="639"/>
                </a:lnTo>
                <a:lnTo>
                  <a:pt x="3514" y="644"/>
                </a:lnTo>
                <a:lnTo>
                  <a:pt x="3518" y="649"/>
                </a:lnTo>
                <a:lnTo>
                  <a:pt x="3528" y="642"/>
                </a:lnTo>
                <a:lnTo>
                  <a:pt x="3533" y="635"/>
                </a:lnTo>
                <a:lnTo>
                  <a:pt x="3533" y="632"/>
                </a:lnTo>
                <a:lnTo>
                  <a:pt x="3533" y="630"/>
                </a:lnTo>
                <a:lnTo>
                  <a:pt x="3535" y="632"/>
                </a:lnTo>
                <a:lnTo>
                  <a:pt x="3542" y="635"/>
                </a:lnTo>
                <a:lnTo>
                  <a:pt x="3549" y="632"/>
                </a:lnTo>
                <a:lnTo>
                  <a:pt x="3556" y="630"/>
                </a:lnTo>
                <a:lnTo>
                  <a:pt x="3556" y="632"/>
                </a:lnTo>
                <a:lnTo>
                  <a:pt x="3556" y="635"/>
                </a:lnTo>
                <a:lnTo>
                  <a:pt x="3561" y="630"/>
                </a:lnTo>
                <a:lnTo>
                  <a:pt x="3566" y="623"/>
                </a:lnTo>
                <a:lnTo>
                  <a:pt x="3568" y="623"/>
                </a:lnTo>
                <a:lnTo>
                  <a:pt x="3568" y="627"/>
                </a:lnTo>
                <a:lnTo>
                  <a:pt x="3568" y="630"/>
                </a:lnTo>
                <a:lnTo>
                  <a:pt x="3573" y="625"/>
                </a:lnTo>
                <a:lnTo>
                  <a:pt x="3580" y="618"/>
                </a:lnTo>
                <a:lnTo>
                  <a:pt x="3580" y="613"/>
                </a:lnTo>
                <a:lnTo>
                  <a:pt x="3578" y="608"/>
                </a:lnTo>
                <a:lnTo>
                  <a:pt x="3580" y="604"/>
                </a:lnTo>
                <a:lnTo>
                  <a:pt x="3582" y="597"/>
                </a:lnTo>
                <a:lnTo>
                  <a:pt x="3582" y="592"/>
                </a:lnTo>
                <a:lnTo>
                  <a:pt x="3582" y="587"/>
                </a:lnTo>
                <a:lnTo>
                  <a:pt x="3589" y="580"/>
                </a:lnTo>
                <a:lnTo>
                  <a:pt x="3594" y="568"/>
                </a:lnTo>
                <a:lnTo>
                  <a:pt x="3592" y="561"/>
                </a:lnTo>
                <a:lnTo>
                  <a:pt x="3589" y="554"/>
                </a:lnTo>
                <a:lnTo>
                  <a:pt x="3587" y="547"/>
                </a:lnTo>
                <a:lnTo>
                  <a:pt x="3580" y="545"/>
                </a:lnTo>
                <a:lnTo>
                  <a:pt x="3580" y="547"/>
                </a:lnTo>
                <a:lnTo>
                  <a:pt x="3580" y="549"/>
                </a:lnTo>
                <a:close/>
                <a:moveTo>
                  <a:pt x="1890" y="324"/>
                </a:moveTo>
                <a:lnTo>
                  <a:pt x="1888" y="324"/>
                </a:lnTo>
                <a:lnTo>
                  <a:pt x="1886" y="324"/>
                </a:lnTo>
                <a:lnTo>
                  <a:pt x="1883" y="331"/>
                </a:lnTo>
                <a:lnTo>
                  <a:pt x="1879" y="338"/>
                </a:lnTo>
                <a:lnTo>
                  <a:pt x="1874" y="336"/>
                </a:lnTo>
                <a:lnTo>
                  <a:pt x="1871" y="334"/>
                </a:lnTo>
                <a:lnTo>
                  <a:pt x="1871" y="336"/>
                </a:lnTo>
                <a:lnTo>
                  <a:pt x="1869" y="336"/>
                </a:lnTo>
                <a:lnTo>
                  <a:pt x="1871" y="341"/>
                </a:lnTo>
                <a:lnTo>
                  <a:pt x="1874" y="341"/>
                </a:lnTo>
                <a:lnTo>
                  <a:pt x="1876" y="341"/>
                </a:lnTo>
                <a:lnTo>
                  <a:pt x="1879" y="341"/>
                </a:lnTo>
                <a:lnTo>
                  <a:pt x="1879" y="345"/>
                </a:lnTo>
                <a:lnTo>
                  <a:pt x="1874" y="348"/>
                </a:lnTo>
                <a:lnTo>
                  <a:pt x="1876" y="353"/>
                </a:lnTo>
                <a:lnTo>
                  <a:pt x="1881" y="350"/>
                </a:lnTo>
                <a:lnTo>
                  <a:pt x="1881" y="353"/>
                </a:lnTo>
                <a:lnTo>
                  <a:pt x="1881" y="357"/>
                </a:lnTo>
                <a:lnTo>
                  <a:pt x="1881" y="360"/>
                </a:lnTo>
                <a:lnTo>
                  <a:pt x="1881" y="364"/>
                </a:lnTo>
                <a:lnTo>
                  <a:pt x="1886" y="360"/>
                </a:lnTo>
                <a:lnTo>
                  <a:pt x="1888" y="357"/>
                </a:lnTo>
                <a:lnTo>
                  <a:pt x="1888" y="362"/>
                </a:lnTo>
                <a:lnTo>
                  <a:pt x="1890" y="364"/>
                </a:lnTo>
                <a:lnTo>
                  <a:pt x="1886" y="369"/>
                </a:lnTo>
                <a:lnTo>
                  <a:pt x="1890" y="374"/>
                </a:lnTo>
                <a:lnTo>
                  <a:pt x="1895" y="374"/>
                </a:lnTo>
                <a:lnTo>
                  <a:pt x="1898" y="374"/>
                </a:lnTo>
                <a:lnTo>
                  <a:pt x="1902" y="374"/>
                </a:lnTo>
                <a:lnTo>
                  <a:pt x="1905" y="372"/>
                </a:lnTo>
                <a:lnTo>
                  <a:pt x="1905" y="379"/>
                </a:lnTo>
                <a:lnTo>
                  <a:pt x="1909" y="381"/>
                </a:lnTo>
                <a:lnTo>
                  <a:pt x="1909" y="386"/>
                </a:lnTo>
                <a:lnTo>
                  <a:pt x="1909" y="388"/>
                </a:lnTo>
                <a:lnTo>
                  <a:pt x="1900" y="391"/>
                </a:lnTo>
                <a:lnTo>
                  <a:pt x="1893" y="398"/>
                </a:lnTo>
                <a:lnTo>
                  <a:pt x="1895" y="398"/>
                </a:lnTo>
                <a:lnTo>
                  <a:pt x="1900" y="400"/>
                </a:lnTo>
                <a:lnTo>
                  <a:pt x="1900" y="402"/>
                </a:lnTo>
                <a:lnTo>
                  <a:pt x="1893" y="405"/>
                </a:lnTo>
                <a:lnTo>
                  <a:pt x="1886" y="407"/>
                </a:lnTo>
                <a:lnTo>
                  <a:pt x="1888" y="414"/>
                </a:lnTo>
                <a:lnTo>
                  <a:pt x="1893" y="414"/>
                </a:lnTo>
                <a:lnTo>
                  <a:pt x="1898" y="414"/>
                </a:lnTo>
                <a:lnTo>
                  <a:pt x="1902" y="414"/>
                </a:lnTo>
                <a:lnTo>
                  <a:pt x="1890" y="424"/>
                </a:lnTo>
                <a:lnTo>
                  <a:pt x="1879" y="433"/>
                </a:lnTo>
                <a:lnTo>
                  <a:pt x="1881" y="433"/>
                </a:lnTo>
                <a:lnTo>
                  <a:pt x="1883" y="433"/>
                </a:lnTo>
                <a:lnTo>
                  <a:pt x="1886" y="433"/>
                </a:lnTo>
                <a:lnTo>
                  <a:pt x="1888" y="433"/>
                </a:lnTo>
                <a:lnTo>
                  <a:pt x="1890" y="431"/>
                </a:lnTo>
                <a:lnTo>
                  <a:pt x="1898" y="431"/>
                </a:lnTo>
                <a:lnTo>
                  <a:pt x="1905" y="431"/>
                </a:lnTo>
                <a:lnTo>
                  <a:pt x="1905" y="428"/>
                </a:lnTo>
                <a:lnTo>
                  <a:pt x="1907" y="426"/>
                </a:lnTo>
                <a:lnTo>
                  <a:pt x="1912" y="426"/>
                </a:lnTo>
                <a:lnTo>
                  <a:pt x="1919" y="426"/>
                </a:lnTo>
                <a:lnTo>
                  <a:pt x="1940" y="424"/>
                </a:lnTo>
                <a:lnTo>
                  <a:pt x="1959" y="421"/>
                </a:lnTo>
                <a:lnTo>
                  <a:pt x="1959" y="419"/>
                </a:lnTo>
                <a:lnTo>
                  <a:pt x="1959" y="417"/>
                </a:lnTo>
                <a:lnTo>
                  <a:pt x="1957" y="417"/>
                </a:lnTo>
                <a:lnTo>
                  <a:pt x="1954" y="417"/>
                </a:lnTo>
                <a:lnTo>
                  <a:pt x="1954" y="414"/>
                </a:lnTo>
                <a:lnTo>
                  <a:pt x="1954" y="412"/>
                </a:lnTo>
                <a:lnTo>
                  <a:pt x="1964" y="409"/>
                </a:lnTo>
                <a:lnTo>
                  <a:pt x="1969" y="402"/>
                </a:lnTo>
                <a:lnTo>
                  <a:pt x="1966" y="400"/>
                </a:lnTo>
                <a:lnTo>
                  <a:pt x="1966" y="395"/>
                </a:lnTo>
                <a:lnTo>
                  <a:pt x="1957" y="395"/>
                </a:lnTo>
                <a:lnTo>
                  <a:pt x="1950" y="395"/>
                </a:lnTo>
                <a:lnTo>
                  <a:pt x="1950" y="393"/>
                </a:lnTo>
                <a:lnTo>
                  <a:pt x="1950" y="391"/>
                </a:lnTo>
                <a:lnTo>
                  <a:pt x="1947" y="386"/>
                </a:lnTo>
                <a:lnTo>
                  <a:pt x="1945" y="379"/>
                </a:lnTo>
                <a:lnTo>
                  <a:pt x="1938" y="374"/>
                </a:lnTo>
                <a:lnTo>
                  <a:pt x="1933" y="372"/>
                </a:lnTo>
                <a:lnTo>
                  <a:pt x="1926" y="362"/>
                </a:lnTo>
                <a:lnTo>
                  <a:pt x="1912" y="355"/>
                </a:lnTo>
                <a:lnTo>
                  <a:pt x="1912" y="353"/>
                </a:lnTo>
                <a:lnTo>
                  <a:pt x="1912" y="350"/>
                </a:lnTo>
                <a:lnTo>
                  <a:pt x="1921" y="345"/>
                </a:lnTo>
                <a:lnTo>
                  <a:pt x="1926" y="336"/>
                </a:lnTo>
                <a:lnTo>
                  <a:pt x="1924" y="336"/>
                </a:lnTo>
                <a:lnTo>
                  <a:pt x="1924" y="334"/>
                </a:lnTo>
                <a:lnTo>
                  <a:pt x="1912" y="334"/>
                </a:lnTo>
                <a:lnTo>
                  <a:pt x="1902" y="334"/>
                </a:lnTo>
                <a:lnTo>
                  <a:pt x="1907" y="329"/>
                </a:lnTo>
                <a:lnTo>
                  <a:pt x="1909" y="322"/>
                </a:lnTo>
                <a:lnTo>
                  <a:pt x="1900" y="322"/>
                </a:lnTo>
                <a:lnTo>
                  <a:pt x="1890" y="324"/>
                </a:lnTo>
                <a:close/>
                <a:moveTo>
                  <a:pt x="3050" y="1011"/>
                </a:moveTo>
                <a:lnTo>
                  <a:pt x="3078" y="1052"/>
                </a:lnTo>
                <a:lnTo>
                  <a:pt x="3097" y="1078"/>
                </a:lnTo>
                <a:lnTo>
                  <a:pt x="3114" y="1106"/>
                </a:lnTo>
                <a:lnTo>
                  <a:pt x="3135" y="1134"/>
                </a:lnTo>
                <a:lnTo>
                  <a:pt x="3159" y="1156"/>
                </a:lnTo>
                <a:lnTo>
                  <a:pt x="3168" y="1156"/>
                </a:lnTo>
                <a:lnTo>
                  <a:pt x="3175" y="1156"/>
                </a:lnTo>
                <a:lnTo>
                  <a:pt x="3175" y="1118"/>
                </a:lnTo>
                <a:lnTo>
                  <a:pt x="3185" y="1111"/>
                </a:lnTo>
                <a:lnTo>
                  <a:pt x="3173" y="1099"/>
                </a:lnTo>
                <a:lnTo>
                  <a:pt x="3166" y="1108"/>
                </a:lnTo>
                <a:lnTo>
                  <a:pt x="3173" y="1111"/>
                </a:lnTo>
                <a:lnTo>
                  <a:pt x="3173" y="1113"/>
                </a:lnTo>
                <a:lnTo>
                  <a:pt x="3159" y="1104"/>
                </a:lnTo>
                <a:lnTo>
                  <a:pt x="3159" y="1097"/>
                </a:lnTo>
                <a:lnTo>
                  <a:pt x="3147" y="1082"/>
                </a:lnTo>
                <a:lnTo>
                  <a:pt x="3149" y="1082"/>
                </a:lnTo>
                <a:lnTo>
                  <a:pt x="3149" y="1078"/>
                </a:lnTo>
                <a:lnTo>
                  <a:pt x="3145" y="1073"/>
                </a:lnTo>
                <a:lnTo>
                  <a:pt x="3142" y="1073"/>
                </a:lnTo>
                <a:lnTo>
                  <a:pt x="3140" y="1066"/>
                </a:lnTo>
                <a:lnTo>
                  <a:pt x="3135" y="1068"/>
                </a:lnTo>
                <a:lnTo>
                  <a:pt x="3126" y="1059"/>
                </a:lnTo>
                <a:lnTo>
                  <a:pt x="3119" y="1052"/>
                </a:lnTo>
                <a:lnTo>
                  <a:pt x="3111" y="1052"/>
                </a:lnTo>
                <a:lnTo>
                  <a:pt x="3090" y="1028"/>
                </a:lnTo>
                <a:lnTo>
                  <a:pt x="3062" y="1011"/>
                </a:lnTo>
                <a:lnTo>
                  <a:pt x="3052" y="1006"/>
                </a:lnTo>
                <a:lnTo>
                  <a:pt x="3050" y="1011"/>
                </a:lnTo>
                <a:close/>
                <a:moveTo>
                  <a:pt x="2510" y="1241"/>
                </a:moveTo>
                <a:lnTo>
                  <a:pt x="2513" y="1243"/>
                </a:lnTo>
                <a:lnTo>
                  <a:pt x="2513" y="1246"/>
                </a:lnTo>
                <a:lnTo>
                  <a:pt x="2508" y="1253"/>
                </a:lnTo>
                <a:lnTo>
                  <a:pt x="2501" y="1258"/>
                </a:lnTo>
                <a:lnTo>
                  <a:pt x="2499" y="1265"/>
                </a:lnTo>
                <a:lnTo>
                  <a:pt x="2496" y="1269"/>
                </a:lnTo>
                <a:lnTo>
                  <a:pt x="2489" y="1277"/>
                </a:lnTo>
                <a:lnTo>
                  <a:pt x="2482" y="1284"/>
                </a:lnTo>
                <a:lnTo>
                  <a:pt x="2480" y="1284"/>
                </a:lnTo>
                <a:lnTo>
                  <a:pt x="2475" y="1284"/>
                </a:lnTo>
                <a:lnTo>
                  <a:pt x="2468" y="1286"/>
                </a:lnTo>
                <a:lnTo>
                  <a:pt x="2461" y="1291"/>
                </a:lnTo>
                <a:lnTo>
                  <a:pt x="2458" y="1298"/>
                </a:lnTo>
                <a:lnTo>
                  <a:pt x="2456" y="1307"/>
                </a:lnTo>
                <a:lnTo>
                  <a:pt x="2458" y="1324"/>
                </a:lnTo>
                <a:lnTo>
                  <a:pt x="2461" y="1333"/>
                </a:lnTo>
                <a:lnTo>
                  <a:pt x="2461" y="1336"/>
                </a:lnTo>
                <a:lnTo>
                  <a:pt x="2461" y="1338"/>
                </a:lnTo>
                <a:lnTo>
                  <a:pt x="2451" y="1355"/>
                </a:lnTo>
                <a:lnTo>
                  <a:pt x="2449" y="1376"/>
                </a:lnTo>
                <a:lnTo>
                  <a:pt x="2454" y="1397"/>
                </a:lnTo>
                <a:lnTo>
                  <a:pt x="2470" y="1412"/>
                </a:lnTo>
                <a:lnTo>
                  <a:pt x="2473" y="1412"/>
                </a:lnTo>
                <a:lnTo>
                  <a:pt x="2475" y="1412"/>
                </a:lnTo>
                <a:lnTo>
                  <a:pt x="2480" y="1409"/>
                </a:lnTo>
                <a:lnTo>
                  <a:pt x="2489" y="1407"/>
                </a:lnTo>
                <a:lnTo>
                  <a:pt x="2501" y="1383"/>
                </a:lnTo>
                <a:lnTo>
                  <a:pt x="2508" y="1355"/>
                </a:lnTo>
                <a:lnTo>
                  <a:pt x="2513" y="1341"/>
                </a:lnTo>
                <a:lnTo>
                  <a:pt x="2517" y="1326"/>
                </a:lnTo>
                <a:lnTo>
                  <a:pt x="2520" y="1310"/>
                </a:lnTo>
                <a:lnTo>
                  <a:pt x="2525" y="1296"/>
                </a:lnTo>
                <a:lnTo>
                  <a:pt x="2525" y="1291"/>
                </a:lnTo>
                <a:lnTo>
                  <a:pt x="2525" y="1284"/>
                </a:lnTo>
                <a:lnTo>
                  <a:pt x="2527" y="1286"/>
                </a:lnTo>
                <a:lnTo>
                  <a:pt x="2529" y="1286"/>
                </a:lnTo>
                <a:lnTo>
                  <a:pt x="2532" y="1284"/>
                </a:lnTo>
                <a:lnTo>
                  <a:pt x="2532" y="1279"/>
                </a:lnTo>
                <a:lnTo>
                  <a:pt x="2532" y="1277"/>
                </a:lnTo>
                <a:lnTo>
                  <a:pt x="2529" y="1267"/>
                </a:lnTo>
                <a:lnTo>
                  <a:pt x="2527" y="1253"/>
                </a:lnTo>
                <a:lnTo>
                  <a:pt x="2522" y="1243"/>
                </a:lnTo>
                <a:lnTo>
                  <a:pt x="2515" y="1236"/>
                </a:lnTo>
                <a:lnTo>
                  <a:pt x="2513" y="1239"/>
                </a:lnTo>
                <a:lnTo>
                  <a:pt x="2510" y="1241"/>
                </a:lnTo>
                <a:close/>
                <a:moveTo>
                  <a:pt x="3279" y="1021"/>
                </a:moveTo>
                <a:lnTo>
                  <a:pt x="3279" y="1014"/>
                </a:lnTo>
                <a:lnTo>
                  <a:pt x="3261" y="1033"/>
                </a:lnTo>
                <a:lnTo>
                  <a:pt x="3246" y="1042"/>
                </a:lnTo>
                <a:lnTo>
                  <a:pt x="3234" y="1049"/>
                </a:lnTo>
                <a:lnTo>
                  <a:pt x="3234" y="1061"/>
                </a:lnTo>
                <a:lnTo>
                  <a:pt x="3213" y="1054"/>
                </a:lnTo>
                <a:lnTo>
                  <a:pt x="3208" y="1070"/>
                </a:lnTo>
                <a:lnTo>
                  <a:pt x="3208" y="1073"/>
                </a:lnTo>
                <a:lnTo>
                  <a:pt x="3211" y="1078"/>
                </a:lnTo>
                <a:lnTo>
                  <a:pt x="3211" y="1085"/>
                </a:lnTo>
                <a:lnTo>
                  <a:pt x="3220" y="1106"/>
                </a:lnTo>
                <a:lnTo>
                  <a:pt x="3223" y="1111"/>
                </a:lnTo>
                <a:lnTo>
                  <a:pt x="3223" y="1118"/>
                </a:lnTo>
                <a:lnTo>
                  <a:pt x="3234" y="1120"/>
                </a:lnTo>
                <a:lnTo>
                  <a:pt x="3242" y="1120"/>
                </a:lnTo>
                <a:lnTo>
                  <a:pt x="3246" y="1125"/>
                </a:lnTo>
                <a:lnTo>
                  <a:pt x="3263" y="1123"/>
                </a:lnTo>
                <a:lnTo>
                  <a:pt x="3265" y="1125"/>
                </a:lnTo>
                <a:lnTo>
                  <a:pt x="3272" y="1125"/>
                </a:lnTo>
                <a:lnTo>
                  <a:pt x="3275" y="1134"/>
                </a:lnTo>
                <a:lnTo>
                  <a:pt x="3289" y="1130"/>
                </a:lnTo>
                <a:lnTo>
                  <a:pt x="3296" y="1130"/>
                </a:lnTo>
                <a:lnTo>
                  <a:pt x="3294" y="1123"/>
                </a:lnTo>
                <a:lnTo>
                  <a:pt x="3296" y="1120"/>
                </a:lnTo>
                <a:lnTo>
                  <a:pt x="3296" y="1113"/>
                </a:lnTo>
                <a:lnTo>
                  <a:pt x="3298" y="1111"/>
                </a:lnTo>
                <a:lnTo>
                  <a:pt x="3296" y="1104"/>
                </a:lnTo>
                <a:lnTo>
                  <a:pt x="3310" y="1092"/>
                </a:lnTo>
                <a:lnTo>
                  <a:pt x="3310" y="1078"/>
                </a:lnTo>
                <a:lnTo>
                  <a:pt x="3315" y="1070"/>
                </a:lnTo>
                <a:lnTo>
                  <a:pt x="3320" y="1070"/>
                </a:lnTo>
                <a:lnTo>
                  <a:pt x="3327" y="1070"/>
                </a:lnTo>
                <a:lnTo>
                  <a:pt x="3327" y="1068"/>
                </a:lnTo>
                <a:lnTo>
                  <a:pt x="3315" y="1054"/>
                </a:lnTo>
                <a:lnTo>
                  <a:pt x="3315" y="1052"/>
                </a:lnTo>
                <a:lnTo>
                  <a:pt x="3308" y="1037"/>
                </a:lnTo>
                <a:lnTo>
                  <a:pt x="3310" y="1030"/>
                </a:lnTo>
                <a:lnTo>
                  <a:pt x="3310" y="1025"/>
                </a:lnTo>
                <a:lnTo>
                  <a:pt x="3315" y="1025"/>
                </a:lnTo>
                <a:lnTo>
                  <a:pt x="3320" y="1023"/>
                </a:lnTo>
                <a:lnTo>
                  <a:pt x="3320" y="1018"/>
                </a:lnTo>
                <a:lnTo>
                  <a:pt x="3329" y="1014"/>
                </a:lnTo>
                <a:lnTo>
                  <a:pt x="3313" y="995"/>
                </a:lnTo>
                <a:lnTo>
                  <a:pt x="3303" y="992"/>
                </a:lnTo>
                <a:lnTo>
                  <a:pt x="3301" y="992"/>
                </a:lnTo>
                <a:lnTo>
                  <a:pt x="3291" y="1004"/>
                </a:lnTo>
                <a:lnTo>
                  <a:pt x="3284" y="1011"/>
                </a:lnTo>
                <a:lnTo>
                  <a:pt x="3279" y="1021"/>
                </a:lnTo>
                <a:close/>
                <a:moveTo>
                  <a:pt x="3466" y="1094"/>
                </a:moveTo>
                <a:lnTo>
                  <a:pt x="3483" y="1085"/>
                </a:lnTo>
                <a:lnTo>
                  <a:pt x="3502" y="1089"/>
                </a:lnTo>
                <a:lnTo>
                  <a:pt x="3504" y="1111"/>
                </a:lnTo>
                <a:lnTo>
                  <a:pt x="3516" y="1123"/>
                </a:lnTo>
                <a:lnTo>
                  <a:pt x="3528" y="1108"/>
                </a:lnTo>
                <a:lnTo>
                  <a:pt x="3544" y="1099"/>
                </a:lnTo>
                <a:lnTo>
                  <a:pt x="3568" y="1108"/>
                </a:lnTo>
                <a:lnTo>
                  <a:pt x="3592" y="1118"/>
                </a:lnTo>
                <a:lnTo>
                  <a:pt x="3637" y="1142"/>
                </a:lnTo>
                <a:lnTo>
                  <a:pt x="3639" y="1151"/>
                </a:lnTo>
                <a:lnTo>
                  <a:pt x="3663" y="1168"/>
                </a:lnTo>
                <a:lnTo>
                  <a:pt x="3653" y="1170"/>
                </a:lnTo>
                <a:lnTo>
                  <a:pt x="3665" y="1184"/>
                </a:lnTo>
                <a:lnTo>
                  <a:pt x="3677" y="1196"/>
                </a:lnTo>
                <a:lnTo>
                  <a:pt x="3684" y="1208"/>
                </a:lnTo>
                <a:lnTo>
                  <a:pt x="3694" y="1213"/>
                </a:lnTo>
                <a:lnTo>
                  <a:pt x="3694" y="1217"/>
                </a:lnTo>
                <a:lnTo>
                  <a:pt x="3691" y="1217"/>
                </a:lnTo>
                <a:lnTo>
                  <a:pt x="3689" y="1217"/>
                </a:lnTo>
                <a:lnTo>
                  <a:pt x="3679" y="1215"/>
                </a:lnTo>
                <a:lnTo>
                  <a:pt x="3668" y="1213"/>
                </a:lnTo>
                <a:lnTo>
                  <a:pt x="3658" y="1210"/>
                </a:lnTo>
                <a:lnTo>
                  <a:pt x="3651" y="1203"/>
                </a:lnTo>
                <a:lnTo>
                  <a:pt x="3623" y="1182"/>
                </a:lnTo>
                <a:lnTo>
                  <a:pt x="3615" y="1182"/>
                </a:lnTo>
                <a:lnTo>
                  <a:pt x="3611" y="1187"/>
                </a:lnTo>
                <a:lnTo>
                  <a:pt x="3606" y="1189"/>
                </a:lnTo>
                <a:lnTo>
                  <a:pt x="3608" y="1194"/>
                </a:lnTo>
                <a:lnTo>
                  <a:pt x="3608" y="1198"/>
                </a:lnTo>
                <a:lnTo>
                  <a:pt x="3608" y="1201"/>
                </a:lnTo>
                <a:lnTo>
                  <a:pt x="3582" y="1201"/>
                </a:lnTo>
                <a:lnTo>
                  <a:pt x="3568" y="1187"/>
                </a:lnTo>
                <a:lnTo>
                  <a:pt x="3556" y="1187"/>
                </a:lnTo>
                <a:lnTo>
                  <a:pt x="3549" y="1189"/>
                </a:lnTo>
                <a:lnTo>
                  <a:pt x="3547" y="1189"/>
                </a:lnTo>
                <a:lnTo>
                  <a:pt x="3542" y="1184"/>
                </a:lnTo>
                <a:lnTo>
                  <a:pt x="3552" y="1175"/>
                </a:lnTo>
                <a:lnTo>
                  <a:pt x="3556" y="1175"/>
                </a:lnTo>
                <a:lnTo>
                  <a:pt x="3556" y="1170"/>
                </a:lnTo>
                <a:lnTo>
                  <a:pt x="3547" y="1151"/>
                </a:lnTo>
                <a:lnTo>
                  <a:pt x="3530" y="1144"/>
                </a:lnTo>
                <a:lnTo>
                  <a:pt x="3511" y="1137"/>
                </a:lnTo>
                <a:lnTo>
                  <a:pt x="3495" y="1127"/>
                </a:lnTo>
                <a:lnTo>
                  <a:pt x="3495" y="1132"/>
                </a:lnTo>
                <a:lnTo>
                  <a:pt x="3488" y="1132"/>
                </a:lnTo>
                <a:lnTo>
                  <a:pt x="3485" y="1130"/>
                </a:lnTo>
                <a:lnTo>
                  <a:pt x="3485" y="1123"/>
                </a:lnTo>
                <a:lnTo>
                  <a:pt x="3476" y="1115"/>
                </a:lnTo>
                <a:lnTo>
                  <a:pt x="3483" y="1113"/>
                </a:lnTo>
                <a:lnTo>
                  <a:pt x="3490" y="1111"/>
                </a:lnTo>
                <a:lnTo>
                  <a:pt x="3497" y="1113"/>
                </a:lnTo>
                <a:lnTo>
                  <a:pt x="3497" y="1111"/>
                </a:lnTo>
                <a:lnTo>
                  <a:pt x="3481" y="1111"/>
                </a:lnTo>
                <a:lnTo>
                  <a:pt x="3476" y="1101"/>
                </a:lnTo>
                <a:lnTo>
                  <a:pt x="3462" y="1094"/>
                </a:lnTo>
                <a:lnTo>
                  <a:pt x="3466" y="1094"/>
                </a:lnTo>
                <a:close/>
                <a:moveTo>
                  <a:pt x="1095" y="9"/>
                </a:moveTo>
                <a:lnTo>
                  <a:pt x="1088" y="7"/>
                </a:lnTo>
                <a:lnTo>
                  <a:pt x="1079" y="7"/>
                </a:lnTo>
                <a:lnTo>
                  <a:pt x="1069" y="7"/>
                </a:lnTo>
                <a:lnTo>
                  <a:pt x="1060" y="7"/>
                </a:lnTo>
                <a:lnTo>
                  <a:pt x="1055" y="7"/>
                </a:lnTo>
                <a:lnTo>
                  <a:pt x="1050" y="9"/>
                </a:lnTo>
                <a:lnTo>
                  <a:pt x="1048" y="7"/>
                </a:lnTo>
                <a:lnTo>
                  <a:pt x="1043" y="7"/>
                </a:lnTo>
                <a:lnTo>
                  <a:pt x="1036" y="7"/>
                </a:lnTo>
                <a:lnTo>
                  <a:pt x="1029" y="7"/>
                </a:lnTo>
                <a:lnTo>
                  <a:pt x="1017" y="7"/>
                </a:lnTo>
                <a:lnTo>
                  <a:pt x="1008" y="9"/>
                </a:lnTo>
                <a:lnTo>
                  <a:pt x="1005" y="9"/>
                </a:lnTo>
                <a:lnTo>
                  <a:pt x="1003" y="11"/>
                </a:lnTo>
                <a:lnTo>
                  <a:pt x="998" y="11"/>
                </a:lnTo>
                <a:lnTo>
                  <a:pt x="994" y="11"/>
                </a:lnTo>
                <a:lnTo>
                  <a:pt x="991" y="14"/>
                </a:lnTo>
                <a:lnTo>
                  <a:pt x="989" y="19"/>
                </a:lnTo>
                <a:lnTo>
                  <a:pt x="975" y="14"/>
                </a:lnTo>
                <a:lnTo>
                  <a:pt x="960" y="14"/>
                </a:lnTo>
                <a:lnTo>
                  <a:pt x="951" y="14"/>
                </a:lnTo>
                <a:lnTo>
                  <a:pt x="942" y="16"/>
                </a:lnTo>
                <a:lnTo>
                  <a:pt x="942" y="19"/>
                </a:lnTo>
                <a:lnTo>
                  <a:pt x="932" y="19"/>
                </a:lnTo>
                <a:lnTo>
                  <a:pt x="923" y="19"/>
                </a:lnTo>
                <a:lnTo>
                  <a:pt x="913" y="19"/>
                </a:lnTo>
                <a:lnTo>
                  <a:pt x="901" y="21"/>
                </a:lnTo>
                <a:lnTo>
                  <a:pt x="892" y="21"/>
                </a:lnTo>
                <a:lnTo>
                  <a:pt x="885" y="26"/>
                </a:lnTo>
                <a:lnTo>
                  <a:pt x="889" y="26"/>
                </a:lnTo>
                <a:lnTo>
                  <a:pt x="897" y="26"/>
                </a:lnTo>
                <a:lnTo>
                  <a:pt x="897" y="28"/>
                </a:lnTo>
                <a:lnTo>
                  <a:pt x="901" y="28"/>
                </a:lnTo>
                <a:lnTo>
                  <a:pt x="904" y="28"/>
                </a:lnTo>
                <a:lnTo>
                  <a:pt x="904" y="30"/>
                </a:lnTo>
                <a:lnTo>
                  <a:pt x="904" y="33"/>
                </a:lnTo>
                <a:lnTo>
                  <a:pt x="906" y="33"/>
                </a:lnTo>
                <a:lnTo>
                  <a:pt x="911" y="33"/>
                </a:lnTo>
                <a:lnTo>
                  <a:pt x="911" y="35"/>
                </a:lnTo>
                <a:lnTo>
                  <a:pt x="916" y="38"/>
                </a:lnTo>
                <a:lnTo>
                  <a:pt x="920" y="38"/>
                </a:lnTo>
                <a:lnTo>
                  <a:pt x="920" y="40"/>
                </a:lnTo>
                <a:lnTo>
                  <a:pt x="920" y="42"/>
                </a:lnTo>
                <a:lnTo>
                  <a:pt x="916" y="42"/>
                </a:lnTo>
                <a:lnTo>
                  <a:pt x="913" y="42"/>
                </a:lnTo>
                <a:lnTo>
                  <a:pt x="913" y="40"/>
                </a:lnTo>
                <a:lnTo>
                  <a:pt x="911" y="38"/>
                </a:lnTo>
                <a:lnTo>
                  <a:pt x="885" y="33"/>
                </a:lnTo>
                <a:lnTo>
                  <a:pt x="863" y="28"/>
                </a:lnTo>
                <a:lnTo>
                  <a:pt x="861" y="28"/>
                </a:lnTo>
                <a:lnTo>
                  <a:pt x="859" y="28"/>
                </a:lnTo>
                <a:lnTo>
                  <a:pt x="856" y="28"/>
                </a:lnTo>
                <a:lnTo>
                  <a:pt x="856" y="33"/>
                </a:lnTo>
                <a:lnTo>
                  <a:pt x="849" y="33"/>
                </a:lnTo>
                <a:lnTo>
                  <a:pt x="842" y="33"/>
                </a:lnTo>
                <a:lnTo>
                  <a:pt x="840" y="33"/>
                </a:lnTo>
                <a:lnTo>
                  <a:pt x="837" y="35"/>
                </a:lnTo>
                <a:lnTo>
                  <a:pt x="835" y="35"/>
                </a:lnTo>
                <a:lnTo>
                  <a:pt x="830" y="40"/>
                </a:lnTo>
                <a:lnTo>
                  <a:pt x="823" y="45"/>
                </a:lnTo>
                <a:lnTo>
                  <a:pt x="823" y="47"/>
                </a:lnTo>
                <a:lnTo>
                  <a:pt x="830" y="52"/>
                </a:lnTo>
                <a:lnTo>
                  <a:pt x="837" y="54"/>
                </a:lnTo>
                <a:lnTo>
                  <a:pt x="842" y="54"/>
                </a:lnTo>
                <a:lnTo>
                  <a:pt x="847" y="54"/>
                </a:lnTo>
                <a:lnTo>
                  <a:pt x="852" y="56"/>
                </a:lnTo>
                <a:lnTo>
                  <a:pt x="859" y="56"/>
                </a:lnTo>
                <a:lnTo>
                  <a:pt x="856" y="59"/>
                </a:lnTo>
                <a:lnTo>
                  <a:pt x="856" y="64"/>
                </a:lnTo>
                <a:lnTo>
                  <a:pt x="863" y="64"/>
                </a:lnTo>
                <a:lnTo>
                  <a:pt x="871" y="66"/>
                </a:lnTo>
                <a:lnTo>
                  <a:pt x="887" y="71"/>
                </a:lnTo>
                <a:lnTo>
                  <a:pt x="908" y="68"/>
                </a:lnTo>
                <a:lnTo>
                  <a:pt x="911" y="71"/>
                </a:lnTo>
                <a:lnTo>
                  <a:pt x="913" y="71"/>
                </a:lnTo>
                <a:lnTo>
                  <a:pt x="916" y="71"/>
                </a:lnTo>
                <a:lnTo>
                  <a:pt x="918" y="71"/>
                </a:lnTo>
                <a:lnTo>
                  <a:pt x="918" y="68"/>
                </a:lnTo>
                <a:lnTo>
                  <a:pt x="918" y="66"/>
                </a:lnTo>
                <a:lnTo>
                  <a:pt x="920" y="66"/>
                </a:lnTo>
                <a:lnTo>
                  <a:pt x="925" y="66"/>
                </a:lnTo>
                <a:lnTo>
                  <a:pt x="925" y="64"/>
                </a:lnTo>
                <a:lnTo>
                  <a:pt x="925" y="61"/>
                </a:lnTo>
                <a:lnTo>
                  <a:pt x="927" y="61"/>
                </a:lnTo>
                <a:lnTo>
                  <a:pt x="927" y="64"/>
                </a:lnTo>
                <a:lnTo>
                  <a:pt x="930" y="64"/>
                </a:lnTo>
                <a:lnTo>
                  <a:pt x="932" y="64"/>
                </a:lnTo>
                <a:lnTo>
                  <a:pt x="932" y="68"/>
                </a:lnTo>
                <a:lnTo>
                  <a:pt x="930" y="71"/>
                </a:lnTo>
                <a:lnTo>
                  <a:pt x="934" y="71"/>
                </a:lnTo>
                <a:lnTo>
                  <a:pt x="939" y="71"/>
                </a:lnTo>
                <a:lnTo>
                  <a:pt x="944" y="71"/>
                </a:lnTo>
                <a:lnTo>
                  <a:pt x="946" y="68"/>
                </a:lnTo>
                <a:lnTo>
                  <a:pt x="951" y="73"/>
                </a:lnTo>
                <a:lnTo>
                  <a:pt x="956" y="78"/>
                </a:lnTo>
                <a:lnTo>
                  <a:pt x="949" y="75"/>
                </a:lnTo>
                <a:lnTo>
                  <a:pt x="939" y="73"/>
                </a:lnTo>
                <a:lnTo>
                  <a:pt x="934" y="73"/>
                </a:lnTo>
                <a:lnTo>
                  <a:pt x="932" y="73"/>
                </a:lnTo>
                <a:lnTo>
                  <a:pt x="930" y="73"/>
                </a:lnTo>
                <a:lnTo>
                  <a:pt x="925" y="73"/>
                </a:lnTo>
                <a:lnTo>
                  <a:pt x="925" y="75"/>
                </a:lnTo>
                <a:lnTo>
                  <a:pt x="925" y="80"/>
                </a:lnTo>
                <a:lnTo>
                  <a:pt x="927" y="80"/>
                </a:lnTo>
                <a:lnTo>
                  <a:pt x="930" y="80"/>
                </a:lnTo>
                <a:lnTo>
                  <a:pt x="918" y="85"/>
                </a:lnTo>
                <a:lnTo>
                  <a:pt x="906" y="87"/>
                </a:lnTo>
                <a:lnTo>
                  <a:pt x="904" y="87"/>
                </a:lnTo>
                <a:lnTo>
                  <a:pt x="901" y="85"/>
                </a:lnTo>
                <a:lnTo>
                  <a:pt x="899" y="87"/>
                </a:lnTo>
                <a:lnTo>
                  <a:pt x="897" y="92"/>
                </a:lnTo>
                <a:lnTo>
                  <a:pt x="892" y="90"/>
                </a:lnTo>
                <a:lnTo>
                  <a:pt x="889" y="87"/>
                </a:lnTo>
                <a:lnTo>
                  <a:pt x="882" y="87"/>
                </a:lnTo>
                <a:lnTo>
                  <a:pt x="875" y="87"/>
                </a:lnTo>
                <a:lnTo>
                  <a:pt x="868" y="90"/>
                </a:lnTo>
                <a:lnTo>
                  <a:pt x="863" y="90"/>
                </a:lnTo>
                <a:lnTo>
                  <a:pt x="863" y="87"/>
                </a:lnTo>
                <a:lnTo>
                  <a:pt x="861" y="85"/>
                </a:lnTo>
                <a:lnTo>
                  <a:pt x="845" y="85"/>
                </a:lnTo>
                <a:lnTo>
                  <a:pt x="828" y="83"/>
                </a:lnTo>
                <a:lnTo>
                  <a:pt x="826" y="85"/>
                </a:lnTo>
                <a:lnTo>
                  <a:pt x="823" y="90"/>
                </a:lnTo>
                <a:lnTo>
                  <a:pt x="835" y="94"/>
                </a:lnTo>
                <a:lnTo>
                  <a:pt x="845" y="97"/>
                </a:lnTo>
                <a:lnTo>
                  <a:pt x="847" y="97"/>
                </a:lnTo>
                <a:lnTo>
                  <a:pt x="849" y="97"/>
                </a:lnTo>
                <a:lnTo>
                  <a:pt x="863" y="94"/>
                </a:lnTo>
                <a:lnTo>
                  <a:pt x="875" y="101"/>
                </a:lnTo>
                <a:lnTo>
                  <a:pt x="875" y="106"/>
                </a:lnTo>
                <a:lnTo>
                  <a:pt x="873" y="109"/>
                </a:lnTo>
                <a:lnTo>
                  <a:pt x="878" y="113"/>
                </a:lnTo>
                <a:lnTo>
                  <a:pt x="882" y="116"/>
                </a:lnTo>
                <a:lnTo>
                  <a:pt x="901" y="116"/>
                </a:lnTo>
                <a:lnTo>
                  <a:pt x="920" y="116"/>
                </a:lnTo>
                <a:lnTo>
                  <a:pt x="920" y="113"/>
                </a:lnTo>
                <a:lnTo>
                  <a:pt x="920" y="116"/>
                </a:lnTo>
                <a:lnTo>
                  <a:pt x="920" y="118"/>
                </a:lnTo>
                <a:lnTo>
                  <a:pt x="937" y="118"/>
                </a:lnTo>
                <a:lnTo>
                  <a:pt x="956" y="118"/>
                </a:lnTo>
                <a:lnTo>
                  <a:pt x="968" y="118"/>
                </a:lnTo>
                <a:lnTo>
                  <a:pt x="977" y="118"/>
                </a:lnTo>
                <a:lnTo>
                  <a:pt x="977" y="116"/>
                </a:lnTo>
                <a:lnTo>
                  <a:pt x="977" y="113"/>
                </a:lnTo>
                <a:lnTo>
                  <a:pt x="979" y="113"/>
                </a:lnTo>
                <a:lnTo>
                  <a:pt x="982" y="113"/>
                </a:lnTo>
                <a:lnTo>
                  <a:pt x="984" y="118"/>
                </a:lnTo>
                <a:lnTo>
                  <a:pt x="991" y="118"/>
                </a:lnTo>
                <a:lnTo>
                  <a:pt x="1003" y="118"/>
                </a:lnTo>
                <a:lnTo>
                  <a:pt x="1013" y="116"/>
                </a:lnTo>
                <a:lnTo>
                  <a:pt x="1020" y="116"/>
                </a:lnTo>
                <a:lnTo>
                  <a:pt x="1024" y="113"/>
                </a:lnTo>
                <a:lnTo>
                  <a:pt x="1024" y="111"/>
                </a:lnTo>
                <a:lnTo>
                  <a:pt x="1022" y="111"/>
                </a:lnTo>
                <a:lnTo>
                  <a:pt x="1022" y="106"/>
                </a:lnTo>
                <a:lnTo>
                  <a:pt x="1022" y="104"/>
                </a:lnTo>
                <a:lnTo>
                  <a:pt x="1010" y="101"/>
                </a:lnTo>
                <a:lnTo>
                  <a:pt x="996" y="99"/>
                </a:lnTo>
                <a:lnTo>
                  <a:pt x="987" y="99"/>
                </a:lnTo>
                <a:lnTo>
                  <a:pt x="977" y="99"/>
                </a:lnTo>
                <a:lnTo>
                  <a:pt x="958" y="101"/>
                </a:lnTo>
                <a:lnTo>
                  <a:pt x="944" y="104"/>
                </a:lnTo>
                <a:lnTo>
                  <a:pt x="927" y="104"/>
                </a:lnTo>
                <a:lnTo>
                  <a:pt x="908" y="104"/>
                </a:lnTo>
                <a:lnTo>
                  <a:pt x="908" y="101"/>
                </a:lnTo>
                <a:lnTo>
                  <a:pt x="908" y="99"/>
                </a:lnTo>
                <a:lnTo>
                  <a:pt x="906" y="99"/>
                </a:lnTo>
                <a:lnTo>
                  <a:pt x="906" y="97"/>
                </a:lnTo>
                <a:lnTo>
                  <a:pt x="908" y="92"/>
                </a:lnTo>
                <a:lnTo>
                  <a:pt x="906" y="92"/>
                </a:lnTo>
                <a:lnTo>
                  <a:pt x="906" y="90"/>
                </a:lnTo>
                <a:lnTo>
                  <a:pt x="908" y="92"/>
                </a:lnTo>
                <a:lnTo>
                  <a:pt x="911" y="92"/>
                </a:lnTo>
                <a:lnTo>
                  <a:pt x="923" y="92"/>
                </a:lnTo>
                <a:lnTo>
                  <a:pt x="934" y="94"/>
                </a:lnTo>
                <a:lnTo>
                  <a:pt x="942" y="94"/>
                </a:lnTo>
                <a:lnTo>
                  <a:pt x="951" y="94"/>
                </a:lnTo>
                <a:lnTo>
                  <a:pt x="977" y="94"/>
                </a:lnTo>
                <a:lnTo>
                  <a:pt x="1005" y="92"/>
                </a:lnTo>
                <a:lnTo>
                  <a:pt x="1005" y="94"/>
                </a:lnTo>
                <a:lnTo>
                  <a:pt x="1005" y="97"/>
                </a:lnTo>
                <a:lnTo>
                  <a:pt x="1036" y="92"/>
                </a:lnTo>
                <a:lnTo>
                  <a:pt x="1029" y="85"/>
                </a:lnTo>
                <a:lnTo>
                  <a:pt x="1027" y="85"/>
                </a:lnTo>
                <a:lnTo>
                  <a:pt x="1024" y="80"/>
                </a:lnTo>
                <a:lnTo>
                  <a:pt x="1031" y="80"/>
                </a:lnTo>
                <a:lnTo>
                  <a:pt x="1036" y="80"/>
                </a:lnTo>
                <a:lnTo>
                  <a:pt x="1041" y="80"/>
                </a:lnTo>
                <a:lnTo>
                  <a:pt x="1041" y="73"/>
                </a:lnTo>
                <a:lnTo>
                  <a:pt x="1050" y="73"/>
                </a:lnTo>
                <a:lnTo>
                  <a:pt x="1062" y="73"/>
                </a:lnTo>
                <a:lnTo>
                  <a:pt x="1069" y="71"/>
                </a:lnTo>
                <a:lnTo>
                  <a:pt x="1072" y="66"/>
                </a:lnTo>
                <a:lnTo>
                  <a:pt x="1074" y="66"/>
                </a:lnTo>
                <a:lnTo>
                  <a:pt x="1076" y="66"/>
                </a:lnTo>
                <a:lnTo>
                  <a:pt x="1079" y="66"/>
                </a:lnTo>
                <a:lnTo>
                  <a:pt x="1081" y="64"/>
                </a:lnTo>
                <a:lnTo>
                  <a:pt x="1081" y="61"/>
                </a:lnTo>
                <a:lnTo>
                  <a:pt x="1079" y="61"/>
                </a:lnTo>
                <a:lnTo>
                  <a:pt x="1088" y="54"/>
                </a:lnTo>
                <a:lnTo>
                  <a:pt x="1095" y="49"/>
                </a:lnTo>
                <a:lnTo>
                  <a:pt x="1102" y="49"/>
                </a:lnTo>
                <a:lnTo>
                  <a:pt x="1107" y="52"/>
                </a:lnTo>
                <a:lnTo>
                  <a:pt x="1112" y="52"/>
                </a:lnTo>
                <a:lnTo>
                  <a:pt x="1114" y="52"/>
                </a:lnTo>
                <a:lnTo>
                  <a:pt x="1119" y="49"/>
                </a:lnTo>
                <a:lnTo>
                  <a:pt x="1126" y="47"/>
                </a:lnTo>
                <a:lnTo>
                  <a:pt x="1126" y="45"/>
                </a:lnTo>
                <a:lnTo>
                  <a:pt x="1128" y="42"/>
                </a:lnTo>
                <a:lnTo>
                  <a:pt x="1128" y="45"/>
                </a:lnTo>
                <a:lnTo>
                  <a:pt x="1159" y="35"/>
                </a:lnTo>
                <a:lnTo>
                  <a:pt x="1192" y="28"/>
                </a:lnTo>
                <a:lnTo>
                  <a:pt x="1190" y="28"/>
                </a:lnTo>
                <a:lnTo>
                  <a:pt x="1190" y="26"/>
                </a:lnTo>
                <a:lnTo>
                  <a:pt x="1211" y="21"/>
                </a:lnTo>
                <a:lnTo>
                  <a:pt x="1235" y="19"/>
                </a:lnTo>
                <a:lnTo>
                  <a:pt x="1225" y="14"/>
                </a:lnTo>
                <a:lnTo>
                  <a:pt x="1209" y="9"/>
                </a:lnTo>
                <a:lnTo>
                  <a:pt x="1192" y="9"/>
                </a:lnTo>
                <a:lnTo>
                  <a:pt x="1178" y="9"/>
                </a:lnTo>
                <a:lnTo>
                  <a:pt x="1176" y="9"/>
                </a:lnTo>
                <a:lnTo>
                  <a:pt x="1171" y="9"/>
                </a:lnTo>
                <a:lnTo>
                  <a:pt x="1171" y="7"/>
                </a:lnTo>
                <a:lnTo>
                  <a:pt x="1164" y="7"/>
                </a:lnTo>
                <a:lnTo>
                  <a:pt x="1155" y="7"/>
                </a:lnTo>
                <a:lnTo>
                  <a:pt x="1128" y="4"/>
                </a:lnTo>
                <a:lnTo>
                  <a:pt x="1105" y="4"/>
                </a:lnTo>
                <a:lnTo>
                  <a:pt x="1102" y="4"/>
                </a:lnTo>
                <a:lnTo>
                  <a:pt x="1098" y="7"/>
                </a:lnTo>
                <a:lnTo>
                  <a:pt x="1095" y="9"/>
                </a:lnTo>
                <a:close/>
                <a:moveTo>
                  <a:pt x="1609" y="0"/>
                </a:moveTo>
                <a:lnTo>
                  <a:pt x="1566" y="0"/>
                </a:lnTo>
                <a:lnTo>
                  <a:pt x="1521" y="0"/>
                </a:lnTo>
                <a:lnTo>
                  <a:pt x="1512" y="0"/>
                </a:lnTo>
                <a:lnTo>
                  <a:pt x="1495" y="4"/>
                </a:lnTo>
                <a:lnTo>
                  <a:pt x="1491" y="4"/>
                </a:lnTo>
                <a:lnTo>
                  <a:pt x="1483" y="2"/>
                </a:lnTo>
                <a:lnTo>
                  <a:pt x="1464" y="2"/>
                </a:lnTo>
                <a:lnTo>
                  <a:pt x="1446" y="2"/>
                </a:lnTo>
                <a:lnTo>
                  <a:pt x="1424" y="4"/>
                </a:lnTo>
                <a:lnTo>
                  <a:pt x="1408" y="9"/>
                </a:lnTo>
                <a:lnTo>
                  <a:pt x="1405" y="9"/>
                </a:lnTo>
                <a:lnTo>
                  <a:pt x="1401" y="9"/>
                </a:lnTo>
                <a:lnTo>
                  <a:pt x="1398" y="11"/>
                </a:lnTo>
                <a:lnTo>
                  <a:pt x="1398" y="14"/>
                </a:lnTo>
                <a:lnTo>
                  <a:pt x="1412" y="19"/>
                </a:lnTo>
                <a:lnTo>
                  <a:pt x="1427" y="21"/>
                </a:lnTo>
                <a:lnTo>
                  <a:pt x="1391" y="16"/>
                </a:lnTo>
                <a:lnTo>
                  <a:pt x="1356" y="11"/>
                </a:lnTo>
                <a:lnTo>
                  <a:pt x="1356" y="14"/>
                </a:lnTo>
                <a:lnTo>
                  <a:pt x="1353" y="16"/>
                </a:lnTo>
                <a:lnTo>
                  <a:pt x="1356" y="19"/>
                </a:lnTo>
                <a:lnTo>
                  <a:pt x="1360" y="21"/>
                </a:lnTo>
                <a:lnTo>
                  <a:pt x="1346" y="19"/>
                </a:lnTo>
                <a:lnTo>
                  <a:pt x="1334" y="16"/>
                </a:lnTo>
                <a:lnTo>
                  <a:pt x="1332" y="16"/>
                </a:lnTo>
                <a:lnTo>
                  <a:pt x="1330" y="16"/>
                </a:lnTo>
                <a:lnTo>
                  <a:pt x="1330" y="21"/>
                </a:lnTo>
                <a:lnTo>
                  <a:pt x="1327" y="21"/>
                </a:lnTo>
                <a:lnTo>
                  <a:pt x="1325" y="21"/>
                </a:lnTo>
                <a:lnTo>
                  <a:pt x="1325" y="19"/>
                </a:lnTo>
                <a:lnTo>
                  <a:pt x="1323" y="16"/>
                </a:lnTo>
                <a:lnTo>
                  <a:pt x="1318" y="16"/>
                </a:lnTo>
                <a:lnTo>
                  <a:pt x="1313" y="14"/>
                </a:lnTo>
                <a:lnTo>
                  <a:pt x="1287" y="16"/>
                </a:lnTo>
                <a:lnTo>
                  <a:pt x="1261" y="21"/>
                </a:lnTo>
                <a:lnTo>
                  <a:pt x="1247" y="21"/>
                </a:lnTo>
                <a:lnTo>
                  <a:pt x="1235" y="26"/>
                </a:lnTo>
                <a:lnTo>
                  <a:pt x="1228" y="30"/>
                </a:lnTo>
                <a:lnTo>
                  <a:pt x="1214" y="28"/>
                </a:lnTo>
                <a:lnTo>
                  <a:pt x="1214" y="30"/>
                </a:lnTo>
                <a:lnTo>
                  <a:pt x="1214" y="33"/>
                </a:lnTo>
                <a:lnTo>
                  <a:pt x="1209" y="33"/>
                </a:lnTo>
                <a:lnTo>
                  <a:pt x="1204" y="33"/>
                </a:lnTo>
                <a:lnTo>
                  <a:pt x="1202" y="33"/>
                </a:lnTo>
                <a:lnTo>
                  <a:pt x="1192" y="33"/>
                </a:lnTo>
                <a:lnTo>
                  <a:pt x="1183" y="38"/>
                </a:lnTo>
                <a:lnTo>
                  <a:pt x="1173" y="38"/>
                </a:lnTo>
                <a:lnTo>
                  <a:pt x="1169" y="47"/>
                </a:lnTo>
                <a:lnTo>
                  <a:pt x="1181" y="47"/>
                </a:lnTo>
                <a:lnTo>
                  <a:pt x="1192" y="47"/>
                </a:lnTo>
                <a:lnTo>
                  <a:pt x="1176" y="56"/>
                </a:lnTo>
                <a:lnTo>
                  <a:pt x="1147" y="59"/>
                </a:lnTo>
                <a:lnTo>
                  <a:pt x="1145" y="61"/>
                </a:lnTo>
                <a:lnTo>
                  <a:pt x="1131" y="61"/>
                </a:lnTo>
                <a:lnTo>
                  <a:pt x="1121" y="64"/>
                </a:lnTo>
                <a:lnTo>
                  <a:pt x="1107" y="64"/>
                </a:lnTo>
                <a:lnTo>
                  <a:pt x="1102" y="73"/>
                </a:lnTo>
                <a:lnTo>
                  <a:pt x="1119" y="75"/>
                </a:lnTo>
                <a:lnTo>
                  <a:pt x="1138" y="80"/>
                </a:lnTo>
                <a:lnTo>
                  <a:pt x="1140" y="80"/>
                </a:lnTo>
                <a:lnTo>
                  <a:pt x="1147" y="80"/>
                </a:lnTo>
                <a:lnTo>
                  <a:pt x="1152" y="78"/>
                </a:lnTo>
                <a:lnTo>
                  <a:pt x="1152" y="80"/>
                </a:lnTo>
                <a:lnTo>
                  <a:pt x="1138" y="80"/>
                </a:lnTo>
                <a:lnTo>
                  <a:pt x="1121" y="83"/>
                </a:lnTo>
                <a:lnTo>
                  <a:pt x="1121" y="85"/>
                </a:lnTo>
                <a:lnTo>
                  <a:pt x="1121" y="87"/>
                </a:lnTo>
                <a:lnTo>
                  <a:pt x="1133" y="90"/>
                </a:lnTo>
                <a:lnTo>
                  <a:pt x="1143" y="90"/>
                </a:lnTo>
                <a:lnTo>
                  <a:pt x="1143" y="92"/>
                </a:lnTo>
                <a:lnTo>
                  <a:pt x="1140" y="94"/>
                </a:lnTo>
                <a:lnTo>
                  <a:pt x="1147" y="97"/>
                </a:lnTo>
                <a:lnTo>
                  <a:pt x="1155" y="99"/>
                </a:lnTo>
                <a:lnTo>
                  <a:pt x="1181" y="97"/>
                </a:lnTo>
                <a:lnTo>
                  <a:pt x="1207" y="97"/>
                </a:lnTo>
                <a:lnTo>
                  <a:pt x="1237" y="99"/>
                </a:lnTo>
                <a:lnTo>
                  <a:pt x="1266" y="104"/>
                </a:lnTo>
                <a:lnTo>
                  <a:pt x="1275" y="111"/>
                </a:lnTo>
                <a:lnTo>
                  <a:pt x="1289" y="118"/>
                </a:lnTo>
                <a:lnTo>
                  <a:pt x="1287" y="120"/>
                </a:lnTo>
                <a:lnTo>
                  <a:pt x="1285" y="123"/>
                </a:lnTo>
                <a:lnTo>
                  <a:pt x="1287" y="123"/>
                </a:lnTo>
                <a:lnTo>
                  <a:pt x="1292" y="123"/>
                </a:lnTo>
                <a:lnTo>
                  <a:pt x="1296" y="125"/>
                </a:lnTo>
                <a:lnTo>
                  <a:pt x="1296" y="132"/>
                </a:lnTo>
                <a:lnTo>
                  <a:pt x="1299" y="132"/>
                </a:lnTo>
                <a:lnTo>
                  <a:pt x="1301" y="135"/>
                </a:lnTo>
                <a:lnTo>
                  <a:pt x="1299" y="137"/>
                </a:lnTo>
                <a:lnTo>
                  <a:pt x="1294" y="139"/>
                </a:lnTo>
                <a:lnTo>
                  <a:pt x="1294" y="142"/>
                </a:lnTo>
                <a:lnTo>
                  <a:pt x="1299" y="144"/>
                </a:lnTo>
                <a:lnTo>
                  <a:pt x="1304" y="146"/>
                </a:lnTo>
                <a:lnTo>
                  <a:pt x="1301" y="151"/>
                </a:lnTo>
                <a:lnTo>
                  <a:pt x="1301" y="154"/>
                </a:lnTo>
                <a:lnTo>
                  <a:pt x="1304" y="158"/>
                </a:lnTo>
                <a:lnTo>
                  <a:pt x="1308" y="158"/>
                </a:lnTo>
                <a:lnTo>
                  <a:pt x="1311" y="158"/>
                </a:lnTo>
                <a:lnTo>
                  <a:pt x="1313" y="158"/>
                </a:lnTo>
                <a:lnTo>
                  <a:pt x="1320" y="158"/>
                </a:lnTo>
                <a:lnTo>
                  <a:pt x="1325" y="151"/>
                </a:lnTo>
                <a:lnTo>
                  <a:pt x="1327" y="151"/>
                </a:lnTo>
                <a:lnTo>
                  <a:pt x="1327" y="156"/>
                </a:lnTo>
                <a:lnTo>
                  <a:pt x="1330" y="156"/>
                </a:lnTo>
                <a:lnTo>
                  <a:pt x="1332" y="156"/>
                </a:lnTo>
                <a:lnTo>
                  <a:pt x="1332" y="158"/>
                </a:lnTo>
                <a:lnTo>
                  <a:pt x="1332" y="163"/>
                </a:lnTo>
                <a:lnTo>
                  <a:pt x="1339" y="163"/>
                </a:lnTo>
                <a:lnTo>
                  <a:pt x="1346" y="163"/>
                </a:lnTo>
                <a:lnTo>
                  <a:pt x="1349" y="165"/>
                </a:lnTo>
                <a:lnTo>
                  <a:pt x="1351" y="168"/>
                </a:lnTo>
                <a:lnTo>
                  <a:pt x="1332" y="165"/>
                </a:lnTo>
                <a:lnTo>
                  <a:pt x="1313" y="163"/>
                </a:lnTo>
                <a:lnTo>
                  <a:pt x="1313" y="165"/>
                </a:lnTo>
                <a:lnTo>
                  <a:pt x="1315" y="168"/>
                </a:lnTo>
                <a:lnTo>
                  <a:pt x="1315" y="170"/>
                </a:lnTo>
                <a:lnTo>
                  <a:pt x="1311" y="173"/>
                </a:lnTo>
                <a:lnTo>
                  <a:pt x="1308" y="180"/>
                </a:lnTo>
                <a:lnTo>
                  <a:pt x="1311" y="182"/>
                </a:lnTo>
                <a:lnTo>
                  <a:pt x="1313" y="182"/>
                </a:lnTo>
                <a:lnTo>
                  <a:pt x="1315" y="182"/>
                </a:lnTo>
                <a:lnTo>
                  <a:pt x="1318" y="182"/>
                </a:lnTo>
                <a:lnTo>
                  <a:pt x="1318" y="184"/>
                </a:lnTo>
                <a:lnTo>
                  <a:pt x="1318" y="187"/>
                </a:lnTo>
                <a:lnTo>
                  <a:pt x="1330" y="184"/>
                </a:lnTo>
                <a:lnTo>
                  <a:pt x="1341" y="184"/>
                </a:lnTo>
                <a:lnTo>
                  <a:pt x="1341" y="180"/>
                </a:lnTo>
                <a:lnTo>
                  <a:pt x="1341" y="177"/>
                </a:lnTo>
                <a:lnTo>
                  <a:pt x="1346" y="177"/>
                </a:lnTo>
                <a:lnTo>
                  <a:pt x="1351" y="177"/>
                </a:lnTo>
                <a:lnTo>
                  <a:pt x="1351" y="180"/>
                </a:lnTo>
                <a:lnTo>
                  <a:pt x="1351" y="182"/>
                </a:lnTo>
                <a:lnTo>
                  <a:pt x="1353" y="182"/>
                </a:lnTo>
                <a:lnTo>
                  <a:pt x="1356" y="182"/>
                </a:lnTo>
                <a:lnTo>
                  <a:pt x="1356" y="184"/>
                </a:lnTo>
                <a:lnTo>
                  <a:pt x="1356" y="187"/>
                </a:lnTo>
                <a:lnTo>
                  <a:pt x="1353" y="189"/>
                </a:lnTo>
                <a:lnTo>
                  <a:pt x="1351" y="191"/>
                </a:lnTo>
                <a:lnTo>
                  <a:pt x="1337" y="191"/>
                </a:lnTo>
                <a:lnTo>
                  <a:pt x="1327" y="196"/>
                </a:lnTo>
                <a:lnTo>
                  <a:pt x="1327" y="199"/>
                </a:lnTo>
                <a:lnTo>
                  <a:pt x="1325" y="201"/>
                </a:lnTo>
                <a:lnTo>
                  <a:pt x="1325" y="203"/>
                </a:lnTo>
                <a:lnTo>
                  <a:pt x="1325" y="206"/>
                </a:lnTo>
                <a:lnTo>
                  <a:pt x="1325" y="208"/>
                </a:lnTo>
                <a:lnTo>
                  <a:pt x="1323" y="208"/>
                </a:lnTo>
                <a:lnTo>
                  <a:pt x="1320" y="210"/>
                </a:lnTo>
                <a:lnTo>
                  <a:pt x="1323" y="215"/>
                </a:lnTo>
                <a:lnTo>
                  <a:pt x="1327" y="215"/>
                </a:lnTo>
                <a:lnTo>
                  <a:pt x="1325" y="220"/>
                </a:lnTo>
                <a:lnTo>
                  <a:pt x="1323" y="225"/>
                </a:lnTo>
                <a:lnTo>
                  <a:pt x="1325" y="225"/>
                </a:lnTo>
                <a:lnTo>
                  <a:pt x="1330" y="225"/>
                </a:lnTo>
                <a:lnTo>
                  <a:pt x="1330" y="229"/>
                </a:lnTo>
                <a:lnTo>
                  <a:pt x="1330" y="234"/>
                </a:lnTo>
                <a:lnTo>
                  <a:pt x="1334" y="234"/>
                </a:lnTo>
                <a:lnTo>
                  <a:pt x="1339" y="234"/>
                </a:lnTo>
                <a:lnTo>
                  <a:pt x="1339" y="241"/>
                </a:lnTo>
                <a:lnTo>
                  <a:pt x="1341" y="248"/>
                </a:lnTo>
                <a:lnTo>
                  <a:pt x="1346" y="251"/>
                </a:lnTo>
                <a:lnTo>
                  <a:pt x="1349" y="260"/>
                </a:lnTo>
                <a:lnTo>
                  <a:pt x="1360" y="270"/>
                </a:lnTo>
                <a:lnTo>
                  <a:pt x="1370" y="277"/>
                </a:lnTo>
                <a:lnTo>
                  <a:pt x="1377" y="289"/>
                </a:lnTo>
                <a:lnTo>
                  <a:pt x="1389" y="293"/>
                </a:lnTo>
                <a:lnTo>
                  <a:pt x="1389" y="296"/>
                </a:lnTo>
                <a:lnTo>
                  <a:pt x="1398" y="296"/>
                </a:lnTo>
                <a:lnTo>
                  <a:pt x="1410" y="296"/>
                </a:lnTo>
                <a:lnTo>
                  <a:pt x="1410" y="293"/>
                </a:lnTo>
                <a:lnTo>
                  <a:pt x="1410" y="296"/>
                </a:lnTo>
                <a:lnTo>
                  <a:pt x="1410" y="298"/>
                </a:lnTo>
                <a:lnTo>
                  <a:pt x="1415" y="298"/>
                </a:lnTo>
                <a:lnTo>
                  <a:pt x="1417" y="300"/>
                </a:lnTo>
                <a:lnTo>
                  <a:pt x="1420" y="300"/>
                </a:lnTo>
                <a:lnTo>
                  <a:pt x="1422" y="300"/>
                </a:lnTo>
                <a:lnTo>
                  <a:pt x="1422" y="303"/>
                </a:lnTo>
                <a:lnTo>
                  <a:pt x="1422" y="305"/>
                </a:lnTo>
                <a:lnTo>
                  <a:pt x="1429" y="308"/>
                </a:lnTo>
                <a:lnTo>
                  <a:pt x="1434" y="308"/>
                </a:lnTo>
                <a:lnTo>
                  <a:pt x="1443" y="308"/>
                </a:lnTo>
                <a:lnTo>
                  <a:pt x="1446" y="300"/>
                </a:lnTo>
                <a:lnTo>
                  <a:pt x="1453" y="291"/>
                </a:lnTo>
                <a:lnTo>
                  <a:pt x="1457" y="279"/>
                </a:lnTo>
                <a:lnTo>
                  <a:pt x="1457" y="274"/>
                </a:lnTo>
                <a:lnTo>
                  <a:pt x="1457" y="272"/>
                </a:lnTo>
                <a:lnTo>
                  <a:pt x="1460" y="270"/>
                </a:lnTo>
                <a:lnTo>
                  <a:pt x="1462" y="267"/>
                </a:lnTo>
                <a:lnTo>
                  <a:pt x="1472" y="263"/>
                </a:lnTo>
                <a:lnTo>
                  <a:pt x="1474" y="251"/>
                </a:lnTo>
                <a:lnTo>
                  <a:pt x="1476" y="248"/>
                </a:lnTo>
                <a:lnTo>
                  <a:pt x="1479" y="246"/>
                </a:lnTo>
                <a:lnTo>
                  <a:pt x="1476" y="244"/>
                </a:lnTo>
                <a:lnTo>
                  <a:pt x="1476" y="241"/>
                </a:lnTo>
                <a:lnTo>
                  <a:pt x="1479" y="241"/>
                </a:lnTo>
                <a:lnTo>
                  <a:pt x="1483" y="241"/>
                </a:lnTo>
                <a:lnTo>
                  <a:pt x="1483" y="237"/>
                </a:lnTo>
                <a:lnTo>
                  <a:pt x="1486" y="234"/>
                </a:lnTo>
                <a:lnTo>
                  <a:pt x="1491" y="234"/>
                </a:lnTo>
                <a:lnTo>
                  <a:pt x="1498" y="234"/>
                </a:lnTo>
                <a:lnTo>
                  <a:pt x="1502" y="229"/>
                </a:lnTo>
                <a:lnTo>
                  <a:pt x="1509" y="222"/>
                </a:lnTo>
                <a:lnTo>
                  <a:pt x="1507" y="227"/>
                </a:lnTo>
                <a:lnTo>
                  <a:pt x="1505" y="234"/>
                </a:lnTo>
                <a:lnTo>
                  <a:pt x="1512" y="232"/>
                </a:lnTo>
                <a:lnTo>
                  <a:pt x="1519" y="232"/>
                </a:lnTo>
                <a:lnTo>
                  <a:pt x="1521" y="229"/>
                </a:lnTo>
                <a:lnTo>
                  <a:pt x="1524" y="229"/>
                </a:lnTo>
                <a:lnTo>
                  <a:pt x="1526" y="229"/>
                </a:lnTo>
                <a:lnTo>
                  <a:pt x="1531" y="229"/>
                </a:lnTo>
                <a:lnTo>
                  <a:pt x="1533" y="227"/>
                </a:lnTo>
                <a:lnTo>
                  <a:pt x="1533" y="225"/>
                </a:lnTo>
                <a:lnTo>
                  <a:pt x="1554" y="215"/>
                </a:lnTo>
                <a:lnTo>
                  <a:pt x="1571" y="203"/>
                </a:lnTo>
                <a:lnTo>
                  <a:pt x="1571" y="201"/>
                </a:lnTo>
                <a:lnTo>
                  <a:pt x="1571" y="199"/>
                </a:lnTo>
                <a:lnTo>
                  <a:pt x="1578" y="201"/>
                </a:lnTo>
                <a:lnTo>
                  <a:pt x="1585" y="201"/>
                </a:lnTo>
                <a:lnTo>
                  <a:pt x="1611" y="199"/>
                </a:lnTo>
                <a:lnTo>
                  <a:pt x="1640" y="194"/>
                </a:lnTo>
                <a:lnTo>
                  <a:pt x="1651" y="189"/>
                </a:lnTo>
                <a:lnTo>
                  <a:pt x="1663" y="184"/>
                </a:lnTo>
                <a:lnTo>
                  <a:pt x="1675" y="180"/>
                </a:lnTo>
                <a:lnTo>
                  <a:pt x="1687" y="173"/>
                </a:lnTo>
                <a:lnTo>
                  <a:pt x="1668" y="173"/>
                </a:lnTo>
                <a:lnTo>
                  <a:pt x="1649" y="170"/>
                </a:lnTo>
                <a:lnTo>
                  <a:pt x="1642" y="173"/>
                </a:lnTo>
                <a:lnTo>
                  <a:pt x="1635" y="173"/>
                </a:lnTo>
                <a:lnTo>
                  <a:pt x="1644" y="170"/>
                </a:lnTo>
                <a:lnTo>
                  <a:pt x="1651" y="163"/>
                </a:lnTo>
                <a:lnTo>
                  <a:pt x="1649" y="161"/>
                </a:lnTo>
                <a:lnTo>
                  <a:pt x="1647" y="161"/>
                </a:lnTo>
                <a:lnTo>
                  <a:pt x="1649" y="158"/>
                </a:lnTo>
                <a:lnTo>
                  <a:pt x="1651" y="158"/>
                </a:lnTo>
                <a:lnTo>
                  <a:pt x="1663" y="165"/>
                </a:lnTo>
                <a:lnTo>
                  <a:pt x="1675" y="170"/>
                </a:lnTo>
                <a:lnTo>
                  <a:pt x="1677" y="170"/>
                </a:lnTo>
                <a:lnTo>
                  <a:pt x="1680" y="170"/>
                </a:lnTo>
                <a:lnTo>
                  <a:pt x="1685" y="170"/>
                </a:lnTo>
                <a:lnTo>
                  <a:pt x="1689" y="170"/>
                </a:lnTo>
                <a:lnTo>
                  <a:pt x="1694" y="170"/>
                </a:lnTo>
                <a:lnTo>
                  <a:pt x="1696" y="170"/>
                </a:lnTo>
                <a:lnTo>
                  <a:pt x="1696" y="163"/>
                </a:lnTo>
                <a:lnTo>
                  <a:pt x="1694" y="156"/>
                </a:lnTo>
                <a:lnTo>
                  <a:pt x="1692" y="156"/>
                </a:lnTo>
                <a:lnTo>
                  <a:pt x="1689" y="156"/>
                </a:lnTo>
                <a:lnTo>
                  <a:pt x="1689" y="154"/>
                </a:lnTo>
                <a:lnTo>
                  <a:pt x="1692" y="151"/>
                </a:lnTo>
                <a:lnTo>
                  <a:pt x="1673" y="149"/>
                </a:lnTo>
                <a:lnTo>
                  <a:pt x="1661" y="139"/>
                </a:lnTo>
                <a:lnTo>
                  <a:pt x="1670" y="144"/>
                </a:lnTo>
                <a:lnTo>
                  <a:pt x="1687" y="146"/>
                </a:lnTo>
                <a:lnTo>
                  <a:pt x="1689" y="146"/>
                </a:lnTo>
                <a:lnTo>
                  <a:pt x="1689" y="142"/>
                </a:lnTo>
                <a:lnTo>
                  <a:pt x="1692" y="137"/>
                </a:lnTo>
                <a:lnTo>
                  <a:pt x="1689" y="137"/>
                </a:lnTo>
                <a:lnTo>
                  <a:pt x="1687" y="135"/>
                </a:lnTo>
                <a:lnTo>
                  <a:pt x="1696" y="132"/>
                </a:lnTo>
                <a:lnTo>
                  <a:pt x="1706" y="132"/>
                </a:lnTo>
                <a:lnTo>
                  <a:pt x="1708" y="130"/>
                </a:lnTo>
                <a:lnTo>
                  <a:pt x="1708" y="128"/>
                </a:lnTo>
                <a:lnTo>
                  <a:pt x="1708" y="125"/>
                </a:lnTo>
                <a:lnTo>
                  <a:pt x="1706" y="123"/>
                </a:lnTo>
                <a:lnTo>
                  <a:pt x="1718" y="123"/>
                </a:lnTo>
                <a:lnTo>
                  <a:pt x="1722" y="113"/>
                </a:lnTo>
                <a:lnTo>
                  <a:pt x="1715" y="111"/>
                </a:lnTo>
                <a:lnTo>
                  <a:pt x="1711" y="111"/>
                </a:lnTo>
                <a:lnTo>
                  <a:pt x="1708" y="111"/>
                </a:lnTo>
                <a:lnTo>
                  <a:pt x="1706" y="113"/>
                </a:lnTo>
                <a:lnTo>
                  <a:pt x="1703" y="111"/>
                </a:lnTo>
                <a:lnTo>
                  <a:pt x="1703" y="109"/>
                </a:lnTo>
                <a:lnTo>
                  <a:pt x="1713" y="109"/>
                </a:lnTo>
                <a:lnTo>
                  <a:pt x="1722" y="109"/>
                </a:lnTo>
                <a:lnTo>
                  <a:pt x="1718" y="99"/>
                </a:lnTo>
                <a:lnTo>
                  <a:pt x="1715" y="94"/>
                </a:lnTo>
                <a:lnTo>
                  <a:pt x="1703" y="92"/>
                </a:lnTo>
                <a:lnTo>
                  <a:pt x="1694" y="92"/>
                </a:lnTo>
                <a:lnTo>
                  <a:pt x="1694" y="90"/>
                </a:lnTo>
                <a:lnTo>
                  <a:pt x="1703" y="87"/>
                </a:lnTo>
                <a:lnTo>
                  <a:pt x="1711" y="87"/>
                </a:lnTo>
                <a:lnTo>
                  <a:pt x="1713" y="87"/>
                </a:lnTo>
                <a:lnTo>
                  <a:pt x="1720" y="87"/>
                </a:lnTo>
                <a:lnTo>
                  <a:pt x="1725" y="87"/>
                </a:lnTo>
                <a:lnTo>
                  <a:pt x="1725" y="92"/>
                </a:lnTo>
                <a:lnTo>
                  <a:pt x="1722" y="94"/>
                </a:lnTo>
                <a:lnTo>
                  <a:pt x="1727" y="97"/>
                </a:lnTo>
                <a:lnTo>
                  <a:pt x="1732" y="97"/>
                </a:lnTo>
                <a:lnTo>
                  <a:pt x="1732" y="94"/>
                </a:lnTo>
                <a:lnTo>
                  <a:pt x="1730" y="90"/>
                </a:lnTo>
                <a:lnTo>
                  <a:pt x="1732" y="87"/>
                </a:lnTo>
                <a:lnTo>
                  <a:pt x="1734" y="85"/>
                </a:lnTo>
                <a:lnTo>
                  <a:pt x="1734" y="83"/>
                </a:lnTo>
                <a:lnTo>
                  <a:pt x="1734" y="80"/>
                </a:lnTo>
                <a:lnTo>
                  <a:pt x="1725" y="80"/>
                </a:lnTo>
                <a:lnTo>
                  <a:pt x="1715" y="80"/>
                </a:lnTo>
                <a:lnTo>
                  <a:pt x="1711" y="80"/>
                </a:lnTo>
                <a:lnTo>
                  <a:pt x="1711" y="78"/>
                </a:lnTo>
                <a:lnTo>
                  <a:pt x="1715" y="78"/>
                </a:lnTo>
                <a:lnTo>
                  <a:pt x="1720" y="78"/>
                </a:lnTo>
                <a:lnTo>
                  <a:pt x="1720" y="75"/>
                </a:lnTo>
                <a:lnTo>
                  <a:pt x="1711" y="73"/>
                </a:lnTo>
                <a:lnTo>
                  <a:pt x="1703" y="73"/>
                </a:lnTo>
                <a:lnTo>
                  <a:pt x="1701" y="73"/>
                </a:lnTo>
                <a:lnTo>
                  <a:pt x="1696" y="73"/>
                </a:lnTo>
                <a:lnTo>
                  <a:pt x="1713" y="61"/>
                </a:lnTo>
                <a:lnTo>
                  <a:pt x="1725" y="54"/>
                </a:lnTo>
                <a:lnTo>
                  <a:pt x="1720" y="49"/>
                </a:lnTo>
                <a:lnTo>
                  <a:pt x="1715" y="47"/>
                </a:lnTo>
                <a:lnTo>
                  <a:pt x="1715" y="45"/>
                </a:lnTo>
                <a:lnTo>
                  <a:pt x="1718" y="45"/>
                </a:lnTo>
                <a:lnTo>
                  <a:pt x="1722" y="45"/>
                </a:lnTo>
                <a:lnTo>
                  <a:pt x="1727" y="45"/>
                </a:lnTo>
                <a:lnTo>
                  <a:pt x="1730" y="45"/>
                </a:lnTo>
                <a:lnTo>
                  <a:pt x="1727" y="47"/>
                </a:lnTo>
                <a:lnTo>
                  <a:pt x="1727" y="52"/>
                </a:lnTo>
                <a:lnTo>
                  <a:pt x="1730" y="52"/>
                </a:lnTo>
                <a:lnTo>
                  <a:pt x="1734" y="52"/>
                </a:lnTo>
                <a:lnTo>
                  <a:pt x="1741" y="49"/>
                </a:lnTo>
                <a:lnTo>
                  <a:pt x="1744" y="45"/>
                </a:lnTo>
                <a:lnTo>
                  <a:pt x="1748" y="45"/>
                </a:lnTo>
                <a:lnTo>
                  <a:pt x="1751" y="45"/>
                </a:lnTo>
                <a:lnTo>
                  <a:pt x="1756" y="42"/>
                </a:lnTo>
                <a:lnTo>
                  <a:pt x="1758" y="40"/>
                </a:lnTo>
                <a:lnTo>
                  <a:pt x="1767" y="38"/>
                </a:lnTo>
                <a:lnTo>
                  <a:pt x="1777" y="38"/>
                </a:lnTo>
                <a:lnTo>
                  <a:pt x="1798" y="33"/>
                </a:lnTo>
                <a:lnTo>
                  <a:pt x="1812" y="26"/>
                </a:lnTo>
                <a:lnTo>
                  <a:pt x="1801" y="23"/>
                </a:lnTo>
                <a:lnTo>
                  <a:pt x="1789" y="21"/>
                </a:lnTo>
                <a:lnTo>
                  <a:pt x="1774" y="21"/>
                </a:lnTo>
                <a:lnTo>
                  <a:pt x="1760" y="21"/>
                </a:lnTo>
                <a:lnTo>
                  <a:pt x="1753" y="23"/>
                </a:lnTo>
                <a:lnTo>
                  <a:pt x="1741" y="26"/>
                </a:lnTo>
                <a:lnTo>
                  <a:pt x="1737" y="26"/>
                </a:lnTo>
                <a:lnTo>
                  <a:pt x="1730" y="26"/>
                </a:lnTo>
                <a:lnTo>
                  <a:pt x="1727" y="26"/>
                </a:lnTo>
                <a:lnTo>
                  <a:pt x="1722" y="23"/>
                </a:lnTo>
                <a:lnTo>
                  <a:pt x="1725" y="23"/>
                </a:lnTo>
                <a:lnTo>
                  <a:pt x="1727" y="23"/>
                </a:lnTo>
                <a:lnTo>
                  <a:pt x="1727" y="21"/>
                </a:lnTo>
                <a:lnTo>
                  <a:pt x="1727" y="19"/>
                </a:lnTo>
                <a:lnTo>
                  <a:pt x="1725" y="19"/>
                </a:lnTo>
                <a:lnTo>
                  <a:pt x="1720" y="19"/>
                </a:lnTo>
                <a:lnTo>
                  <a:pt x="1720" y="21"/>
                </a:lnTo>
                <a:lnTo>
                  <a:pt x="1720" y="23"/>
                </a:lnTo>
                <a:lnTo>
                  <a:pt x="1706" y="28"/>
                </a:lnTo>
                <a:lnTo>
                  <a:pt x="1689" y="33"/>
                </a:lnTo>
                <a:lnTo>
                  <a:pt x="1689" y="30"/>
                </a:lnTo>
                <a:lnTo>
                  <a:pt x="1694" y="28"/>
                </a:lnTo>
                <a:lnTo>
                  <a:pt x="1701" y="26"/>
                </a:lnTo>
                <a:lnTo>
                  <a:pt x="1701" y="21"/>
                </a:lnTo>
                <a:lnTo>
                  <a:pt x="1696" y="19"/>
                </a:lnTo>
                <a:lnTo>
                  <a:pt x="1687" y="19"/>
                </a:lnTo>
                <a:lnTo>
                  <a:pt x="1677" y="19"/>
                </a:lnTo>
                <a:lnTo>
                  <a:pt x="1673" y="21"/>
                </a:lnTo>
                <a:lnTo>
                  <a:pt x="1668" y="23"/>
                </a:lnTo>
                <a:lnTo>
                  <a:pt x="1659" y="21"/>
                </a:lnTo>
                <a:lnTo>
                  <a:pt x="1642" y="19"/>
                </a:lnTo>
                <a:lnTo>
                  <a:pt x="1673" y="19"/>
                </a:lnTo>
                <a:lnTo>
                  <a:pt x="1696" y="11"/>
                </a:lnTo>
                <a:lnTo>
                  <a:pt x="1675" y="7"/>
                </a:lnTo>
                <a:lnTo>
                  <a:pt x="1654" y="4"/>
                </a:lnTo>
                <a:lnTo>
                  <a:pt x="1649" y="4"/>
                </a:lnTo>
                <a:lnTo>
                  <a:pt x="1644" y="4"/>
                </a:lnTo>
                <a:lnTo>
                  <a:pt x="1644" y="2"/>
                </a:lnTo>
                <a:lnTo>
                  <a:pt x="1640" y="2"/>
                </a:lnTo>
                <a:lnTo>
                  <a:pt x="1637" y="2"/>
                </a:lnTo>
                <a:lnTo>
                  <a:pt x="1623" y="0"/>
                </a:lnTo>
                <a:lnTo>
                  <a:pt x="1609" y="0"/>
                </a:lnTo>
                <a:close/>
              </a:path>
            </a:pathLst>
          </a:custGeom>
          <a:solidFill>
            <a:srgbClr val="87C42A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530" name="任意多边形 55"/>
          <p:cNvSpPr>
            <a:spLocks noChangeArrowheads="1"/>
          </p:cNvSpPr>
          <p:nvPr/>
        </p:nvSpPr>
        <p:spPr bwMode="auto">
          <a:xfrm>
            <a:off x="1335088" y="2471738"/>
            <a:ext cx="671512" cy="1128712"/>
          </a:xfrm>
          <a:custGeom>
            <a:avLst/>
            <a:gdLst>
              <a:gd name="T0" fmla="*/ 2257 w 765817"/>
              <a:gd name="T1" fmla="*/ 0 h 1285875"/>
              <a:gd name="T2" fmla="*/ 452731 w 765817"/>
              <a:gd name="T3" fmla="*/ 763375 h 1285875"/>
              <a:gd name="T4" fmla="*/ 0 60000 65536"/>
              <a:gd name="T5" fmla="*/ 0 60000 6553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0" t="0" r="r" b="b"/>
            <a:pathLst>
              <a:path w="765817" h="1285875">
                <a:moveTo>
                  <a:pt x="3817" y="0"/>
                </a:moveTo>
                <a:cubicBezTo>
                  <a:pt x="-27933" y="495300"/>
                  <a:pt x="130817" y="1009650"/>
                  <a:pt x="765817" y="1285875"/>
                </a:cubicBezTo>
              </a:path>
            </a:pathLst>
          </a:custGeom>
          <a:noFill/>
          <a:ln w="19050">
            <a:solidFill>
              <a:schemeClr val="accent1"/>
            </a:solidFill>
            <a:bevel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531" name="任意多边形 56"/>
          <p:cNvSpPr>
            <a:spLocks noChangeArrowheads="1"/>
          </p:cNvSpPr>
          <p:nvPr/>
        </p:nvSpPr>
        <p:spPr bwMode="auto">
          <a:xfrm>
            <a:off x="1851025" y="2044700"/>
            <a:ext cx="1516063" cy="525463"/>
          </a:xfrm>
          <a:custGeom>
            <a:avLst/>
            <a:gdLst>
              <a:gd name="T0" fmla="*/ 1017394 w 1727346"/>
              <a:gd name="T1" fmla="*/ 355194 h 598733"/>
              <a:gd name="T2" fmla="*/ 0 w 1727346"/>
              <a:gd name="T3" fmla="*/ 247832 h 598733"/>
              <a:gd name="T4" fmla="*/ 0 60000 65536"/>
              <a:gd name="T5" fmla="*/ 0 60000 6553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0" t="0" r="r" b="b"/>
            <a:pathLst>
              <a:path w="1727346" h="598733">
                <a:moveTo>
                  <a:pt x="1714500" y="598733"/>
                </a:moveTo>
                <a:cubicBezTo>
                  <a:pt x="1844675" y="-125167"/>
                  <a:pt x="965200" y="-201367"/>
                  <a:pt x="0" y="417758"/>
                </a:cubicBezTo>
              </a:path>
            </a:pathLst>
          </a:custGeom>
          <a:noFill/>
          <a:ln w="19050">
            <a:solidFill>
              <a:schemeClr val="accent2"/>
            </a:solidFill>
            <a:bevel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532" name="任意多边形 57"/>
          <p:cNvSpPr>
            <a:spLocks noChangeArrowheads="1"/>
          </p:cNvSpPr>
          <p:nvPr/>
        </p:nvSpPr>
        <p:spPr bwMode="auto">
          <a:xfrm>
            <a:off x="2927350" y="2779713"/>
            <a:ext cx="1014413" cy="249237"/>
          </a:xfrm>
          <a:custGeom>
            <a:avLst/>
            <a:gdLst>
              <a:gd name="T0" fmla="*/ 0 w 1156921"/>
              <a:gd name="T1" fmla="*/ 118485 h 283577"/>
              <a:gd name="T2" fmla="*/ 683830 w 1156921"/>
              <a:gd name="T3" fmla="*/ 0 h 283577"/>
              <a:gd name="T4" fmla="*/ 0 60000 65536"/>
              <a:gd name="T5" fmla="*/ 0 60000 6553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0" t="0" r="r" b="b"/>
            <a:pathLst>
              <a:path w="1156921" h="283577">
                <a:moveTo>
                  <a:pt x="0" y="198560"/>
                </a:moveTo>
                <a:cubicBezTo>
                  <a:pt x="386617" y="350227"/>
                  <a:pt x="940288" y="307731"/>
                  <a:pt x="1156921" y="0"/>
                </a:cubicBezTo>
              </a:path>
            </a:pathLst>
          </a:custGeom>
          <a:noFill/>
          <a:ln w="19050">
            <a:solidFill>
              <a:srgbClr val="FFFFFF"/>
            </a:solidFill>
            <a:bevel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21533" name="组合 59"/>
          <p:cNvGrpSpPr>
            <a:grpSpLocks/>
          </p:cNvGrpSpPr>
          <p:nvPr/>
        </p:nvGrpSpPr>
        <p:grpSpPr bwMode="auto">
          <a:xfrm>
            <a:off x="1019175" y="3105150"/>
            <a:ext cx="315913" cy="315913"/>
            <a:chOff x="0" y="0"/>
            <a:chExt cx="1152128" cy="1152128"/>
          </a:xfrm>
        </p:grpSpPr>
        <p:sp>
          <p:nvSpPr>
            <p:cNvPr id="43026" name="矩形 60"/>
            <p:cNvSpPr>
              <a:spLocks noChangeArrowheads="1"/>
            </p:cNvSpPr>
            <p:nvPr/>
          </p:nvSpPr>
          <p:spPr bwMode="auto">
            <a:xfrm>
              <a:off x="0" y="0"/>
              <a:ext cx="1152128" cy="1152128"/>
            </a:xfrm>
            <a:prstGeom prst="rect">
              <a:avLst/>
            </a:prstGeom>
            <a:solidFill>
              <a:srgbClr val="FFFFF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 typeface="Arial" charset="0"/>
                <a:buNone/>
              </a:pPr>
              <a:endParaRPr lang="zh-CN" altLang="zh-CN" sz="1800">
                <a:solidFill>
                  <a:srgbClr val="00CC99"/>
                </a:solidFill>
                <a:latin typeface="Arial" charset="0"/>
                <a:ea typeface="宋体" charset="-122"/>
              </a:endParaRPr>
            </a:p>
          </p:txBody>
        </p:sp>
        <p:sp useBgFill="1">
          <p:nvSpPr>
            <p:cNvPr id="43027" name="圆角矩形 68"/>
            <p:cNvSpPr>
              <a:spLocks noChangeArrowheads="1"/>
            </p:cNvSpPr>
            <p:nvPr/>
          </p:nvSpPr>
          <p:spPr bwMode="auto">
            <a:xfrm>
              <a:off x="145841" y="298291"/>
              <a:ext cx="862272" cy="555546"/>
            </a:xfrm>
            <a:custGeom>
              <a:avLst/>
              <a:gdLst>
                <a:gd name="T0" fmla="*/ 227232 w 978088"/>
                <a:gd name="T1" fmla="*/ 0 h 630163"/>
                <a:gd name="T2" fmla="*/ 368146 w 978088"/>
                <a:gd name="T3" fmla="*/ 86738 h 630163"/>
                <a:gd name="T4" fmla="*/ 428853 w 978088"/>
                <a:gd name="T5" fmla="*/ 62519 h 630163"/>
                <a:gd name="T6" fmla="*/ 519746 w 978088"/>
                <a:gd name="T7" fmla="*/ 153412 h 630163"/>
                <a:gd name="T8" fmla="*/ 518148 w 978088"/>
                <a:gd name="T9" fmla="*/ 161327 h 630163"/>
                <a:gd name="T10" fmla="*/ 590804 w 978088"/>
                <a:gd name="T11" fmla="*/ 267029 h 630163"/>
                <a:gd name="T12" fmla="*/ 477188 w 978088"/>
                <a:gd name="T13" fmla="*/ 380646 h 630163"/>
                <a:gd name="T14" fmla="*/ 113617 w 978088"/>
                <a:gd name="T15" fmla="*/ 380646 h 630163"/>
                <a:gd name="T16" fmla="*/ 0 w 978088"/>
                <a:gd name="T17" fmla="*/ 267029 h 630163"/>
                <a:gd name="T18" fmla="*/ 68557 w 978088"/>
                <a:gd name="T19" fmla="*/ 162904 h 630163"/>
                <a:gd name="T20" fmla="*/ 68170 w 978088"/>
                <a:gd name="T21" fmla="*/ 159064 h 630163"/>
                <a:gd name="T22" fmla="*/ 227232 w 978088"/>
                <a:gd name="T23" fmla="*/ 0 h 63016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978088" h="630163">
                  <a:moveTo>
                    <a:pt x="376188" y="0"/>
                  </a:moveTo>
                  <a:cubicBezTo>
                    <a:pt x="478336" y="0"/>
                    <a:pt x="566899" y="58161"/>
                    <a:pt x="609473" y="143596"/>
                  </a:cubicBezTo>
                  <a:cubicBezTo>
                    <a:pt x="635404" y="118352"/>
                    <a:pt x="670955" y="103500"/>
                    <a:pt x="709975" y="103500"/>
                  </a:cubicBezTo>
                  <a:cubicBezTo>
                    <a:pt x="793080" y="103500"/>
                    <a:pt x="860450" y="170870"/>
                    <a:pt x="860450" y="253975"/>
                  </a:cubicBezTo>
                  <a:lnTo>
                    <a:pt x="857805" y="267079"/>
                  </a:lnTo>
                  <a:cubicBezTo>
                    <a:pt x="928258" y="293890"/>
                    <a:pt x="978088" y="362161"/>
                    <a:pt x="978088" y="442069"/>
                  </a:cubicBezTo>
                  <a:cubicBezTo>
                    <a:pt x="978088" y="545950"/>
                    <a:pt x="893875" y="630163"/>
                    <a:pt x="789994" y="630163"/>
                  </a:cubicBezTo>
                  <a:lnTo>
                    <a:pt x="188094" y="630163"/>
                  </a:lnTo>
                  <a:cubicBezTo>
                    <a:pt x="84213" y="630163"/>
                    <a:pt x="0" y="545950"/>
                    <a:pt x="0" y="442069"/>
                  </a:cubicBezTo>
                  <a:cubicBezTo>
                    <a:pt x="0" y="364739"/>
                    <a:pt x="46666" y="298309"/>
                    <a:pt x="113497" y="269689"/>
                  </a:cubicBezTo>
                  <a:cubicBezTo>
                    <a:pt x="112881" y="267585"/>
                    <a:pt x="112856" y="265461"/>
                    <a:pt x="112856" y="263332"/>
                  </a:cubicBezTo>
                  <a:cubicBezTo>
                    <a:pt x="112856" y="117898"/>
                    <a:pt x="230754" y="0"/>
                    <a:pt x="376188" y="0"/>
                  </a:cubicBezTo>
                  <a:close/>
                </a:path>
              </a:pathLst>
            </a:custGeom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1536" name="组合 62"/>
          <p:cNvGrpSpPr>
            <a:grpSpLocks/>
          </p:cNvGrpSpPr>
          <p:nvPr/>
        </p:nvGrpSpPr>
        <p:grpSpPr bwMode="auto">
          <a:xfrm>
            <a:off x="2530475" y="1635125"/>
            <a:ext cx="315913" cy="315913"/>
            <a:chOff x="0" y="0"/>
            <a:chExt cx="1152128" cy="1152128"/>
          </a:xfrm>
        </p:grpSpPr>
        <p:sp>
          <p:nvSpPr>
            <p:cNvPr id="43024" name="矩形 63"/>
            <p:cNvSpPr>
              <a:spLocks noChangeArrowheads="1"/>
            </p:cNvSpPr>
            <p:nvPr/>
          </p:nvSpPr>
          <p:spPr bwMode="auto">
            <a:xfrm>
              <a:off x="0" y="0"/>
              <a:ext cx="1152128" cy="1152128"/>
            </a:xfrm>
            <a:prstGeom prst="rect">
              <a:avLst/>
            </a:prstGeom>
            <a:solidFill>
              <a:srgbClr val="FFFFF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 typeface="Arial" charset="0"/>
                <a:buNone/>
              </a:pPr>
              <a:endParaRPr lang="zh-CN" altLang="zh-CN" sz="1800">
                <a:solidFill>
                  <a:srgbClr val="00CC99"/>
                </a:solidFill>
                <a:latin typeface="Arial" charset="0"/>
                <a:ea typeface="宋体" charset="-122"/>
              </a:endParaRPr>
            </a:p>
          </p:txBody>
        </p:sp>
        <p:sp useBgFill="1">
          <p:nvSpPr>
            <p:cNvPr id="43025" name="圆角矩形 68"/>
            <p:cNvSpPr>
              <a:spLocks noChangeArrowheads="1"/>
            </p:cNvSpPr>
            <p:nvPr/>
          </p:nvSpPr>
          <p:spPr bwMode="auto">
            <a:xfrm>
              <a:off x="145841" y="298291"/>
              <a:ext cx="862272" cy="555546"/>
            </a:xfrm>
            <a:custGeom>
              <a:avLst/>
              <a:gdLst>
                <a:gd name="T0" fmla="*/ 227232 w 978088"/>
                <a:gd name="T1" fmla="*/ 0 h 630163"/>
                <a:gd name="T2" fmla="*/ 368146 w 978088"/>
                <a:gd name="T3" fmla="*/ 86738 h 630163"/>
                <a:gd name="T4" fmla="*/ 428853 w 978088"/>
                <a:gd name="T5" fmla="*/ 62519 h 630163"/>
                <a:gd name="T6" fmla="*/ 519746 w 978088"/>
                <a:gd name="T7" fmla="*/ 153412 h 630163"/>
                <a:gd name="T8" fmla="*/ 518148 w 978088"/>
                <a:gd name="T9" fmla="*/ 161327 h 630163"/>
                <a:gd name="T10" fmla="*/ 590804 w 978088"/>
                <a:gd name="T11" fmla="*/ 267029 h 630163"/>
                <a:gd name="T12" fmla="*/ 477188 w 978088"/>
                <a:gd name="T13" fmla="*/ 380646 h 630163"/>
                <a:gd name="T14" fmla="*/ 113617 w 978088"/>
                <a:gd name="T15" fmla="*/ 380646 h 630163"/>
                <a:gd name="T16" fmla="*/ 0 w 978088"/>
                <a:gd name="T17" fmla="*/ 267029 h 630163"/>
                <a:gd name="T18" fmla="*/ 68557 w 978088"/>
                <a:gd name="T19" fmla="*/ 162904 h 630163"/>
                <a:gd name="T20" fmla="*/ 68170 w 978088"/>
                <a:gd name="T21" fmla="*/ 159064 h 630163"/>
                <a:gd name="T22" fmla="*/ 227232 w 978088"/>
                <a:gd name="T23" fmla="*/ 0 h 63016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978088" h="630163">
                  <a:moveTo>
                    <a:pt x="376188" y="0"/>
                  </a:moveTo>
                  <a:cubicBezTo>
                    <a:pt x="478336" y="0"/>
                    <a:pt x="566899" y="58161"/>
                    <a:pt x="609473" y="143596"/>
                  </a:cubicBezTo>
                  <a:cubicBezTo>
                    <a:pt x="635404" y="118352"/>
                    <a:pt x="670955" y="103500"/>
                    <a:pt x="709975" y="103500"/>
                  </a:cubicBezTo>
                  <a:cubicBezTo>
                    <a:pt x="793080" y="103500"/>
                    <a:pt x="860450" y="170870"/>
                    <a:pt x="860450" y="253975"/>
                  </a:cubicBezTo>
                  <a:lnTo>
                    <a:pt x="857805" y="267079"/>
                  </a:lnTo>
                  <a:cubicBezTo>
                    <a:pt x="928258" y="293890"/>
                    <a:pt x="978088" y="362161"/>
                    <a:pt x="978088" y="442069"/>
                  </a:cubicBezTo>
                  <a:cubicBezTo>
                    <a:pt x="978088" y="545950"/>
                    <a:pt x="893875" y="630163"/>
                    <a:pt x="789994" y="630163"/>
                  </a:cubicBezTo>
                  <a:lnTo>
                    <a:pt x="188094" y="630163"/>
                  </a:lnTo>
                  <a:cubicBezTo>
                    <a:pt x="84213" y="630163"/>
                    <a:pt x="0" y="545950"/>
                    <a:pt x="0" y="442069"/>
                  </a:cubicBezTo>
                  <a:cubicBezTo>
                    <a:pt x="0" y="364739"/>
                    <a:pt x="46666" y="298309"/>
                    <a:pt x="113497" y="269689"/>
                  </a:cubicBezTo>
                  <a:cubicBezTo>
                    <a:pt x="112881" y="267585"/>
                    <a:pt x="112856" y="265461"/>
                    <a:pt x="112856" y="263332"/>
                  </a:cubicBezTo>
                  <a:cubicBezTo>
                    <a:pt x="112856" y="117898"/>
                    <a:pt x="230754" y="0"/>
                    <a:pt x="376188" y="0"/>
                  </a:cubicBezTo>
                  <a:close/>
                </a:path>
              </a:pathLst>
            </a:custGeom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1539" name="组合 65"/>
          <p:cNvGrpSpPr>
            <a:grpSpLocks/>
          </p:cNvGrpSpPr>
          <p:nvPr/>
        </p:nvGrpSpPr>
        <p:grpSpPr bwMode="auto">
          <a:xfrm>
            <a:off x="3433763" y="3175000"/>
            <a:ext cx="315912" cy="315913"/>
            <a:chOff x="0" y="0"/>
            <a:chExt cx="360040" cy="360040"/>
          </a:xfrm>
        </p:grpSpPr>
        <p:sp>
          <p:nvSpPr>
            <p:cNvPr id="43022" name="矩形 66"/>
            <p:cNvSpPr>
              <a:spLocks noChangeArrowheads="1"/>
            </p:cNvSpPr>
            <p:nvPr/>
          </p:nvSpPr>
          <p:spPr bwMode="auto">
            <a:xfrm>
              <a:off x="0" y="0"/>
              <a:ext cx="360040" cy="360040"/>
            </a:xfrm>
            <a:prstGeom prst="rect">
              <a:avLst/>
            </a:prstGeom>
            <a:solidFill>
              <a:srgbClr val="FFFFF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 typeface="Arial" charset="0"/>
                <a:buNone/>
              </a:pPr>
              <a:endParaRPr lang="zh-CN" altLang="zh-CN" sz="1800">
                <a:solidFill>
                  <a:srgbClr val="00CC99"/>
                </a:solidFill>
                <a:latin typeface="Arial" charset="0"/>
                <a:ea typeface="宋体" charset="-122"/>
              </a:endParaRPr>
            </a:p>
          </p:txBody>
        </p:sp>
        <p:sp useBgFill="1">
          <p:nvSpPr>
            <p:cNvPr id="43023" name="矩形 26"/>
            <p:cNvSpPr>
              <a:spLocks noChangeArrowheads="1"/>
            </p:cNvSpPr>
            <p:nvPr/>
          </p:nvSpPr>
          <p:spPr bwMode="auto">
            <a:xfrm rot="-2457241">
              <a:off x="119681" y="50278"/>
              <a:ext cx="120680" cy="259486"/>
            </a:xfrm>
            <a:custGeom>
              <a:avLst/>
              <a:gdLst>
                <a:gd name="T0" fmla="*/ 1883 w 360040"/>
                <a:gd name="T1" fmla="*/ 2948 h 774164"/>
                <a:gd name="T2" fmla="*/ 1883 w 360040"/>
                <a:gd name="T3" fmla="*/ 7794 h 774164"/>
                <a:gd name="T4" fmla="*/ 3636 w 360040"/>
                <a:gd name="T5" fmla="*/ 7794 h 774164"/>
                <a:gd name="T6" fmla="*/ 3636 w 360040"/>
                <a:gd name="T7" fmla="*/ 2948 h 774164"/>
                <a:gd name="T8" fmla="*/ 1883 w 360040"/>
                <a:gd name="T9" fmla="*/ 2948 h 774164"/>
                <a:gd name="T10" fmla="*/ 0 w 360040"/>
                <a:gd name="T11" fmla="*/ 1992 h 774164"/>
                <a:gd name="T12" fmla="*/ 4544 w 360040"/>
                <a:gd name="T13" fmla="*/ 1992 h 774164"/>
                <a:gd name="T14" fmla="*/ 4544 w 360040"/>
                <a:gd name="T15" fmla="*/ 9771 h 774164"/>
                <a:gd name="T16" fmla="*/ 0 w 360040"/>
                <a:gd name="T17" fmla="*/ 9771 h 774164"/>
                <a:gd name="T18" fmla="*/ 0 w 360040"/>
                <a:gd name="T19" fmla="*/ 1992 h 774164"/>
                <a:gd name="T20" fmla="*/ 2480 w 360040"/>
                <a:gd name="T21" fmla="*/ 312 h 774164"/>
                <a:gd name="T22" fmla="*/ 2480 w 360040"/>
                <a:gd name="T23" fmla="*/ 767 h 774164"/>
                <a:gd name="T24" fmla="*/ 3207 w 360040"/>
                <a:gd name="T25" fmla="*/ 767 h 774164"/>
                <a:gd name="T26" fmla="*/ 3207 w 360040"/>
                <a:gd name="T27" fmla="*/ 312 h 774164"/>
                <a:gd name="T28" fmla="*/ 2480 w 360040"/>
                <a:gd name="T29" fmla="*/ 312 h 774164"/>
                <a:gd name="T30" fmla="*/ 1337 w 360040"/>
                <a:gd name="T31" fmla="*/ 312 h 774164"/>
                <a:gd name="T32" fmla="*/ 1337 w 360040"/>
                <a:gd name="T33" fmla="*/ 767 h 774164"/>
                <a:gd name="T34" fmla="*/ 2064 w 360040"/>
                <a:gd name="T35" fmla="*/ 767 h 774164"/>
                <a:gd name="T36" fmla="*/ 2064 w 360040"/>
                <a:gd name="T37" fmla="*/ 312 h 774164"/>
                <a:gd name="T38" fmla="*/ 1337 w 360040"/>
                <a:gd name="T39" fmla="*/ 312 h 774164"/>
                <a:gd name="T40" fmla="*/ 909 w 360040"/>
                <a:gd name="T41" fmla="*/ 0 h 774164"/>
                <a:gd name="T42" fmla="*/ 3636 w 360040"/>
                <a:gd name="T43" fmla="*/ 0 h 774164"/>
                <a:gd name="T44" fmla="*/ 3636 w 360040"/>
                <a:gd name="T45" fmla="*/ 1818 h 774164"/>
                <a:gd name="T46" fmla="*/ 909 w 360040"/>
                <a:gd name="T47" fmla="*/ 1818 h 774164"/>
                <a:gd name="T48" fmla="*/ 909 w 360040"/>
                <a:gd name="T49" fmla="*/ 0 h 774164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360040" h="774164">
                  <a:moveTo>
                    <a:pt x="149226" y="233565"/>
                  </a:moveTo>
                  <a:lnTo>
                    <a:pt x="149226" y="617485"/>
                  </a:lnTo>
                  <a:lnTo>
                    <a:pt x="288032" y="617485"/>
                  </a:lnTo>
                  <a:lnTo>
                    <a:pt x="288032" y="233565"/>
                  </a:lnTo>
                  <a:lnTo>
                    <a:pt x="149226" y="233565"/>
                  </a:lnTo>
                  <a:close/>
                  <a:moveTo>
                    <a:pt x="0" y="157819"/>
                  </a:moveTo>
                  <a:lnTo>
                    <a:pt x="360040" y="157819"/>
                  </a:lnTo>
                  <a:lnTo>
                    <a:pt x="360040" y="774164"/>
                  </a:lnTo>
                  <a:lnTo>
                    <a:pt x="0" y="774164"/>
                  </a:lnTo>
                  <a:lnTo>
                    <a:pt x="0" y="157819"/>
                  </a:lnTo>
                  <a:close/>
                  <a:moveTo>
                    <a:pt x="196487" y="24759"/>
                  </a:moveTo>
                  <a:lnTo>
                    <a:pt x="196487" y="60759"/>
                  </a:lnTo>
                  <a:lnTo>
                    <a:pt x="254087" y="60759"/>
                  </a:lnTo>
                  <a:lnTo>
                    <a:pt x="254087" y="24759"/>
                  </a:lnTo>
                  <a:lnTo>
                    <a:pt x="196487" y="24759"/>
                  </a:lnTo>
                  <a:close/>
                  <a:moveTo>
                    <a:pt x="105954" y="24759"/>
                  </a:moveTo>
                  <a:lnTo>
                    <a:pt x="105954" y="60759"/>
                  </a:lnTo>
                  <a:lnTo>
                    <a:pt x="163554" y="60759"/>
                  </a:lnTo>
                  <a:lnTo>
                    <a:pt x="163554" y="24759"/>
                  </a:lnTo>
                  <a:lnTo>
                    <a:pt x="105954" y="24759"/>
                  </a:lnTo>
                  <a:close/>
                  <a:moveTo>
                    <a:pt x="72008" y="0"/>
                  </a:moveTo>
                  <a:lnTo>
                    <a:pt x="288032" y="0"/>
                  </a:lnTo>
                  <a:lnTo>
                    <a:pt x="288032" y="144016"/>
                  </a:lnTo>
                  <a:lnTo>
                    <a:pt x="72008" y="144016"/>
                  </a:lnTo>
                  <a:lnTo>
                    <a:pt x="72008" y="0"/>
                  </a:lnTo>
                  <a:close/>
                </a:path>
              </a:pathLst>
            </a:custGeom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1542" name="TextBox 71"/>
          <p:cNvSpPr>
            <a:spLocks noChangeArrowheads="1"/>
          </p:cNvSpPr>
          <p:nvPr/>
        </p:nvSpPr>
        <p:spPr bwMode="auto">
          <a:xfrm>
            <a:off x="5353050" y="2606675"/>
            <a:ext cx="316865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1100">
                <a:solidFill>
                  <a:srgbClr val="87C42A"/>
                </a:solidFill>
              </a:rPr>
              <a:t>单击添加标题</a:t>
            </a:r>
            <a:endParaRPr lang="en-US" altLang="zh-CN" sz="1100">
              <a:solidFill>
                <a:srgbClr val="87C42A"/>
              </a:solidFill>
            </a:endParaRPr>
          </a:p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700">
                <a:solidFill>
                  <a:srgbClr val="FFFFFF"/>
                </a:solidFill>
              </a:rPr>
              <a:t/>
            </a:r>
            <a:br>
              <a:rPr lang="zh-CN" altLang="en-US" sz="700">
                <a:solidFill>
                  <a:srgbClr val="FFFFFF"/>
                </a:solidFill>
              </a:rPr>
            </a:br>
            <a:r>
              <a:rPr lang="zh-CN" altLang="en-US" sz="900">
                <a:solidFill>
                  <a:srgbClr val="FEFEFE"/>
                </a:solidFill>
              </a:rPr>
              <a:t>在此处添加详细描述文本，尽量与标题文本语言风格相符合，语言描述尽量简洁生动，尽可能概括出段落内容。</a:t>
            </a:r>
            <a:endParaRPr lang="en-US" altLang="zh-CN" sz="900">
              <a:solidFill>
                <a:srgbClr val="FEFEFE"/>
              </a:solidFill>
            </a:endParaRPr>
          </a:p>
        </p:txBody>
      </p:sp>
      <p:sp>
        <p:nvSpPr>
          <p:cNvPr id="21543" name="TextBox 72"/>
          <p:cNvSpPr>
            <a:spLocks noChangeArrowheads="1"/>
          </p:cNvSpPr>
          <p:nvPr/>
        </p:nvSpPr>
        <p:spPr bwMode="auto">
          <a:xfrm>
            <a:off x="5353050" y="3421063"/>
            <a:ext cx="316865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1100">
                <a:solidFill>
                  <a:srgbClr val="87C42A"/>
                </a:solidFill>
              </a:rPr>
              <a:t>单击添加标题</a:t>
            </a:r>
            <a:endParaRPr lang="en-US" altLang="zh-CN" sz="1100">
              <a:solidFill>
                <a:srgbClr val="87C42A"/>
              </a:solidFill>
            </a:endParaRPr>
          </a:p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700">
                <a:solidFill>
                  <a:srgbClr val="FFFFFF"/>
                </a:solidFill>
              </a:rPr>
              <a:t/>
            </a:r>
            <a:br>
              <a:rPr lang="zh-CN" altLang="en-US" sz="700">
                <a:solidFill>
                  <a:srgbClr val="FFFFFF"/>
                </a:solidFill>
              </a:rPr>
            </a:br>
            <a:r>
              <a:rPr lang="zh-CN" altLang="en-US" sz="900">
                <a:solidFill>
                  <a:srgbClr val="FEFEFE"/>
                </a:solidFill>
              </a:rPr>
              <a:t>在此处添加详细描述文本，尽量与标题文本语言风格相符合，语言描述尽量简洁生动，尽可能概括出段落内容。</a:t>
            </a:r>
            <a:endParaRPr lang="en-US" altLang="zh-CN" sz="900">
              <a:solidFill>
                <a:srgbClr val="FEFEFE"/>
              </a:solidFill>
            </a:endParaRPr>
          </a:p>
        </p:txBody>
      </p:sp>
      <p:sp>
        <p:nvSpPr>
          <p:cNvPr id="43020" name="TextBox 3"/>
          <p:cNvSpPr>
            <a:spLocks noChangeArrowheads="1"/>
          </p:cNvSpPr>
          <p:nvPr/>
        </p:nvSpPr>
        <p:spPr bwMode="auto">
          <a:xfrm>
            <a:off x="755650" y="796925"/>
            <a:ext cx="3024188" cy="631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zh-CN" sz="2400">
                <a:solidFill>
                  <a:srgbClr val="87C42A"/>
                </a:solidFill>
              </a:rPr>
              <a:t>单击此处添加标题</a:t>
            </a:r>
          </a:p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zh-CN" sz="1100">
                <a:solidFill>
                  <a:srgbClr val="87C42A"/>
                </a:solidFill>
              </a:rPr>
              <a:t>尽量与标题文本语言风格相符合</a:t>
            </a:r>
          </a:p>
        </p:txBody>
      </p:sp>
      <p:pic>
        <p:nvPicPr>
          <p:cNvPr id="43021" name="图片 2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075488" flipH="1">
            <a:off x="884237" y="-781049"/>
            <a:ext cx="784225" cy="248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</p:cSld>
  <p:clrMapOvr>
    <a:masterClrMapping/>
  </p:clrMapOvr>
  <p:transition spd="slow" advClick="0" advTm="10998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5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5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9" dur="500"/>
                                        <p:tgtEl>
                                          <p:spTgt spid="215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>
                                      <p:cBhvr>
                                        <p:cTn id="13" dur="500"/>
                                        <p:tgtEl>
                                          <p:spTgt spid="21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15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15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19" dur="500"/>
                                        <p:tgtEl>
                                          <p:spTgt spid="215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23" dur="500"/>
                                        <p:tgtEl>
                                          <p:spTgt spid="215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15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15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29" dur="500"/>
                                        <p:tgtEl>
                                          <p:spTgt spid="215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33" dur="500"/>
                                        <p:tgtEl>
                                          <p:spTgt spid="21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15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15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39" dur="500"/>
                                        <p:tgtEl>
                                          <p:spTgt spid="215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4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15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15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15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15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15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15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28" grpId="0" bldLvl="0"/>
      <p:bldP spid="21529" grpId="0" animBg="1"/>
      <p:bldP spid="21530" grpId="0" animBg="1"/>
      <p:bldP spid="21531" grpId="0" animBg="1"/>
      <p:bldP spid="21532" grpId="0" animBg="1"/>
      <p:bldP spid="21542" grpId="0" bldLvl="0"/>
      <p:bldP spid="21543" grpId="0" bldLvl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576" name="组合 10"/>
          <p:cNvGrpSpPr>
            <a:grpSpLocks/>
          </p:cNvGrpSpPr>
          <p:nvPr/>
        </p:nvGrpSpPr>
        <p:grpSpPr bwMode="auto">
          <a:xfrm>
            <a:off x="1295400" y="1851025"/>
            <a:ext cx="1368425" cy="1368425"/>
            <a:chOff x="0" y="0"/>
            <a:chExt cx="1368425" cy="1368425"/>
          </a:xfrm>
        </p:grpSpPr>
        <p:sp>
          <p:nvSpPr>
            <p:cNvPr id="45077" name="Oval 8"/>
            <p:cNvSpPr>
              <a:spLocks noChangeArrowheads="1"/>
            </p:cNvSpPr>
            <p:nvPr/>
          </p:nvSpPr>
          <p:spPr bwMode="auto">
            <a:xfrm>
              <a:off x="9525" y="0"/>
              <a:ext cx="1358900" cy="1358900"/>
            </a:xfrm>
            <a:prstGeom prst="ellipse">
              <a:avLst/>
            </a:prstGeom>
            <a:solidFill>
              <a:srgbClr val="87C42A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 typeface="Arial" charset="0"/>
                <a:buNone/>
              </a:pPr>
              <a:endParaRPr lang="zh-CN" altLang="zh-CN" sz="1400">
                <a:solidFill>
                  <a:srgbClr val="FFFFFF"/>
                </a:solidFill>
              </a:endParaRPr>
            </a:p>
          </p:txBody>
        </p:sp>
        <p:sp useBgFill="1">
          <p:nvSpPr>
            <p:cNvPr id="45078" name="Oval 13"/>
            <p:cNvSpPr>
              <a:spLocks noChangeArrowheads="1"/>
            </p:cNvSpPr>
            <p:nvPr/>
          </p:nvSpPr>
          <p:spPr bwMode="auto">
            <a:xfrm>
              <a:off x="206524" y="198587"/>
              <a:ext cx="963314" cy="963314"/>
            </a:xfrm>
            <a:prstGeom prst="ellipse">
              <a:avLst/>
            </a:prstGeom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 typeface="Arial" charset="0"/>
                <a:buNone/>
              </a:pPr>
              <a:endParaRPr lang="zh-CN" altLang="zh-CN" sz="1400">
                <a:solidFill>
                  <a:srgbClr val="FFFFFF"/>
                </a:solidFill>
              </a:endParaRPr>
            </a:p>
          </p:txBody>
        </p:sp>
        <p:sp>
          <p:nvSpPr>
            <p:cNvPr id="45079" name="Rectangle 25"/>
            <p:cNvSpPr>
              <a:spLocks noChangeArrowheads="1"/>
            </p:cNvSpPr>
            <p:nvPr/>
          </p:nvSpPr>
          <p:spPr bwMode="auto">
            <a:xfrm>
              <a:off x="284757" y="457002"/>
              <a:ext cx="821059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 typeface="Arial" charset="0"/>
                <a:buNone/>
              </a:pPr>
              <a:r>
                <a:rPr lang="en-US" altLang="zh-CN" sz="2400">
                  <a:solidFill>
                    <a:srgbClr val="FFFFFF"/>
                  </a:solidFill>
                </a:rPr>
                <a:t>65%</a:t>
              </a:r>
              <a:endParaRPr lang="zh-CN" altLang="en-US" sz="2400">
                <a:solidFill>
                  <a:srgbClr val="FFFFFF"/>
                </a:solidFill>
              </a:endParaRPr>
            </a:p>
          </p:txBody>
        </p:sp>
      </p:grpSp>
      <p:grpSp>
        <p:nvGrpSpPr>
          <p:cNvPr id="23581" name="组合 24"/>
          <p:cNvGrpSpPr>
            <a:grpSpLocks/>
          </p:cNvGrpSpPr>
          <p:nvPr/>
        </p:nvGrpSpPr>
        <p:grpSpPr bwMode="auto">
          <a:xfrm>
            <a:off x="3024188" y="1851025"/>
            <a:ext cx="1368425" cy="1368425"/>
            <a:chOff x="0" y="0"/>
            <a:chExt cx="1368425" cy="1368425"/>
          </a:xfrm>
        </p:grpSpPr>
        <p:sp>
          <p:nvSpPr>
            <p:cNvPr id="45074" name="Oval 29"/>
            <p:cNvSpPr>
              <a:spLocks noChangeArrowheads="1"/>
            </p:cNvSpPr>
            <p:nvPr/>
          </p:nvSpPr>
          <p:spPr bwMode="auto">
            <a:xfrm>
              <a:off x="9525" y="0"/>
              <a:ext cx="1358900" cy="1358900"/>
            </a:xfrm>
            <a:prstGeom prst="ellipse">
              <a:avLst/>
            </a:prstGeom>
            <a:solidFill>
              <a:srgbClr val="87C42A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 typeface="Arial" charset="0"/>
                <a:buNone/>
              </a:pPr>
              <a:endParaRPr lang="zh-CN" altLang="zh-CN" sz="1400">
                <a:solidFill>
                  <a:srgbClr val="FFFFFF"/>
                </a:solidFill>
              </a:endParaRPr>
            </a:p>
          </p:txBody>
        </p:sp>
        <p:sp useBgFill="1">
          <p:nvSpPr>
            <p:cNvPr id="45075" name="Oval 31"/>
            <p:cNvSpPr>
              <a:spLocks noChangeAspect="1" noChangeArrowheads="1"/>
            </p:cNvSpPr>
            <p:nvPr/>
          </p:nvSpPr>
          <p:spPr bwMode="auto">
            <a:xfrm>
              <a:off x="206575" y="197050"/>
              <a:ext cx="964800" cy="964800"/>
            </a:xfrm>
            <a:prstGeom prst="ellipse">
              <a:avLst/>
            </a:prstGeom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 typeface="Arial" charset="0"/>
                <a:buNone/>
              </a:pPr>
              <a:endParaRPr lang="zh-CN" altLang="zh-CN" sz="1400">
                <a:solidFill>
                  <a:srgbClr val="FFFFFF"/>
                </a:solidFill>
              </a:endParaRPr>
            </a:p>
          </p:txBody>
        </p:sp>
        <p:sp>
          <p:nvSpPr>
            <p:cNvPr id="45076" name="Rectangle 32"/>
            <p:cNvSpPr>
              <a:spLocks noChangeArrowheads="1"/>
            </p:cNvSpPr>
            <p:nvPr/>
          </p:nvSpPr>
          <p:spPr bwMode="auto">
            <a:xfrm>
              <a:off x="284757" y="457002"/>
              <a:ext cx="821059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 typeface="Arial" charset="0"/>
                <a:buNone/>
              </a:pPr>
              <a:r>
                <a:rPr lang="en-US" altLang="zh-CN" sz="2400">
                  <a:solidFill>
                    <a:schemeClr val="accent2"/>
                  </a:solidFill>
                </a:rPr>
                <a:t>82%</a:t>
              </a:r>
              <a:endParaRPr lang="zh-CN" altLang="en-US" sz="2400">
                <a:solidFill>
                  <a:schemeClr val="accent2"/>
                </a:solidFill>
              </a:endParaRPr>
            </a:p>
          </p:txBody>
        </p:sp>
      </p:grpSp>
      <p:grpSp>
        <p:nvGrpSpPr>
          <p:cNvPr id="23586" name="组合 29"/>
          <p:cNvGrpSpPr>
            <a:grpSpLocks/>
          </p:cNvGrpSpPr>
          <p:nvPr/>
        </p:nvGrpSpPr>
        <p:grpSpPr bwMode="auto">
          <a:xfrm>
            <a:off x="4752975" y="1851025"/>
            <a:ext cx="1366838" cy="1368425"/>
            <a:chOff x="0" y="0"/>
            <a:chExt cx="1366837" cy="1368425"/>
          </a:xfrm>
        </p:grpSpPr>
        <p:sp>
          <p:nvSpPr>
            <p:cNvPr id="45071" name="Oval 35"/>
            <p:cNvSpPr>
              <a:spLocks noChangeArrowheads="1"/>
            </p:cNvSpPr>
            <p:nvPr/>
          </p:nvSpPr>
          <p:spPr bwMode="auto">
            <a:xfrm>
              <a:off x="9525" y="0"/>
              <a:ext cx="1357312" cy="1358900"/>
            </a:xfrm>
            <a:prstGeom prst="ellipse">
              <a:avLst/>
            </a:prstGeom>
            <a:solidFill>
              <a:srgbClr val="87C42A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 typeface="Arial" charset="0"/>
                <a:buNone/>
              </a:pPr>
              <a:endParaRPr lang="zh-CN" altLang="zh-CN" sz="1400">
                <a:solidFill>
                  <a:srgbClr val="FFFFFF"/>
                </a:solidFill>
              </a:endParaRPr>
            </a:p>
          </p:txBody>
        </p:sp>
        <p:sp useBgFill="1">
          <p:nvSpPr>
            <p:cNvPr id="45072" name="Oval 37"/>
            <p:cNvSpPr>
              <a:spLocks noChangeArrowheads="1"/>
            </p:cNvSpPr>
            <p:nvPr/>
          </p:nvSpPr>
          <p:spPr bwMode="auto">
            <a:xfrm>
              <a:off x="205781" y="197050"/>
              <a:ext cx="964800" cy="964800"/>
            </a:xfrm>
            <a:prstGeom prst="ellipse">
              <a:avLst/>
            </a:prstGeom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 typeface="Arial" charset="0"/>
                <a:buNone/>
              </a:pPr>
              <a:endParaRPr lang="zh-CN" altLang="zh-CN" sz="1400">
                <a:solidFill>
                  <a:srgbClr val="FFFFFF"/>
                </a:solidFill>
              </a:endParaRPr>
            </a:p>
          </p:txBody>
        </p:sp>
        <p:sp>
          <p:nvSpPr>
            <p:cNvPr id="45073" name="Rectangle 38"/>
            <p:cNvSpPr>
              <a:spLocks noChangeArrowheads="1"/>
            </p:cNvSpPr>
            <p:nvPr/>
          </p:nvSpPr>
          <p:spPr bwMode="auto">
            <a:xfrm>
              <a:off x="283949" y="457002"/>
              <a:ext cx="821059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 typeface="Arial" charset="0"/>
                <a:buNone/>
              </a:pPr>
              <a:r>
                <a:rPr lang="en-US" altLang="zh-CN" sz="2400">
                  <a:solidFill>
                    <a:srgbClr val="FFFFFF"/>
                  </a:solidFill>
                </a:rPr>
                <a:t>44%</a:t>
              </a:r>
              <a:endParaRPr lang="zh-CN" altLang="en-US" sz="2400">
                <a:solidFill>
                  <a:srgbClr val="FFFFFF"/>
                </a:solidFill>
              </a:endParaRPr>
            </a:p>
          </p:txBody>
        </p:sp>
      </p:grpSp>
      <p:grpSp>
        <p:nvGrpSpPr>
          <p:cNvPr id="23591" name="组合 34"/>
          <p:cNvGrpSpPr>
            <a:grpSpLocks/>
          </p:cNvGrpSpPr>
          <p:nvPr/>
        </p:nvGrpSpPr>
        <p:grpSpPr bwMode="auto">
          <a:xfrm>
            <a:off x="6480175" y="1851025"/>
            <a:ext cx="1366838" cy="1368425"/>
            <a:chOff x="0" y="0"/>
            <a:chExt cx="1366837" cy="1368425"/>
          </a:xfrm>
        </p:grpSpPr>
        <p:sp>
          <p:nvSpPr>
            <p:cNvPr id="45068" name="Oval 41"/>
            <p:cNvSpPr>
              <a:spLocks noChangeArrowheads="1"/>
            </p:cNvSpPr>
            <p:nvPr/>
          </p:nvSpPr>
          <p:spPr bwMode="auto">
            <a:xfrm>
              <a:off x="9525" y="0"/>
              <a:ext cx="1357312" cy="1358900"/>
            </a:xfrm>
            <a:prstGeom prst="ellipse">
              <a:avLst/>
            </a:prstGeom>
            <a:solidFill>
              <a:srgbClr val="87C42A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 typeface="Arial" charset="0"/>
                <a:buNone/>
              </a:pPr>
              <a:endParaRPr lang="zh-CN" altLang="zh-CN" sz="1400">
                <a:solidFill>
                  <a:srgbClr val="FFFFFF"/>
                </a:solidFill>
              </a:endParaRPr>
            </a:p>
          </p:txBody>
        </p:sp>
        <p:sp useBgFill="1">
          <p:nvSpPr>
            <p:cNvPr id="45069" name="Oval 43"/>
            <p:cNvSpPr>
              <a:spLocks noChangeAspect="1" noChangeArrowheads="1"/>
            </p:cNvSpPr>
            <p:nvPr/>
          </p:nvSpPr>
          <p:spPr bwMode="auto">
            <a:xfrm>
              <a:off x="206390" y="197050"/>
              <a:ext cx="963582" cy="964800"/>
            </a:xfrm>
            <a:prstGeom prst="ellipse">
              <a:avLst/>
            </a:prstGeom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 typeface="Arial" charset="0"/>
                <a:buNone/>
              </a:pPr>
              <a:endParaRPr lang="zh-CN" altLang="zh-CN" sz="1400">
                <a:solidFill>
                  <a:srgbClr val="FFFFFF"/>
                </a:solidFill>
              </a:endParaRPr>
            </a:p>
          </p:txBody>
        </p:sp>
        <p:sp>
          <p:nvSpPr>
            <p:cNvPr id="45070" name="Rectangle 44"/>
            <p:cNvSpPr>
              <a:spLocks noChangeArrowheads="1"/>
            </p:cNvSpPr>
            <p:nvPr/>
          </p:nvSpPr>
          <p:spPr bwMode="auto">
            <a:xfrm>
              <a:off x="283950" y="486619"/>
              <a:ext cx="821059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 typeface="Arial" charset="0"/>
                <a:buNone/>
              </a:pPr>
              <a:r>
                <a:rPr lang="en-US" altLang="zh-CN" sz="2400">
                  <a:solidFill>
                    <a:schemeClr val="accent1"/>
                  </a:solidFill>
                </a:rPr>
                <a:t>73%</a:t>
              </a:r>
              <a:endParaRPr lang="zh-CN" altLang="en-US" sz="2400">
                <a:solidFill>
                  <a:schemeClr val="accent1"/>
                </a:solidFill>
              </a:endParaRPr>
            </a:p>
          </p:txBody>
        </p:sp>
      </p:grpSp>
      <p:sp>
        <p:nvSpPr>
          <p:cNvPr id="23596" name="TextBox 39"/>
          <p:cNvSpPr>
            <a:spLocks noChangeArrowheads="1"/>
          </p:cNvSpPr>
          <p:nvPr/>
        </p:nvSpPr>
        <p:spPr bwMode="auto">
          <a:xfrm>
            <a:off x="1116013" y="3441700"/>
            <a:ext cx="1728787" cy="847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1400">
                <a:solidFill>
                  <a:srgbClr val="87C42A"/>
                </a:solidFill>
              </a:rPr>
              <a:t>输入标题</a:t>
            </a:r>
            <a:endParaRPr lang="en-US" altLang="zh-CN" sz="1400">
              <a:solidFill>
                <a:srgbClr val="87C42A"/>
              </a:solidFill>
            </a:endParaRPr>
          </a:p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endParaRPr lang="zh-CN" altLang="en-US" sz="800">
              <a:solidFill>
                <a:srgbClr val="FFFFFF"/>
              </a:solidFill>
            </a:endParaRPr>
          </a:p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900">
                <a:solidFill>
                  <a:srgbClr val="FFFFFF"/>
                </a:solidFill>
              </a:rPr>
              <a:t>在此处添加详细描述文本，尽量与标题文本语言风格相</a:t>
            </a:r>
            <a:endParaRPr lang="en-US" altLang="zh-CN" sz="900">
              <a:solidFill>
                <a:srgbClr val="FFFFFF"/>
              </a:solidFill>
            </a:endParaRPr>
          </a:p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900">
                <a:solidFill>
                  <a:srgbClr val="FFFFFF"/>
                </a:solidFill>
              </a:rPr>
              <a:t>符合</a:t>
            </a:r>
            <a:r>
              <a:rPr lang="en-US" altLang="zh-CN" sz="900">
                <a:solidFill>
                  <a:srgbClr val="FFFFFF"/>
                </a:solidFill>
              </a:rPr>
              <a:t>,</a:t>
            </a:r>
            <a:r>
              <a:rPr lang="zh-CN" altLang="en-US" sz="900">
                <a:solidFill>
                  <a:srgbClr val="FFFFFF"/>
                </a:solidFill>
              </a:rPr>
              <a:t>语言描述尽量简洁生动。</a:t>
            </a:r>
          </a:p>
        </p:txBody>
      </p:sp>
      <p:sp>
        <p:nvSpPr>
          <p:cNvPr id="23597" name="TextBox 40"/>
          <p:cNvSpPr>
            <a:spLocks noChangeArrowheads="1"/>
          </p:cNvSpPr>
          <p:nvPr/>
        </p:nvSpPr>
        <p:spPr bwMode="auto">
          <a:xfrm>
            <a:off x="2855913" y="3441700"/>
            <a:ext cx="1728787" cy="847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1400">
                <a:solidFill>
                  <a:srgbClr val="87C42A"/>
                </a:solidFill>
              </a:rPr>
              <a:t>输入标题</a:t>
            </a:r>
            <a:endParaRPr lang="en-US" altLang="zh-CN" sz="1400">
              <a:solidFill>
                <a:srgbClr val="87C42A"/>
              </a:solidFill>
            </a:endParaRPr>
          </a:p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endParaRPr lang="zh-CN" altLang="en-US" sz="800">
              <a:solidFill>
                <a:srgbClr val="FFFFFF"/>
              </a:solidFill>
            </a:endParaRPr>
          </a:p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900">
                <a:solidFill>
                  <a:srgbClr val="FFFFFF"/>
                </a:solidFill>
              </a:rPr>
              <a:t>在此处添加详细描述文本，尽量与标题文本语言风格相</a:t>
            </a:r>
            <a:endParaRPr lang="en-US" altLang="zh-CN" sz="900">
              <a:solidFill>
                <a:srgbClr val="FFFFFF"/>
              </a:solidFill>
            </a:endParaRPr>
          </a:p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900">
                <a:solidFill>
                  <a:srgbClr val="FFFFFF"/>
                </a:solidFill>
              </a:rPr>
              <a:t>符合</a:t>
            </a:r>
            <a:r>
              <a:rPr lang="en-US" altLang="zh-CN" sz="900">
                <a:solidFill>
                  <a:srgbClr val="FFFFFF"/>
                </a:solidFill>
              </a:rPr>
              <a:t>,</a:t>
            </a:r>
            <a:r>
              <a:rPr lang="zh-CN" altLang="en-US" sz="900">
                <a:solidFill>
                  <a:srgbClr val="FFFFFF"/>
                </a:solidFill>
              </a:rPr>
              <a:t>语言描述尽量简洁生动。</a:t>
            </a:r>
          </a:p>
        </p:txBody>
      </p:sp>
      <p:sp>
        <p:nvSpPr>
          <p:cNvPr id="23598" name="TextBox 41"/>
          <p:cNvSpPr>
            <a:spLocks noChangeArrowheads="1"/>
          </p:cNvSpPr>
          <p:nvPr/>
        </p:nvSpPr>
        <p:spPr bwMode="auto">
          <a:xfrm>
            <a:off x="4584700" y="3441700"/>
            <a:ext cx="1727200" cy="847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1400">
                <a:solidFill>
                  <a:srgbClr val="87C42A"/>
                </a:solidFill>
              </a:rPr>
              <a:t>输入标题</a:t>
            </a:r>
            <a:endParaRPr lang="en-US" altLang="zh-CN" sz="1400">
              <a:solidFill>
                <a:srgbClr val="87C42A"/>
              </a:solidFill>
            </a:endParaRPr>
          </a:p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endParaRPr lang="zh-CN" altLang="en-US" sz="800">
              <a:solidFill>
                <a:srgbClr val="FFFFFF"/>
              </a:solidFill>
            </a:endParaRPr>
          </a:p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900">
                <a:solidFill>
                  <a:srgbClr val="FFFFFF"/>
                </a:solidFill>
              </a:rPr>
              <a:t>在此处添加详细描述文本，尽量与标题文本语言风格相</a:t>
            </a:r>
            <a:endParaRPr lang="en-US" altLang="zh-CN" sz="900">
              <a:solidFill>
                <a:srgbClr val="FFFFFF"/>
              </a:solidFill>
            </a:endParaRPr>
          </a:p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900">
                <a:solidFill>
                  <a:srgbClr val="FFFFFF"/>
                </a:solidFill>
              </a:rPr>
              <a:t>符合</a:t>
            </a:r>
            <a:r>
              <a:rPr lang="en-US" altLang="zh-CN" sz="900">
                <a:solidFill>
                  <a:srgbClr val="FFFFFF"/>
                </a:solidFill>
              </a:rPr>
              <a:t>,</a:t>
            </a:r>
            <a:r>
              <a:rPr lang="zh-CN" altLang="en-US" sz="900">
                <a:solidFill>
                  <a:srgbClr val="FFFFFF"/>
                </a:solidFill>
              </a:rPr>
              <a:t>语言描述尽量简洁生动。</a:t>
            </a:r>
          </a:p>
        </p:txBody>
      </p:sp>
      <p:sp>
        <p:nvSpPr>
          <p:cNvPr id="23599" name="TextBox 42"/>
          <p:cNvSpPr>
            <a:spLocks noChangeArrowheads="1"/>
          </p:cNvSpPr>
          <p:nvPr/>
        </p:nvSpPr>
        <p:spPr bwMode="auto">
          <a:xfrm>
            <a:off x="6311900" y="3441700"/>
            <a:ext cx="1728788" cy="847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1400">
                <a:solidFill>
                  <a:srgbClr val="87C42A"/>
                </a:solidFill>
              </a:rPr>
              <a:t>输入标题</a:t>
            </a:r>
            <a:endParaRPr lang="en-US" altLang="zh-CN" sz="1400">
              <a:solidFill>
                <a:srgbClr val="87C42A"/>
              </a:solidFill>
            </a:endParaRPr>
          </a:p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endParaRPr lang="zh-CN" altLang="en-US" sz="800">
              <a:solidFill>
                <a:srgbClr val="FFFFFF"/>
              </a:solidFill>
            </a:endParaRPr>
          </a:p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900">
                <a:solidFill>
                  <a:srgbClr val="FFFFFF"/>
                </a:solidFill>
              </a:rPr>
              <a:t>在此处添加详细描述文本，尽量与标题文本语言风格相</a:t>
            </a:r>
            <a:endParaRPr lang="en-US" altLang="zh-CN" sz="900">
              <a:solidFill>
                <a:srgbClr val="FFFFFF"/>
              </a:solidFill>
            </a:endParaRPr>
          </a:p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900">
                <a:solidFill>
                  <a:srgbClr val="FFFFFF"/>
                </a:solidFill>
              </a:rPr>
              <a:t>符合</a:t>
            </a:r>
            <a:r>
              <a:rPr lang="en-US" altLang="zh-CN" sz="900">
                <a:solidFill>
                  <a:srgbClr val="FFFFFF"/>
                </a:solidFill>
              </a:rPr>
              <a:t>,</a:t>
            </a:r>
            <a:r>
              <a:rPr lang="zh-CN" altLang="en-US" sz="900">
                <a:solidFill>
                  <a:srgbClr val="FFFFFF"/>
                </a:solidFill>
              </a:rPr>
              <a:t>语言描述尽量简洁生动。</a:t>
            </a:r>
          </a:p>
        </p:txBody>
      </p:sp>
      <p:sp>
        <p:nvSpPr>
          <p:cNvPr id="45066" name="TextBox 3"/>
          <p:cNvSpPr>
            <a:spLocks noChangeArrowheads="1"/>
          </p:cNvSpPr>
          <p:nvPr/>
        </p:nvSpPr>
        <p:spPr bwMode="auto">
          <a:xfrm>
            <a:off x="755650" y="796925"/>
            <a:ext cx="3024188" cy="631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zh-CN" sz="2400">
                <a:solidFill>
                  <a:srgbClr val="87C42A"/>
                </a:solidFill>
              </a:rPr>
              <a:t>单击此处添加标题</a:t>
            </a:r>
          </a:p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zh-CN" sz="1100">
                <a:solidFill>
                  <a:srgbClr val="87C42A"/>
                </a:solidFill>
              </a:rPr>
              <a:t>尽量与标题文本语言风格相符合</a:t>
            </a:r>
          </a:p>
        </p:txBody>
      </p:sp>
      <p:pic>
        <p:nvPicPr>
          <p:cNvPr id="45067" name="图片 2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075488" flipH="1">
            <a:off x="884237" y="-781049"/>
            <a:ext cx="784225" cy="248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</p:cSld>
  <p:clrMapOvr>
    <a:masterClrMapping/>
  </p:clrMapOvr>
  <p:transition spd="slow" advClick="0" advTm="4725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heel(1)">
                                      <p:cBhvr>
                                        <p:cTn id="7" dur="2000"/>
                                        <p:tgtEl>
                                          <p:spTgt spid="235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heel(1)">
                                      <p:cBhvr>
                                        <p:cTn id="10" dur="2000"/>
                                        <p:tgtEl>
                                          <p:spTgt spid="235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heel(1)">
                                      <p:cBhvr>
                                        <p:cTn id="13" dur="2000"/>
                                        <p:tgtEl>
                                          <p:spTgt spid="235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heel(1)">
                                      <p:cBhvr>
                                        <p:cTn id="16" dur="2000"/>
                                        <p:tgtEl>
                                          <p:spTgt spid="235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35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35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35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35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35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35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35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35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96" grpId="0" bldLvl="0"/>
      <p:bldP spid="23597" grpId="0" bldLvl="0"/>
      <p:bldP spid="23598" grpId="0" bldLvl="0"/>
      <p:bldP spid="23599" grpId="0" bldLvl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00" name="TextBox 1"/>
          <p:cNvSpPr>
            <a:spLocks noChangeArrowheads="1"/>
          </p:cNvSpPr>
          <p:nvPr/>
        </p:nvSpPr>
        <p:spPr bwMode="auto">
          <a:xfrm>
            <a:off x="5894388" y="1851025"/>
            <a:ext cx="2135187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1100">
                <a:solidFill>
                  <a:srgbClr val="87C42A"/>
                </a:solidFill>
              </a:rPr>
              <a:t>单击此处添加标题</a:t>
            </a:r>
            <a:endParaRPr lang="en-US" altLang="zh-CN" sz="1100">
              <a:solidFill>
                <a:srgbClr val="87C42A"/>
              </a:solidFill>
            </a:endParaRPr>
          </a:p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800">
                <a:solidFill>
                  <a:srgbClr val="FEFEFE"/>
                </a:solidFill>
              </a:rPr>
              <a:t/>
            </a:r>
            <a:br>
              <a:rPr lang="zh-CN" altLang="en-US" sz="800">
                <a:solidFill>
                  <a:srgbClr val="FEFEFE"/>
                </a:solidFill>
              </a:rPr>
            </a:br>
            <a:r>
              <a:rPr lang="zh-CN" altLang="en-US" sz="900">
                <a:solidFill>
                  <a:srgbClr val="FEFEFE"/>
                </a:solidFill>
              </a:rPr>
              <a:t>在此处添加详细描述文本，尽量与标题文本语言风格相符合，语言描述尽量简洁生动，尽可能概括出段落内容</a:t>
            </a:r>
            <a:endParaRPr lang="en-US" altLang="zh-CN" sz="900">
              <a:solidFill>
                <a:srgbClr val="FEFEFE"/>
              </a:solidFill>
            </a:endParaRPr>
          </a:p>
        </p:txBody>
      </p:sp>
      <p:sp>
        <p:nvSpPr>
          <p:cNvPr id="24601" name="Rectangle 42"/>
          <p:cNvSpPr>
            <a:spLocks noChangeArrowheads="1"/>
          </p:cNvSpPr>
          <p:nvPr/>
        </p:nvSpPr>
        <p:spPr bwMode="auto">
          <a:xfrm>
            <a:off x="5675313" y="2155825"/>
            <a:ext cx="190500" cy="190500"/>
          </a:xfrm>
          <a:prstGeom prst="rect">
            <a:avLst/>
          </a:prstGeom>
          <a:solidFill>
            <a:srgbClr val="87C42A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r>
              <a:rPr lang="en-US" altLang="zh-CN" sz="1100" b="1">
                <a:sym typeface="Open Sans" pitchFamily="34" charset="0"/>
              </a:rPr>
              <a:t>+</a:t>
            </a:r>
          </a:p>
        </p:txBody>
      </p:sp>
      <p:sp>
        <p:nvSpPr>
          <p:cNvPr id="24602" name="TextBox 3"/>
          <p:cNvSpPr>
            <a:spLocks noChangeArrowheads="1"/>
          </p:cNvSpPr>
          <p:nvPr/>
        </p:nvSpPr>
        <p:spPr bwMode="auto">
          <a:xfrm>
            <a:off x="1189038" y="1851025"/>
            <a:ext cx="2133600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algn="r"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1100">
                <a:solidFill>
                  <a:srgbClr val="87C42A"/>
                </a:solidFill>
              </a:rPr>
              <a:t>单击此处添加标题</a:t>
            </a:r>
            <a:endParaRPr lang="en-US" altLang="zh-CN" sz="1100">
              <a:solidFill>
                <a:srgbClr val="87C42A"/>
              </a:solidFill>
            </a:endParaRPr>
          </a:p>
          <a:p>
            <a:pPr algn="r"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800">
                <a:solidFill>
                  <a:srgbClr val="FEFEFE"/>
                </a:solidFill>
              </a:rPr>
              <a:t/>
            </a:r>
            <a:br>
              <a:rPr lang="zh-CN" altLang="en-US" sz="800">
                <a:solidFill>
                  <a:srgbClr val="FEFEFE"/>
                </a:solidFill>
              </a:rPr>
            </a:br>
            <a:r>
              <a:rPr lang="zh-CN" altLang="en-US" sz="900">
                <a:solidFill>
                  <a:srgbClr val="FEFEFE"/>
                </a:solidFill>
              </a:rPr>
              <a:t>在此处添加详细描述文本，尽量与标题文本语言风格相符合，语言描述尽量简洁生动，尽可能概括出段落内容</a:t>
            </a:r>
            <a:endParaRPr lang="en-US" altLang="zh-CN" sz="900">
              <a:solidFill>
                <a:srgbClr val="FEFEFE"/>
              </a:solidFill>
            </a:endParaRPr>
          </a:p>
        </p:txBody>
      </p:sp>
      <p:sp>
        <p:nvSpPr>
          <p:cNvPr id="24603" name="Rectangle 42"/>
          <p:cNvSpPr>
            <a:spLocks noChangeArrowheads="1"/>
          </p:cNvSpPr>
          <p:nvPr/>
        </p:nvSpPr>
        <p:spPr bwMode="auto">
          <a:xfrm>
            <a:off x="3371850" y="2155825"/>
            <a:ext cx="190500" cy="190500"/>
          </a:xfrm>
          <a:prstGeom prst="rect">
            <a:avLst/>
          </a:prstGeom>
          <a:solidFill>
            <a:srgbClr val="87C42A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r>
              <a:rPr lang="en-US" altLang="zh-CN" sz="1100" b="1">
                <a:sym typeface="Open Sans" pitchFamily="34" charset="0"/>
              </a:rPr>
              <a:t>+</a:t>
            </a:r>
          </a:p>
        </p:txBody>
      </p:sp>
      <p:sp>
        <p:nvSpPr>
          <p:cNvPr id="24604" name="TextBox 5"/>
          <p:cNvSpPr>
            <a:spLocks noChangeArrowheads="1"/>
          </p:cNvSpPr>
          <p:nvPr/>
        </p:nvSpPr>
        <p:spPr bwMode="auto">
          <a:xfrm>
            <a:off x="6183313" y="2820988"/>
            <a:ext cx="2133600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1100">
                <a:solidFill>
                  <a:srgbClr val="87C42A"/>
                </a:solidFill>
              </a:rPr>
              <a:t>单击此处添加标题</a:t>
            </a:r>
            <a:endParaRPr lang="en-US" altLang="zh-CN" sz="1100">
              <a:solidFill>
                <a:srgbClr val="87C42A"/>
              </a:solidFill>
            </a:endParaRPr>
          </a:p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800">
                <a:solidFill>
                  <a:srgbClr val="FEFEFE"/>
                </a:solidFill>
              </a:rPr>
              <a:t/>
            </a:r>
            <a:br>
              <a:rPr lang="zh-CN" altLang="en-US" sz="800">
                <a:solidFill>
                  <a:srgbClr val="FEFEFE"/>
                </a:solidFill>
              </a:rPr>
            </a:br>
            <a:r>
              <a:rPr lang="zh-CN" altLang="en-US" sz="900">
                <a:solidFill>
                  <a:srgbClr val="FEFEFE"/>
                </a:solidFill>
              </a:rPr>
              <a:t>在此处添加详细描述文本，尽量与标题文本语言风格相符合，语言描述尽量简洁生动，尽可能概括出段落内容</a:t>
            </a:r>
            <a:endParaRPr lang="en-US" altLang="zh-CN" sz="900">
              <a:solidFill>
                <a:srgbClr val="FEFEFE"/>
              </a:solidFill>
            </a:endParaRPr>
          </a:p>
        </p:txBody>
      </p:sp>
      <p:sp>
        <p:nvSpPr>
          <p:cNvPr id="24605" name="Rectangle 42"/>
          <p:cNvSpPr>
            <a:spLocks noChangeArrowheads="1"/>
          </p:cNvSpPr>
          <p:nvPr/>
        </p:nvSpPr>
        <p:spPr bwMode="auto">
          <a:xfrm>
            <a:off x="5964238" y="3125788"/>
            <a:ext cx="190500" cy="190500"/>
          </a:xfrm>
          <a:prstGeom prst="rect">
            <a:avLst/>
          </a:prstGeom>
          <a:solidFill>
            <a:srgbClr val="87C42A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r>
              <a:rPr lang="en-US" altLang="zh-CN" sz="1100" b="1">
                <a:sym typeface="Open Sans" pitchFamily="34" charset="0"/>
              </a:rPr>
              <a:t>+</a:t>
            </a:r>
          </a:p>
        </p:txBody>
      </p:sp>
      <p:sp>
        <p:nvSpPr>
          <p:cNvPr id="24606" name="TextBox 7"/>
          <p:cNvSpPr>
            <a:spLocks noChangeArrowheads="1"/>
          </p:cNvSpPr>
          <p:nvPr/>
        </p:nvSpPr>
        <p:spPr bwMode="auto">
          <a:xfrm>
            <a:off x="900113" y="2820988"/>
            <a:ext cx="2135187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algn="r"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1100">
                <a:solidFill>
                  <a:srgbClr val="87C42A"/>
                </a:solidFill>
              </a:rPr>
              <a:t>单击此处添加标题</a:t>
            </a:r>
            <a:endParaRPr lang="en-US" altLang="zh-CN" sz="1100">
              <a:solidFill>
                <a:srgbClr val="87C42A"/>
              </a:solidFill>
            </a:endParaRPr>
          </a:p>
          <a:p>
            <a:pPr algn="r"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800">
                <a:solidFill>
                  <a:srgbClr val="87C42A"/>
                </a:solidFill>
              </a:rPr>
              <a:t/>
            </a:r>
            <a:br>
              <a:rPr lang="zh-CN" altLang="en-US" sz="800">
                <a:solidFill>
                  <a:srgbClr val="87C42A"/>
                </a:solidFill>
              </a:rPr>
            </a:br>
            <a:r>
              <a:rPr lang="zh-CN" altLang="en-US" sz="900">
                <a:solidFill>
                  <a:srgbClr val="FEFEFE"/>
                </a:solidFill>
              </a:rPr>
              <a:t>在此处添加详细描述文本，尽量与标题文本语言风格相符合，语言描述尽量简洁生动，尽可能概括出段落内容</a:t>
            </a:r>
            <a:endParaRPr lang="en-US" altLang="zh-CN" sz="900">
              <a:solidFill>
                <a:srgbClr val="FEFEFE"/>
              </a:solidFill>
            </a:endParaRPr>
          </a:p>
        </p:txBody>
      </p:sp>
      <p:sp>
        <p:nvSpPr>
          <p:cNvPr id="24607" name="Rectangle 42"/>
          <p:cNvSpPr>
            <a:spLocks noChangeArrowheads="1"/>
          </p:cNvSpPr>
          <p:nvPr/>
        </p:nvSpPr>
        <p:spPr bwMode="auto">
          <a:xfrm>
            <a:off x="3082925" y="3125788"/>
            <a:ext cx="190500" cy="190500"/>
          </a:xfrm>
          <a:prstGeom prst="rect">
            <a:avLst/>
          </a:prstGeom>
          <a:solidFill>
            <a:srgbClr val="87C42A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r>
              <a:rPr lang="en-US" altLang="zh-CN" sz="1100" b="1">
                <a:sym typeface="Open Sans" pitchFamily="34" charset="0"/>
              </a:rPr>
              <a:t>+</a:t>
            </a:r>
          </a:p>
        </p:txBody>
      </p:sp>
      <p:sp>
        <p:nvSpPr>
          <p:cNvPr id="24608" name="TextBox 9"/>
          <p:cNvSpPr>
            <a:spLocks noChangeArrowheads="1"/>
          </p:cNvSpPr>
          <p:nvPr/>
        </p:nvSpPr>
        <p:spPr bwMode="auto">
          <a:xfrm>
            <a:off x="5894388" y="3886200"/>
            <a:ext cx="2135187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1100">
                <a:solidFill>
                  <a:srgbClr val="87C42A"/>
                </a:solidFill>
              </a:rPr>
              <a:t>单击此处添加标题</a:t>
            </a:r>
            <a:endParaRPr lang="en-US" altLang="zh-CN" sz="1100">
              <a:solidFill>
                <a:srgbClr val="87C42A"/>
              </a:solidFill>
            </a:endParaRPr>
          </a:p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800">
                <a:solidFill>
                  <a:srgbClr val="FEFEFE"/>
                </a:solidFill>
              </a:rPr>
              <a:t/>
            </a:r>
            <a:br>
              <a:rPr lang="zh-CN" altLang="en-US" sz="800">
                <a:solidFill>
                  <a:srgbClr val="FEFEFE"/>
                </a:solidFill>
              </a:rPr>
            </a:br>
            <a:r>
              <a:rPr lang="zh-CN" altLang="en-US" sz="900">
                <a:solidFill>
                  <a:srgbClr val="FEFEFE"/>
                </a:solidFill>
              </a:rPr>
              <a:t>在此处添加详细描述文本，尽量与标题文本语言风格相符合，语言描述尽量简洁生动，尽可能概括出段落内容</a:t>
            </a:r>
            <a:endParaRPr lang="en-US" altLang="zh-CN" sz="900">
              <a:solidFill>
                <a:srgbClr val="FEFEFE"/>
              </a:solidFill>
            </a:endParaRPr>
          </a:p>
        </p:txBody>
      </p:sp>
      <p:sp>
        <p:nvSpPr>
          <p:cNvPr id="24609" name="Rectangle 42"/>
          <p:cNvSpPr>
            <a:spLocks noChangeArrowheads="1"/>
          </p:cNvSpPr>
          <p:nvPr/>
        </p:nvSpPr>
        <p:spPr bwMode="auto">
          <a:xfrm>
            <a:off x="5675313" y="4191000"/>
            <a:ext cx="190500" cy="192088"/>
          </a:xfrm>
          <a:prstGeom prst="rect">
            <a:avLst/>
          </a:prstGeom>
          <a:solidFill>
            <a:srgbClr val="87C42A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r>
              <a:rPr lang="en-US" altLang="zh-CN" sz="1100" b="1">
                <a:sym typeface="Open Sans" pitchFamily="34" charset="0"/>
              </a:rPr>
              <a:t>+</a:t>
            </a:r>
          </a:p>
        </p:txBody>
      </p:sp>
      <p:sp>
        <p:nvSpPr>
          <p:cNvPr id="24610" name="TextBox 11"/>
          <p:cNvSpPr>
            <a:spLocks noChangeArrowheads="1"/>
          </p:cNvSpPr>
          <p:nvPr/>
        </p:nvSpPr>
        <p:spPr bwMode="auto">
          <a:xfrm>
            <a:off x="1189038" y="3886200"/>
            <a:ext cx="2133600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algn="r"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1100">
                <a:solidFill>
                  <a:srgbClr val="87C42A"/>
                </a:solidFill>
              </a:rPr>
              <a:t>单击此处添加标题</a:t>
            </a:r>
            <a:endParaRPr lang="en-US" altLang="zh-CN" sz="1100">
              <a:solidFill>
                <a:srgbClr val="87C42A"/>
              </a:solidFill>
            </a:endParaRPr>
          </a:p>
          <a:p>
            <a:pPr algn="r"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800">
                <a:solidFill>
                  <a:srgbClr val="FEFEFE"/>
                </a:solidFill>
              </a:rPr>
              <a:t/>
            </a:r>
            <a:br>
              <a:rPr lang="zh-CN" altLang="en-US" sz="800">
                <a:solidFill>
                  <a:srgbClr val="FEFEFE"/>
                </a:solidFill>
              </a:rPr>
            </a:br>
            <a:r>
              <a:rPr lang="zh-CN" altLang="en-US" sz="900">
                <a:solidFill>
                  <a:srgbClr val="FEFEFE"/>
                </a:solidFill>
              </a:rPr>
              <a:t>在此处添加详细描述文本，尽量与标题文本语言风格相符合，语言描述尽量简洁生动，尽可能概括出段落内容</a:t>
            </a:r>
            <a:endParaRPr lang="en-US" altLang="zh-CN" sz="900">
              <a:solidFill>
                <a:srgbClr val="FEFEFE"/>
              </a:solidFill>
            </a:endParaRPr>
          </a:p>
        </p:txBody>
      </p:sp>
      <p:sp>
        <p:nvSpPr>
          <p:cNvPr id="24611" name="Rectangle 42"/>
          <p:cNvSpPr>
            <a:spLocks noChangeArrowheads="1"/>
          </p:cNvSpPr>
          <p:nvPr/>
        </p:nvSpPr>
        <p:spPr bwMode="auto">
          <a:xfrm>
            <a:off x="3371850" y="4191000"/>
            <a:ext cx="190500" cy="192088"/>
          </a:xfrm>
          <a:prstGeom prst="rect">
            <a:avLst/>
          </a:prstGeom>
          <a:solidFill>
            <a:srgbClr val="87C42A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r>
              <a:rPr lang="en-US" altLang="zh-CN" sz="1100" b="1">
                <a:sym typeface="Open Sans" pitchFamily="34" charset="0"/>
              </a:rPr>
              <a:t>+</a:t>
            </a:r>
          </a:p>
        </p:txBody>
      </p:sp>
      <p:grpSp>
        <p:nvGrpSpPr>
          <p:cNvPr id="24612" name="组合 13"/>
          <p:cNvGrpSpPr>
            <a:grpSpLocks/>
          </p:cNvGrpSpPr>
          <p:nvPr/>
        </p:nvGrpSpPr>
        <p:grpSpPr bwMode="auto">
          <a:xfrm>
            <a:off x="3708400" y="2252663"/>
            <a:ext cx="1873250" cy="1871662"/>
            <a:chOff x="0" y="0"/>
            <a:chExt cx="1872208" cy="1872208"/>
          </a:xfrm>
        </p:grpSpPr>
        <p:grpSp>
          <p:nvGrpSpPr>
            <p:cNvPr id="47121" name="组合 14"/>
            <p:cNvGrpSpPr>
              <a:grpSpLocks/>
            </p:cNvGrpSpPr>
            <p:nvPr/>
          </p:nvGrpSpPr>
          <p:grpSpPr bwMode="auto">
            <a:xfrm>
              <a:off x="0" y="0"/>
              <a:ext cx="1872208" cy="1872208"/>
              <a:chOff x="0" y="0"/>
              <a:chExt cx="2160240" cy="2160240"/>
            </a:xfrm>
          </p:grpSpPr>
          <p:sp>
            <p:nvSpPr>
              <p:cNvPr id="47125" name="同心圆 18"/>
              <p:cNvSpPr>
                <a:spLocks noChangeArrowheads="1"/>
              </p:cNvSpPr>
              <p:nvPr/>
            </p:nvSpPr>
            <p:spPr bwMode="auto">
              <a:xfrm>
                <a:off x="0" y="0"/>
                <a:ext cx="2160240" cy="2160240"/>
              </a:xfrm>
              <a:custGeom>
                <a:avLst/>
                <a:gdLst>
                  <a:gd name="T0" fmla="*/ 0 w 21600"/>
                  <a:gd name="T1" fmla="*/ 2147483646 h 21600"/>
                  <a:gd name="T2" fmla="*/ 2147483646 w 21600"/>
                  <a:gd name="T3" fmla="*/ 0 h 21600"/>
                  <a:gd name="T4" fmla="*/ 2147483646 w 21600"/>
                  <a:gd name="T5" fmla="*/ 2147483646 h 21600"/>
                  <a:gd name="T6" fmla="*/ 2147483646 w 21600"/>
                  <a:gd name="T7" fmla="*/ 2147483646 h 21600"/>
                  <a:gd name="T8" fmla="*/ 0 w 21600"/>
                  <a:gd name="T9" fmla="*/ 2147483646 h 21600"/>
                  <a:gd name="T10" fmla="*/ 2147483646 w 21600"/>
                  <a:gd name="T11" fmla="*/ 2147483646 h 21600"/>
                  <a:gd name="T12" fmla="*/ 2147483646 w 21600"/>
                  <a:gd name="T13" fmla="*/ 2147483646 h 21600"/>
                  <a:gd name="T14" fmla="*/ 2147483646 w 21600"/>
                  <a:gd name="T15" fmla="*/ 2147483646 h 21600"/>
                  <a:gd name="T16" fmla="*/ 2147483646 w 21600"/>
                  <a:gd name="T17" fmla="*/ 2147483646 h 21600"/>
                  <a:gd name="T18" fmla="*/ 2147483646 w 21600"/>
                  <a:gd name="T19" fmla="*/ 2147483646 h 21600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2539" y="10800"/>
                    </a:moveTo>
                    <a:cubicBezTo>
                      <a:pt x="2539" y="15362"/>
                      <a:pt x="6238" y="19061"/>
                      <a:pt x="10800" y="19061"/>
                    </a:cubicBezTo>
                    <a:cubicBezTo>
                      <a:pt x="15362" y="19061"/>
                      <a:pt x="19061" y="15362"/>
                      <a:pt x="19061" y="10800"/>
                    </a:cubicBezTo>
                    <a:cubicBezTo>
                      <a:pt x="19061" y="6238"/>
                      <a:pt x="15362" y="2539"/>
                      <a:pt x="10800" y="2539"/>
                    </a:cubicBezTo>
                    <a:cubicBezTo>
                      <a:pt x="6238" y="2539"/>
                      <a:pt x="2539" y="6238"/>
                      <a:pt x="2539" y="10800"/>
                    </a:cubicBezTo>
                    <a:close/>
                  </a:path>
                </a:pathLst>
              </a:custGeom>
              <a:solidFill>
                <a:srgbClr val="87C42A">
                  <a:alpha val="50195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7126" name="空心弧 19"/>
              <p:cNvSpPr>
                <a:spLocks noChangeArrowheads="1"/>
              </p:cNvSpPr>
              <p:nvPr/>
            </p:nvSpPr>
            <p:spPr bwMode="auto">
              <a:xfrm>
                <a:off x="0" y="0"/>
                <a:ext cx="2160240" cy="2160240"/>
              </a:xfrm>
              <a:custGeom>
                <a:avLst/>
                <a:gdLst>
                  <a:gd name="T0" fmla="*/ 2147483646 w 21600"/>
                  <a:gd name="T1" fmla="*/ 2147483646 h 21600"/>
                  <a:gd name="T2" fmla="*/ 2147483646 w 21600"/>
                  <a:gd name="T3" fmla="*/ 2147483646 h 21600"/>
                  <a:gd name="T4" fmla="*/ 2147483646 w 21600"/>
                  <a:gd name="T5" fmla="*/ 2147483646 h 21600"/>
                  <a:gd name="T6" fmla="*/ 2147483646 w 21600"/>
                  <a:gd name="T7" fmla="*/ 2147483646 h 21600"/>
                  <a:gd name="T8" fmla="*/ 2147483646 w 21600"/>
                  <a:gd name="T9" fmla="*/ 2147483646 h 21600"/>
                  <a:gd name="T10" fmla="*/ 2147483646 w 21600"/>
                  <a:gd name="T11" fmla="*/ 2147483646 h 21600"/>
                  <a:gd name="T12" fmla="*/ 2147483646 w 21600"/>
                  <a:gd name="T13" fmla="*/ 2147483646 h 21600"/>
                  <a:gd name="T14" fmla="*/ 2147483646 w 21600"/>
                  <a:gd name="T15" fmla="*/ 0 h 21600"/>
                  <a:gd name="T16" fmla="*/ 0 w 21600"/>
                  <a:gd name="T17" fmla="*/ 2147483646 h 21600"/>
                  <a:gd name="T18" fmla="*/ 2147483646 w 21600"/>
                  <a:gd name="T19" fmla="*/ 2147483646 h 21600"/>
                  <a:gd name="T20" fmla="*/ 2147483646 w 21600"/>
                  <a:gd name="T21" fmla="*/ 2147483646 h 21600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21600" h="21600">
                    <a:moveTo>
                      <a:pt x="5287" y="17021"/>
                    </a:moveTo>
                    <a:cubicBezTo>
                      <a:pt x="3507" y="15443"/>
                      <a:pt x="2488" y="13178"/>
                      <a:pt x="2488" y="10800"/>
                    </a:cubicBezTo>
                    <a:cubicBezTo>
                      <a:pt x="2488" y="6209"/>
                      <a:pt x="6209" y="2488"/>
                      <a:pt x="10800" y="2488"/>
                    </a:cubicBezTo>
                    <a:cubicBezTo>
                      <a:pt x="15390" y="2488"/>
                      <a:pt x="19112" y="6209"/>
                      <a:pt x="19112" y="10800"/>
                    </a:cubicBezTo>
                    <a:cubicBezTo>
                      <a:pt x="19112" y="13178"/>
                      <a:pt x="18092" y="15443"/>
                      <a:pt x="16312" y="17021"/>
                    </a:cubicBezTo>
                    <a:lnTo>
                      <a:pt x="17962" y="18883"/>
                    </a:lnTo>
                    <a:cubicBezTo>
                      <a:pt x="20275" y="16833"/>
                      <a:pt x="21600" y="13890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-1" y="13890"/>
                      <a:pt x="1324" y="16833"/>
                      <a:pt x="3637" y="18883"/>
                    </a:cubicBezTo>
                    <a:lnTo>
                      <a:pt x="5287" y="17021"/>
                    </a:lnTo>
                    <a:close/>
                  </a:path>
                </a:pathLst>
              </a:custGeom>
              <a:solidFill>
                <a:srgbClr val="FFFFFF">
                  <a:alpha val="69019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7127" name="空心弧 20"/>
              <p:cNvSpPr>
                <a:spLocks noChangeArrowheads="1"/>
              </p:cNvSpPr>
              <p:nvPr/>
            </p:nvSpPr>
            <p:spPr bwMode="auto">
              <a:xfrm flipH="1">
                <a:off x="0" y="0"/>
                <a:ext cx="2160240" cy="2160240"/>
              </a:xfrm>
              <a:custGeom>
                <a:avLst/>
                <a:gdLst>
                  <a:gd name="T0" fmla="*/ 2147483646 w 21600"/>
                  <a:gd name="T1" fmla="*/ 2147483646 h 21600"/>
                  <a:gd name="T2" fmla="*/ 2147483646 w 21600"/>
                  <a:gd name="T3" fmla="*/ 2147483646 h 21600"/>
                  <a:gd name="T4" fmla="*/ 2147483646 w 21600"/>
                  <a:gd name="T5" fmla="*/ 2147483646 h 21600"/>
                  <a:gd name="T6" fmla="*/ 2147483646 w 21600"/>
                  <a:gd name="T7" fmla="*/ 2147483646 h 21600"/>
                  <a:gd name="T8" fmla="*/ 2147483646 w 21600"/>
                  <a:gd name="T9" fmla="*/ 2147483646 h 21600"/>
                  <a:gd name="T10" fmla="*/ 2147483646 w 21600"/>
                  <a:gd name="T11" fmla="*/ 2147483646 h 21600"/>
                  <a:gd name="T12" fmla="*/ 2147483646 w 21600"/>
                  <a:gd name="T13" fmla="*/ 2147483646 h 21600"/>
                  <a:gd name="T14" fmla="*/ 2147483646 w 21600"/>
                  <a:gd name="T15" fmla="*/ 0 h 21600"/>
                  <a:gd name="T16" fmla="*/ 0 w 21600"/>
                  <a:gd name="T17" fmla="*/ 2147483646 h 21600"/>
                  <a:gd name="T18" fmla="*/ 2147483646 w 21600"/>
                  <a:gd name="T19" fmla="*/ 2147483646 h 21600"/>
                  <a:gd name="T20" fmla="*/ 2147483646 w 21600"/>
                  <a:gd name="T21" fmla="*/ 2147483646 h 21600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21600" h="21600">
                    <a:moveTo>
                      <a:pt x="5170" y="16915"/>
                    </a:moveTo>
                    <a:cubicBezTo>
                      <a:pt x="3460" y="15341"/>
                      <a:pt x="2488" y="13123"/>
                      <a:pt x="2488" y="10800"/>
                    </a:cubicBezTo>
                    <a:cubicBezTo>
                      <a:pt x="2488" y="6209"/>
                      <a:pt x="6209" y="2488"/>
                      <a:pt x="10800" y="2488"/>
                    </a:cubicBezTo>
                    <a:cubicBezTo>
                      <a:pt x="15390" y="2488"/>
                      <a:pt x="19112" y="6209"/>
                      <a:pt x="19112" y="10800"/>
                    </a:cubicBezTo>
                    <a:cubicBezTo>
                      <a:pt x="19112" y="13123"/>
                      <a:pt x="18139" y="15341"/>
                      <a:pt x="16429" y="16915"/>
                    </a:cubicBezTo>
                    <a:lnTo>
                      <a:pt x="18114" y="18745"/>
                    </a:lnTo>
                    <a:cubicBezTo>
                      <a:pt x="20335" y="16701"/>
                      <a:pt x="21600" y="13819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-1" y="13819"/>
                      <a:pt x="1264" y="16701"/>
                      <a:pt x="3485" y="18745"/>
                    </a:cubicBezTo>
                    <a:lnTo>
                      <a:pt x="5170" y="16915"/>
                    </a:lnTo>
                    <a:close/>
                  </a:path>
                </a:pathLst>
              </a:custGeom>
              <a:solidFill>
                <a:srgbClr val="87C42A">
                  <a:alpha val="69019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47122" name="组合 15"/>
            <p:cNvGrpSpPr>
              <a:grpSpLocks/>
            </p:cNvGrpSpPr>
            <p:nvPr/>
          </p:nvGrpSpPr>
          <p:grpSpPr bwMode="auto">
            <a:xfrm>
              <a:off x="536558" y="625093"/>
              <a:ext cx="799092" cy="527036"/>
              <a:chOff x="0" y="0"/>
              <a:chExt cx="799092" cy="527036"/>
            </a:xfrm>
          </p:grpSpPr>
          <p:sp>
            <p:nvSpPr>
              <p:cNvPr id="47123" name="圆角矩形 68"/>
              <p:cNvSpPr>
                <a:spLocks noChangeArrowheads="1"/>
              </p:cNvSpPr>
              <p:nvPr/>
            </p:nvSpPr>
            <p:spPr bwMode="auto">
              <a:xfrm>
                <a:off x="0" y="94988"/>
                <a:ext cx="670588" cy="432048"/>
              </a:xfrm>
              <a:custGeom>
                <a:avLst/>
                <a:gdLst>
                  <a:gd name="T0" fmla="*/ 83122 w 978088"/>
                  <a:gd name="T1" fmla="*/ 0 h 630163"/>
                  <a:gd name="T2" fmla="*/ 134668 w 978088"/>
                  <a:gd name="T3" fmla="*/ 31729 h 630163"/>
                  <a:gd name="T4" fmla="*/ 156875 w 978088"/>
                  <a:gd name="T5" fmla="*/ 22869 h 630163"/>
                  <a:gd name="T6" fmla="*/ 190124 w 978088"/>
                  <a:gd name="T7" fmla="*/ 56119 h 630163"/>
                  <a:gd name="T8" fmla="*/ 189539 w 978088"/>
                  <a:gd name="T9" fmla="*/ 59014 h 630163"/>
                  <a:gd name="T10" fmla="*/ 216118 w 978088"/>
                  <a:gd name="T11" fmla="*/ 97680 h 630163"/>
                  <a:gd name="T12" fmla="*/ 174557 w 978088"/>
                  <a:gd name="T13" fmla="*/ 139242 h 630163"/>
                  <a:gd name="T14" fmla="*/ 41561 w 978088"/>
                  <a:gd name="T15" fmla="*/ 139242 h 630163"/>
                  <a:gd name="T16" fmla="*/ 0 w 978088"/>
                  <a:gd name="T17" fmla="*/ 97680 h 630163"/>
                  <a:gd name="T18" fmla="*/ 25078 w 978088"/>
                  <a:gd name="T19" fmla="*/ 59591 h 630163"/>
                  <a:gd name="T20" fmla="*/ 24936 w 978088"/>
                  <a:gd name="T21" fmla="*/ 58186 h 630163"/>
                  <a:gd name="T22" fmla="*/ 83122 w 978088"/>
                  <a:gd name="T23" fmla="*/ 0 h 630163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978088" h="630163">
                    <a:moveTo>
                      <a:pt x="376188" y="0"/>
                    </a:moveTo>
                    <a:cubicBezTo>
                      <a:pt x="478336" y="0"/>
                      <a:pt x="566899" y="58161"/>
                      <a:pt x="609473" y="143596"/>
                    </a:cubicBezTo>
                    <a:cubicBezTo>
                      <a:pt x="635404" y="118352"/>
                      <a:pt x="670955" y="103500"/>
                      <a:pt x="709975" y="103500"/>
                    </a:cubicBezTo>
                    <a:cubicBezTo>
                      <a:pt x="793080" y="103500"/>
                      <a:pt x="860450" y="170870"/>
                      <a:pt x="860450" y="253975"/>
                    </a:cubicBezTo>
                    <a:lnTo>
                      <a:pt x="857805" y="267079"/>
                    </a:lnTo>
                    <a:cubicBezTo>
                      <a:pt x="928258" y="293890"/>
                      <a:pt x="978088" y="362161"/>
                      <a:pt x="978088" y="442069"/>
                    </a:cubicBezTo>
                    <a:cubicBezTo>
                      <a:pt x="978088" y="545950"/>
                      <a:pt x="893875" y="630163"/>
                      <a:pt x="789994" y="630163"/>
                    </a:cubicBezTo>
                    <a:lnTo>
                      <a:pt x="188094" y="630163"/>
                    </a:lnTo>
                    <a:cubicBezTo>
                      <a:pt x="84213" y="630163"/>
                      <a:pt x="0" y="545950"/>
                      <a:pt x="0" y="442069"/>
                    </a:cubicBezTo>
                    <a:cubicBezTo>
                      <a:pt x="0" y="364739"/>
                      <a:pt x="46666" y="298309"/>
                      <a:pt x="113497" y="269689"/>
                    </a:cubicBezTo>
                    <a:cubicBezTo>
                      <a:pt x="112881" y="267585"/>
                      <a:pt x="112856" y="265461"/>
                      <a:pt x="112856" y="263332"/>
                    </a:cubicBezTo>
                    <a:cubicBezTo>
                      <a:pt x="112856" y="117898"/>
                      <a:pt x="230754" y="0"/>
                      <a:pt x="376188" y="0"/>
                    </a:cubicBezTo>
                    <a:close/>
                  </a:path>
                </a:pathLst>
              </a:custGeom>
              <a:solidFill>
                <a:schemeClr val="tx2">
                  <a:alpha val="69019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7124" name="圆角矩形 68"/>
              <p:cNvSpPr>
                <a:spLocks noChangeArrowheads="1"/>
              </p:cNvSpPr>
              <p:nvPr/>
            </p:nvSpPr>
            <p:spPr bwMode="auto">
              <a:xfrm>
                <a:off x="243288" y="0"/>
                <a:ext cx="555804" cy="426772"/>
              </a:xfrm>
              <a:custGeom>
                <a:avLst/>
                <a:gdLst>
                  <a:gd name="T0" fmla="*/ 143135 w 555804"/>
                  <a:gd name="T1" fmla="*/ 0 h 426772"/>
                  <a:gd name="T2" fmla="*/ 303078 w 555804"/>
                  <a:gd name="T3" fmla="*/ 98451 h 426772"/>
                  <a:gd name="T4" fmla="*/ 371983 w 555804"/>
                  <a:gd name="T5" fmla="*/ 70961 h 426772"/>
                  <a:gd name="T6" fmla="*/ 475150 w 555804"/>
                  <a:gd name="T7" fmla="*/ 174129 h 426772"/>
                  <a:gd name="T8" fmla="*/ 473337 w 555804"/>
                  <a:gd name="T9" fmla="*/ 183113 h 426772"/>
                  <a:gd name="T10" fmla="*/ 555804 w 555804"/>
                  <a:gd name="T11" fmla="*/ 303088 h 426772"/>
                  <a:gd name="T12" fmla="*/ 452979 w 555804"/>
                  <a:gd name="T13" fmla="*/ 426772 h 426772"/>
                  <a:gd name="T14" fmla="*/ 467966 w 555804"/>
                  <a:gd name="T15" fmla="*/ 369377 h 426772"/>
                  <a:gd name="T16" fmla="*/ 385499 w 555804"/>
                  <a:gd name="T17" fmla="*/ 249402 h 426772"/>
                  <a:gd name="T18" fmla="*/ 387312 w 555804"/>
                  <a:gd name="T19" fmla="*/ 240418 h 426772"/>
                  <a:gd name="T20" fmla="*/ 284145 w 555804"/>
                  <a:gd name="T21" fmla="*/ 137250 h 426772"/>
                  <a:gd name="T22" fmla="*/ 215240 w 555804"/>
                  <a:gd name="T23" fmla="*/ 164740 h 426772"/>
                  <a:gd name="T24" fmla="*/ 55297 w 555804"/>
                  <a:gd name="T25" fmla="*/ 66289 h 426772"/>
                  <a:gd name="T26" fmla="*/ 0 w 555804"/>
                  <a:gd name="T27" fmla="*/ 75828 h 426772"/>
                  <a:gd name="T28" fmla="*/ 143135 w 555804"/>
                  <a:gd name="T29" fmla="*/ 0 h 426772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555804" h="426772">
                    <a:moveTo>
                      <a:pt x="143135" y="0"/>
                    </a:moveTo>
                    <a:cubicBezTo>
                      <a:pt x="213169" y="0"/>
                      <a:pt x="273888" y="39876"/>
                      <a:pt x="303078" y="98451"/>
                    </a:cubicBezTo>
                    <a:cubicBezTo>
                      <a:pt x="320856" y="81144"/>
                      <a:pt x="345230" y="70961"/>
                      <a:pt x="371983" y="70961"/>
                    </a:cubicBezTo>
                    <a:cubicBezTo>
                      <a:pt x="428961" y="70961"/>
                      <a:pt x="475150" y="117151"/>
                      <a:pt x="475150" y="174129"/>
                    </a:cubicBezTo>
                    <a:lnTo>
                      <a:pt x="473337" y="183113"/>
                    </a:lnTo>
                    <a:cubicBezTo>
                      <a:pt x="521640" y="201495"/>
                      <a:pt x="555804" y="248302"/>
                      <a:pt x="555804" y="303088"/>
                    </a:cubicBezTo>
                    <a:cubicBezTo>
                      <a:pt x="555804" y="365170"/>
                      <a:pt x="511936" y="417005"/>
                      <a:pt x="452979" y="426772"/>
                    </a:cubicBezTo>
                    <a:cubicBezTo>
                      <a:pt x="463010" y="409954"/>
                      <a:pt x="467966" y="390244"/>
                      <a:pt x="467966" y="369377"/>
                    </a:cubicBezTo>
                    <a:cubicBezTo>
                      <a:pt x="467966" y="314591"/>
                      <a:pt x="433802" y="267784"/>
                      <a:pt x="385499" y="249402"/>
                    </a:cubicBezTo>
                    <a:lnTo>
                      <a:pt x="387312" y="240418"/>
                    </a:lnTo>
                    <a:cubicBezTo>
                      <a:pt x="387312" y="183440"/>
                      <a:pt x="341123" y="137250"/>
                      <a:pt x="284145" y="137250"/>
                    </a:cubicBezTo>
                    <a:cubicBezTo>
                      <a:pt x="257392" y="137250"/>
                      <a:pt x="233018" y="147433"/>
                      <a:pt x="215240" y="164740"/>
                    </a:cubicBezTo>
                    <a:cubicBezTo>
                      <a:pt x="186050" y="106165"/>
                      <a:pt x="125331" y="66289"/>
                      <a:pt x="55297" y="66289"/>
                    </a:cubicBezTo>
                    <a:cubicBezTo>
                      <a:pt x="35910" y="66289"/>
                      <a:pt x="17237" y="69345"/>
                      <a:pt x="0" y="75828"/>
                    </a:cubicBezTo>
                    <a:cubicBezTo>
                      <a:pt x="30266" y="29107"/>
                      <a:pt x="83301" y="0"/>
                      <a:pt x="143135" y="0"/>
                    </a:cubicBezTo>
                    <a:close/>
                  </a:path>
                </a:pathLst>
              </a:custGeom>
              <a:solidFill>
                <a:srgbClr val="FFFFFF">
                  <a:alpha val="69019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sp>
        <p:nvSpPr>
          <p:cNvPr id="47119" name="TextBox 3"/>
          <p:cNvSpPr>
            <a:spLocks noChangeArrowheads="1"/>
          </p:cNvSpPr>
          <p:nvPr/>
        </p:nvSpPr>
        <p:spPr bwMode="auto">
          <a:xfrm>
            <a:off x="755650" y="796925"/>
            <a:ext cx="3024188" cy="631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zh-CN" sz="2400">
                <a:solidFill>
                  <a:srgbClr val="87C42A"/>
                </a:solidFill>
              </a:rPr>
              <a:t>单击此处添加标题</a:t>
            </a:r>
          </a:p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zh-CN" sz="1100">
                <a:solidFill>
                  <a:srgbClr val="87C42A"/>
                </a:solidFill>
              </a:rPr>
              <a:t>尽量与标题文本语言风格相符合</a:t>
            </a:r>
          </a:p>
        </p:txBody>
      </p:sp>
      <p:pic>
        <p:nvPicPr>
          <p:cNvPr id="47120" name="图片 2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075488" flipH="1">
            <a:off x="847725" y="-781050"/>
            <a:ext cx="784225" cy="24892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</p:cSld>
  <p:clrMapOvr>
    <a:masterClrMapping/>
  </p:clrMapOvr>
  <p:transition spd="slow" advTm="5615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46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6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46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10" dur="1000"/>
                                        <p:tgtEl>
                                          <p:spTgt spid="246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46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46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16" dur="500"/>
                                        <p:tgtEl>
                                          <p:spTgt spid="246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46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46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21" dur="500"/>
                                        <p:tgtEl>
                                          <p:spTgt spid="246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6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46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46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46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46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46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36" dur="500"/>
                                        <p:tgtEl>
                                          <p:spTgt spid="246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46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46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41" dur="500"/>
                                        <p:tgtEl>
                                          <p:spTgt spid="246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4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46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46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46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46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46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46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56" dur="500"/>
                                        <p:tgtEl>
                                          <p:spTgt spid="246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46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46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61" dur="500"/>
                                        <p:tgtEl>
                                          <p:spTgt spid="246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6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46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46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46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46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600" grpId="0" bldLvl="0"/>
      <p:bldP spid="24601" grpId="0" bldLvl="0" animBg="1"/>
      <p:bldP spid="24602" grpId="0" bldLvl="0"/>
      <p:bldP spid="24603" grpId="0" bldLvl="0" animBg="1"/>
      <p:bldP spid="24604" grpId="0" bldLvl="0"/>
      <p:bldP spid="24605" grpId="0" bldLvl="0" animBg="1"/>
      <p:bldP spid="24606" grpId="0" bldLvl="0"/>
      <p:bldP spid="24607" grpId="0" bldLvl="0" animBg="1"/>
      <p:bldP spid="24608" grpId="0" bldLvl="0"/>
      <p:bldP spid="24609" grpId="0" bldLvl="0" animBg="1"/>
      <p:bldP spid="24610" grpId="0" bldLvl="0"/>
      <p:bldP spid="24611" grpId="0" bldLvl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24" name="TextBox 1"/>
          <p:cNvSpPr>
            <a:spLocks noChangeArrowheads="1"/>
          </p:cNvSpPr>
          <p:nvPr/>
        </p:nvSpPr>
        <p:spPr bwMode="auto">
          <a:xfrm>
            <a:off x="1096963" y="1779588"/>
            <a:ext cx="333057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algn="just"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1100">
                <a:solidFill>
                  <a:srgbClr val="87C42A"/>
                </a:solidFill>
              </a:rPr>
              <a:t>单击此处添加标题</a:t>
            </a:r>
            <a:endParaRPr lang="en-US" altLang="zh-CN" sz="1100">
              <a:solidFill>
                <a:srgbClr val="87C42A"/>
              </a:solidFill>
            </a:endParaRPr>
          </a:p>
          <a:p>
            <a:pPr algn="just"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700">
                <a:solidFill>
                  <a:srgbClr val="FFFFFF"/>
                </a:solidFill>
              </a:rPr>
              <a:t/>
            </a:r>
            <a:br>
              <a:rPr lang="zh-CN" altLang="en-US" sz="700">
                <a:solidFill>
                  <a:srgbClr val="FFFFFF"/>
                </a:solidFill>
              </a:rPr>
            </a:br>
            <a:r>
              <a:rPr lang="zh-CN" altLang="en-US" sz="900">
                <a:solidFill>
                  <a:srgbClr val="FEFEFE"/>
                </a:solidFill>
              </a:rPr>
              <a:t>在此处添加详细描述文本</a:t>
            </a:r>
            <a:r>
              <a:rPr lang="en-US" altLang="zh-CN" sz="900">
                <a:solidFill>
                  <a:srgbClr val="FEFEFE"/>
                </a:solidFill>
              </a:rPr>
              <a:t>,</a:t>
            </a:r>
            <a:r>
              <a:rPr lang="zh-CN" altLang="en-US" sz="900">
                <a:solidFill>
                  <a:srgbClr val="FEFEFE"/>
                </a:solidFill>
              </a:rPr>
              <a:t>尽量与标题文本语言风格相符合，语言描述尽量简洁生动，尽可能概括出段落内容。</a:t>
            </a:r>
            <a:endParaRPr lang="en-US" altLang="zh-CN" sz="900">
              <a:solidFill>
                <a:srgbClr val="FEFEFE"/>
              </a:solidFill>
            </a:endParaRPr>
          </a:p>
        </p:txBody>
      </p:sp>
      <p:sp>
        <p:nvSpPr>
          <p:cNvPr id="25625" name="圆角矩形 2"/>
          <p:cNvSpPr>
            <a:spLocks noChangeArrowheads="1"/>
          </p:cNvSpPr>
          <p:nvPr/>
        </p:nvSpPr>
        <p:spPr bwMode="auto">
          <a:xfrm>
            <a:off x="1185863" y="2593975"/>
            <a:ext cx="3168650" cy="161925"/>
          </a:xfrm>
          <a:prstGeom prst="roundRect">
            <a:avLst>
              <a:gd name="adj" fmla="val 50000"/>
            </a:avLst>
          </a:prstGeom>
          <a:noFill/>
          <a:ln w="9525">
            <a:solidFill>
              <a:srgbClr val="87C42A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00CC99"/>
              </a:solidFill>
              <a:latin typeface="Arial" charset="0"/>
              <a:ea typeface="宋体" charset="-122"/>
            </a:endParaRPr>
          </a:p>
        </p:txBody>
      </p:sp>
      <p:sp>
        <p:nvSpPr>
          <p:cNvPr id="25626" name="圆角矩形 3"/>
          <p:cNvSpPr>
            <a:spLocks noChangeArrowheads="1"/>
          </p:cNvSpPr>
          <p:nvPr/>
        </p:nvSpPr>
        <p:spPr bwMode="auto">
          <a:xfrm>
            <a:off x="1212850" y="2614613"/>
            <a:ext cx="1701800" cy="120650"/>
          </a:xfrm>
          <a:prstGeom prst="roundRect">
            <a:avLst>
              <a:gd name="adj" fmla="val 50000"/>
            </a:avLst>
          </a:prstGeom>
          <a:solidFill>
            <a:srgbClr val="87C42A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00CC99"/>
              </a:solidFill>
              <a:latin typeface="Arial" charset="0"/>
              <a:ea typeface="宋体" charset="-122"/>
            </a:endParaRPr>
          </a:p>
        </p:txBody>
      </p:sp>
      <p:sp>
        <p:nvSpPr>
          <p:cNvPr id="25627" name="TextBox 4"/>
          <p:cNvSpPr>
            <a:spLocks noChangeArrowheads="1"/>
          </p:cNvSpPr>
          <p:nvPr/>
        </p:nvSpPr>
        <p:spPr bwMode="auto">
          <a:xfrm>
            <a:off x="4697413" y="1779588"/>
            <a:ext cx="333057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algn="just"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1100">
                <a:solidFill>
                  <a:srgbClr val="87C42A"/>
                </a:solidFill>
              </a:rPr>
              <a:t>单击此处添加标题</a:t>
            </a:r>
            <a:endParaRPr lang="en-US" altLang="zh-CN" sz="1100">
              <a:solidFill>
                <a:srgbClr val="87C42A"/>
              </a:solidFill>
            </a:endParaRPr>
          </a:p>
          <a:p>
            <a:pPr algn="just"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700">
                <a:solidFill>
                  <a:srgbClr val="FFFFFF"/>
                </a:solidFill>
              </a:rPr>
              <a:t/>
            </a:r>
            <a:br>
              <a:rPr lang="zh-CN" altLang="en-US" sz="700">
                <a:solidFill>
                  <a:srgbClr val="FFFFFF"/>
                </a:solidFill>
              </a:rPr>
            </a:br>
            <a:r>
              <a:rPr lang="zh-CN" altLang="en-US" sz="900">
                <a:solidFill>
                  <a:srgbClr val="FEFEFE"/>
                </a:solidFill>
              </a:rPr>
              <a:t>在此处添加详细描述文本</a:t>
            </a:r>
            <a:r>
              <a:rPr lang="en-US" altLang="zh-CN" sz="900">
                <a:solidFill>
                  <a:srgbClr val="FEFEFE"/>
                </a:solidFill>
              </a:rPr>
              <a:t>,</a:t>
            </a:r>
            <a:r>
              <a:rPr lang="zh-CN" altLang="en-US" sz="900">
                <a:solidFill>
                  <a:srgbClr val="FEFEFE"/>
                </a:solidFill>
              </a:rPr>
              <a:t>尽量与标题文本语言风格相符合，语言描述尽量简洁生动，尽可能概括出段落内容。</a:t>
            </a:r>
            <a:endParaRPr lang="en-US" altLang="zh-CN" sz="900">
              <a:solidFill>
                <a:srgbClr val="FEFEFE"/>
              </a:solidFill>
            </a:endParaRPr>
          </a:p>
        </p:txBody>
      </p:sp>
      <p:sp>
        <p:nvSpPr>
          <p:cNvPr id="25628" name="圆角矩形 5"/>
          <p:cNvSpPr>
            <a:spLocks noChangeArrowheads="1"/>
          </p:cNvSpPr>
          <p:nvPr/>
        </p:nvSpPr>
        <p:spPr bwMode="auto">
          <a:xfrm>
            <a:off x="4786313" y="2593975"/>
            <a:ext cx="3168650" cy="161925"/>
          </a:xfrm>
          <a:prstGeom prst="roundRect">
            <a:avLst>
              <a:gd name="adj" fmla="val 50000"/>
            </a:avLst>
          </a:prstGeom>
          <a:noFill/>
          <a:ln w="9525">
            <a:solidFill>
              <a:srgbClr val="87C42A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00CC99"/>
              </a:solidFill>
              <a:latin typeface="Arial" charset="0"/>
              <a:ea typeface="宋体" charset="-122"/>
            </a:endParaRPr>
          </a:p>
        </p:txBody>
      </p:sp>
      <p:sp>
        <p:nvSpPr>
          <p:cNvPr id="25629" name="圆角矩形 6"/>
          <p:cNvSpPr>
            <a:spLocks noChangeArrowheads="1"/>
          </p:cNvSpPr>
          <p:nvPr/>
        </p:nvSpPr>
        <p:spPr bwMode="auto">
          <a:xfrm>
            <a:off x="4813300" y="2614613"/>
            <a:ext cx="2522538" cy="120650"/>
          </a:xfrm>
          <a:prstGeom prst="roundRect">
            <a:avLst>
              <a:gd name="adj" fmla="val 50000"/>
            </a:avLst>
          </a:prstGeom>
          <a:solidFill>
            <a:srgbClr val="87C42A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00CC99"/>
              </a:solidFill>
              <a:latin typeface="Arial" charset="0"/>
              <a:ea typeface="宋体" charset="-122"/>
            </a:endParaRPr>
          </a:p>
        </p:txBody>
      </p:sp>
      <p:sp>
        <p:nvSpPr>
          <p:cNvPr id="25630" name="TextBox 7"/>
          <p:cNvSpPr>
            <a:spLocks noChangeArrowheads="1"/>
          </p:cNvSpPr>
          <p:nvPr/>
        </p:nvSpPr>
        <p:spPr bwMode="auto">
          <a:xfrm>
            <a:off x="1096963" y="3395663"/>
            <a:ext cx="333057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algn="just"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1100">
                <a:solidFill>
                  <a:srgbClr val="87C42A"/>
                </a:solidFill>
              </a:rPr>
              <a:t>单击此处添加标题</a:t>
            </a:r>
            <a:endParaRPr lang="en-US" altLang="zh-CN" sz="1100">
              <a:solidFill>
                <a:srgbClr val="87C42A"/>
              </a:solidFill>
            </a:endParaRPr>
          </a:p>
          <a:p>
            <a:pPr algn="just"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700">
                <a:solidFill>
                  <a:srgbClr val="FFFFFF"/>
                </a:solidFill>
              </a:rPr>
              <a:t/>
            </a:r>
            <a:br>
              <a:rPr lang="zh-CN" altLang="en-US" sz="700">
                <a:solidFill>
                  <a:srgbClr val="FFFFFF"/>
                </a:solidFill>
              </a:rPr>
            </a:br>
            <a:r>
              <a:rPr lang="zh-CN" altLang="en-US" sz="900">
                <a:solidFill>
                  <a:srgbClr val="FEFEFE"/>
                </a:solidFill>
              </a:rPr>
              <a:t>在此处添加详细描述文本</a:t>
            </a:r>
            <a:r>
              <a:rPr lang="en-US" altLang="zh-CN" sz="900">
                <a:solidFill>
                  <a:srgbClr val="FEFEFE"/>
                </a:solidFill>
              </a:rPr>
              <a:t>,</a:t>
            </a:r>
            <a:r>
              <a:rPr lang="zh-CN" altLang="en-US" sz="900">
                <a:solidFill>
                  <a:srgbClr val="FEFEFE"/>
                </a:solidFill>
              </a:rPr>
              <a:t>尽量与标题文本语言风格相符合，语言描述尽量简洁生动，尽可能概括出段落内容。</a:t>
            </a:r>
            <a:endParaRPr lang="en-US" altLang="zh-CN" sz="900">
              <a:solidFill>
                <a:srgbClr val="FEFEFE"/>
              </a:solidFill>
            </a:endParaRPr>
          </a:p>
        </p:txBody>
      </p:sp>
      <p:sp>
        <p:nvSpPr>
          <p:cNvPr id="25631" name="圆角矩形 8"/>
          <p:cNvSpPr>
            <a:spLocks noChangeArrowheads="1"/>
          </p:cNvSpPr>
          <p:nvPr/>
        </p:nvSpPr>
        <p:spPr bwMode="auto">
          <a:xfrm>
            <a:off x="1185863" y="4210050"/>
            <a:ext cx="3168650" cy="161925"/>
          </a:xfrm>
          <a:prstGeom prst="roundRect">
            <a:avLst>
              <a:gd name="adj" fmla="val 50000"/>
            </a:avLst>
          </a:prstGeom>
          <a:noFill/>
          <a:ln w="9525">
            <a:solidFill>
              <a:srgbClr val="87C42A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00CC99"/>
              </a:solidFill>
              <a:latin typeface="Arial" charset="0"/>
              <a:ea typeface="宋体" charset="-122"/>
            </a:endParaRPr>
          </a:p>
        </p:txBody>
      </p:sp>
      <p:sp>
        <p:nvSpPr>
          <p:cNvPr id="25632" name="圆角矩形 9"/>
          <p:cNvSpPr>
            <a:spLocks noChangeArrowheads="1"/>
          </p:cNvSpPr>
          <p:nvPr/>
        </p:nvSpPr>
        <p:spPr bwMode="auto">
          <a:xfrm>
            <a:off x="1212850" y="4230688"/>
            <a:ext cx="2522538" cy="122237"/>
          </a:xfrm>
          <a:prstGeom prst="roundRect">
            <a:avLst>
              <a:gd name="adj" fmla="val 50000"/>
            </a:avLst>
          </a:prstGeom>
          <a:solidFill>
            <a:srgbClr val="87C42A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00CC99"/>
              </a:solidFill>
              <a:latin typeface="Arial" charset="0"/>
              <a:ea typeface="宋体" charset="-122"/>
            </a:endParaRPr>
          </a:p>
        </p:txBody>
      </p:sp>
      <p:sp>
        <p:nvSpPr>
          <p:cNvPr id="25633" name="TextBox 10"/>
          <p:cNvSpPr>
            <a:spLocks noChangeArrowheads="1"/>
          </p:cNvSpPr>
          <p:nvPr/>
        </p:nvSpPr>
        <p:spPr bwMode="auto">
          <a:xfrm>
            <a:off x="4697413" y="3395663"/>
            <a:ext cx="333057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algn="just"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1100">
                <a:solidFill>
                  <a:srgbClr val="87C42A"/>
                </a:solidFill>
              </a:rPr>
              <a:t>单击此处添加标题</a:t>
            </a:r>
            <a:endParaRPr lang="en-US" altLang="zh-CN" sz="1100">
              <a:solidFill>
                <a:srgbClr val="87C42A"/>
              </a:solidFill>
            </a:endParaRPr>
          </a:p>
          <a:p>
            <a:pPr algn="just"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700">
                <a:solidFill>
                  <a:srgbClr val="FFFFFF"/>
                </a:solidFill>
              </a:rPr>
              <a:t/>
            </a:r>
            <a:br>
              <a:rPr lang="zh-CN" altLang="en-US" sz="700">
                <a:solidFill>
                  <a:srgbClr val="FFFFFF"/>
                </a:solidFill>
              </a:rPr>
            </a:br>
            <a:r>
              <a:rPr lang="zh-CN" altLang="en-US" sz="900">
                <a:solidFill>
                  <a:srgbClr val="FEFEFE"/>
                </a:solidFill>
              </a:rPr>
              <a:t>在此处添加详细描述文本</a:t>
            </a:r>
            <a:r>
              <a:rPr lang="en-US" altLang="zh-CN" sz="900">
                <a:solidFill>
                  <a:srgbClr val="FEFEFE"/>
                </a:solidFill>
              </a:rPr>
              <a:t>,</a:t>
            </a:r>
            <a:r>
              <a:rPr lang="zh-CN" altLang="en-US" sz="900">
                <a:solidFill>
                  <a:srgbClr val="FEFEFE"/>
                </a:solidFill>
              </a:rPr>
              <a:t>尽量与标题文本语言风格相符合，语言描述尽量简洁生动，尽可能概括出段落内容。</a:t>
            </a:r>
            <a:endParaRPr lang="en-US" altLang="zh-CN" sz="900">
              <a:solidFill>
                <a:srgbClr val="FEFEFE"/>
              </a:solidFill>
            </a:endParaRPr>
          </a:p>
        </p:txBody>
      </p:sp>
      <p:sp>
        <p:nvSpPr>
          <p:cNvPr id="25634" name="圆角矩形 11"/>
          <p:cNvSpPr>
            <a:spLocks noChangeArrowheads="1"/>
          </p:cNvSpPr>
          <p:nvPr/>
        </p:nvSpPr>
        <p:spPr bwMode="auto">
          <a:xfrm>
            <a:off x="4786313" y="4210050"/>
            <a:ext cx="3168650" cy="161925"/>
          </a:xfrm>
          <a:prstGeom prst="roundRect">
            <a:avLst>
              <a:gd name="adj" fmla="val 50000"/>
            </a:avLst>
          </a:prstGeom>
          <a:noFill/>
          <a:ln w="9525">
            <a:solidFill>
              <a:srgbClr val="87C42A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00CC99"/>
              </a:solidFill>
              <a:latin typeface="Arial" charset="0"/>
              <a:ea typeface="宋体" charset="-122"/>
            </a:endParaRPr>
          </a:p>
        </p:txBody>
      </p:sp>
      <p:sp>
        <p:nvSpPr>
          <p:cNvPr id="25635" name="圆角矩形 12"/>
          <p:cNvSpPr>
            <a:spLocks noChangeArrowheads="1"/>
          </p:cNvSpPr>
          <p:nvPr/>
        </p:nvSpPr>
        <p:spPr bwMode="auto">
          <a:xfrm>
            <a:off x="4813300" y="4230688"/>
            <a:ext cx="2809875" cy="122237"/>
          </a:xfrm>
          <a:prstGeom prst="roundRect">
            <a:avLst>
              <a:gd name="adj" fmla="val 50000"/>
            </a:avLst>
          </a:prstGeom>
          <a:solidFill>
            <a:srgbClr val="87C42A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00CC99"/>
              </a:solidFill>
              <a:latin typeface="Arial" charset="0"/>
              <a:ea typeface="宋体" charset="-122"/>
            </a:endParaRPr>
          </a:p>
        </p:txBody>
      </p:sp>
      <p:sp>
        <p:nvSpPr>
          <p:cNvPr id="49166" name="TextBox 3"/>
          <p:cNvSpPr>
            <a:spLocks noChangeArrowheads="1"/>
          </p:cNvSpPr>
          <p:nvPr/>
        </p:nvSpPr>
        <p:spPr bwMode="auto">
          <a:xfrm>
            <a:off x="755650" y="796925"/>
            <a:ext cx="3024188" cy="631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zh-CN" sz="2400">
                <a:solidFill>
                  <a:srgbClr val="87C42A"/>
                </a:solidFill>
              </a:rPr>
              <a:t>单击此处添加标题</a:t>
            </a:r>
          </a:p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zh-CN" sz="1100">
                <a:solidFill>
                  <a:srgbClr val="87C42A"/>
                </a:solidFill>
              </a:rPr>
              <a:t>尽量与标题文本语言风格相符合</a:t>
            </a:r>
          </a:p>
        </p:txBody>
      </p:sp>
      <p:pic>
        <p:nvPicPr>
          <p:cNvPr id="49167" name="图片 1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075488" flipH="1">
            <a:off x="884237" y="-781049"/>
            <a:ext cx="784225" cy="248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</p:cSld>
  <p:clrMapOvr>
    <a:masterClrMapping/>
  </p:clrMapOvr>
  <p:transition spd="slow" advTm="12293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56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6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56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56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7" dur="1500"/>
                                        <p:tgtEl>
                                          <p:spTgt spid="25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56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56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56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56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31" dur="1500"/>
                                        <p:tgtEl>
                                          <p:spTgt spid="256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3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56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56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3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56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56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45" dur="1500"/>
                                        <p:tgtEl>
                                          <p:spTgt spid="256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47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56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56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5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56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56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85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59" dur="1500"/>
                                        <p:tgtEl>
                                          <p:spTgt spid="256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24" grpId="0" bldLvl="0"/>
      <p:bldP spid="25625" grpId="0" bldLvl="0" animBg="1"/>
      <p:bldP spid="25626" grpId="0" bldLvl="0" animBg="1"/>
      <p:bldP spid="25627" grpId="0" bldLvl="0"/>
      <p:bldP spid="25628" grpId="0" bldLvl="0" animBg="1"/>
      <p:bldP spid="25629" grpId="0" bldLvl="0" animBg="1"/>
      <p:bldP spid="25630" grpId="0" bldLvl="0"/>
      <p:bldP spid="25631" grpId="0" bldLvl="0" animBg="1"/>
      <p:bldP spid="25632" grpId="0" bldLvl="0" animBg="1"/>
      <p:bldP spid="25633" grpId="0" bldLvl="0"/>
      <p:bldP spid="25634" grpId="0" bldLvl="0" animBg="1"/>
      <p:bldP spid="25635" grpId="0" bldLvl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矩形 24"/>
          <p:cNvSpPr/>
          <p:nvPr/>
        </p:nvSpPr>
        <p:spPr>
          <a:xfrm>
            <a:off x="0" y="1779588"/>
            <a:ext cx="6235700" cy="2070100"/>
          </a:xfrm>
          <a:prstGeom prst="rect">
            <a:avLst/>
          </a:prstGeom>
          <a:solidFill>
            <a:srgbClr val="92D05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dirty="0">
              <a:solidFill>
                <a:srgbClr val="0070C0"/>
              </a:solidFill>
            </a:endParaRPr>
          </a:p>
        </p:txBody>
      </p:sp>
      <p:sp>
        <p:nvSpPr>
          <p:cNvPr id="26" name="TextBox 51"/>
          <p:cNvSpPr txBox="1"/>
          <p:nvPr/>
        </p:nvSpPr>
        <p:spPr>
          <a:xfrm>
            <a:off x="2843213" y="2100263"/>
            <a:ext cx="2392362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lvl="1">
              <a:defRPr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zh-CN" altLang="en-US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第四部分标题</a:t>
            </a:r>
            <a:endParaRPr lang="en-US" altLang="zh-CN" sz="2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27" name="直接连接符 26"/>
          <p:cNvCxnSpPr/>
          <p:nvPr/>
        </p:nvCxnSpPr>
        <p:spPr>
          <a:xfrm flipV="1">
            <a:off x="2555875" y="1860550"/>
            <a:ext cx="0" cy="1924050"/>
          </a:xfrm>
          <a:prstGeom prst="line">
            <a:avLst/>
          </a:prstGeom>
          <a:ln w="12700">
            <a:solidFill>
              <a:schemeClr val="accent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53"/>
          <p:cNvSpPr txBox="1">
            <a:spLocks noChangeArrowheads="1"/>
          </p:cNvSpPr>
          <p:nvPr/>
        </p:nvSpPr>
        <p:spPr bwMode="auto">
          <a:xfrm>
            <a:off x="933450" y="3457575"/>
            <a:ext cx="901700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600"/>
              <a:t>PART 04</a:t>
            </a:r>
            <a:endParaRPr lang="zh-CN" altLang="en-US" sz="1600"/>
          </a:p>
        </p:txBody>
      </p:sp>
      <p:sp>
        <p:nvSpPr>
          <p:cNvPr id="29" name="TextBox 54"/>
          <p:cNvSpPr txBox="1"/>
          <p:nvPr/>
        </p:nvSpPr>
        <p:spPr>
          <a:xfrm>
            <a:off x="2916238" y="2767013"/>
            <a:ext cx="1077912" cy="246062"/>
          </a:xfrm>
          <a:prstGeom prst="rect">
            <a:avLst/>
          </a:prstGeom>
          <a:noFill/>
        </p:spPr>
        <p:txBody>
          <a:bodyPr lIns="60469" tIns="30235" rIns="60469" bIns="30235">
            <a:spAutoFit/>
          </a:bodyPr>
          <a:lstStyle/>
          <a:p>
            <a:pPr>
              <a:defRPr/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√</a:t>
            </a:r>
            <a:r>
              <a:rPr lang="zh-CN" altLang="en-US" sz="1200" dirty="0">
                <a:solidFill>
                  <a:srgbClr val="FEFEFE"/>
                </a:solidFill>
                <a:sym typeface="微软雅黑" pitchFamily="34" charset="-122"/>
              </a:rPr>
              <a:t>添加内容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0" name="TextBox 55"/>
          <p:cNvSpPr txBox="1"/>
          <p:nvPr/>
        </p:nvSpPr>
        <p:spPr>
          <a:xfrm>
            <a:off x="3994150" y="2767013"/>
            <a:ext cx="985838" cy="246062"/>
          </a:xfrm>
          <a:prstGeom prst="rect">
            <a:avLst/>
          </a:prstGeom>
          <a:noFill/>
        </p:spPr>
        <p:txBody>
          <a:bodyPr lIns="60469" tIns="30235" rIns="60469" bIns="30235">
            <a:spAutoFit/>
          </a:bodyPr>
          <a:lstStyle/>
          <a:p>
            <a:pPr>
              <a:defRPr/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√</a:t>
            </a:r>
            <a:r>
              <a:rPr lang="zh-CN" altLang="en-US" sz="1200" dirty="0">
                <a:solidFill>
                  <a:srgbClr val="FEFEFE"/>
                </a:solidFill>
                <a:sym typeface="微软雅黑" pitchFamily="34" charset="-122"/>
              </a:rPr>
              <a:t>添加内容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1" name="TextBox 56"/>
          <p:cNvSpPr txBox="1"/>
          <p:nvPr/>
        </p:nvSpPr>
        <p:spPr>
          <a:xfrm>
            <a:off x="5076825" y="2767013"/>
            <a:ext cx="1027113" cy="246062"/>
          </a:xfrm>
          <a:prstGeom prst="rect">
            <a:avLst/>
          </a:prstGeom>
          <a:noFill/>
        </p:spPr>
        <p:txBody>
          <a:bodyPr lIns="60469" tIns="30235" rIns="60469" bIns="30235">
            <a:spAutoFit/>
          </a:bodyPr>
          <a:lstStyle/>
          <a:p>
            <a:pPr>
              <a:defRPr/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√</a:t>
            </a:r>
            <a:r>
              <a:rPr lang="zh-CN" altLang="en-US" sz="1200" dirty="0">
                <a:solidFill>
                  <a:srgbClr val="FEFEFE"/>
                </a:solidFill>
                <a:sym typeface="微软雅黑" pitchFamily="34" charset="-122"/>
              </a:rPr>
              <a:t>添加内容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2" name="TextBox 57"/>
          <p:cNvSpPr txBox="1"/>
          <p:nvPr/>
        </p:nvSpPr>
        <p:spPr>
          <a:xfrm>
            <a:off x="2916238" y="3079750"/>
            <a:ext cx="1231900" cy="246063"/>
          </a:xfrm>
          <a:prstGeom prst="rect">
            <a:avLst/>
          </a:prstGeom>
          <a:noFill/>
        </p:spPr>
        <p:txBody>
          <a:bodyPr lIns="60469" tIns="30235" rIns="60469" bIns="30235">
            <a:spAutoFit/>
          </a:bodyPr>
          <a:lstStyle/>
          <a:p>
            <a:pPr>
              <a:defRPr/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√</a:t>
            </a:r>
            <a:r>
              <a:rPr lang="zh-CN" altLang="en-US" sz="1200" dirty="0">
                <a:solidFill>
                  <a:srgbClr val="FEFEFE"/>
                </a:solidFill>
                <a:sym typeface="微软雅黑" pitchFamily="34" charset="-122"/>
              </a:rPr>
              <a:t>添加内容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3" name="TextBox 58"/>
          <p:cNvSpPr txBox="1"/>
          <p:nvPr/>
        </p:nvSpPr>
        <p:spPr>
          <a:xfrm>
            <a:off x="3997325" y="3079750"/>
            <a:ext cx="1230313" cy="246063"/>
          </a:xfrm>
          <a:prstGeom prst="rect">
            <a:avLst/>
          </a:prstGeom>
          <a:noFill/>
        </p:spPr>
        <p:txBody>
          <a:bodyPr lIns="60469" tIns="30235" rIns="60469" bIns="30235">
            <a:spAutoFit/>
          </a:bodyPr>
          <a:lstStyle/>
          <a:p>
            <a:pPr>
              <a:defRPr/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√</a:t>
            </a:r>
            <a:r>
              <a:rPr lang="zh-CN" altLang="en-US" sz="1200" dirty="0">
                <a:solidFill>
                  <a:srgbClr val="FEFEFE"/>
                </a:solidFill>
                <a:sym typeface="微软雅黑" pitchFamily="34" charset="-122"/>
              </a:rPr>
              <a:t>添加内容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34" name="组合 33"/>
          <p:cNvGrpSpPr>
            <a:grpSpLocks/>
          </p:cNvGrpSpPr>
          <p:nvPr/>
        </p:nvGrpSpPr>
        <p:grpSpPr bwMode="auto">
          <a:xfrm>
            <a:off x="611188" y="1906588"/>
            <a:ext cx="1438275" cy="1436687"/>
            <a:chOff x="5675204" y="407884"/>
            <a:chExt cx="1437120" cy="1437120"/>
          </a:xfrm>
        </p:grpSpPr>
        <p:sp useBgFill="1">
          <p:nvSpPr>
            <p:cNvPr id="35" name="椭圆 34"/>
            <p:cNvSpPr/>
            <p:nvPr/>
          </p:nvSpPr>
          <p:spPr>
            <a:xfrm>
              <a:off x="5675204" y="407884"/>
              <a:ext cx="1437120" cy="14371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36" name="KSO_Shape"/>
            <p:cNvSpPr>
              <a:spLocks/>
            </p:cNvSpPr>
            <p:nvPr/>
          </p:nvSpPr>
          <p:spPr bwMode="auto">
            <a:xfrm>
              <a:off x="6014656" y="865222"/>
              <a:ext cx="758216" cy="522444"/>
            </a:xfrm>
            <a:custGeom>
              <a:avLst/>
              <a:gdLst>
                <a:gd name="T0" fmla="*/ 2147483646 w 112"/>
                <a:gd name="T1" fmla="*/ 2147483646 h 77"/>
                <a:gd name="T2" fmla="*/ 2147483646 w 112"/>
                <a:gd name="T3" fmla="*/ 2147483646 h 77"/>
                <a:gd name="T4" fmla="*/ 2147483646 w 112"/>
                <a:gd name="T5" fmla="*/ 2147483646 h 77"/>
                <a:gd name="T6" fmla="*/ 2147483646 w 112"/>
                <a:gd name="T7" fmla="*/ 2147483646 h 77"/>
                <a:gd name="T8" fmla="*/ 2147483646 w 112"/>
                <a:gd name="T9" fmla="*/ 2147483646 h 77"/>
                <a:gd name="T10" fmla="*/ 0 w 112"/>
                <a:gd name="T11" fmla="*/ 2147483646 h 77"/>
                <a:gd name="T12" fmla="*/ 2147483646 w 112"/>
                <a:gd name="T13" fmla="*/ 2147483646 h 77"/>
                <a:gd name="T14" fmla="*/ 2147483646 w 112"/>
                <a:gd name="T15" fmla="*/ 2147483646 h 77"/>
                <a:gd name="T16" fmla="*/ 2147483646 w 112"/>
                <a:gd name="T17" fmla="*/ 2147483646 h 77"/>
                <a:gd name="T18" fmla="*/ 2147483646 w 112"/>
                <a:gd name="T19" fmla="*/ 2147483646 h 77"/>
                <a:gd name="T20" fmla="*/ 2147483646 w 112"/>
                <a:gd name="T21" fmla="*/ 2147483646 h 77"/>
                <a:gd name="T22" fmla="*/ 2147483646 w 112"/>
                <a:gd name="T23" fmla="*/ 2147483646 h 77"/>
                <a:gd name="T24" fmla="*/ 2147483646 w 112"/>
                <a:gd name="T25" fmla="*/ 2147483646 h 77"/>
                <a:gd name="T26" fmla="*/ 2147483646 w 112"/>
                <a:gd name="T27" fmla="*/ 2147483646 h 77"/>
                <a:gd name="T28" fmla="*/ 2147483646 w 112"/>
                <a:gd name="T29" fmla="*/ 2147483646 h 77"/>
                <a:gd name="T30" fmla="*/ 2147483646 w 112"/>
                <a:gd name="T31" fmla="*/ 2147483646 h 77"/>
                <a:gd name="T32" fmla="*/ 2147483646 w 112"/>
                <a:gd name="T33" fmla="*/ 2147483646 h 77"/>
                <a:gd name="T34" fmla="*/ 2147483646 w 112"/>
                <a:gd name="T35" fmla="*/ 2147483646 h 77"/>
                <a:gd name="T36" fmla="*/ 2147483646 w 112"/>
                <a:gd name="T37" fmla="*/ 2147483646 h 77"/>
                <a:gd name="T38" fmla="*/ 2147483646 w 112"/>
                <a:gd name="T39" fmla="*/ 2147483646 h 77"/>
                <a:gd name="T40" fmla="*/ 2147483646 w 112"/>
                <a:gd name="T41" fmla="*/ 2147483646 h 77"/>
                <a:gd name="T42" fmla="*/ 2147483646 w 112"/>
                <a:gd name="T43" fmla="*/ 2147483646 h 77"/>
                <a:gd name="T44" fmla="*/ 2147483646 w 112"/>
                <a:gd name="T45" fmla="*/ 2147483646 h 77"/>
                <a:gd name="T46" fmla="*/ 2147483646 w 112"/>
                <a:gd name="T47" fmla="*/ 2147483646 h 77"/>
                <a:gd name="T48" fmla="*/ 2147483646 w 112"/>
                <a:gd name="T49" fmla="*/ 2147483646 h 77"/>
                <a:gd name="T50" fmla="*/ 2147483646 w 112"/>
                <a:gd name="T51" fmla="*/ 2147483646 h 77"/>
                <a:gd name="T52" fmla="*/ 2147483646 w 112"/>
                <a:gd name="T53" fmla="*/ 2147483646 h 77"/>
                <a:gd name="T54" fmla="*/ 2147483646 w 112"/>
                <a:gd name="T55" fmla="*/ 2147483646 h 77"/>
                <a:gd name="T56" fmla="*/ 2147483646 w 112"/>
                <a:gd name="T57" fmla="*/ 2147483646 h 77"/>
                <a:gd name="T58" fmla="*/ 2147483646 w 112"/>
                <a:gd name="T59" fmla="*/ 2147483646 h 77"/>
                <a:gd name="T60" fmla="*/ 2147483646 w 112"/>
                <a:gd name="T61" fmla="*/ 2147483646 h 77"/>
                <a:gd name="T62" fmla="*/ 2147483646 w 112"/>
                <a:gd name="T63" fmla="*/ 2147483646 h 77"/>
                <a:gd name="T64" fmla="*/ 2147483646 w 112"/>
                <a:gd name="T65" fmla="*/ 2147483646 h 77"/>
                <a:gd name="T66" fmla="*/ 2147483646 w 112"/>
                <a:gd name="T67" fmla="*/ 2147483646 h 77"/>
                <a:gd name="T68" fmla="*/ 2147483646 w 112"/>
                <a:gd name="T69" fmla="*/ 2147483646 h 77"/>
                <a:gd name="T70" fmla="*/ 2147483646 w 112"/>
                <a:gd name="T71" fmla="*/ 2147483646 h 77"/>
                <a:gd name="T72" fmla="*/ 2147483646 w 112"/>
                <a:gd name="T73" fmla="*/ 2147483646 h 77"/>
                <a:gd name="T74" fmla="*/ 2147483646 w 112"/>
                <a:gd name="T75" fmla="*/ 2147483646 h 77"/>
                <a:gd name="T76" fmla="*/ 2147483646 w 112"/>
                <a:gd name="T77" fmla="*/ 2147483646 h 77"/>
                <a:gd name="T78" fmla="*/ 2147483646 w 112"/>
                <a:gd name="T79" fmla="*/ 2147483646 h 77"/>
                <a:gd name="T80" fmla="*/ 2147483646 w 112"/>
                <a:gd name="T81" fmla="*/ 2147483646 h 77"/>
                <a:gd name="T82" fmla="*/ 2147483646 w 112"/>
                <a:gd name="T83" fmla="*/ 2147483646 h 77"/>
                <a:gd name="T84" fmla="*/ 2147483646 w 112"/>
                <a:gd name="T85" fmla="*/ 2147483646 h 77"/>
                <a:gd name="T86" fmla="*/ 2147483646 w 112"/>
                <a:gd name="T87" fmla="*/ 2147483646 h 77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112" h="77">
                  <a:moveTo>
                    <a:pt x="56" y="0"/>
                  </a:moveTo>
                  <a:cubicBezTo>
                    <a:pt x="62" y="0"/>
                    <a:pt x="66" y="4"/>
                    <a:pt x="66" y="10"/>
                  </a:cubicBezTo>
                  <a:cubicBezTo>
                    <a:pt x="66" y="15"/>
                    <a:pt x="62" y="20"/>
                    <a:pt x="56" y="20"/>
                  </a:cubicBezTo>
                  <a:cubicBezTo>
                    <a:pt x="51" y="20"/>
                    <a:pt x="46" y="15"/>
                    <a:pt x="46" y="10"/>
                  </a:cubicBezTo>
                  <a:cubicBezTo>
                    <a:pt x="46" y="4"/>
                    <a:pt x="51" y="0"/>
                    <a:pt x="56" y="0"/>
                  </a:cubicBezTo>
                  <a:close/>
                  <a:moveTo>
                    <a:pt x="15" y="49"/>
                  </a:moveTo>
                  <a:cubicBezTo>
                    <a:pt x="15" y="66"/>
                    <a:pt x="15" y="66"/>
                    <a:pt x="15" y="66"/>
                  </a:cubicBezTo>
                  <a:cubicBezTo>
                    <a:pt x="10" y="66"/>
                    <a:pt x="10" y="66"/>
                    <a:pt x="10" y="66"/>
                  </a:cubicBezTo>
                  <a:cubicBezTo>
                    <a:pt x="10" y="52"/>
                    <a:pt x="10" y="52"/>
                    <a:pt x="10" y="52"/>
                  </a:cubicBezTo>
                  <a:cubicBezTo>
                    <a:pt x="9" y="52"/>
                    <a:pt x="9" y="52"/>
                    <a:pt x="9" y="52"/>
                  </a:cubicBezTo>
                  <a:cubicBezTo>
                    <a:pt x="9" y="66"/>
                    <a:pt x="9" y="66"/>
                    <a:pt x="9" y="66"/>
                  </a:cubicBezTo>
                  <a:cubicBezTo>
                    <a:pt x="4" y="66"/>
                    <a:pt x="4" y="66"/>
                    <a:pt x="4" y="66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1"/>
                    <a:pt x="1" y="29"/>
                    <a:pt x="4" y="29"/>
                  </a:cubicBezTo>
                  <a:cubicBezTo>
                    <a:pt x="13" y="29"/>
                    <a:pt x="13" y="29"/>
                    <a:pt x="13" y="29"/>
                  </a:cubicBezTo>
                  <a:cubicBezTo>
                    <a:pt x="13" y="30"/>
                    <a:pt x="13" y="30"/>
                    <a:pt x="13" y="31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5" y="49"/>
                    <a:pt x="15" y="49"/>
                    <a:pt x="15" y="49"/>
                  </a:cubicBezTo>
                  <a:close/>
                  <a:moveTo>
                    <a:pt x="10" y="15"/>
                  </a:moveTo>
                  <a:cubicBezTo>
                    <a:pt x="13" y="15"/>
                    <a:pt x="16" y="18"/>
                    <a:pt x="16" y="22"/>
                  </a:cubicBezTo>
                  <a:cubicBezTo>
                    <a:pt x="16" y="23"/>
                    <a:pt x="16" y="24"/>
                    <a:pt x="15" y="25"/>
                  </a:cubicBezTo>
                  <a:cubicBezTo>
                    <a:pt x="15" y="26"/>
                    <a:pt x="15" y="26"/>
                    <a:pt x="14" y="26"/>
                  </a:cubicBezTo>
                  <a:cubicBezTo>
                    <a:pt x="13" y="27"/>
                    <a:pt x="12" y="28"/>
                    <a:pt x="10" y="28"/>
                  </a:cubicBezTo>
                  <a:cubicBezTo>
                    <a:pt x="6" y="28"/>
                    <a:pt x="3" y="25"/>
                    <a:pt x="3" y="22"/>
                  </a:cubicBezTo>
                  <a:cubicBezTo>
                    <a:pt x="3" y="18"/>
                    <a:pt x="6" y="15"/>
                    <a:pt x="10" y="15"/>
                  </a:cubicBezTo>
                  <a:close/>
                  <a:moveTo>
                    <a:pt x="96" y="49"/>
                  </a:moveTo>
                  <a:cubicBezTo>
                    <a:pt x="96" y="66"/>
                    <a:pt x="96" y="66"/>
                    <a:pt x="96" y="66"/>
                  </a:cubicBezTo>
                  <a:cubicBezTo>
                    <a:pt x="101" y="66"/>
                    <a:pt x="101" y="66"/>
                    <a:pt x="101" y="66"/>
                  </a:cubicBezTo>
                  <a:cubicBezTo>
                    <a:pt x="101" y="52"/>
                    <a:pt x="101" y="52"/>
                    <a:pt x="101" y="52"/>
                  </a:cubicBezTo>
                  <a:cubicBezTo>
                    <a:pt x="102" y="52"/>
                    <a:pt x="102" y="52"/>
                    <a:pt x="102" y="52"/>
                  </a:cubicBezTo>
                  <a:cubicBezTo>
                    <a:pt x="102" y="66"/>
                    <a:pt x="102" y="66"/>
                    <a:pt x="102" y="66"/>
                  </a:cubicBezTo>
                  <a:cubicBezTo>
                    <a:pt x="107" y="66"/>
                    <a:pt x="107" y="66"/>
                    <a:pt x="107" y="66"/>
                  </a:cubicBezTo>
                  <a:cubicBezTo>
                    <a:pt x="107" y="49"/>
                    <a:pt x="107" y="49"/>
                    <a:pt x="107" y="49"/>
                  </a:cubicBezTo>
                  <a:cubicBezTo>
                    <a:pt x="107" y="46"/>
                    <a:pt x="107" y="46"/>
                    <a:pt x="107" y="46"/>
                  </a:cubicBezTo>
                  <a:cubicBezTo>
                    <a:pt x="107" y="37"/>
                    <a:pt x="107" y="37"/>
                    <a:pt x="107" y="37"/>
                  </a:cubicBezTo>
                  <a:cubicBezTo>
                    <a:pt x="107" y="37"/>
                    <a:pt x="107" y="37"/>
                    <a:pt x="107" y="37"/>
                  </a:cubicBezTo>
                  <a:cubicBezTo>
                    <a:pt x="107" y="46"/>
                    <a:pt x="107" y="46"/>
                    <a:pt x="107" y="46"/>
                  </a:cubicBezTo>
                  <a:cubicBezTo>
                    <a:pt x="112" y="46"/>
                    <a:pt x="112" y="46"/>
                    <a:pt x="112" y="46"/>
                  </a:cubicBezTo>
                  <a:cubicBezTo>
                    <a:pt x="112" y="33"/>
                    <a:pt x="112" y="33"/>
                    <a:pt x="112" y="33"/>
                  </a:cubicBezTo>
                  <a:cubicBezTo>
                    <a:pt x="112" y="31"/>
                    <a:pt x="110" y="29"/>
                    <a:pt x="107" y="29"/>
                  </a:cubicBezTo>
                  <a:cubicBezTo>
                    <a:pt x="98" y="29"/>
                    <a:pt x="98" y="29"/>
                    <a:pt x="98" y="29"/>
                  </a:cubicBezTo>
                  <a:cubicBezTo>
                    <a:pt x="98" y="30"/>
                    <a:pt x="98" y="30"/>
                    <a:pt x="98" y="31"/>
                  </a:cubicBezTo>
                  <a:cubicBezTo>
                    <a:pt x="98" y="49"/>
                    <a:pt x="98" y="49"/>
                    <a:pt x="98" y="49"/>
                  </a:cubicBezTo>
                  <a:cubicBezTo>
                    <a:pt x="96" y="49"/>
                    <a:pt x="96" y="49"/>
                    <a:pt x="96" y="49"/>
                  </a:cubicBezTo>
                  <a:close/>
                  <a:moveTo>
                    <a:pt x="101" y="15"/>
                  </a:moveTo>
                  <a:cubicBezTo>
                    <a:pt x="98" y="15"/>
                    <a:pt x="95" y="18"/>
                    <a:pt x="95" y="22"/>
                  </a:cubicBezTo>
                  <a:cubicBezTo>
                    <a:pt x="95" y="23"/>
                    <a:pt x="95" y="24"/>
                    <a:pt x="96" y="25"/>
                  </a:cubicBezTo>
                  <a:cubicBezTo>
                    <a:pt x="96" y="26"/>
                    <a:pt x="97" y="26"/>
                    <a:pt x="97" y="26"/>
                  </a:cubicBezTo>
                  <a:cubicBezTo>
                    <a:pt x="98" y="27"/>
                    <a:pt x="100" y="28"/>
                    <a:pt x="101" y="28"/>
                  </a:cubicBezTo>
                  <a:cubicBezTo>
                    <a:pt x="105" y="28"/>
                    <a:pt x="108" y="25"/>
                    <a:pt x="108" y="22"/>
                  </a:cubicBezTo>
                  <a:cubicBezTo>
                    <a:pt x="108" y="18"/>
                    <a:pt x="105" y="15"/>
                    <a:pt x="101" y="15"/>
                  </a:cubicBezTo>
                  <a:close/>
                  <a:moveTo>
                    <a:pt x="75" y="51"/>
                  </a:moveTo>
                  <a:cubicBezTo>
                    <a:pt x="75" y="72"/>
                    <a:pt x="75" y="72"/>
                    <a:pt x="75" y="72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80" y="54"/>
                    <a:pt x="80" y="54"/>
                    <a:pt x="80" y="54"/>
                  </a:cubicBezTo>
                  <a:cubicBezTo>
                    <a:pt x="82" y="54"/>
                    <a:pt x="82" y="54"/>
                    <a:pt x="82" y="54"/>
                  </a:cubicBezTo>
                  <a:cubicBezTo>
                    <a:pt x="82" y="72"/>
                    <a:pt x="82" y="72"/>
                    <a:pt x="82" y="72"/>
                  </a:cubicBezTo>
                  <a:cubicBezTo>
                    <a:pt x="87" y="72"/>
                    <a:pt x="87" y="72"/>
                    <a:pt x="87" y="72"/>
                  </a:cubicBezTo>
                  <a:cubicBezTo>
                    <a:pt x="87" y="51"/>
                    <a:pt x="87" y="51"/>
                    <a:pt x="87" y="51"/>
                  </a:cubicBezTo>
                  <a:cubicBezTo>
                    <a:pt x="87" y="47"/>
                    <a:pt x="87" y="47"/>
                    <a:pt x="87" y="47"/>
                  </a:cubicBezTo>
                  <a:cubicBezTo>
                    <a:pt x="87" y="36"/>
                    <a:pt x="87" y="36"/>
                    <a:pt x="87" y="36"/>
                  </a:cubicBezTo>
                  <a:cubicBezTo>
                    <a:pt x="88" y="36"/>
                    <a:pt x="88" y="36"/>
                    <a:pt x="88" y="36"/>
                  </a:cubicBezTo>
                  <a:cubicBezTo>
                    <a:pt x="88" y="47"/>
                    <a:pt x="88" y="47"/>
                    <a:pt x="88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31"/>
                    <a:pt x="94" y="31"/>
                    <a:pt x="94" y="31"/>
                  </a:cubicBezTo>
                  <a:cubicBezTo>
                    <a:pt x="94" y="28"/>
                    <a:pt x="91" y="26"/>
                    <a:pt x="88" y="26"/>
                  </a:cubicBezTo>
                  <a:cubicBezTo>
                    <a:pt x="77" y="26"/>
                    <a:pt x="77" y="26"/>
                    <a:pt x="77" y="26"/>
                  </a:cubicBezTo>
                  <a:cubicBezTo>
                    <a:pt x="77" y="27"/>
                    <a:pt x="77" y="28"/>
                    <a:pt x="77" y="28"/>
                  </a:cubicBezTo>
                  <a:cubicBezTo>
                    <a:pt x="77" y="51"/>
                    <a:pt x="77" y="51"/>
                    <a:pt x="77" y="51"/>
                  </a:cubicBezTo>
                  <a:cubicBezTo>
                    <a:pt x="75" y="51"/>
                    <a:pt x="75" y="51"/>
                    <a:pt x="75" y="51"/>
                  </a:cubicBezTo>
                  <a:close/>
                  <a:moveTo>
                    <a:pt x="65" y="47"/>
                  </a:moveTo>
                  <a:cubicBezTo>
                    <a:pt x="65" y="32"/>
                    <a:pt x="65" y="32"/>
                    <a:pt x="65" y="32"/>
                  </a:cubicBezTo>
                  <a:cubicBezTo>
                    <a:pt x="64" y="32"/>
                    <a:pt x="64" y="32"/>
                    <a:pt x="64" y="32"/>
                  </a:cubicBezTo>
                  <a:cubicBezTo>
                    <a:pt x="64" y="47"/>
                    <a:pt x="64" y="47"/>
                    <a:pt x="64" y="47"/>
                  </a:cubicBezTo>
                  <a:cubicBezTo>
                    <a:pt x="64" y="50"/>
                    <a:pt x="64" y="50"/>
                    <a:pt x="64" y="50"/>
                  </a:cubicBezTo>
                  <a:cubicBezTo>
                    <a:pt x="64" y="77"/>
                    <a:pt x="64" y="77"/>
                    <a:pt x="64" y="77"/>
                  </a:cubicBezTo>
                  <a:cubicBezTo>
                    <a:pt x="57" y="77"/>
                    <a:pt x="57" y="77"/>
                    <a:pt x="57" y="77"/>
                  </a:cubicBezTo>
                  <a:cubicBezTo>
                    <a:pt x="57" y="55"/>
                    <a:pt x="57" y="55"/>
                    <a:pt x="57" y="55"/>
                  </a:cubicBezTo>
                  <a:cubicBezTo>
                    <a:pt x="55" y="55"/>
                    <a:pt x="55" y="55"/>
                    <a:pt x="55" y="55"/>
                  </a:cubicBezTo>
                  <a:cubicBezTo>
                    <a:pt x="55" y="77"/>
                    <a:pt x="55" y="77"/>
                    <a:pt x="55" y="77"/>
                  </a:cubicBezTo>
                  <a:cubicBezTo>
                    <a:pt x="48" y="77"/>
                    <a:pt x="48" y="77"/>
                    <a:pt x="48" y="77"/>
                  </a:cubicBezTo>
                  <a:cubicBezTo>
                    <a:pt x="48" y="50"/>
                    <a:pt x="48" y="50"/>
                    <a:pt x="48" y="50"/>
                  </a:cubicBezTo>
                  <a:cubicBezTo>
                    <a:pt x="48" y="47"/>
                    <a:pt x="48" y="47"/>
                    <a:pt x="48" y="47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7" y="32"/>
                    <a:pt x="47" y="32"/>
                    <a:pt x="47" y="32"/>
                  </a:cubicBezTo>
                  <a:cubicBezTo>
                    <a:pt x="47" y="47"/>
                    <a:pt x="47" y="47"/>
                    <a:pt x="47" y="47"/>
                  </a:cubicBezTo>
                  <a:cubicBezTo>
                    <a:pt x="41" y="47"/>
                    <a:pt x="41" y="47"/>
                    <a:pt x="41" y="47"/>
                  </a:cubicBezTo>
                  <a:cubicBezTo>
                    <a:pt x="41" y="27"/>
                    <a:pt x="41" y="27"/>
                    <a:pt x="41" y="27"/>
                  </a:cubicBezTo>
                  <a:cubicBezTo>
                    <a:pt x="41" y="24"/>
                    <a:pt x="44" y="21"/>
                    <a:pt x="47" y="21"/>
                  </a:cubicBezTo>
                  <a:cubicBezTo>
                    <a:pt x="66" y="21"/>
                    <a:pt x="46" y="21"/>
                    <a:pt x="65" y="21"/>
                  </a:cubicBezTo>
                  <a:cubicBezTo>
                    <a:pt x="69" y="21"/>
                    <a:pt x="71" y="24"/>
                    <a:pt x="71" y="27"/>
                  </a:cubicBezTo>
                  <a:cubicBezTo>
                    <a:pt x="71" y="47"/>
                    <a:pt x="71" y="47"/>
                    <a:pt x="71" y="47"/>
                  </a:cubicBezTo>
                  <a:cubicBezTo>
                    <a:pt x="70" y="47"/>
                    <a:pt x="68" y="47"/>
                    <a:pt x="65" y="47"/>
                  </a:cubicBezTo>
                  <a:close/>
                  <a:moveTo>
                    <a:pt x="37" y="51"/>
                  </a:moveTo>
                  <a:cubicBezTo>
                    <a:pt x="37" y="72"/>
                    <a:pt x="37" y="72"/>
                    <a:pt x="37" y="72"/>
                  </a:cubicBezTo>
                  <a:cubicBezTo>
                    <a:pt x="31" y="72"/>
                    <a:pt x="31" y="72"/>
                    <a:pt x="31" y="72"/>
                  </a:cubicBezTo>
                  <a:cubicBezTo>
                    <a:pt x="31" y="54"/>
                    <a:pt x="31" y="54"/>
                    <a:pt x="31" y="54"/>
                  </a:cubicBezTo>
                  <a:cubicBezTo>
                    <a:pt x="30" y="54"/>
                    <a:pt x="30" y="54"/>
                    <a:pt x="30" y="54"/>
                  </a:cubicBezTo>
                  <a:cubicBezTo>
                    <a:pt x="30" y="72"/>
                    <a:pt x="30" y="72"/>
                    <a:pt x="30" y="72"/>
                  </a:cubicBezTo>
                  <a:cubicBezTo>
                    <a:pt x="24" y="72"/>
                    <a:pt x="24" y="72"/>
                    <a:pt x="24" y="72"/>
                  </a:cubicBezTo>
                  <a:cubicBezTo>
                    <a:pt x="24" y="51"/>
                    <a:pt x="24" y="51"/>
                    <a:pt x="24" y="51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8" y="28"/>
                    <a:pt x="20" y="26"/>
                    <a:pt x="23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7"/>
                    <a:pt x="35" y="28"/>
                    <a:pt x="35" y="28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7" y="51"/>
                    <a:pt x="37" y="51"/>
                    <a:pt x="37" y="51"/>
                  </a:cubicBezTo>
                  <a:close/>
                  <a:moveTo>
                    <a:pt x="31" y="9"/>
                  </a:moveTo>
                  <a:cubicBezTo>
                    <a:pt x="35" y="9"/>
                    <a:pt x="39" y="12"/>
                    <a:pt x="39" y="17"/>
                  </a:cubicBezTo>
                  <a:cubicBezTo>
                    <a:pt x="39" y="19"/>
                    <a:pt x="38" y="20"/>
                    <a:pt x="37" y="22"/>
                  </a:cubicBezTo>
                  <a:cubicBezTo>
                    <a:pt x="37" y="22"/>
                    <a:pt x="37" y="22"/>
                    <a:pt x="37" y="23"/>
                  </a:cubicBezTo>
                  <a:cubicBezTo>
                    <a:pt x="35" y="24"/>
                    <a:pt x="33" y="25"/>
                    <a:pt x="31" y="25"/>
                  </a:cubicBezTo>
                  <a:cubicBezTo>
                    <a:pt x="26" y="25"/>
                    <a:pt x="22" y="21"/>
                    <a:pt x="22" y="17"/>
                  </a:cubicBezTo>
                  <a:cubicBezTo>
                    <a:pt x="22" y="12"/>
                    <a:pt x="26" y="9"/>
                    <a:pt x="31" y="9"/>
                  </a:cubicBezTo>
                  <a:close/>
                  <a:moveTo>
                    <a:pt x="81" y="9"/>
                  </a:moveTo>
                  <a:cubicBezTo>
                    <a:pt x="76" y="9"/>
                    <a:pt x="73" y="12"/>
                    <a:pt x="73" y="17"/>
                  </a:cubicBezTo>
                  <a:cubicBezTo>
                    <a:pt x="73" y="19"/>
                    <a:pt x="73" y="20"/>
                    <a:pt x="74" y="22"/>
                  </a:cubicBezTo>
                  <a:cubicBezTo>
                    <a:pt x="75" y="22"/>
                    <a:pt x="75" y="22"/>
                    <a:pt x="75" y="23"/>
                  </a:cubicBezTo>
                  <a:cubicBezTo>
                    <a:pt x="77" y="24"/>
                    <a:pt x="79" y="25"/>
                    <a:pt x="81" y="25"/>
                  </a:cubicBezTo>
                  <a:cubicBezTo>
                    <a:pt x="85" y="25"/>
                    <a:pt x="89" y="21"/>
                    <a:pt x="89" y="17"/>
                  </a:cubicBezTo>
                  <a:cubicBezTo>
                    <a:pt x="89" y="12"/>
                    <a:pt x="85" y="9"/>
                    <a:pt x="81" y="9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dirty="0"/>
            </a:p>
          </p:txBody>
        </p:sp>
      </p:grpSp>
      <p:pic>
        <p:nvPicPr>
          <p:cNvPr id="51212" name="图片 1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800000">
            <a:off x="149225" y="-482600"/>
            <a:ext cx="5534025" cy="3910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</p:cSld>
  <p:clrMapOvr>
    <a:masterClrMapping/>
  </p:clrMapOvr>
  <p:transition spd="slow" advClick="0" advTm="6104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6" grpId="0"/>
      <p:bldP spid="28" grpId="0"/>
      <p:bldP spid="29" grpId="0"/>
      <p:bldP spid="30" grpId="0"/>
      <p:bldP spid="31" grpId="0"/>
      <p:bldP spid="32" grpId="0"/>
      <p:bldP spid="3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96" name="矩形 33"/>
          <p:cNvSpPr>
            <a:spLocks noChangeArrowheads="1"/>
          </p:cNvSpPr>
          <p:nvPr/>
        </p:nvSpPr>
        <p:spPr bwMode="auto">
          <a:xfrm>
            <a:off x="4068763" y="2579688"/>
            <a:ext cx="1152525" cy="1150937"/>
          </a:xfrm>
          <a:prstGeom prst="rect">
            <a:avLst/>
          </a:prstGeom>
          <a:solidFill>
            <a:srgbClr val="87C42A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r>
              <a:rPr lang="en-US" altLang="zh-CN" sz="4800"/>
              <a:t>VS</a:t>
            </a:r>
            <a:endParaRPr lang="zh-CN" altLang="en-US" sz="4800">
              <a:latin typeface="Arial" charset="0"/>
              <a:ea typeface="宋体" charset="-122"/>
            </a:endParaRPr>
          </a:p>
        </p:txBody>
      </p:sp>
      <p:sp>
        <p:nvSpPr>
          <p:cNvPr id="28697" name="Rectangle 4"/>
          <p:cNvSpPr>
            <a:spLocks noChangeArrowheads="1"/>
          </p:cNvSpPr>
          <p:nvPr/>
        </p:nvSpPr>
        <p:spPr bwMode="auto">
          <a:xfrm>
            <a:off x="5508625" y="3236913"/>
            <a:ext cx="2592388" cy="85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1100">
                <a:solidFill>
                  <a:schemeClr val="accent1"/>
                </a:solidFill>
              </a:rPr>
              <a:t>在此处添加详细描述文本</a:t>
            </a:r>
            <a:r>
              <a:rPr lang="zh-CN" altLang="en-US" sz="800">
                <a:solidFill>
                  <a:srgbClr val="FFFFFF"/>
                </a:solidFill>
              </a:rPr>
              <a:t/>
            </a:r>
            <a:br>
              <a:rPr lang="zh-CN" altLang="en-US" sz="800">
                <a:solidFill>
                  <a:srgbClr val="FFFFFF"/>
                </a:solidFill>
              </a:rPr>
            </a:br>
            <a:r>
              <a:rPr lang="zh-CN" altLang="en-US" sz="800">
                <a:solidFill>
                  <a:srgbClr val="FFFFFF"/>
                </a:solidFill>
              </a:rPr>
              <a:t/>
            </a:r>
            <a:br>
              <a:rPr lang="zh-CN" altLang="en-US" sz="800">
                <a:solidFill>
                  <a:srgbClr val="FFFFFF"/>
                </a:solidFill>
              </a:rPr>
            </a:br>
            <a:r>
              <a:rPr lang="zh-CN" altLang="en-US" sz="800">
                <a:solidFill>
                  <a:srgbClr val="FEFEFE"/>
                </a:solidFill>
              </a:rPr>
              <a:t>在此处添加详细描述文本，尽量与标题文本语言风格相符合，语言描述尽量简洁生动，尽可能概括出段落内容，尽量将每页幻灯片文字内容控制在</a:t>
            </a:r>
            <a:r>
              <a:rPr lang="en-US" altLang="zh-CN" sz="800">
                <a:solidFill>
                  <a:srgbClr val="FEFEFE"/>
                </a:solidFill>
              </a:rPr>
              <a:t>200</a:t>
            </a:r>
            <a:r>
              <a:rPr lang="zh-CN" altLang="en-US" sz="800">
                <a:solidFill>
                  <a:srgbClr val="FEFEFE"/>
                </a:solidFill>
              </a:rPr>
              <a:t>字以内，将每页幻灯片动态演示时间长度尽量控制在</a:t>
            </a:r>
            <a:r>
              <a:rPr lang="en-US" altLang="zh-CN" sz="800">
                <a:solidFill>
                  <a:srgbClr val="FEFEFE"/>
                </a:solidFill>
              </a:rPr>
              <a:t>5</a:t>
            </a:r>
            <a:r>
              <a:rPr lang="zh-CN" altLang="en-US" sz="800">
                <a:solidFill>
                  <a:srgbClr val="FEFEFE"/>
                </a:solidFill>
              </a:rPr>
              <a:t>分钟以内。</a:t>
            </a:r>
            <a:endParaRPr lang="en-US" altLang="zh-CN" sz="800">
              <a:solidFill>
                <a:srgbClr val="FEFEFE"/>
              </a:solidFill>
            </a:endParaRPr>
          </a:p>
        </p:txBody>
      </p:sp>
      <p:sp>
        <p:nvSpPr>
          <p:cNvPr id="28698" name="KSO_Shape"/>
          <p:cNvSpPr>
            <a:spLocks noChangeArrowheads="1"/>
          </p:cNvSpPr>
          <p:nvPr/>
        </p:nvSpPr>
        <p:spPr bwMode="auto">
          <a:xfrm>
            <a:off x="5581650" y="2101850"/>
            <a:ext cx="358775" cy="696913"/>
          </a:xfrm>
          <a:custGeom>
            <a:avLst/>
            <a:gdLst>
              <a:gd name="T0" fmla="*/ 5009 w 987290"/>
              <a:gd name="T1" fmla="*/ 6305 h 1912712"/>
              <a:gd name="T2" fmla="*/ 12138 w 987290"/>
              <a:gd name="T3" fmla="*/ 6305 h 1912712"/>
              <a:gd name="T4" fmla="*/ 14322 w 987290"/>
              <a:gd name="T5" fmla="*/ 7703 h 1912712"/>
              <a:gd name="T6" fmla="*/ 14598 w 987290"/>
              <a:gd name="T7" fmla="*/ 8184 h 1912712"/>
              <a:gd name="T8" fmla="*/ 17174 w 987290"/>
              <a:gd name="T9" fmla="*/ 17636 h 1912712"/>
              <a:gd name="T10" fmla="*/ 16340 w 987290"/>
              <a:gd name="T11" fmla="*/ 19119 h 1912712"/>
              <a:gd name="T12" fmla="*/ 16340 w 987290"/>
              <a:gd name="T13" fmla="*/ 19119 h 1912712"/>
              <a:gd name="T14" fmla="*/ 14907 w 987290"/>
              <a:gd name="T15" fmla="*/ 18347 h 1912712"/>
              <a:gd name="T16" fmla="*/ 12661 w 987290"/>
              <a:gd name="T17" fmla="*/ 10108 h 1912712"/>
              <a:gd name="T18" fmla="*/ 11932 w 987290"/>
              <a:gd name="T19" fmla="*/ 9689 h 1912712"/>
              <a:gd name="T20" fmla="*/ 11518 w 987290"/>
              <a:gd name="T21" fmla="*/ 10426 h 1912712"/>
              <a:gd name="T22" fmla="*/ 14864 w 987290"/>
              <a:gd name="T23" fmla="*/ 22705 h 1912712"/>
              <a:gd name="T24" fmla="*/ 15052 w 987290"/>
              <a:gd name="T25" fmla="*/ 23554 h 1912712"/>
              <a:gd name="T26" fmla="*/ 11854 w 987290"/>
              <a:gd name="T27" fmla="*/ 23554 h 1912712"/>
              <a:gd name="T28" fmla="*/ 11854 w 987290"/>
              <a:gd name="T29" fmla="*/ 32325 h 1912712"/>
              <a:gd name="T30" fmla="*/ 10484 w 987290"/>
              <a:gd name="T31" fmla="*/ 33710 h 1912712"/>
              <a:gd name="T32" fmla="*/ 9114 w 987290"/>
              <a:gd name="T33" fmla="*/ 32325 h 1912712"/>
              <a:gd name="T34" fmla="*/ 9114 w 987290"/>
              <a:gd name="T35" fmla="*/ 23554 h 1912712"/>
              <a:gd name="T36" fmla="*/ 8159 w 987290"/>
              <a:gd name="T37" fmla="*/ 23554 h 1912712"/>
              <a:gd name="T38" fmla="*/ 8159 w 987290"/>
              <a:gd name="T39" fmla="*/ 32347 h 1912712"/>
              <a:gd name="T40" fmla="*/ 6809 w 987290"/>
              <a:gd name="T41" fmla="*/ 33710 h 1912712"/>
              <a:gd name="T42" fmla="*/ 6809 w 987290"/>
              <a:gd name="T43" fmla="*/ 33710 h 1912712"/>
              <a:gd name="T44" fmla="*/ 5459 w 987290"/>
              <a:gd name="T45" fmla="*/ 32347 h 1912712"/>
              <a:gd name="T46" fmla="*/ 5459 w 987290"/>
              <a:gd name="T47" fmla="*/ 23554 h 1912712"/>
              <a:gd name="T48" fmla="*/ 2140 w 987290"/>
              <a:gd name="T49" fmla="*/ 23554 h 1912712"/>
              <a:gd name="T50" fmla="*/ 5717 w 987290"/>
              <a:gd name="T51" fmla="*/ 10426 h 1912712"/>
              <a:gd name="T52" fmla="*/ 5303 w 987290"/>
              <a:gd name="T53" fmla="*/ 9689 h 1912712"/>
              <a:gd name="T54" fmla="*/ 4574 w 987290"/>
              <a:gd name="T55" fmla="*/ 10108 h 1912712"/>
              <a:gd name="T56" fmla="*/ 3076 w 987290"/>
              <a:gd name="T57" fmla="*/ 15603 h 1912712"/>
              <a:gd name="T58" fmla="*/ 3075 w 987290"/>
              <a:gd name="T59" fmla="*/ 15600 h 1912712"/>
              <a:gd name="T60" fmla="*/ 2345 w 987290"/>
              <a:gd name="T61" fmla="*/ 18277 h 1912712"/>
              <a:gd name="T62" fmla="*/ 877 w 987290"/>
              <a:gd name="T63" fmla="*/ 19119 h 1912712"/>
              <a:gd name="T64" fmla="*/ 877 w 987290"/>
              <a:gd name="T65" fmla="*/ 19119 h 1912712"/>
              <a:gd name="T66" fmla="*/ 43 w 987290"/>
              <a:gd name="T67" fmla="*/ 17636 h 1912712"/>
              <a:gd name="T68" fmla="*/ 2619 w 987290"/>
              <a:gd name="T69" fmla="*/ 8184 h 1912712"/>
              <a:gd name="T70" fmla="*/ 2709 w 987290"/>
              <a:gd name="T71" fmla="*/ 8003 h 1912712"/>
              <a:gd name="T72" fmla="*/ 5009 w 987290"/>
              <a:gd name="T73" fmla="*/ 6305 h 1912712"/>
              <a:gd name="T74" fmla="*/ 8620 w 987290"/>
              <a:gd name="T75" fmla="*/ 0 h 1912712"/>
              <a:gd name="T76" fmla="*/ 11366 w 987290"/>
              <a:gd name="T77" fmla="*/ 2775 h 1912712"/>
              <a:gd name="T78" fmla="*/ 8620 w 987290"/>
              <a:gd name="T79" fmla="*/ 5550 h 1912712"/>
              <a:gd name="T80" fmla="*/ 5875 w 987290"/>
              <a:gd name="T81" fmla="*/ 2775 h 1912712"/>
              <a:gd name="T82" fmla="*/ 8620 w 987290"/>
              <a:gd name="T83" fmla="*/ 0 h 1912712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0" t="0" r="r" b="b"/>
            <a:pathLst>
              <a:path w="987290" h="1912712">
                <a:moveTo>
                  <a:pt x="287267" y="357754"/>
                </a:moveTo>
                <a:lnTo>
                  <a:pt x="696037" y="357754"/>
                </a:lnTo>
                <a:cubicBezTo>
                  <a:pt x="751531" y="357754"/>
                  <a:pt x="799531" y="389836"/>
                  <a:pt x="821308" y="437053"/>
                </a:cubicBezTo>
                <a:cubicBezTo>
                  <a:pt x="828839" y="444251"/>
                  <a:pt x="834170" y="453657"/>
                  <a:pt x="837118" y="464360"/>
                </a:cubicBezTo>
                <a:lnTo>
                  <a:pt x="984815" y="1000638"/>
                </a:lnTo>
                <a:cubicBezTo>
                  <a:pt x="994856" y="1037095"/>
                  <a:pt x="973441" y="1074789"/>
                  <a:pt x="936984" y="1084830"/>
                </a:cubicBezTo>
                <a:lnTo>
                  <a:pt x="936986" y="1084831"/>
                </a:lnTo>
                <a:cubicBezTo>
                  <a:pt x="901976" y="1094473"/>
                  <a:pt x="865826" y="1075107"/>
                  <a:pt x="854828" y="1041024"/>
                </a:cubicBezTo>
                <a:lnTo>
                  <a:pt x="726065" y="573497"/>
                </a:lnTo>
                <a:cubicBezTo>
                  <a:pt x="721080" y="555394"/>
                  <a:pt x="702362" y="544760"/>
                  <a:pt x="684259" y="549746"/>
                </a:cubicBezTo>
                <a:cubicBezTo>
                  <a:pt x="666156" y="554732"/>
                  <a:pt x="655522" y="573449"/>
                  <a:pt x="660508" y="591552"/>
                </a:cubicBezTo>
                <a:lnTo>
                  <a:pt x="852387" y="1288247"/>
                </a:lnTo>
                <a:lnTo>
                  <a:pt x="863126" y="1336447"/>
                </a:lnTo>
                <a:lnTo>
                  <a:pt x="679772" y="1336447"/>
                </a:lnTo>
                <a:lnTo>
                  <a:pt x="679772" y="1834130"/>
                </a:lnTo>
                <a:cubicBezTo>
                  <a:pt x="679772" y="1877529"/>
                  <a:pt x="644590" y="1912711"/>
                  <a:pt x="601191" y="1912711"/>
                </a:cubicBezTo>
                <a:cubicBezTo>
                  <a:pt x="557792" y="1912711"/>
                  <a:pt x="522610" y="1877529"/>
                  <a:pt x="522610" y="1834130"/>
                </a:cubicBezTo>
                <a:lnTo>
                  <a:pt x="522610" y="1336447"/>
                </a:lnTo>
                <a:lnTo>
                  <a:pt x="467841" y="1336447"/>
                </a:lnTo>
                <a:cubicBezTo>
                  <a:pt x="467841" y="1502738"/>
                  <a:pt x="467840" y="1669030"/>
                  <a:pt x="467840" y="1835321"/>
                </a:cubicBezTo>
                <a:cubicBezTo>
                  <a:pt x="467840" y="1878063"/>
                  <a:pt x="433191" y="1912712"/>
                  <a:pt x="390449" y="1912712"/>
                </a:cubicBezTo>
                <a:lnTo>
                  <a:pt x="390450" y="1912711"/>
                </a:lnTo>
                <a:cubicBezTo>
                  <a:pt x="347708" y="1912711"/>
                  <a:pt x="313059" y="1878062"/>
                  <a:pt x="313059" y="1835320"/>
                </a:cubicBezTo>
                <a:lnTo>
                  <a:pt x="313059" y="1336447"/>
                </a:lnTo>
                <a:lnTo>
                  <a:pt x="122692" y="1336447"/>
                </a:lnTo>
                <a:lnTo>
                  <a:pt x="327846" y="591552"/>
                </a:lnTo>
                <a:cubicBezTo>
                  <a:pt x="332832" y="573449"/>
                  <a:pt x="322198" y="554732"/>
                  <a:pt x="304095" y="549746"/>
                </a:cubicBezTo>
                <a:cubicBezTo>
                  <a:pt x="285992" y="544760"/>
                  <a:pt x="267275" y="555394"/>
                  <a:pt x="262289" y="573497"/>
                </a:cubicBezTo>
                <a:lnTo>
                  <a:pt x="176423" y="885270"/>
                </a:lnTo>
                <a:lnTo>
                  <a:pt x="176320" y="885144"/>
                </a:lnTo>
                <a:cubicBezTo>
                  <a:pt x="162379" y="935763"/>
                  <a:pt x="148437" y="986382"/>
                  <a:pt x="134496" y="1037001"/>
                </a:cubicBezTo>
                <a:cubicBezTo>
                  <a:pt x="124456" y="1073457"/>
                  <a:pt x="86761" y="1094872"/>
                  <a:pt x="50304" y="1084832"/>
                </a:cubicBezTo>
                <a:lnTo>
                  <a:pt x="50306" y="1084831"/>
                </a:lnTo>
                <a:cubicBezTo>
                  <a:pt x="13849" y="1074790"/>
                  <a:pt x="-7566" y="1037096"/>
                  <a:pt x="2475" y="1000639"/>
                </a:cubicBezTo>
                <a:lnTo>
                  <a:pt x="150173" y="464361"/>
                </a:lnTo>
                <a:lnTo>
                  <a:pt x="155370" y="454078"/>
                </a:lnTo>
                <a:cubicBezTo>
                  <a:pt x="172562" y="397845"/>
                  <a:pt x="225232" y="357754"/>
                  <a:pt x="287267" y="357754"/>
                </a:cubicBezTo>
                <a:close/>
                <a:moveTo>
                  <a:pt x="494320" y="0"/>
                </a:moveTo>
                <a:cubicBezTo>
                  <a:pt x="581276" y="0"/>
                  <a:pt x="651767" y="70491"/>
                  <a:pt x="651767" y="157447"/>
                </a:cubicBezTo>
                <a:cubicBezTo>
                  <a:pt x="651767" y="244403"/>
                  <a:pt x="581276" y="314894"/>
                  <a:pt x="494320" y="314894"/>
                </a:cubicBezTo>
                <a:cubicBezTo>
                  <a:pt x="407364" y="314894"/>
                  <a:pt x="336873" y="244403"/>
                  <a:pt x="336873" y="157447"/>
                </a:cubicBezTo>
                <a:cubicBezTo>
                  <a:pt x="336873" y="70491"/>
                  <a:pt x="407364" y="0"/>
                  <a:pt x="494320" y="0"/>
                </a:cubicBezTo>
                <a:close/>
              </a:path>
            </a:pathLst>
          </a:custGeom>
          <a:solidFill>
            <a:srgbClr val="87C42A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699" name="KSO_Shape"/>
          <p:cNvSpPr>
            <a:spLocks noChangeAspect="1" noChangeArrowheads="1"/>
          </p:cNvSpPr>
          <p:nvPr/>
        </p:nvSpPr>
        <p:spPr bwMode="auto">
          <a:xfrm>
            <a:off x="3387725" y="2101850"/>
            <a:ext cx="282575" cy="701675"/>
          </a:xfrm>
          <a:custGeom>
            <a:avLst/>
            <a:gdLst>
              <a:gd name="T0" fmla="*/ 2578 w 771525"/>
              <a:gd name="T1" fmla="*/ 6479 h 1912713"/>
              <a:gd name="T2" fmla="*/ 11305 w 771525"/>
              <a:gd name="T3" fmla="*/ 6479 h 1912713"/>
              <a:gd name="T4" fmla="*/ 13883 w 771525"/>
              <a:gd name="T5" fmla="*/ 9074 h 1912713"/>
              <a:gd name="T6" fmla="*/ 13883 w 771525"/>
              <a:gd name="T7" fmla="*/ 11948 h 1912713"/>
              <a:gd name="T8" fmla="*/ 13883 w 771525"/>
              <a:gd name="T9" fmla="*/ 14537 h 1912713"/>
              <a:gd name="T10" fmla="*/ 13883 w 771525"/>
              <a:gd name="T11" fmla="*/ 18426 h 1912713"/>
              <a:gd name="T12" fmla="*/ 12555 w 771525"/>
              <a:gd name="T13" fmla="*/ 19762 h 1912713"/>
              <a:gd name="T14" fmla="*/ 11226 w 771525"/>
              <a:gd name="T15" fmla="*/ 18426 h 1912713"/>
              <a:gd name="T16" fmla="*/ 11226 w 771525"/>
              <a:gd name="T17" fmla="*/ 11948 h 1912713"/>
              <a:gd name="T18" fmla="*/ 11226 w 771525"/>
              <a:gd name="T19" fmla="*/ 11948 h 1912713"/>
              <a:gd name="T20" fmla="*/ 11226 w 771525"/>
              <a:gd name="T21" fmla="*/ 10351 h 1912713"/>
              <a:gd name="T22" fmla="*/ 10734 w 771525"/>
              <a:gd name="T23" fmla="*/ 9855 h 1912713"/>
              <a:gd name="T24" fmla="*/ 10241 w 771525"/>
              <a:gd name="T25" fmla="*/ 10351 h 1912713"/>
              <a:gd name="T26" fmla="*/ 10241 w 771525"/>
              <a:gd name="T27" fmla="*/ 17132 h 1912713"/>
              <a:gd name="T28" fmla="*/ 10241 w 771525"/>
              <a:gd name="T29" fmla="*/ 17132 h 1912713"/>
              <a:gd name="T30" fmla="*/ 10241 w 771525"/>
              <a:gd name="T31" fmla="*/ 21163 h 1912713"/>
              <a:gd name="T32" fmla="*/ 10241 w 771525"/>
              <a:gd name="T33" fmla="*/ 21241 h 1912713"/>
              <a:gd name="T34" fmla="*/ 10241 w 771525"/>
              <a:gd name="T35" fmla="*/ 33218 h 1912713"/>
              <a:gd name="T36" fmla="*/ 8827 w 771525"/>
              <a:gd name="T37" fmla="*/ 34641 h 1912713"/>
              <a:gd name="T38" fmla="*/ 7413 w 771525"/>
              <a:gd name="T39" fmla="*/ 33218 h 1912713"/>
              <a:gd name="T40" fmla="*/ 7413 w 771525"/>
              <a:gd name="T41" fmla="*/ 22348 h 1912713"/>
              <a:gd name="T42" fmla="*/ 7413 w 771525"/>
              <a:gd name="T43" fmla="*/ 21282 h 1912713"/>
              <a:gd name="T44" fmla="*/ 6920 w 771525"/>
              <a:gd name="T45" fmla="*/ 20786 h 1912713"/>
              <a:gd name="T46" fmla="*/ 6427 w 771525"/>
              <a:gd name="T47" fmla="*/ 21282 h 1912713"/>
              <a:gd name="T48" fmla="*/ 6427 w 771525"/>
              <a:gd name="T49" fmla="*/ 33240 h 1912713"/>
              <a:gd name="T50" fmla="*/ 5035 w 771525"/>
              <a:gd name="T51" fmla="*/ 34641 h 1912713"/>
              <a:gd name="T52" fmla="*/ 5035 w 771525"/>
              <a:gd name="T53" fmla="*/ 34641 h 1912713"/>
              <a:gd name="T54" fmla="*/ 3642 w 771525"/>
              <a:gd name="T55" fmla="*/ 33240 h 1912713"/>
              <a:gd name="T56" fmla="*/ 3642 w 771525"/>
              <a:gd name="T57" fmla="*/ 21141 h 1912713"/>
              <a:gd name="T58" fmla="*/ 3642 w 771525"/>
              <a:gd name="T59" fmla="*/ 21141 h 1912713"/>
              <a:gd name="T60" fmla="*/ 3642 w 771525"/>
              <a:gd name="T61" fmla="*/ 17132 h 1912713"/>
              <a:gd name="T62" fmla="*/ 3642 w 771525"/>
              <a:gd name="T63" fmla="*/ 17132 h 1912713"/>
              <a:gd name="T64" fmla="*/ 3642 w 771525"/>
              <a:gd name="T65" fmla="*/ 10351 h 1912713"/>
              <a:gd name="T66" fmla="*/ 3149 w 771525"/>
              <a:gd name="T67" fmla="*/ 9855 h 1912713"/>
              <a:gd name="T68" fmla="*/ 2657 w 771525"/>
              <a:gd name="T69" fmla="*/ 10351 h 1912713"/>
              <a:gd name="T70" fmla="*/ 2657 w 771525"/>
              <a:gd name="T71" fmla="*/ 11948 h 1912713"/>
              <a:gd name="T72" fmla="*/ 2657 w 771525"/>
              <a:gd name="T73" fmla="*/ 17132 h 1912713"/>
              <a:gd name="T74" fmla="*/ 2657 w 771525"/>
              <a:gd name="T75" fmla="*/ 18426 h 1912713"/>
              <a:gd name="T76" fmla="*/ 1328 w 771525"/>
              <a:gd name="T77" fmla="*/ 19762 h 1912713"/>
              <a:gd name="T78" fmla="*/ 0 w 771525"/>
              <a:gd name="T79" fmla="*/ 18426 h 1912713"/>
              <a:gd name="T80" fmla="*/ 0 w 771525"/>
              <a:gd name="T81" fmla="*/ 14537 h 1912713"/>
              <a:gd name="T82" fmla="*/ 0 w 771525"/>
              <a:gd name="T83" fmla="*/ 11948 h 1912713"/>
              <a:gd name="T84" fmla="*/ 0 w 771525"/>
              <a:gd name="T85" fmla="*/ 9074 h 1912713"/>
              <a:gd name="T86" fmla="*/ 2578 w 771525"/>
              <a:gd name="T87" fmla="*/ 6479 h 1912713"/>
              <a:gd name="T88" fmla="*/ 6904 w 771525"/>
              <a:gd name="T89" fmla="*/ 0 h 1912713"/>
              <a:gd name="T90" fmla="*/ 9737 w 771525"/>
              <a:gd name="T91" fmla="*/ 2852 h 1912713"/>
              <a:gd name="T92" fmla="*/ 6904 w 771525"/>
              <a:gd name="T93" fmla="*/ 5703 h 1912713"/>
              <a:gd name="T94" fmla="*/ 4071 w 771525"/>
              <a:gd name="T95" fmla="*/ 2852 h 1912713"/>
              <a:gd name="T96" fmla="*/ 6904 w 771525"/>
              <a:gd name="T97" fmla="*/ 0 h 1912713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0" t="0" r="r" b="b"/>
            <a:pathLst>
              <a:path w="771525" h="1912713">
                <a:moveTo>
                  <a:pt x="143272" y="357755"/>
                </a:moveTo>
                <a:lnTo>
                  <a:pt x="628253" y="357755"/>
                </a:lnTo>
                <a:cubicBezTo>
                  <a:pt x="707380" y="357755"/>
                  <a:pt x="771525" y="421900"/>
                  <a:pt x="771525" y="501027"/>
                </a:cubicBezTo>
                <a:lnTo>
                  <a:pt x="771525" y="659703"/>
                </a:lnTo>
                <a:lnTo>
                  <a:pt x="771525" y="802652"/>
                </a:lnTo>
                <a:lnTo>
                  <a:pt x="771525" y="1017361"/>
                </a:lnTo>
                <a:cubicBezTo>
                  <a:pt x="771525" y="1058130"/>
                  <a:pt x="738475" y="1091180"/>
                  <a:pt x="697706" y="1091180"/>
                </a:cubicBezTo>
                <a:cubicBezTo>
                  <a:pt x="656937" y="1091180"/>
                  <a:pt x="623887" y="1058130"/>
                  <a:pt x="623887" y="1017361"/>
                </a:cubicBezTo>
                <a:lnTo>
                  <a:pt x="623887" y="659703"/>
                </a:lnTo>
                <a:lnTo>
                  <a:pt x="623888" y="659698"/>
                </a:lnTo>
                <a:lnTo>
                  <a:pt x="623888" y="571551"/>
                </a:lnTo>
                <a:cubicBezTo>
                  <a:pt x="623888" y="556427"/>
                  <a:pt x="611628" y="544167"/>
                  <a:pt x="596504" y="544167"/>
                </a:cubicBezTo>
                <a:cubicBezTo>
                  <a:pt x="581380" y="544167"/>
                  <a:pt x="569120" y="556427"/>
                  <a:pt x="569120" y="571551"/>
                </a:cubicBezTo>
                <a:lnTo>
                  <a:pt x="569120" y="945924"/>
                </a:lnTo>
                <a:lnTo>
                  <a:pt x="569119" y="945924"/>
                </a:lnTo>
                <a:lnTo>
                  <a:pt x="569119" y="1168521"/>
                </a:lnTo>
                <a:lnTo>
                  <a:pt x="569119" y="1172836"/>
                </a:lnTo>
                <a:lnTo>
                  <a:pt x="569119" y="1834131"/>
                </a:lnTo>
                <a:cubicBezTo>
                  <a:pt x="569119" y="1877530"/>
                  <a:pt x="533937" y="1912712"/>
                  <a:pt x="490538" y="1912712"/>
                </a:cubicBezTo>
                <a:cubicBezTo>
                  <a:pt x="447139" y="1912712"/>
                  <a:pt x="411957" y="1877530"/>
                  <a:pt x="411957" y="1834131"/>
                </a:cubicBezTo>
                <a:lnTo>
                  <a:pt x="411957" y="1233956"/>
                </a:lnTo>
                <a:lnTo>
                  <a:pt x="411957" y="1175047"/>
                </a:lnTo>
                <a:cubicBezTo>
                  <a:pt x="411957" y="1159923"/>
                  <a:pt x="399696" y="1147662"/>
                  <a:pt x="384572" y="1147662"/>
                </a:cubicBezTo>
                <a:cubicBezTo>
                  <a:pt x="369449" y="1147662"/>
                  <a:pt x="357188" y="1159922"/>
                  <a:pt x="357188" y="1175045"/>
                </a:cubicBezTo>
                <a:cubicBezTo>
                  <a:pt x="357188" y="1395138"/>
                  <a:pt x="357187" y="1615229"/>
                  <a:pt x="357187" y="1835322"/>
                </a:cubicBezTo>
                <a:cubicBezTo>
                  <a:pt x="357187" y="1878064"/>
                  <a:pt x="322538" y="1912713"/>
                  <a:pt x="279796" y="1912713"/>
                </a:cubicBezTo>
                <a:lnTo>
                  <a:pt x="279797" y="1912712"/>
                </a:lnTo>
                <a:cubicBezTo>
                  <a:pt x="237055" y="1912712"/>
                  <a:pt x="202406" y="1878063"/>
                  <a:pt x="202406" y="1835321"/>
                </a:cubicBezTo>
                <a:lnTo>
                  <a:pt x="202406" y="1167331"/>
                </a:lnTo>
                <a:lnTo>
                  <a:pt x="202407" y="1167326"/>
                </a:lnTo>
                <a:lnTo>
                  <a:pt x="202407" y="945924"/>
                </a:lnTo>
                <a:lnTo>
                  <a:pt x="202406" y="945924"/>
                </a:lnTo>
                <a:lnTo>
                  <a:pt x="202406" y="571551"/>
                </a:lnTo>
                <a:cubicBezTo>
                  <a:pt x="202406" y="556427"/>
                  <a:pt x="190146" y="544167"/>
                  <a:pt x="175022" y="544167"/>
                </a:cubicBezTo>
                <a:cubicBezTo>
                  <a:pt x="159898" y="544167"/>
                  <a:pt x="147638" y="556427"/>
                  <a:pt x="147638" y="571551"/>
                </a:cubicBezTo>
                <a:lnTo>
                  <a:pt x="147638" y="659703"/>
                </a:lnTo>
                <a:lnTo>
                  <a:pt x="147638" y="945924"/>
                </a:lnTo>
                <a:lnTo>
                  <a:pt x="147638" y="1017361"/>
                </a:lnTo>
                <a:cubicBezTo>
                  <a:pt x="147638" y="1058130"/>
                  <a:pt x="114588" y="1091180"/>
                  <a:pt x="73819" y="1091180"/>
                </a:cubicBezTo>
                <a:cubicBezTo>
                  <a:pt x="33050" y="1091180"/>
                  <a:pt x="0" y="1058130"/>
                  <a:pt x="0" y="1017361"/>
                </a:cubicBezTo>
                <a:lnTo>
                  <a:pt x="0" y="802652"/>
                </a:lnTo>
                <a:lnTo>
                  <a:pt x="0" y="659703"/>
                </a:lnTo>
                <a:lnTo>
                  <a:pt x="0" y="501027"/>
                </a:lnTo>
                <a:cubicBezTo>
                  <a:pt x="0" y="421900"/>
                  <a:pt x="64145" y="357755"/>
                  <a:pt x="143272" y="357755"/>
                </a:cubicBezTo>
                <a:close/>
                <a:moveTo>
                  <a:pt x="383667" y="0"/>
                </a:moveTo>
                <a:cubicBezTo>
                  <a:pt x="470623" y="0"/>
                  <a:pt x="541114" y="70491"/>
                  <a:pt x="541114" y="157447"/>
                </a:cubicBezTo>
                <a:cubicBezTo>
                  <a:pt x="541114" y="244403"/>
                  <a:pt x="470623" y="314894"/>
                  <a:pt x="383667" y="314894"/>
                </a:cubicBezTo>
                <a:cubicBezTo>
                  <a:pt x="296711" y="314894"/>
                  <a:pt x="226220" y="244403"/>
                  <a:pt x="226220" y="157447"/>
                </a:cubicBezTo>
                <a:cubicBezTo>
                  <a:pt x="226220" y="70491"/>
                  <a:pt x="296711" y="0"/>
                  <a:pt x="383667" y="0"/>
                </a:cubicBezTo>
                <a:close/>
              </a:path>
            </a:pathLst>
          </a:custGeom>
          <a:solidFill>
            <a:srgbClr val="87C42A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700" name="TextBox 37"/>
          <p:cNvSpPr>
            <a:spLocks noChangeArrowheads="1"/>
          </p:cNvSpPr>
          <p:nvPr/>
        </p:nvSpPr>
        <p:spPr bwMode="auto">
          <a:xfrm>
            <a:off x="6037263" y="2101850"/>
            <a:ext cx="130492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en-US" altLang="zh-CN" sz="2000">
                <a:solidFill>
                  <a:srgbClr val="87C42A"/>
                </a:solidFill>
              </a:rPr>
              <a:t>2.356</a:t>
            </a:r>
            <a:endParaRPr lang="zh-CN" altLang="en-US" sz="2000">
              <a:solidFill>
                <a:srgbClr val="87C42A"/>
              </a:solidFill>
            </a:endParaRPr>
          </a:p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1000">
                <a:solidFill>
                  <a:srgbClr val="87C42A"/>
                </a:solidFill>
              </a:rPr>
              <a:t>在此处添加详细</a:t>
            </a:r>
            <a:endParaRPr lang="en-US" altLang="zh-CN" sz="1000">
              <a:solidFill>
                <a:srgbClr val="87C42A"/>
              </a:solidFill>
            </a:endParaRPr>
          </a:p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1000">
                <a:solidFill>
                  <a:srgbClr val="87C42A"/>
                </a:solidFill>
              </a:rPr>
              <a:t>描述文本</a:t>
            </a:r>
            <a:endParaRPr lang="en-US" altLang="zh-CN" sz="1000">
              <a:solidFill>
                <a:srgbClr val="87C42A"/>
              </a:solidFill>
            </a:endParaRPr>
          </a:p>
        </p:txBody>
      </p:sp>
      <p:sp>
        <p:nvSpPr>
          <p:cNvPr id="28701" name="TextBox 38"/>
          <p:cNvSpPr>
            <a:spLocks noChangeArrowheads="1"/>
          </p:cNvSpPr>
          <p:nvPr/>
        </p:nvSpPr>
        <p:spPr bwMode="auto">
          <a:xfrm>
            <a:off x="1900238" y="2101850"/>
            <a:ext cx="130492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algn="r" eaLnBrk="1" hangingPunct="1">
              <a:spcBef>
                <a:spcPct val="0"/>
              </a:spcBef>
              <a:buFont typeface="Arial" charset="0"/>
              <a:buNone/>
            </a:pPr>
            <a:r>
              <a:rPr lang="en-US" altLang="zh-CN" sz="2000">
                <a:solidFill>
                  <a:srgbClr val="87C42A"/>
                </a:solidFill>
              </a:rPr>
              <a:t>2.356</a:t>
            </a:r>
            <a:endParaRPr lang="zh-CN" altLang="en-US" sz="2000">
              <a:solidFill>
                <a:srgbClr val="87C42A"/>
              </a:solidFill>
            </a:endParaRPr>
          </a:p>
          <a:p>
            <a:pPr algn="r"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1000">
                <a:solidFill>
                  <a:srgbClr val="87C42A"/>
                </a:solidFill>
              </a:rPr>
              <a:t>在此处添加详细</a:t>
            </a:r>
            <a:endParaRPr lang="en-US" altLang="zh-CN" sz="1000">
              <a:solidFill>
                <a:srgbClr val="87C42A"/>
              </a:solidFill>
            </a:endParaRPr>
          </a:p>
          <a:p>
            <a:pPr algn="r"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1000">
                <a:solidFill>
                  <a:srgbClr val="87C42A"/>
                </a:solidFill>
              </a:rPr>
              <a:t>描述文本</a:t>
            </a:r>
            <a:endParaRPr lang="en-US" altLang="zh-CN" sz="1000">
              <a:solidFill>
                <a:srgbClr val="87C42A"/>
              </a:solidFill>
            </a:endParaRPr>
          </a:p>
        </p:txBody>
      </p:sp>
      <p:sp>
        <p:nvSpPr>
          <p:cNvPr id="28702" name="Rectangle 4"/>
          <p:cNvSpPr>
            <a:spLocks noChangeArrowheads="1"/>
          </p:cNvSpPr>
          <p:nvPr/>
        </p:nvSpPr>
        <p:spPr bwMode="auto">
          <a:xfrm>
            <a:off x="1141413" y="3236913"/>
            <a:ext cx="2592387" cy="85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algn="r"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1100">
                <a:solidFill>
                  <a:schemeClr val="accent2"/>
                </a:solidFill>
              </a:rPr>
              <a:t>在此处添加详细描述文本</a:t>
            </a:r>
            <a:r>
              <a:rPr lang="zh-CN" altLang="en-US" sz="800">
                <a:solidFill>
                  <a:srgbClr val="FFFFFF"/>
                </a:solidFill>
              </a:rPr>
              <a:t/>
            </a:r>
            <a:br>
              <a:rPr lang="zh-CN" altLang="en-US" sz="800">
                <a:solidFill>
                  <a:srgbClr val="FFFFFF"/>
                </a:solidFill>
              </a:rPr>
            </a:br>
            <a:r>
              <a:rPr lang="zh-CN" altLang="en-US" sz="800">
                <a:solidFill>
                  <a:srgbClr val="FFFFFF"/>
                </a:solidFill>
              </a:rPr>
              <a:t/>
            </a:r>
            <a:br>
              <a:rPr lang="zh-CN" altLang="en-US" sz="800">
                <a:solidFill>
                  <a:srgbClr val="FFFFFF"/>
                </a:solidFill>
              </a:rPr>
            </a:br>
            <a:r>
              <a:rPr lang="zh-CN" altLang="en-US" sz="800">
                <a:solidFill>
                  <a:srgbClr val="FEFEFE"/>
                </a:solidFill>
              </a:rPr>
              <a:t>在此处添加详细描述文本，尽量与标题文本语言风格相符合，语言描述尽量简洁生动，尽可能概括出段落内容尽量将每页幻灯片文字内容控制在</a:t>
            </a:r>
            <a:r>
              <a:rPr lang="en-US" altLang="zh-CN" sz="800">
                <a:solidFill>
                  <a:srgbClr val="FEFEFE"/>
                </a:solidFill>
              </a:rPr>
              <a:t>200</a:t>
            </a:r>
            <a:r>
              <a:rPr lang="zh-CN" altLang="en-US" sz="800">
                <a:solidFill>
                  <a:srgbClr val="FEFEFE"/>
                </a:solidFill>
              </a:rPr>
              <a:t>字以内，将每页幻灯片动态演示时间长度尽量控制在</a:t>
            </a:r>
            <a:r>
              <a:rPr lang="en-US" altLang="zh-CN" sz="800">
                <a:solidFill>
                  <a:srgbClr val="FEFEFE"/>
                </a:solidFill>
              </a:rPr>
              <a:t>5</a:t>
            </a:r>
            <a:r>
              <a:rPr lang="zh-CN" altLang="en-US" sz="800">
                <a:solidFill>
                  <a:srgbClr val="FEFEFE"/>
                </a:solidFill>
              </a:rPr>
              <a:t>分钟以内</a:t>
            </a:r>
            <a:endParaRPr lang="en-US" altLang="zh-CN" sz="800">
              <a:solidFill>
                <a:srgbClr val="FEFEFE"/>
              </a:solidFill>
            </a:endParaRPr>
          </a:p>
        </p:txBody>
      </p:sp>
      <p:grpSp>
        <p:nvGrpSpPr>
          <p:cNvPr id="28703" name="组合 9"/>
          <p:cNvGrpSpPr>
            <a:grpSpLocks/>
          </p:cNvGrpSpPr>
          <p:nvPr/>
        </p:nvGrpSpPr>
        <p:grpSpPr bwMode="auto">
          <a:xfrm>
            <a:off x="4645025" y="1635125"/>
            <a:ext cx="0" cy="2879725"/>
            <a:chOff x="0" y="0"/>
            <a:chExt cx="1" cy="2880320"/>
          </a:xfrm>
        </p:grpSpPr>
        <p:sp>
          <p:nvSpPr>
            <p:cNvPr id="53260" name="直接连接符 10"/>
            <p:cNvSpPr>
              <a:spLocks noChangeShapeType="1"/>
            </p:cNvSpPr>
            <p:nvPr/>
          </p:nvSpPr>
          <p:spPr bwMode="auto">
            <a:xfrm>
              <a:off x="0" y="0"/>
              <a:ext cx="1" cy="944896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3261" name="直接连接符 11"/>
            <p:cNvSpPr>
              <a:spLocks noChangeShapeType="1"/>
            </p:cNvSpPr>
            <p:nvPr/>
          </p:nvSpPr>
          <p:spPr bwMode="auto">
            <a:xfrm>
              <a:off x="0" y="2097024"/>
              <a:ext cx="1" cy="783296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53258" name="TextBox 3"/>
          <p:cNvSpPr>
            <a:spLocks noChangeArrowheads="1"/>
          </p:cNvSpPr>
          <p:nvPr/>
        </p:nvSpPr>
        <p:spPr bwMode="auto">
          <a:xfrm>
            <a:off x="755650" y="796925"/>
            <a:ext cx="3024188" cy="631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zh-CN" sz="2400">
                <a:solidFill>
                  <a:srgbClr val="87C42A"/>
                </a:solidFill>
              </a:rPr>
              <a:t>单击此处添加标题</a:t>
            </a:r>
          </a:p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zh-CN" sz="1100">
                <a:solidFill>
                  <a:srgbClr val="87C42A"/>
                </a:solidFill>
              </a:rPr>
              <a:t>尽量与标题文本语言风格相符合</a:t>
            </a:r>
          </a:p>
        </p:txBody>
      </p:sp>
      <p:pic>
        <p:nvPicPr>
          <p:cNvPr id="53259" name="图片 1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075488" flipH="1">
            <a:off x="884237" y="-781049"/>
            <a:ext cx="784225" cy="248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</p:cSld>
  <p:clrMapOvr>
    <a:masterClrMapping/>
  </p:clrMapOvr>
  <p:transition spd="slow" advTm="6018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86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6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869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10" dur="1000"/>
                                        <p:tgtEl>
                                          <p:spTgt spid="286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arn(outHorizontal)">
                                      <p:cBhvr>
                                        <p:cTn id="14" dur="500"/>
                                        <p:tgtEl>
                                          <p:spTgt spid="287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86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86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86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86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87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87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87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87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86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86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87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87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96" grpId="0" bldLvl="0" animBg="1"/>
      <p:bldP spid="28697" grpId="0" bldLvl="0"/>
      <p:bldP spid="28698" grpId="0" animBg="1"/>
      <p:bldP spid="28699" grpId="0" animBg="1"/>
      <p:bldP spid="28700" grpId="0" bldLvl="0"/>
      <p:bldP spid="28701" grpId="0" bldLvl="0"/>
      <p:bldP spid="28702" grpId="0" bldLvl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1779588"/>
            <a:ext cx="6235700" cy="2070100"/>
          </a:xfrm>
          <a:prstGeom prst="rect">
            <a:avLst/>
          </a:prstGeom>
          <a:solidFill>
            <a:srgbClr val="92D05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dirty="0">
              <a:solidFill>
                <a:srgbClr val="0070C0"/>
              </a:solidFill>
            </a:endParaRPr>
          </a:p>
        </p:txBody>
      </p:sp>
      <p:sp>
        <p:nvSpPr>
          <p:cNvPr id="4" name="TextBox 51"/>
          <p:cNvSpPr txBox="1"/>
          <p:nvPr/>
        </p:nvSpPr>
        <p:spPr>
          <a:xfrm>
            <a:off x="2843213" y="2100263"/>
            <a:ext cx="2392362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lvl="1">
              <a:defRPr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zh-CN" altLang="en-US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第一部分标题</a:t>
            </a:r>
            <a:endParaRPr lang="en-US" altLang="zh-CN" sz="2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5" name="直接连接符 4"/>
          <p:cNvCxnSpPr/>
          <p:nvPr/>
        </p:nvCxnSpPr>
        <p:spPr>
          <a:xfrm flipV="1">
            <a:off x="2555875" y="1860550"/>
            <a:ext cx="0" cy="1924050"/>
          </a:xfrm>
          <a:prstGeom prst="line">
            <a:avLst/>
          </a:prstGeom>
          <a:ln w="12700">
            <a:solidFill>
              <a:schemeClr val="accent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3"/>
          <p:cNvSpPr txBox="1">
            <a:spLocks noChangeArrowheads="1"/>
          </p:cNvSpPr>
          <p:nvPr/>
        </p:nvSpPr>
        <p:spPr bwMode="auto">
          <a:xfrm>
            <a:off x="933450" y="3457575"/>
            <a:ext cx="901700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600"/>
              <a:t>PART 01</a:t>
            </a:r>
            <a:endParaRPr lang="zh-CN" altLang="en-US" sz="1600"/>
          </a:p>
        </p:txBody>
      </p:sp>
      <p:sp>
        <p:nvSpPr>
          <p:cNvPr id="7" name="TextBox 54"/>
          <p:cNvSpPr txBox="1"/>
          <p:nvPr/>
        </p:nvSpPr>
        <p:spPr>
          <a:xfrm>
            <a:off x="2916238" y="2767013"/>
            <a:ext cx="1077912" cy="246062"/>
          </a:xfrm>
          <a:prstGeom prst="rect">
            <a:avLst/>
          </a:prstGeom>
          <a:noFill/>
        </p:spPr>
        <p:txBody>
          <a:bodyPr lIns="60469" tIns="30235" rIns="60469" bIns="30235">
            <a:spAutoFit/>
          </a:bodyPr>
          <a:lstStyle/>
          <a:p>
            <a:pPr>
              <a:defRPr/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√</a:t>
            </a:r>
            <a:r>
              <a:rPr lang="zh-CN" altLang="en-US" sz="1200" dirty="0">
                <a:solidFill>
                  <a:srgbClr val="FEFEFE"/>
                </a:solidFill>
                <a:sym typeface="微软雅黑" pitchFamily="34" charset="-122"/>
              </a:rPr>
              <a:t>添加内容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" name="TextBox 55"/>
          <p:cNvSpPr txBox="1"/>
          <p:nvPr/>
        </p:nvSpPr>
        <p:spPr>
          <a:xfrm>
            <a:off x="3994150" y="2767013"/>
            <a:ext cx="985838" cy="246062"/>
          </a:xfrm>
          <a:prstGeom prst="rect">
            <a:avLst/>
          </a:prstGeom>
          <a:noFill/>
        </p:spPr>
        <p:txBody>
          <a:bodyPr lIns="60469" tIns="30235" rIns="60469" bIns="30235">
            <a:spAutoFit/>
          </a:bodyPr>
          <a:lstStyle/>
          <a:p>
            <a:pPr>
              <a:defRPr/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√</a:t>
            </a:r>
            <a:r>
              <a:rPr lang="zh-CN" altLang="en-US" sz="1200" dirty="0">
                <a:solidFill>
                  <a:srgbClr val="FEFEFE"/>
                </a:solidFill>
                <a:sym typeface="微软雅黑" pitchFamily="34" charset="-122"/>
              </a:rPr>
              <a:t>添加内容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9" name="TextBox 56"/>
          <p:cNvSpPr txBox="1"/>
          <p:nvPr/>
        </p:nvSpPr>
        <p:spPr>
          <a:xfrm>
            <a:off x="5076825" y="2767013"/>
            <a:ext cx="1027113" cy="246062"/>
          </a:xfrm>
          <a:prstGeom prst="rect">
            <a:avLst/>
          </a:prstGeom>
          <a:noFill/>
        </p:spPr>
        <p:txBody>
          <a:bodyPr lIns="60469" tIns="30235" rIns="60469" bIns="30235">
            <a:spAutoFit/>
          </a:bodyPr>
          <a:lstStyle/>
          <a:p>
            <a:pPr>
              <a:defRPr/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√</a:t>
            </a:r>
            <a:r>
              <a:rPr lang="zh-CN" altLang="en-US" sz="1200" dirty="0">
                <a:solidFill>
                  <a:srgbClr val="FEFEFE"/>
                </a:solidFill>
                <a:sym typeface="微软雅黑" pitchFamily="34" charset="-122"/>
              </a:rPr>
              <a:t>添加内容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0" name="TextBox 57"/>
          <p:cNvSpPr txBox="1"/>
          <p:nvPr/>
        </p:nvSpPr>
        <p:spPr>
          <a:xfrm>
            <a:off x="2916238" y="3079750"/>
            <a:ext cx="1231900" cy="246063"/>
          </a:xfrm>
          <a:prstGeom prst="rect">
            <a:avLst/>
          </a:prstGeom>
          <a:noFill/>
        </p:spPr>
        <p:txBody>
          <a:bodyPr lIns="60469" tIns="30235" rIns="60469" bIns="30235">
            <a:spAutoFit/>
          </a:bodyPr>
          <a:lstStyle/>
          <a:p>
            <a:pPr>
              <a:defRPr/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√</a:t>
            </a:r>
            <a:r>
              <a:rPr lang="zh-CN" altLang="en-US" sz="1200" dirty="0">
                <a:solidFill>
                  <a:srgbClr val="FEFEFE"/>
                </a:solidFill>
                <a:sym typeface="微软雅黑" pitchFamily="34" charset="-122"/>
              </a:rPr>
              <a:t>添加内容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1" name="TextBox 58"/>
          <p:cNvSpPr txBox="1"/>
          <p:nvPr/>
        </p:nvSpPr>
        <p:spPr>
          <a:xfrm>
            <a:off x="3997325" y="3079750"/>
            <a:ext cx="1230313" cy="246063"/>
          </a:xfrm>
          <a:prstGeom prst="rect">
            <a:avLst/>
          </a:prstGeom>
          <a:noFill/>
        </p:spPr>
        <p:txBody>
          <a:bodyPr lIns="60469" tIns="30235" rIns="60469" bIns="30235">
            <a:spAutoFit/>
          </a:bodyPr>
          <a:lstStyle/>
          <a:p>
            <a:pPr>
              <a:defRPr/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√</a:t>
            </a:r>
            <a:r>
              <a:rPr lang="zh-CN" altLang="en-US" sz="1200" dirty="0">
                <a:solidFill>
                  <a:srgbClr val="FEFEFE"/>
                </a:solidFill>
                <a:sym typeface="微软雅黑" pitchFamily="34" charset="-122"/>
              </a:rPr>
              <a:t>添加内容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12" name="组合 11"/>
          <p:cNvGrpSpPr>
            <a:grpSpLocks/>
          </p:cNvGrpSpPr>
          <p:nvPr/>
        </p:nvGrpSpPr>
        <p:grpSpPr bwMode="auto">
          <a:xfrm>
            <a:off x="611188" y="1906588"/>
            <a:ext cx="1438275" cy="1436687"/>
            <a:chOff x="5675204" y="407884"/>
            <a:chExt cx="1437120" cy="1437120"/>
          </a:xfrm>
        </p:grpSpPr>
        <p:sp useBgFill="1">
          <p:nvSpPr>
            <p:cNvPr id="13" name="椭圆 12"/>
            <p:cNvSpPr/>
            <p:nvPr/>
          </p:nvSpPr>
          <p:spPr>
            <a:xfrm>
              <a:off x="5675204" y="407884"/>
              <a:ext cx="1437120" cy="14371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4" name="KSO_Shape"/>
            <p:cNvSpPr>
              <a:spLocks/>
            </p:cNvSpPr>
            <p:nvPr/>
          </p:nvSpPr>
          <p:spPr bwMode="auto">
            <a:xfrm>
              <a:off x="6014656" y="865222"/>
              <a:ext cx="758216" cy="522444"/>
            </a:xfrm>
            <a:custGeom>
              <a:avLst/>
              <a:gdLst>
                <a:gd name="T0" fmla="*/ 2147483646 w 112"/>
                <a:gd name="T1" fmla="*/ 2147483646 h 77"/>
                <a:gd name="T2" fmla="*/ 2147483646 w 112"/>
                <a:gd name="T3" fmla="*/ 2147483646 h 77"/>
                <a:gd name="T4" fmla="*/ 2147483646 w 112"/>
                <a:gd name="T5" fmla="*/ 2147483646 h 77"/>
                <a:gd name="T6" fmla="*/ 2147483646 w 112"/>
                <a:gd name="T7" fmla="*/ 2147483646 h 77"/>
                <a:gd name="T8" fmla="*/ 2147483646 w 112"/>
                <a:gd name="T9" fmla="*/ 2147483646 h 77"/>
                <a:gd name="T10" fmla="*/ 0 w 112"/>
                <a:gd name="T11" fmla="*/ 2147483646 h 77"/>
                <a:gd name="T12" fmla="*/ 2147483646 w 112"/>
                <a:gd name="T13" fmla="*/ 2147483646 h 77"/>
                <a:gd name="T14" fmla="*/ 2147483646 w 112"/>
                <a:gd name="T15" fmla="*/ 2147483646 h 77"/>
                <a:gd name="T16" fmla="*/ 2147483646 w 112"/>
                <a:gd name="T17" fmla="*/ 2147483646 h 77"/>
                <a:gd name="T18" fmla="*/ 2147483646 w 112"/>
                <a:gd name="T19" fmla="*/ 2147483646 h 77"/>
                <a:gd name="T20" fmla="*/ 2147483646 w 112"/>
                <a:gd name="T21" fmla="*/ 2147483646 h 77"/>
                <a:gd name="T22" fmla="*/ 2147483646 w 112"/>
                <a:gd name="T23" fmla="*/ 2147483646 h 77"/>
                <a:gd name="T24" fmla="*/ 2147483646 w 112"/>
                <a:gd name="T25" fmla="*/ 2147483646 h 77"/>
                <a:gd name="T26" fmla="*/ 2147483646 w 112"/>
                <a:gd name="T27" fmla="*/ 2147483646 h 77"/>
                <a:gd name="T28" fmla="*/ 2147483646 w 112"/>
                <a:gd name="T29" fmla="*/ 2147483646 h 77"/>
                <a:gd name="T30" fmla="*/ 2147483646 w 112"/>
                <a:gd name="T31" fmla="*/ 2147483646 h 77"/>
                <a:gd name="T32" fmla="*/ 2147483646 w 112"/>
                <a:gd name="T33" fmla="*/ 2147483646 h 77"/>
                <a:gd name="T34" fmla="*/ 2147483646 w 112"/>
                <a:gd name="T35" fmla="*/ 2147483646 h 77"/>
                <a:gd name="T36" fmla="*/ 2147483646 w 112"/>
                <a:gd name="T37" fmla="*/ 2147483646 h 77"/>
                <a:gd name="T38" fmla="*/ 2147483646 w 112"/>
                <a:gd name="T39" fmla="*/ 2147483646 h 77"/>
                <a:gd name="T40" fmla="*/ 2147483646 w 112"/>
                <a:gd name="T41" fmla="*/ 2147483646 h 77"/>
                <a:gd name="T42" fmla="*/ 2147483646 w 112"/>
                <a:gd name="T43" fmla="*/ 2147483646 h 77"/>
                <a:gd name="T44" fmla="*/ 2147483646 w 112"/>
                <a:gd name="T45" fmla="*/ 2147483646 h 77"/>
                <a:gd name="T46" fmla="*/ 2147483646 w 112"/>
                <a:gd name="T47" fmla="*/ 2147483646 h 77"/>
                <a:gd name="T48" fmla="*/ 2147483646 w 112"/>
                <a:gd name="T49" fmla="*/ 2147483646 h 77"/>
                <a:gd name="T50" fmla="*/ 2147483646 w 112"/>
                <a:gd name="T51" fmla="*/ 2147483646 h 77"/>
                <a:gd name="T52" fmla="*/ 2147483646 w 112"/>
                <a:gd name="T53" fmla="*/ 2147483646 h 77"/>
                <a:gd name="T54" fmla="*/ 2147483646 w 112"/>
                <a:gd name="T55" fmla="*/ 2147483646 h 77"/>
                <a:gd name="T56" fmla="*/ 2147483646 w 112"/>
                <a:gd name="T57" fmla="*/ 2147483646 h 77"/>
                <a:gd name="T58" fmla="*/ 2147483646 w 112"/>
                <a:gd name="T59" fmla="*/ 2147483646 h 77"/>
                <a:gd name="T60" fmla="*/ 2147483646 w 112"/>
                <a:gd name="T61" fmla="*/ 2147483646 h 77"/>
                <a:gd name="T62" fmla="*/ 2147483646 w 112"/>
                <a:gd name="T63" fmla="*/ 2147483646 h 77"/>
                <a:gd name="T64" fmla="*/ 2147483646 w 112"/>
                <a:gd name="T65" fmla="*/ 2147483646 h 77"/>
                <a:gd name="T66" fmla="*/ 2147483646 w 112"/>
                <a:gd name="T67" fmla="*/ 2147483646 h 77"/>
                <a:gd name="T68" fmla="*/ 2147483646 w 112"/>
                <a:gd name="T69" fmla="*/ 2147483646 h 77"/>
                <a:gd name="T70" fmla="*/ 2147483646 w 112"/>
                <a:gd name="T71" fmla="*/ 2147483646 h 77"/>
                <a:gd name="T72" fmla="*/ 2147483646 w 112"/>
                <a:gd name="T73" fmla="*/ 2147483646 h 77"/>
                <a:gd name="T74" fmla="*/ 2147483646 w 112"/>
                <a:gd name="T75" fmla="*/ 2147483646 h 77"/>
                <a:gd name="T76" fmla="*/ 2147483646 w 112"/>
                <a:gd name="T77" fmla="*/ 2147483646 h 77"/>
                <a:gd name="T78" fmla="*/ 2147483646 w 112"/>
                <a:gd name="T79" fmla="*/ 2147483646 h 77"/>
                <a:gd name="T80" fmla="*/ 2147483646 w 112"/>
                <a:gd name="T81" fmla="*/ 2147483646 h 77"/>
                <a:gd name="T82" fmla="*/ 2147483646 w 112"/>
                <a:gd name="T83" fmla="*/ 2147483646 h 77"/>
                <a:gd name="T84" fmla="*/ 2147483646 w 112"/>
                <a:gd name="T85" fmla="*/ 2147483646 h 77"/>
                <a:gd name="T86" fmla="*/ 2147483646 w 112"/>
                <a:gd name="T87" fmla="*/ 2147483646 h 77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112" h="77">
                  <a:moveTo>
                    <a:pt x="56" y="0"/>
                  </a:moveTo>
                  <a:cubicBezTo>
                    <a:pt x="62" y="0"/>
                    <a:pt x="66" y="4"/>
                    <a:pt x="66" y="10"/>
                  </a:cubicBezTo>
                  <a:cubicBezTo>
                    <a:pt x="66" y="15"/>
                    <a:pt x="62" y="20"/>
                    <a:pt x="56" y="20"/>
                  </a:cubicBezTo>
                  <a:cubicBezTo>
                    <a:pt x="51" y="20"/>
                    <a:pt x="46" y="15"/>
                    <a:pt x="46" y="10"/>
                  </a:cubicBezTo>
                  <a:cubicBezTo>
                    <a:pt x="46" y="4"/>
                    <a:pt x="51" y="0"/>
                    <a:pt x="56" y="0"/>
                  </a:cubicBezTo>
                  <a:close/>
                  <a:moveTo>
                    <a:pt x="15" y="49"/>
                  </a:moveTo>
                  <a:cubicBezTo>
                    <a:pt x="15" y="66"/>
                    <a:pt x="15" y="66"/>
                    <a:pt x="15" y="66"/>
                  </a:cubicBezTo>
                  <a:cubicBezTo>
                    <a:pt x="10" y="66"/>
                    <a:pt x="10" y="66"/>
                    <a:pt x="10" y="66"/>
                  </a:cubicBezTo>
                  <a:cubicBezTo>
                    <a:pt x="10" y="52"/>
                    <a:pt x="10" y="52"/>
                    <a:pt x="10" y="52"/>
                  </a:cubicBezTo>
                  <a:cubicBezTo>
                    <a:pt x="9" y="52"/>
                    <a:pt x="9" y="52"/>
                    <a:pt x="9" y="52"/>
                  </a:cubicBezTo>
                  <a:cubicBezTo>
                    <a:pt x="9" y="66"/>
                    <a:pt x="9" y="66"/>
                    <a:pt x="9" y="66"/>
                  </a:cubicBezTo>
                  <a:cubicBezTo>
                    <a:pt x="4" y="66"/>
                    <a:pt x="4" y="66"/>
                    <a:pt x="4" y="66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1"/>
                    <a:pt x="1" y="29"/>
                    <a:pt x="4" y="29"/>
                  </a:cubicBezTo>
                  <a:cubicBezTo>
                    <a:pt x="13" y="29"/>
                    <a:pt x="13" y="29"/>
                    <a:pt x="13" y="29"/>
                  </a:cubicBezTo>
                  <a:cubicBezTo>
                    <a:pt x="13" y="30"/>
                    <a:pt x="13" y="30"/>
                    <a:pt x="13" y="31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5" y="49"/>
                    <a:pt x="15" y="49"/>
                    <a:pt x="15" y="49"/>
                  </a:cubicBezTo>
                  <a:close/>
                  <a:moveTo>
                    <a:pt x="10" y="15"/>
                  </a:moveTo>
                  <a:cubicBezTo>
                    <a:pt x="13" y="15"/>
                    <a:pt x="16" y="18"/>
                    <a:pt x="16" y="22"/>
                  </a:cubicBezTo>
                  <a:cubicBezTo>
                    <a:pt x="16" y="23"/>
                    <a:pt x="16" y="24"/>
                    <a:pt x="15" y="25"/>
                  </a:cubicBezTo>
                  <a:cubicBezTo>
                    <a:pt x="15" y="26"/>
                    <a:pt x="15" y="26"/>
                    <a:pt x="14" y="26"/>
                  </a:cubicBezTo>
                  <a:cubicBezTo>
                    <a:pt x="13" y="27"/>
                    <a:pt x="12" y="28"/>
                    <a:pt x="10" y="28"/>
                  </a:cubicBezTo>
                  <a:cubicBezTo>
                    <a:pt x="6" y="28"/>
                    <a:pt x="3" y="25"/>
                    <a:pt x="3" y="22"/>
                  </a:cubicBezTo>
                  <a:cubicBezTo>
                    <a:pt x="3" y="18"/>
                    <a:pt x="6" y="15"/>
                    <a:pt x="10" y="15"/>
                  </a:cubicBezTo>
                  <a:close/>
                  <a:moveTo>
                    <a:pt x="96" y="49"/>
                  </a:moveTo>
                  <a:cubicBezTo>
                    <a:pt x="96" y="66"/>
                    <a:pt x="96" y="66"/>
                    <a:pt x="96" y="66"/>
                  </a:cubicBezTo>
                  <a:cubicBezTo>
                    <a:pt x="101" y="66"/>
                    <a:pt x="101" y="66"/>
                    <a:pt x="101" y="66"/>
                  </a:cubicBezTo>
                  <a:cubicBezTo>
                    <a:pt x="101" y="52"/>
                    <a:pt x="101" y="52"/>
                    <a:pt x="101" y="52"/>
                  </a:cubicBezTo>
                  <a:cubicBezTo>
                    <a:pt x="102" y="52"/>
                    <a:pt x="102" y="52"/>
                    <a:pt x="102" y="52"/>
                  </a:cubicBezTo>
                  <a:cubicBezTo>
                    <a:pt x="102" y="66"/>
                    <a:pt x="102" y="66"/>
                    <a:pt x="102" y="66"/>
                  </a:cubicBezTo>
                  <a:cubicBezTo>
                    <a:pt x="107" y="66"/>
                    <a:pt x="107" y="66"/>
                    <a:pt x="107" y="66"/>
                  </a:cubicBezTo>
                  <a:cubicBezTo>
                    <a:pt x="107" y="49"/>
                    <a:pt x="107" y="49"/>
                    <a:pt x="107" y="49"/>
                  </a:cubicBezTo>
                  <a:cubicBezTo>
                    <a:pt x="107" y="46"/>
                    <a:pt x="107" y="46"/>
                    <a:pt x="107" y="46"/>
                  </a:cubicBezTo>
                  <a:cubicBezTo>
                    <a:pt x="107" y="37"/>
                    <a:pt x="107" y="37"/>
                    <a:pt x="107" y="37"/>
                  </a:cubicBezTo>
                  <a:cubicBezTo>
                    <a:pt x="107" y="37"/>
                    <a:pt x="107" y="37"/>
                    <a:pt x="107" y="37"/>
                  </a:cubicBezTo>
                  <a:cubicBezTo>
                    <a:pt x="107" y="46"/>
                    <a:pt x="107" y="46"/>
                    <a:pt x="107" y="46"/>
                  </a:cubicBezTo>
                  <a:cubicBezTo>
                    <a:pt x="112" y="46"/>
                    <a:pt x="112" y="46"/>
                    <a:pt x="112" y="46"/>
                  </a:cubicBezTo>
                  <a:cubicBezTo>
                    <a:pt x="112" y="33"/>
                    <a:pt x="112" y="33"/>
                    <a:pt x="112" y="33"/>
                  </a:cubicBezTo>
                  <a:cubicBezTo>
                    <a:pt x="112" y="31"/>
                    <a:pt x="110" y="29"/>
                    <a:pt x="107" y="29"/>
                  </a:cubicBezTo>
                  <a:cubicBezTo>
                    <a:pt x="98" y="29"/>
                    <a:pt x="98" y="29"/>
                    <a:pt x="98" y="29"/>
                  </a:cubicBezTo>
                  <a:cubicBezTo>
                    <a:pt x="98" y="30"/>
                    <a:pt x="98" y="30"/>
                    <a:pt x="98" y="31"/>
                  </a:cubicBezTo>
                  <a:cubicBezTo>
                    <a:pt x="98" y="49"/>
                    <a:pt x="98" y="49"/>
                    <a:pt x="98" y="49"/>
                  </a:cubicBezTo>
                  <a:cubicBezTo>
                    <a:pt x="96" y="49"/>
                    <a:pt x="96" y="49"/>
                    <a:pt x="96" y="49"/>
                  </a:cubicBezTo>
                  <a:close/>
                  <a:moveTo>
                    <a:pt x="101" y="15"/>
                  </a:moveTo>
                  <a:cubicBezTo>
                    <a:pt x="98" y="15"/>
                    <a:pt x="95" y="18"/>
                    <a:pt x="95" y="22"/>
                  </a:cubicBezTo>
                  <a:cubicBezTo>
                    <a:pt x="95" y="23"/>
                    <a:pt x="95" y="24"/>
                    <a:pt x="96" y="25"/>
                  </a:cubicBezTo>
                  <a:cubicBezTo>
                    <a:pt x="96" y="26"/>
                    <a:pt x="97" y="26"/>
                    <a:pt x="97" y="26"/>
                  </a:cubicBezTo>
                  <a:cubicBezTo>
                    <a:pt x="98" y="27"/>
                    <a:pt x="100" y="28"/>
                    <a:pt x="101" y="28"/>
                  </a:cubicBezTo>
                  <a:cubicBezTo>
                    <a:pt x="105" y="28"/>
                    <a:pt x="108" y="25"/>
                    <a:pt x="108" y="22"/>
                  </a:cubicBezTo>
                  <a:cubicBezTo>
                    <a:pt x="108" y="18"/>
                    <a:pt x="105" y="15"/>
                    <a:pt x="101" y="15"/>
                  </a:cubicBezTo>
                  <a:close/>
                  <a:moveTo>
                    <a:pt x="75" y="51"/>
                  </a:moveTo>
                  <a:cubicBezTo>
                    <a:pt x="75" y="72"/>
                    <a:pt x="75" y="72"/>
                    <a:pt x="75" y="72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80" y="54"/>
                    <a:pt x="80" y="54"/>
                    <a:pt x="80" y="54"/>
                  </a:cubicBezTo>
                  <a:cubicBezTo>
                    <a:pt x="82" y="54"/>
                    <a:pt x="82" y="54"/>
                    <a:pt x="82" y="54"/>
                  </a:cubicBezTo>
                  <a:cubicBezTo>
                    <a:pt x="82" y="72"/>
                    <a:pt x="82" y="72"/>
                    <a:pt x="82" y="72"/>
                  </a:cubicBezTo>
                  <a:cubicBezTo>
                    <a:pt x="87" y="72"/>
                    <a:pt x="87" y="72"/>
                    <a:pt x="87" y="72"/>
                  </a:cubicBezTo>
                  <a:cubicBezTo>
                    <a:pt x="87" y="51"/>
                    <a:pt x="87" y="51"/>
                    <a:pt x="87" y="51"/>
                  </a:cubicBezTo>
                  <a:cubicBezTo>
                    <a:pt x="87" y="47"/>
                    <a:pt x="87" y="47"/>
                    <a:pt x="87" y="47"/>
                  </a:cubicBezTo>
                  <a:cubicBezTo>
                    <a:pt x="87" y="36"/>
                    <a:pt x="87" y="36"/>
                    <a:pt x="87" y="36"/>
                  </a:cubicBezTo>
                  <a:cubicBezTo>
                    <a:pt x="88" y="36"/>
                    <a:pt x="88" y="36"/>
                    <a:pt x="88" y="36"/>
                  </a:cubicBezTo>
                  <a:cubicBezTo>
                    <a:pt x="88" y="47"/>
                    <a:pt x="88" y="47"/>
                    <a:pt x="88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31"/>
                    <a:pt x="94" y="31"/>
                    <a:pt x="94" y="31"/>
                  </a:cubicBezTo>
                  <a:cubicBezTo>
                    <a:pt x="94" y="28"/>
                    <a:pt x="91" y="26"/>
                    <a:pt x="88" y="26"/>
                  </a:cubicBezTo>
                  <a:cubicBezTo>
                    <a:pt x="77" y="26"/>
                    <a:pt x="77" y="26"/>
                    <a:pt x="77" y="26"/>
                  </a:cubicBezTo>
                  <a:cubicBezTo>
                    <a:pt x="77" y="27"/>
                    <a:pt x="77" y="28"/>
                    <a:pt x="77" y="28"/>
                  </a:cubicBezTo>
                  <a:cubicBezTo>
                    <a:pt x="77" y="51"/>
                    <a:pt x="77" y="51"/>
                    <a:pt x="77" y="51"/>
                  </a:cubicBezTo>
                  <a:cubicBezTo>
                    <a:pt x="75" y="51"/>
                    <a:pt x="75" y="51"/>
                    <a:pt x="75" y="51"/>
                  </a:cubicBezTo>
                  <a:close/>
                  <a:moveTo>
                    <a:pt x="65" y="47"/>
                  </a:moveTo>
                  <a:cubicBezTo>
                    <a:pt x="65" y="32"/>
                    <a:pt x="65" y="32"/>
                    <a:pt x="65" y="32"/>
                  </a:cubicBezTo>
                  <a:cubicBezTo>
                    <a:pt x="64" y="32"/>
                    <a:pt x="64" y="32"/>
                    <a:pt x="64" y="32"/>
                  </a:cubicBezTo>
                  <a:cubicBezTo>
                    <a:pt x="64" y="47"/>
                    <a:pt x="64" y="47"/>
                    <a:pt x="64" y="47"/>
                  </a:cubicBezTo>
                  <a:cubicBezTo>
                    <a:pt x="64" y="50"/>
                    <a:pt x="64" y="50"/>
                    <a:pt x="64" y="50"/>
                  </a:cubicBezTo>
                  <a:cubicBezTo>
                    <a:pt x="64" y="77"/>
                    <a:pt x="64" y="77"/>
                    <a:pt x="64" y="77"/>
                  </a:cubicBezTo>
                  <a:cubicBezTo>
                    <a:pt x="57" y="77"/>
                    <a:pt x="57" y="77"/>
                    <a:pt x="57" y="77"/>
                  </a:cubicBezTo>
                  <a:cubicBezTo>
                    <a:pt x="57" y="55"/>
                    <a:pt x="57" y="55"/>
                    <a:pt x="57" y="55"/>
                  </a:cubicBezTo>
                  <a:cubicBezTo>
                    <a:pt x="55" y="55"/>
                    <a:pt x="55" y="55"/>
                    <a:pt x="55" y="55"/>
                  </a:cubicBezTo>
                  <a:cubicBezTo>
                    <a:pt x="55" y="77"/>
                    <a:pt x="55" y="77"/>
                    <a:pt x="55" y="77"/>
                  </a:cubicBezTo>
                  <a:cubicBezTo>
                    <a:pt x="48" y="77"/>
                    <a:pt x="48" y="77"/>
                    <a:pt x="48" y="77"/>
                  </a:cubicBezTo>
                  <a:cubicBezTo>
                    <a:pt x="48" y="50"/>
                    <a:pt x="48" y="50"/>
                    <a:pt x="48" y="50"/>
                  </a:cubicBezTo>
                  <a:cubicBezTo>
                    <a:pt x="48" y="47"/>
                    <a:pt x="48" y="47"/>
                    <a:pt x="48" y="47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7" y="32"/>
                    <a:pt x="47" y="32"/>
                    <a:pt x="47" y="32"/>
                  </a:cubicBezTo>
                  <a:cubicBezTo>
                    <a:pt x="47" y="47"/>
                    <a:pt x="47" y="47"/>
                    <a:pt x="47" y="47"/>
                  </a:cubicBezTo>
                  <a:cubicBezTo>
                    <a:pt x="41" y="47"/>
                    <a:pt x="41" y="47"/>
                    <a:pt x="41" y="47"/>
                  </a:cubicBezTo>
                  <a:cubicBezTo>
                    <a:pt x="41" y="27"/>
                    <a:pt x="41" y="27"/>
                    <a:pt x="41" y="27"/>
                  </a:cubicBezTo>
                  <a:cubicBezTo>
                    <a:pt x="41" y="24"/>
                    <a:pt x="44" y="21"/>
                    <a:pt x="47" y="21"/>
                  </a:cubicBezTo>
                  <a:cubicBezTo>
                    <a:pt x="66" y="21"/>
                    <a:pt x="46" y="21"/>
                    <a:pt x="65" y="21"/>
                  </a:cubicBezTo>
                  <a:cubicBezTo>
                    <a:pt x="69" y="21"/>
                    <a:pt x="71" y="24"/>
                    <a:pt x="71" y="27"/>
                  </a:cubicBezTo>
                  <a:cubicBezTo>
                    <a:pt x="71" y="47"/>
                    <a:pt x="71" y="47"/>
                    <a:pt x="71" y="47"/>
                  </a:cubicBezTo>
                  <a:cubicBezTo>
                    <a:pt x="70" y="47"/>
                    <a:pt x="68" y="47"/>
                    <a:pt x="65" y="47"/>
                  </a:cubicBezTo>
                  <a:close/>
                  <a:moveTo>
                    <a:pt x="37" y="51"/>
                  </a:moveTo>
                  <a:cubicBezTo>
                    <a:pt x="37" y="72"/>
                    <a:pt x="37" y="72"/>
                    <a:pt x="37" y="72"/>
                  </a:cubicBezTo>
                  <a:cubicBezTo>
                    <a:pt x="31" y="72"/>
                    <a:pt x="31" y="72"/>
                    <a:pt x="31" y="72"/>
                  </a:cubicBezTo>
                  <a:cubicBezTo>
                    <a:pt x="31" y="54"/>
                    <a:pt x="31" y="54"/>
                    <a:pt x="31" y="54"/>
                  </a:cubicBezTo>
                  <a:cubicBezTo>
                    <a:pt x="30" y="54"/>
                    <a:pt x="30" y="54"/>
                    <a:pt x="30" y="54"/>
                  </a:cubicBezTo>
                  <a:cubicBezTo>
                    <a:pt x="30" y="72"/>
                    <a:pt x="30" y="72"/>
                    <a:pt x="30" y="72"/>
                  </a:cubicBezTo>
                  <a:cubicBezTo>
                    <a:pt x="24" y="72"/>
                    <a:pt x="24" y="72"/>
                    <a:pt x="24" y="72"/>
                  </a:cubicBezTo>
                  <a:cubicBezTo>
                    <a:pt x="24" y="51"/>
                    <a:pt x="24" y="51"/>
                    <a:pt x="24" y="51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8" y="28"/>
                    <a:pt x="20" y="26"/>
                    <a:pt x="23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7"/>
                    <a:pt x="35" y="28"/>
                    <a:pt x="35" y="28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7" y="51"/>
                    <a:pt x="37" y="51"/>
                    <a:pt x="37" y="51"/>
                  </a:cubicBezTo>
                  <a:close/>
                  <a:moveTo>
                    <a:pt x="31" y="9"/>
                  </a:moveTo>
                  <a:cubicBezTo>
                    <a:pt x="35" y="9"/>
                    <a:pt x="39" y="12"/>
                    <a:pt x="39" y="17"/>
                  </a:cubicBezTo>
                  <a:cubicBezTo>
                    <a:pt x="39" y="19"/>
                    <a:pt x="38" y="20"/>
                    <a:pt x="37" y="22"/>
                  </a:cubicBezTo>
                  <a:cubicBezTo>
                    <a:pt x="37" y="22"/>
                    <a:pt x="37" y="22"/>
                    <a:pt x="37" y="23"/>
                  </a:cubicBezTo>
                  <a:cubicBezTo>
                    <a:pt x="35" y="24"/>
                    <a:pt x="33" y="25"/>
                    <a:pt x="31" y="25"/>
                  </a:cubicBezTo>
                  <a:cubicBezTo>
                    <a:pt x="26" y="25"/>
                    <a:pt x="22" y="21"/>
                    <a:pt x="22" y="17"/>
                  </a:cubicBezTo>
                  <a:cubicBezTo>
                    <a:pt x="22" y="12"/>
                    <a:pt x="26" y="9"/>
                    <a:pt x="31" y="9"/>
                  </a:cubicBezTo>
                  <a:close/>
                  <a:moveTo>
                    <a:pt x="81" y="9"/>
                  </a:moveTo>
                  <a:cubicBezTo>
                    <a:pt x="76" y="9"/>
                    <a:pt x="73" y="12"/>
                    <a:pt x="73" y="17"/>
                  </a:cubicBezTo>
                  <a:cubicBezTo>
                    <a:pt x="73" y="19"/>
                    <a:pt x="73" y="20"/>
                    <a:pt x="74" y="22"/>
                  </a:cubicBezTo>
                  <a:cubicBezTo>
                    <a:pt x="75" y="22"/>
                    <a:pt x="75" y="22"/>
                    <a:pt x="75" y="23"/>
                  </a:cubicBezTo>
                  <a:cubicBezTo>
                    <a:pt x="77" y="24"/>
                    <a:pt x="79" y="25"/>
                    <a:pt x="81" y="25"/>
                  </a:cubicBezTo>
                  <a:cubicBezTo>
                    <a:pt x="85" y="25"/>
                    <a:pt x="89" y="21"/>
                    <a:pt x="89" y="17"/>
                  </a:cubicBezTo>
                  <a:cubicBezTo>
                    <a:pt x="89" y="12"/>
                    <a:pt x="85" y="9"/>
                    <a:pt x="81" y="9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dirty="0"/>
            </a:p>
          </p:txBody>
        </p:sp>
      </p:grpSp>
      <p:pic>
        <p:nvPicPr>
          <p:cNvPr id="18444" name="图片 1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800000">
            <a:off x="149225" y="-482600"/>
            <a:ext cx="5534025" cy="3910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</p:cSld>
  <p:clrMapOvr>
    <a:masterClrMapping/>
  </p:clrMapOvr>
  <p:transition spd="slow" advTm="7433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20" name="直接连接符 1"/>
          <p:cNvSpPr>
            <a:spLocks noChangeShapeType="1"/>
          </p:cNvSpPr>
          <p:nvPr/>
        </p:nvSpPr>
        <p:spPr bwMode="auto">
          <a:xfrm>
            <a:off x="3206750" y="1851025"/>
            <a:ext cx="0" cy="2592388"/>
          </a:xfrm>
          <a:prstGeom prst="line">
            <a:avLst/>
          </a:prstGeom>
          <a:noFill/>
          <a:ln w="9525">
            <a:solidFill>
              <a:schemeClr val="accent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29721" name="组合 2"/>
          <p:cNvGrpSpPr>
            <a:grpSpLocks/>
          </p:cNvGrpSpPr>
          <p:nvPr/>
        </p:nvGrpSpPr>
        <p:grpSpPr bwMode="auto">
          <a:xfrm>
            <a:off x="3575050" y="2165350"/>
            <a:ext cx="576263" cy="576263"/>
            <a:chOff x="0" y="0"/>
            <a:chExt cx="1407810" cy="1407810"/>
          </a:xfrm>
        </p:grpSpPr>
        <p:sp>
          <p:nvSpPr>
            <p:cNvPr id="55316" name="圆角矩形 3"/>
            <p:cNvSpPr>
              <a:spLocks noChangeArrowheads="1"/>
            </p:cNvSpPr>
            <p:nvPr/>
          </p:nvSpPr>
          <p:spPr bwMode="auto">
            <a:xfrm>
              <a:off x="0" y="0"/>
              <a:ext cx="1407810" cy="1407810"/>
            </a:xfrm>
            <a:prstGeom prst="roundRect">
              <a:avLst>
                <a:gd name="adj" fmla="val 50000"/>
              </a:avLst>
            </a:prstGeom>
            <a:solidFill>
              <a:srgbClr val="87C42A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 typeface="Arial" charset="0"/>
                <a:buNone/>
              </a:pPr>
              <a:endParaRPr lang="zh-CN" altLang="zh-CN" sz="1800">
                <a:solidFill>
                  <a:srgbClr val="00CC99"/>
                </a:solidFill>
                <a:latin typeface="Arial" charset="0"/>
                <a:ea typeface="宋体" charset="-122"/>
              </a:endParaRPr>
            </a:p>
          </p:txBody>
        </p:sp>
        <p:sp useBgFill="1">
          <p:nvSpPr>
            <p:cNvPr id="55317" name="圆角矩形 68"/>
            <p:cNvSpPr>
              <a:spLocks noChangeArrowheads="1"/>
            </p:cNvSpPr>
            <p:nvPr/>
          </p:nvSpPr>
          <p:spPr bwMode="auto">
            <a:xfrm>
              <a:off x="156924" y="338722"/>
              <a:ext cx="1109202" cy="714250"/>
            </a:xfrm>
            <a:custGeom>
              <a:avLst/>
              <a:gdLst>
                <a:gd name="T0" fmla="*/ 351447 w 1142127"/>
                <a:gd name="T1" fmla="*/ 65524 h 735451"/>
                <a:gd name="T2" fmla="*/ 569390 w 1142127"/>
                <a:gd name="T3" fmla="*/ 199676 h 735451"/>
                <a:gd name="T4" fmla="*/ 663281 w 1142127"/>
                <a:gd name="T5" fmla="*/ 162217 h 735451"/>
                <a:gd name="T6" fmla="*/ 803860 w 1142127"/>
                <a:gd name="T7" fmla="*/ 302796 h 735451"/>
                <a:gd name="T8" fmla="*/ 801390 w 1142127"/>
                <a:gd name="T9" fmla="*/ 315038 h 735451"/>
                <a:gd name="T10" fmla="*/ 913761 w 1142127"/>
                <a:gd name="T11" fmla="*/ 478520 h 735451"/>
                <a:gd name="T12" fmla="*/ 738038 w 1142127"/>
                <a:gd name="T13" fmla="*/ 654244 h 735451"/>
                <a:gd name="T14" fmla="*/ 175724 w 1142127"/>
                <a:gd name="T15" fmla="*/ 654244 h 735451"/>
                <a:gd name="T16" fmla="*/ 0 w 1142127"/>
                <a:gd name="T17" fmla="*/ 478520 h 735451"/>
                <a:gd name="T18" fmla="*/ 106033 w 1142127"/>
                <a:gd name="T19" fmla="*/ 317477 h 735451"/>
                <a:gd name="T20" fmla="*/ 105433 w 1142127"/>
                <a:gd name="T21" fmla="*/ 311539 h 735451"/>
                <a:gd name="T22" fmla="*/ 351447 w 1142127"/>
                <a:gd name="T23" fmla="*/ 65524 h 735451"/>
                <a:gd name="T24" fmla="*/ 453699 w 1142127"/>
                <a:gd name="T25" fmla="*/ 0 h 735451"/>
                <a:gd name="T26" fmla="*/ 671642 w 1142127"/>
                <a:gd name="T27" fmla="*/ 134153 h 735451"/>
                <a:gd name="T28" fmla="*/ 765533 w 1142127"/>
                <a:gd name="T29" fmla="*/ 96694 h 735451"/>
                <a:gd name="T30" fmla="*/ 906111 w 1142127"/>
                <a:gd name="T31" fmla="*/ 237272 h 735451"/>
                <a:gd name="T32" fmla="*/ 903643 w 1142127"/>
                <a:gd name="T33" fmla="*/ 249514 h 735451"/>
                <a:gd name="T34" fmla="*/ 1016013 w 1142127"/>
                <a:gd name="T35" fmla="*/ 412997 h 735451"/>
                <a:gd name="T36" fmla="*/ 916265 w 1142127"/>
                <a:gd name="T37" fmla="*/ 569804 h 735451"/>
                <a:gd name="T38" fmla="*/ 949718 w 1142127"/>
                <a:gd name="T39" fmla="*/ 470234 h 735451"/>
                <a:gd name="T40" fmla="*/ 832576 w 1142127"/>
                <a:gd name="T41" fmla="*/ 299814 h 735451"/>
                <a:gd name="T42" fmla="*/ 835153 w 1142127"/>
                <a:gd name="T43" fmla="*/ 287052 h 735451"/>
                <a:gd name="T44" fmla="*/ 688607 w 1142127"/>
                <a:gd name="T45" fmla="*/ 140507 h 735451"/>
                <a:gd name="T46" fmla="*/ 590731 w 1142127"/>
                <a:gd name="T47" fmla="*/ 179554 h 735451"/>
                <a:gd name="T48" fmla="*/ 363538 w 1142127"/>
                <a:gd name="T49" fmla="*/ 39708 h 735451"/>
                <a:gd name="T50" fmla="*/ 312739 w 1142127"/>
                <a:gd name="T51" fmla="*/ 44830 h 735451"/>
                <a:gd name="T52" fmla="*/ 453699 w 1142127"/>
                <a:gd name="T53" fmla="*/ 0 h 735451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1142127" h="735451">
                  <a:moveTo>
                    <a:pt x="395071" y="73657"/>
                  </a:moveTo>
                  <a:cubicBezTo>
                    <a:pt x="502346" y="73657"/>
                    <a:pt x="595355" y="134738"/>
                    <a:pt x="640066" y="224461"/>
                  </a:cubicBezTo>
                  <a:cubicBezTo>
                    <a:pt x="667298" y="197950"/>
                    <a:pt x="704634" y="182352"/>
                    <a:pt x="745612" y="182352"/>
                  </a:cubicBezTo>
                  <a:cubicBezTo>
                    <a:pt x="832889" y="182352"/>
                    <a:pt x="903640" y="253104"/>
                    <a:pt x="903640" y="340380"/>
                  </a:cubicBezTo>
                  <a:lnTo>
                    <a:pt x="900863" y="354142"/>
                  </a:lnTo>
                  <a:cubicBezTo>
                    <a:pt x="974852" y="382299"/>
                    <a:pt x="1027183" y="453997"/>
                    <a:pt x="1027183" y="537916"/>
                  </a:cubicBezTo>
                  <a:cubicBezTo>
                    <a:pt x="1027183" y="647011"/>
                    <a:pt x="938743" y="735451"/>
                    <a:pt x="829648" y="735451"/>
                  </a:cubicBezTo>
                  <a:lnTo>
                    <a:pt x="197535" y="735451"/>
                  </a:lnTo>
                  <a:cubicBezTo>
                    <a:pt x="88440" y="735451"/>
                    <a:pt x="0" y="647011"/>
                    <a:pt x="0" y="537916"/>
                  </a:cubicBezTo>
                  <a:cubicBezTo>
                    <a:pt x="0" y="456704"/>
                    <a:pt x="49008" y="386940"/>
                    <a:pt x="119194" y="356883"/>
                  </a:cubicBezTo>
                  <a:cubicBezTo>
                    <a:pt x="118547" y="354674"/>
                    <a:pt x="118521" y="352443"/>
                    <a:pt x="118521" y="350207"/>
                  </a:cubicBezTo>
                  <a:cubicBezTo>
                    <a:pt x="118521" y="197473"/>
                    <a:pt x="242337" y="73657"/>
                    <a:pt x="395071" y="73657"/>
                  </a:cubicBezTo>
                  <a:close/>
                  <a:moveTo>
                    <a:pt x="510015" y="0"/>
                  </a:moveTo>
                  <a:cubicBezTo>
                    <a:pt x="617290" y="0"/>
                    <a:pt x="710299" y="61081"/>
                    <a:pt x="755010" y="150804"/>
                  </a:cubicBezTo>
                  <a:cubicBezTo>
                    <a:pt x="782242" y="124293"/>
                    <a:pt x="819578" y="108695"/>
                    <a:pt x="860556" y="108695"/>
                  </a:cubicBezTo>
                  <a:cubicBezTo>
                    <a:pt x="947833" y="108695"/>
                    <a:pt x="1018584" y="179447"/>
                    <a:pt x="1018584" y="266723"/>
                  </a:cubicBezTo>
                  <a:lnTo>
                    <a:pt x="1015807" y="280485"/>
                  </a:lnTo>
                  <a:cubicBezTo>
                    <a:pt x="1089796" y="308642"/>
                    <a:pt x="1142127" y="380340"/>
                    <a:pt x="1142127" y="464259"/>
                  </a:cubicBezTo>
                  <a:cubicBezTo>
                    <a:pt x="1142127" y="542469"/>
                    <a:pt x="1096675" y="610063"/>
                    <a:pt x="1029998" y="640529"/>
                  </a:cubicBezTo>
                  <a:cubicBezTo>
                    <a:pt x="1054923" y="609992"/>
                    <a:pt x="1067603" y="570777"/>
                    <a:pt x="1067603" y="528601"/>
                  </a:cubicBezTo>
                  <a:cubicBezTo>
                    <a:pt x="1067603" y="441120"/>
                    <a:pt x="1013051" y="366379"/>
                    <a:pt x="935921" y="337028"/>
                  </a:cubicBezTo>
                  <a:lnTo>
                    <a:pt x="938817" y="322682"/>
                  </a:lnTo>
                  <a:cubicBezTo>
                    <a:pt x="938817" y="231701"/>
                    <a:pt x="865062" y="157947"/>
                    <a:pt x="774081" y="157947"/>
                  </a:cubicBezTo>
                  <a:cubicBezTo>
                    <a:pt x="731364" y="157947"/>
                    <a:pt x="692443" y="174206"/>
                    <a:pt x="664055" y="201842"/>
                  </a:cubicBezTo>
                  <a:cubicBezTo>
                    <a:pt x="617446" y="108311"/>
                    <a:pt x="520490" y="44638"/>
                    <a:pt x="408662" y="44638"/>
                  </a:cubicBezTo>
                  <a:lnTo>
                    <a:pt x="351558" y="50395"/>
                  </a:lnTo>
                  <a:cubicBezTo>
                    <a:pt x="396233" y="18509"/>
                    <a:pt x="450962" y="0"/>
                    <a:pt x="510015" y="0"/>
                  </a:cubicBezTo>
                  <a:close/>
                </a:path>
              </a:pathLst>
            </a:custGeom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9724" name="组合 6"/>
          <p:cNvGrpSpPr>
            <a:grpSpLocks/>
          </p:cNvGrpSpPr>
          <p:nvPr/>
        </p:nvGrpSpPr>
        <p:grpSpPr bwMode="auto">
          <a:xfrm>
            <a:off x="3584575" y="2992438"/>
            <a:ext cx="557213" cy="555625"/>
            <a:chOff x="0" y="0"/>
            <a:chExt cx="1410703" cy="1410703"/>
          </a:xfrm>
        </p:grpSpPr>
        <p:sp>
          <p:nvSpPr>
            <p:cNvPr id="55314" name="圆角矩形 7"/>
            <p:cNvSpPr>
              <a:spLocks noChangeArrowheads="1"/>
            </p:cNvSpPr>
            <p:nvPr/>
          </p:nvSpPr>
          <p:spPr bwMode="auto">
            <a:xfrm>
              <a:off x="0" y="0"/>
              <a:ext cx="1410703" cy="1410703"/>
            </a:xfrm>
            <a:prstGeom prst="roundRect">
              <a:avLst>
                <a:gd name="adj" fmla="val 50000"/>
              </a:avLst>
            </a:prstGeom>
            <a:solidFill>
              <a:srgbClr val="87C42A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 typeface="Arial" charset="0"/>
                <a:buNone/>
              </a:pPr>
              <a:endParaRPr lang="zh-CN" altLang="zh-CN" sz="1800">
                <a:solidFill>
                  <a:srgbClr val="00CC99"/>
                </a:solidFill>
                <a:latin typeface="Arial" charset="0"/>
                <a:ea typeface="宋体" charset="-122"/>
              </a:endParaRPr>
            </a:p>
          </p:txBody>
        </p:sp>
        <p:sp useBgFill="1">
          <p:nvSpPr>
            <p:cNvPr id="55315" name="圆角矩形 16"/>
            <p:cNvSpPr>
              <a:spLocks noChangeAspect="1" noChangeArrowheads="1"/>
            </p:cNvSpPr>
            <p:nvPr/>
          </p:nvSpPr>
          <p:spPr bwMode="auto">
            <a:xfrm rot="-5400000">
              <a:off x="255352" y="255352"/>
              <a:ext cx="899998" cy="900000"/>
            </a:xfrm>
            <a:custGeom>
              <a:avLst/>
              <a:gdLst>
                <a:gd name="T0" fmla="*/ 685001 w 836083"/>
                <a:gd name="T1" fmla="*/ 343305 h 836083"/>
                <a:gd name="T2" fmla="*/ 685001 w 836083"/>
                <a:gd name="T3" fmla="*/ 420851 h 836083"/>
                <a:gd name="T4" fmla="*/ 508355 w 836083"/>
                <a:gd name="T5" fmla="*/ 420851 h 836083"/>
                <a:gd name="T6" fmla="*/ 508355 w 836083"/>
                <a:gd name="T7" fmla="*/ 421065 h 836083"/>
                <a:gd name="T8" fmla="*/ 386611 w 836083"/>
                <a:gd name="T9" fmla="*/ 491706 h 836083"/>
                <a:gd name="T10" fmla="*/ 387524 w 836083"/>
                <a:gd name="T11" fmla="*/ 632456 h 836083"/>
                <a:gd name="T12" fmla="*/ 510175 w 836083"/>
                <a:gd name="T13" fmla="*/ 701513 h 836083"/>
                <a:gd name="T14" fmla="*/ 510177 w 836083"/>
                <a:gd name="T15" fmla="*/ 701739 h 836083"/>
                <a:gd name="T16" fmla="*/ 685001 w 836083"/>
                <a:gd name="T17" fmla="*/ 701739 h 836083"/>
                <a:gd name="T18" fmla="*/ 685001 w 836083"/>
                <a:gd name="T19" fmla="*/ 779286 h 836083"/>
                <a:gd name="T20" fmla="*/ 500259 w 836083"/>
                <a:gd name="T21" fmla="*/ 779286 h 836083"/>
                <a:gd name="T22" fmla="*/ 500259 w 836083"/>
                <a:gd name="T23" fmla="*/ 777958 h 836083"/>
                <a:gd name="T24" fmla="*/ 320520 w 836083"/>
                <a:gd name="T25" fmla="*/ 671921 h 836083"/>
                <a:gd name="T26" fmla="*/ 295510 w 836083"/>
                <a:gd name="T27" fmla="*/ 600069 h 836083"/>
                <a:gd name="T28" fmla="*/ 243723 w 836083"/>
                <a:gd name="T29" fmla="*/ 600069 h 836083"/>
                <a:gd name="T30" fmla="*/ 243723 w 836083"/>
                <a:gd name="T31" fmla="*/ 701739 h 836083"/>
                <a:gd name="T32" fmla="*/ 204950 w 836083"/>
                <a:gd name="T33" fmla="*/ 701739 h 836083"/>
                <a:gd name="T34" fmla="*/ 204950 w 836083"/>
                <a:gd name="T35" fmla="*/ 420852 h 836083"/>
                <a:gd name="T36" fmla="*/ 243723 w 836083"/>
                <a:gd name="T37" fmla="*/ 420852 h 836083"/>
                <a:gd name="T38" fmla="*/ 243723 w 836083"/>
                <a:gd name="T39" fmla="*/ 522523 h 836083"/>
                <a:gd name="T40" fmla="*/ 295370 w 836083"/>
                <a:gd name="T41" fmla="*/ 522523 h 836083"/>
                <a:gd name="T42" fmla="*/ 319099 w 836083"/>
                <a:gd name="T43" fmla="*/ 453120 h 836083"/>
                <a:gd name="T44" fmla="*/ 500259 w 836083"/>
                <a:gd name="T45" fmla="*/ 344384 h 836083"/>
                <a:gd name="T46" fmla="*/ 500259 w 836083"/>
                <a:gd name="T47" fmla="*/ 343305 h 836083"/>
                <a:gd name="T48" fmla="*/ 508355 w 836083"/>
                <a:gd name="T49" fmla="*/ 343305 h 836083"/>
                <a:gd name="T50" fmla="*/ 685001 w 836083"/>
                <a:gd name="T51" fmla="*/ 343305 h 836083"/>
                <a:gd name="T52" fmla="*/ 917632 w 836083"/>
                <a:gd name="T53" fmla="*/ 561296 h 836083"/>
                <a:gd name="T54" fmla="*/ 796584 w 836083"/>
                <a:gd name="T55" fmla="*/ 682345 h 836083"/>
                <a:gd name="T56" fmla="*/ 511962 w 836083"/>
                <a:gd name="T57" fmla="*/ 682345 h 836083"/>
                <a:gd name="T58" fmla="*/ 390913 w 836083"/>
                <a:gd name="T59" fmla="*/ 561296 h 836083"/>
                <a:gd name="T60" fmla="*/ 511962 w 836083"/>
                <a:gd name="T61" fmla="*/ 440246 h 836083"/>
                <a:gd name="T62" fmla="*/ 796584 w 836083"/>
                <a:gd name="T63" fmla="*/ 440246 h 836083"/>
                <a:gd name="T64" fmla="*/ 917632 w 836083"/>
                <a:gd name="T65" fmla="*/ 561296 h 836083"/>
                <a:gd name="T66" fmla="*/ 1027701 w 836083"/>
                <a:gd name="T67" fmla="*/ 561298 h 836083"/>
                <a:gd name="T68" fmla="*/ 561292 w 836083"/>
                <a:gd name="T69" fmla="*/ 94881 h 836083"/>
                <a:gd name="T70" fmla="*/ 94881 w 836083"/>
                <a:gd name="T71" fmla="*/ 561298 h 836083"/>
                <a:gd name="T72" fmla="*/ 561292 w 836083"/>
                <a:gd name="T73" fmla="*/ 1027710 h 836083"/>
                <a:gd name="T74" fmla="*/ 1027701 w 836083"/>
                <a:gd name="T75" fmla="*/ 561298 h 836083"/>
                <a:gd name="T76" fmla="*/ 1122582 w 836083"/>
                <a:gd name="T77" fmla="*/ 561298 h 836083"/>
                <a:gd name="T78" fmla="*/ 561292 w 836083"/>
                <a:gd name="T79" fmla="*/ 1122591 h 836083"/>
                <a:gd name="T80" fmla="*/ 0 w 836083"/>
                <a:gd name="T81" fmla="*/ 561298 h 836083"/>
                <a:gd name="T82" fmla="*/ 561292 w 836083"/>
                <a:gd name="T83" fmla="*/ 0 h 836083"/>
                <a:gd name="T84" fmla="*/ 1122582 w 836083"/>
                <a:gd name="T85" fmla="*/ 561298 h 836083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836083" h="836083">
                  <a:moveTo>
                    <a:pt x="510179" y="255686"/>
                  </a:moveTo>
                  <a:lnTo>
                    <a:pt x="510179" y="313441"/>
                  </a:lnTo>
                  <a:lnTo>
                    <a:pt x="378615" y="313441"/>
                  </a:lnTo>
                  <a:lnTo>
                    <a:pt x="378615" y="313600"/>
                  </a:lnTo>
                  <a:cubicBezTo>
                    <a:pt x="341141" y="313600"/>
                    <a:pt x="306539" y="333678"/>
                    <a:pt x="287942" y="366213"/>
                  </a:cubicBezTo>
                  <a:cubicBezTo>
                    <a:pt x="269345" y="398747"/>
                    <a:pt x="269605" y="438751"/>
                    <a:pt x="288622" y="471041"/>
                  </a:cubicBezTo>
                  <a:cubicBezTo>
                    <a:pt x="307641" y="503332"/>
                    <a:pt x="342500" y="522958"/>
                    <a:pt x="379971" y="522472"/>
                  </a:cubicBezTo>
                  <a:lnTo>
                    <a:pt x="379973" y="522641"/>
                  </a:lnTo>
                  <a:lnTo>
                    <a:pt x="510179" y="522641"/>
                  </a:lnTo>
                  <a:lnTo>
                    <a:pt x="510179" y="580396"/>
                  </a:lnTo>
                  <a:lnTo>
                    <a:pt x="372585" y="580396"/>
                  </a:lnTo>
                  <a:lnTo>
                    <a:pt x="372585" y="579406"/>
                  </a:lnTo>
                  <a:cubicBezTo>
                    <a:pt x="317441" y="578233"/>
                    <a:pt x="266895" y="548273"/>
                    <a:pt x="238719" y="500433"/>
                  </a:cubicBezTo>
                  <a:cubicBezTo>
                    <a:pt x="228869" y="483708"/>
                    <a:pt x="222257" y="465652"/>
                    <a:pt x="220092" y="446919"/>
                  </a:cubicBezTo>
                  <a:lnTo>
                    <a:pt x="181522" y="446919"/>
                  </a:lnTo>
                  <a:lnTo>
                    <a:pt x="181522" y="522641"/>
                  </a:lnTo>
                  <a:lnTo>
                    <a:pt x="152644" y="522641"/>
                  </a:lnTo>
                  <a:lnTo>
                    <a:pt x="152644" y="313442"/>
                  </a:lnTo>
                  <a:lnTo>
                    <a:pt x="181522" y="313442"/>
                  </a:lnTo>
                  <a:lnTo>
                    <a:pt x="181522" y="389164"/>
                  </a:lnTo>
                  <a:lnTo>
                    <a:pt x="219987" y="389164"/>
                  </a:lnTo>
                  <a:cubicBezTo>
                    <a:pt x="222128" y="371124"/>
                    <a:pt x="228386" y="353701"/>
                    <a:pt x="237661" y="337474"/>
                  </a:cubicBezTo>
                  <a:cubicBezTo>
                    <a:pt x="265566" y="288655"/>
                    <a:pt x="316652" y="257879"/>
                    <a:pt x="372585" y="256490"/>
                  </a:cubicBezTo>
                  <a:lnTo>
                    <a:pt x="372585" y="255686"/>
                  </a:lnTo>
                  <a:lnTo>
                    <a:pt x="378615" y="255686"/>
                  </a:lnTo>
                  <a:lnTo>
                    <a:pt x="510179" y="255686"/>
                  </a:lnTo>
                  <a:close/>
                  <a:moveTo>
                    <a:pt x="683440" y="418041"/>
                  </a:moveTo>
                  <a:cubicBezTo>
                    <a:pt x="683440" y="467832"/>
                    <a:pt x="643076" y="508196"/>
                    <a:pt x="593285" y="508196"/>
                  </a:cubicBezTo>
                  <a:lnTo>
                    <a:pt x="381302" y="508196"/>
                  </a:lnTo>
                  <a:cubicBezTo>
                    <a:pt x="331511" y="508196"/>
                    <a:pt x="291147" y="467832"/>
                    <a:pt x="291147" y="418041"/>
                  </a:cubicBezTo>
                  <a:cubicBezTo>
                    <a:pt x="291147" y="368250"/>
                    <a:pt x="331511" y="327886"/>
                    <a:pt x="381302" y="327886"/>
                  </a:cubicBezTo>
                  <a:lnTo>
                    <a:pt x="593285" y="327886"/>
                  </a:lnTo>
                  <a:cubicBezTo>
                    <a:pt x="643076" y="327886"/>
                    <a:pt x="683440" y="368250"/>
                    <a:pt x="683440" y="418041"/>
                  </a:cubicBezTo>
                  <a:close/>
                  <a:moveTo>
                    <a:pt x="765417" y="418042"/>
                  </a:moveTo>
                  <a:cubicBezTo>
                    <a:pt x="765417" y="226191"/>
                    <a:pt x="609892" y="70666"/>
                    <a:pt x="418042" y="70666"/>
                  </a:cubicBezTo>
                  <a:cubicBezTo>
                    <a:pt x="226191" y="70666"/>
                    <a:pt x="70666" y="226191"/>
                    <a:pt x="70666" y="418042"/>
                  </a:cubicBezTo>
                  <a:cubicBezTo>
                    <a:pt x="70666" y="609892"/>
                    <a:pt x="226191" y="765417"/>
                    <a:pt x="418042" y="765417"/>
                  </a:cubicBezTo>
                  <a:cubicBezTo>
                    <a:pt x="609892" y="765417"/>
                    <a:pt x="765417" y="609892"/>
                    <a:pt x="765417" y="418042"/>
                  </a:cubicBezTo>
                  <a:close/>
                  <a:moveTo>
                    <a:pt x="836083" y="418042"/>
                  </a:moveTo>
                  <a:cubicBezTo>
                    <a:pt x="836083" y="648920"/>
                    <a:pt x="648920" y="836083"/>
                    <a:pt x="418042" y="836083"/>
                  </a:cubicBezTo>
                  <a:cubicBezTo>
                    <a:pt x="187163" y="836083"/>
                    <a:pt x="0" y="648920"/>
                    <a:pt x="0" y="418042"/>
                  </a:cubicBezTo>
                  <a:cubicBezTo>
                    <a:pt x="0" y="187163"/>
                    <a:pt x="187163" y="0"/>
                    <a:pt x="418042" y="0"/>
                  </a:cubicBezTo>
                  <a:cubicBezTo>
                    <a:pt x="648920" y="0"/>
                    <a:pt x="836083" y="187163"/>
                    <a:pt x="836083" y="418042"/>
                  </a:cubicBezTo>
                  <a:close/>
                </a:path>
              </a:pathLst>
            </a:custGeom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9727" name="组合 10"/>
          <p:cNvGrpSpPr>
            <a:grpSpLocks/>
          </p:cNvGrpSpPr>
          <p:nvPr/>
        </p:nvGrpSpPr>
        <p:grpSpPr bwMode="auto">
          <a:xfrm>
            <a:off x="3608388" y="3824288"/>
            <a:ext cx="511175" cy="511175"/>
            <a:chOff x="0" y="0"/>
            <a:chExt cx="647095" cy="647095"/>
          </a:xfrm>
        </p:grpSpPr>
        <p:sp>
          <p:nvSpPr>
            <p:cNvPr id="55312" name="圆角矩形 11"/>
            <p:cNvSpPr>
              <a:spLocks noChangeArrowheads="1"/>
            </p:cNvSpPr>
            <p:nvPr/>
          </p:nvSpPr>
          <p:spPr bwMode="auto">
            <a:xfrm>
              <a:off x="0" y="0"/>
              <a:ext cx="647095" cy="647095"/>
            </a:xfrm>
            <a:prstGeom prst="roundRect">
              <a:avLst>
                <a:gd name="adj" fmla="val 50000"/>
              </a:avLst>
            </a:prstGeom>
            <a:solidFill>
              <a:srgbClr val="87C42A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 typeface="Arial" charset="0"/>
                <a:buNone/>
              </a:pPr>
              <a:endParaRPr lang="zh-CN" altLang="zh-CN" sz="1800">
                <a:solidFill>
                  <a:srgbClr val="00CC99"/>
                </a:solidFill>
                <a:latin typeface="Arial" charset="0"/>
                <a:ea typeface="宋体" charset="-122"/>
              </a:endParaRPr>
            </a:p>
          </p:txBody>
        </p:sp>
        <p:sp useBgFill="1">
          <p:nvSpPr>
            <p:cNvPr id="55313" name="圆角矩形 43"/>
            <p:cNvSpPr>
              <a:spLocks noChangeArrowheads="1"/>
            </p:cNvSpPr>
            <p:nvPr/>
          </p:nvSpPr>
          <p:spPr bwMode="auto">
            <a:xfrm>
              <a:off x="102947" y="165976"/>
              <a:ext cx="441201" cy="315144"/>
            </a:xfrm>
            <a:custGeom>
              <a:avLst/>
              <a:gdLst>
                <a:gd name="T0" fmla="*/ 5146 w 887502"/>
                <a:gd name="T1" fmla="*/ 32682 h 633930"/>
                <a:gd name="T2" fmla="*/ 5146 w 887502"/>
                <a:gd name="T3" fmla="*/ 35263 h 633930"/>
                <a:gd name="T4" fmla="*/ 49059 w 887502"/>
                <a:gd name="T5" fmla="*/ 35263 h 633930"/>
                <a:gd name="T6" fmla="*/ 49059 w 887502"/>
                <a:gd name="T7" fmla="*/ 32682 h 633930"/>
                <a:gd name="T8" fmla="*/ 5146 w 887502"/>
                <a:gd name="T9" fmla="*/ 32682 h 633930"/>
                <a:gd name="T10" fmla="*/ 27432 w 887502"/>
                <a:gd name="T11" fmla="*/ 16739 h 633930"/>
                <a:gd name="T12" fmla="*/ 23223 w 887502"/>
                <a:gd name="T13" fmla="*/ 18597 h 633930"/>
                <a:gd name="T14" fmla="*/ 22349 w 887502"/>
                <a:gd name="T15" fmla="*/ 23114 h 633930"/>
                <a:gd name="T16" fmla="*/ 24468 w 887502"/>
                <a:gd name="T17" fmla="*/ 22479 h 633930"/>
                <a:gd name="T18" fmla="*/ 24952 w 887502"/>
                <a:gd name="T19" fmla="*/ 19976 h 633930"/>
                <a:gd name="T20" fmla="*/ 27285 w 887502"/>
                <a:gd name="T21" fmla="*/ 18947 h 633930"/>
                <a:gd name="T22" fmla="*/ 27432 w 887502"/>
                <a:gd name="T23" fmla="*/ 16739 h 633930"/>
                <a:gd name="T24" fmla="*/ 27102 w 887502"/>
                <a:gd name="T25" fmla="*/ 15874 h 633930"/>
                <a:gd name="T26" fmla="*/ 32806 w 887502"/>
                <a:gd name="T27" fmla="*/ 21578 h 633930"/>
                <a:gd name="T28" fmla="*/ 27102 w 887502"/>
                <a:gd name="T29" fmla="*/ 27282 h 633930"/>
                <a:gd name="T30" fmla="*/ 21398 w 887502"/>
                <a:gd name="T31" fmla="*/ 21578 h 633930"/>
                <a:gd name="T32" fmla="*/ 27102 w 887502"/>
                <a:gd name="T33" fmla="*/ 15874 h 633930"/>
                <a:gd name="T34" fmla="*/ 27102 w 887502"/>
                <a:gd name="T35" fmla="*/ 12545 h 633930"/>
                <a:gd name="T36" fmla="*/ 18068 w 887502"/>
                <a:gd name="T37" fmla="*/ 21578 h 633930"/>
                <a:gd name="T38" fmla="*/ 27102 w 887502"/>
                <a:gd name="T39" fmla="*/ 30613 h 633930"/>
                <a:gd name="T40" fmla="*/ 36137 w 887502"/>
                <a:gd name="T41" fmla="*/ 21578 h 633930"/>
                <a:gd name="T42" fmla="*/ 27102 w 887502"/>
                <a:gd name="T43" fmla="*/ 12545 h 633930"/>
                <a:gd name="T44" fmla="*/ 49059 w 887502"/>
                <a:gd name="T45" fmla="*/ 4092 h 633930"/>
                <a:gd name="T46" fmla="*/ 24462 w 887502"/>
                <a:gd name="T47" fmla="*/ 4237 h 633930"/>
                <a:gd name="T48" fmla="*/ 21990 w 887502"/>
                <a:gd name="T49" fmla="*/ 7222 h 633930"/>
                <a:gd name="T50" fmla="*/ 5146 w 887502"/>
                <a:gd name="T51" fmla="*/ 7222 h 633930"/>
                <a:gd name="T52" fmla="*/ 5146 w 887502"/>
                <a:gd name="T53" fmla="*/ 10351 h 633930"/>
                <a:gd name="T54" fmla="*/ 49059 w 887502"/>
                <a:gd name="T55" fmla="*/ 10351 h 633930"/>
                <a:gd name="T56" fmla="*/ 49059 w 887502"/>
                <a:gd name="T57" fmla="*/ 8786 h 633930"/>
                <a:gd name="T58" fmla="*/ 49059 w 887502"/>
                <a:gd name="T59" fmla="*/ 7222 h 633930"/>
                <a:gd name="T60" fmla="*/ 49059 w 887502"/>
                <a:gd name="T61" fmla="*/ 4092 h 633930"/>
                <a:gd name="T62" fmla="*/ 11140 w 887502"/>
                <a:gd name="T63" fmla="*/ 3116 h 633930"/>
                <a:gd name="T64" fmla="*/ 11140 w 887502"/>
                <a:gd name="T65" fmla="*/ 5697 h 633930"/>
                <a:gd name="T66" fmla="*/ 20650 w 887502"/>
                <a:gd name="T67" fmla="*/ 5697 h 633930"/>
                <a:gd name="T68" fmla="*/ 20650 w 887502"/>
                <a:gd name="T69" fmla="*/ 3116 h 633930"/>
                <a:gd name="T70" fmla="*/ 11140 w 887502"/>
                <a:gd name="T71" fmla="*/ 3116 h 633930"/>
                <a:gd name="T72" fmla="*/ 6453 w 887502"/>
                <a:gd name="T73" fmla="*/ 0 h 633930"/>
                <a:gd name="T74" fmla="*/ 47752 w 887502"/>
                <a:gd name="T75" fmla="*/ 0 h 633930"/>
                <a:gd name="T76" fmla="*/ 54205 w 887502"/>
                <a:gd name="T77" fmla="*/ 6453 h 633930"/>
                <a:gd name="T78" fmla="*/ 54205 w 887502"/>
                <a:gd name="T79" fmla="*/ 32265 h 633930"/>
                <a:gd name="T80" fmla="*/ 47752 w 887502"/>
                <a:gd name="T81" fmla="*/ 38718 h 633930"/>
                <a:gd name="T82" fmla="*/ 6453 w 887502"/>
                <a:gd name="T83" fmla="*/ 38718 h 633930"/>
                <a:gd name="T84" fmla="*/ 0 w 887502"/>
                <a:gd name="T85" fmla="*/ 32265 h 633930"/>
                <a:gd name="T86" fmla="*/ 0 w 887502"/>
                <a:gd name="T87" fmla="*/ 6453 h 633930"/>
                <a:gd name="T88" fmla="*/ 6453 w 887502"/>
                <a:gd name="T89" fmla="*/ 0 h 633930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887502" h="633930">
                  <a:moveTo>
                    <a:pt x="84255" y="535095"/>
                  </a:moveTo>
                  <a:lnTo>
                    <a:pt x="84255" y="577357"/>
                  </a:lnTo>
                  <a:lnTo>
                    <a:pt x="803248" y="577357"/>
                  </a:lnTo>
                  <a:lnTo>
                    <a:pt x="803248" y="535095"/>
                  </a:lnTo>
                  <a:lnTo>
                    <a:pt x="84255" y="535095"/>
                  </a:lnTo>
                  <a:close/>
                  <a:moveTo>
                    <a:pt x="449149" y="274073"/>
                  </a:moveTo>
                  <a:cubicBezTo>
                    <a:pt x="422581" y="272304"/>
                    <a:pt x="396832" y="283666"/>
                    <a:pt x="380230" y="304484"/>
                  </a:cubicBezTo>
                  <a:cubicBezTo>
                    <a:pt x="363629" y="325302"/>
                    <a:pt x="358282" y="352934"/>
                    <a:pt x="365919" y="378442"/>
                  </a:cubicBezTo>
                  <a:lnTo>
                    <a:pt x="400617" y="368053"/>
                  </a:lnTo>
                  <a:cubicBezTo>
                    <a:pt x="396386" y="353917"/>
                    <a:pt x="399349" y="338605"/>
                    <a:pt x="408549" y="327067"/>
                  </a:cubicBezTo>
                  <a:cubicBezTo>
                    <a:pt x="417750" y="315531"/>
                    <a:pt x="432019" y="309235"/>
                    <a:pt x="446743" y="310215"/>
                  </a:cubicBezTo>
                  <a:lnTo>
                    <a:pt x="449149" y="274073"/>
                  </a:lnTo>
                  <a:close/>
                  <a:moveTo>
                    <a:pt x="443751" y="259914"/>
                  </a:moveTo>
                  <a:cubicBezTo>
                    <a:pt x="495330" y="259914"/>
                    <a:pt x="537143" y="301727"/>
                    <a:pt x="537143" y="353306"/>
                  </a:cubicBezTo>
                  <a:cubicBezTo>
                    <a:pt x="537143" y="404885"/>
                    <a:pt x="495330" y="446698"/>
                    <a:pt x="443751" y="446698"/>
                  </a:cubicBezTo>
                  <a:cubicBezTo>
                    <a:pt x="392172" y="446698"/>
                    <a:pt x="350359" y="404885"/>
                    <a:pt x="350359" y="353306"/>
                  </a:cubicBezTo>
                  <a:cubicBezTo>
                    <a:pt x="350359" y="301727"/>
                    <a:pt x="392172" y="259914"/>
                    <a:pt x="443751" y="259914"/>
                  </a:cubicBezTo>
                  <a:close/>
                  <a:moveTo>
                    <a:pt x="443751" y="205389"/>
                  </a:moveTo>
                  <a:cubicBezTo>
                    <a:pt x="362059" y="205389"/>
                    <a:pt x="295834" y="271614"/>
                    <a:pt x="295834" y="353306"/>
                  </a:cubicBezTo>
                  <a:cubicBezTo>
                    <a:pt x="295834" y="434998"/>
                    <a:pt x="362059" y="501223"/>
                    <a:pt x="443751" y="501223"/>
                  </a:cubicBezTo>
                  <a:cubicBezTo>
                    <a:pt x="525443" y="501223"/>
                    <a:pt x="591668" y="434998"/>
                    <a:pt x="591668" y="353306"/>
                  </a:cubicBezTo>
                  <a:cubicBezTo>
                    <a:pt x="591668" y="271614"/>
                    <a:pt x="525443" y="205389"/>
                    <a:pt x="443751" y="205389"/>
                  </a:cubicBezTo>
                  <a:close/>
                  <a:moveTo>
                    <a:pt x="803248" y="66995"/>
                  </a:moveTo>
                  <a:lnTo>
                    <a:pt x="400521" y="69376"/>
                  </a:lnTo>
                  <a:lnTo>
                    <a:pt x="360040" y="118239"/>
                  </a:lnTo>
                  <a:lnTo>
                    <a:pt x="84255" y="118239"/>
                  </a:lnTo>
                  <a:lnTo>
                    <a:pt x="84255" y="169484"/>
                  </a:lnTo>
                  <a:lnTo>
                    <a:pt x="803248" y="169484"/>
                  </a:lnTo>
                  <a:lnTo>
                    <a:pt x="803248" y="143861"/>
                  </a:lnTo>
                  <a:lnTo>
                    <a:pt x="803248" y="118239"/>
                  </a:lnTo>
                  <a:lnTo>
                    <a:pt x="803248" y="66995"/>
                  </a:lnTo>
                  <a:close/>
                  <a:moveTo>
                    <a:pt x="182398" y="51019"/>
                  </a:moveTo>
                  <a:lnTo>
                    <a:pt x="182398" y="93281"/>
                  </a:lnTo>
                  <a:lnTo>
                    <a:pt x="338096" y="93281"/>
                  </a:lnTo>
                  <a:lnTo>
                    <a:pt x="338096" y="51019"/>
                  </a:lnTo>
                  <a:lnTo>
                    <a:pt x="182398" y="51019"/>
                  </a:lnTo>
                  <a:close/>
                  <a:moveTo>
                    <a:pt x="105657" y="0"/>
                  </a:moveTo>
                  <a:lnTo>
                    <a:pt x="781845" y="0"/>
                  </a:lnTo>
                  <a:cubicBezTo>
                    <a:pt x="840198" y="0"/>
                    <a:pt x="887502" y="47304"/>
                    <a:pt x="887502" y="105657"/>
                  </a:cubicBezTo>
                  <a:lnTo>
                    <a:pt x="887502" y="528273"/>
                  </a:lnTo>
                  <a:cubicBezTo>
                    <a:pt x="887502" y="586626"/>
                    <a:pt x="840198" y="633930"/>
                    <a:pt x="781845" y="633930"/>
                  </a:cubicBezTo>
                  <a:lnTo>
                    <a:pt x="105657" y="633930"/>
                  </a:lnTo>
                  <a:cubicBezTo>
                    <a:pt x="47304" y="633930"/>
                    <a:pt x="0" y="586626"/>
                    <a:pt x="0" y="528273"/>
                  </a:cubicBezTo>
                  <a:lnTo>
                    <a:pt x="0" y="105657"/>
                  </a:lnTo>
                  <a:cubicBezTo>
                    <a:pt x="0" y="47304"/>
                    <a:pt x="47304" y="0"/>
                    <a:pt x="105657" y="0"/>
                  </a:cubicBezTo>
                  <a:close/>
                </a:path>
              </a:pathLst>
            </a:custGeom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9730" name="Rectangle 4"/>
          <p:cNvSpPr>
            <a:spLocks noChangeArrowheads="1"/>
          </p:cNvSpPr>
          <p:nvPr/>
        </p:nvSpPr>
        <p:spPr bwMode="auto">
          <a:xfrm>
            <a:off x="4429125" y="2100263"/>
            <a:ext cx="3600450" cy="73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1100">
                <a:solidFill>
                  <a:srgbClr val="87C42A"/>
                </a:solidFill>
              </a:rPr>
              <a:t>在此处添加详细描述文本</a:t>
            </a:r>
            <a:r>
              <a:rPr lang="zh-CN" altLang="en-US" sz="800">
                <a:solidFill>
                  <a:srgbClr val="FFFFFF"/>
                </a:solidFill>
              </a:rPr>
              <a:t/>
            </a:r>
            <a:br>
              <a:rPr lang="zh-CN" altLang="en-US" sz="800">
                <a:solidFill>
                  <a:srgbClr val="FFFFFF"/>
                </a:solidFill>
              </a:rPr>
            </a:br>
            <a:r>
              <a:rPr lang="zh-CN" altLang="en-US" sz="800">
                <a:solidFill>
                  <a:srgbClr val="FFFFFF"/>
                </a:solidFill>
              </a:rPr>
              <a:t/>
            </a:r>
            <a:br>
              <a:rPr lang="zh-CN" altLang="en-US" sz="800">
                <a:solidFill>
                  <a:srgbClr val="FFFFFF"/>
                </a:solidFill>
              </a:rPr>
            </a:br>
            <a:r>
              <a:rPr lang="zh-CN" altLang="en-US" sz="800">
                <a:solidFill>
                  <a:srgbClr val="FEFEFE"/>
                </a:solidFill>
              </a:rPr>
              <a:t>在此处添加详细描述文本，尽量与标题文本语言风格相符合，语言描述尽量简洁生动，尽可能概括出段落内容，尽量将每页幻灯片文字内容控制在</a:t>
            </a:r>
            <a:r>
              <a:rPr lang="en-US" altLang="zh-CN" sz="800">
                <a:solidFill>
                  <a:srgbClr val="FEFEFE"/>
                </a:solidFill>
              </a:rPr>
              <a:t>200</a:t>
            </a:r>
            <a:r>
              <a:rPr lang="zh-CN" altLang="en-US" sz="800">
                <a:solidFill>
                  <a:srgbClr val="FEFEFE"/>
                </a:solidFill>
              </a:rPr>
              <a:t>字以内，将每页幻灯片动态演示时间长度尽量控制在</a:t>
            </a:r>
            <a:r>
              <a:rPr lang="en-US" altLang="zh-CN" sz="800">
                <a:solidFill>
                  <a:srgbClr val="FEFEFE"/>
                </a:solidFill>
              </a:rPr>
              <a:t>5</a:t>
            </a:r>
            <a:r>
              <a:rPr lang="zh-CN" altLang="en-US" sz="800">
                <a:solidFill>
                  <a:srgbClr val="FEFEFE"/>
                </a:solidFill>
              </a:rPr>
              <a:t>分钟以内。</a:t>
            </a:r>
            <a:endParaRPr lang="en-US" altLang="zh-CN" sz="800">
              <a:solidFill>
                <a:srgbClr val="FEFEFE"/>
              </a:solidFill>
            </a:endParaRPr>
          </a:p>
        </p:txBody>
      </p:sp>
      <p:grpSp>
        <p:nvGrpSpPr>
          <p:cNvPr id="29731" name="组合 17"/>
          <p:cNvGrpSpPr>
            <a:grpSpLocks/>
          </p:cNvGrpSpPr>
          <p:nvPr/>
        </p:nvGrpSpPr>
        <p:grpSpPr bwMode="auto">
          <a:xfrm>
            <a:off x="1585913" y="2119313"/>
            <a:ext cx="1079500" cy="1081087"/>
            <a:chOff x="0" y="0"/>
            <a:chExt cx="645768" cy="645768"/>
          </a:xfrm>
        </p:grpSpPr>
        <p:sp>
          <p:nvSpPr>
            <p:cNvPr id="55310" name="圆角矩形 18"/>
            <p:cNvSpPr>
              <a:spLocks noChangeArrowheads="1"/>
            </p:cNvSpPr>
            <p:nvPr/>
          </p:nvSpPr>
          <p:spPr bwMode="auto">
            <a:xfrm>
              <a:off x="0" y="0"/>
              <a:ext cx="645768" cy="645768"/>
            </a:xfrm>
            <a:prstGeom prst="roundRect">
              <a:avLst>
                <a:gd name="adj" fmla="val 50000"/>
              </a:avLst>
            </a:prstGeom>
            <a:solidFill>
              <a:srgbClr val="87C42A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 typeface="Arial" charset="0"/>
                <a:buNone/>
              </a:pPr>
              <a:endParaRPr lang="zh-CN" altLang="zh-CN" sz="1800">
                <a:solidFill>
                  <a:srgbClr val="87C42A"/>
                </a:solidFill>
                <a:latin typeface="Arial" charset="0"/>
                <a:ea typeface="宋体" charset="-122"/>
              </a:endParaRPr>
            </a:p>
          </p:txBody>
        </p:sp>
        <p:sp useBgFill="1">
          <p:nvSpPr>
            <p:cNvPr id="55311" name="空心弧 22"/>
            <p:cNvSpPr>
              <a:spLocks noChangeArrowheads="1"/>
            </p:cNvSpPr>
            <p:nvPr/>
          </p:nvSpPr>
          <p:spPr bwMode="auto">
            <a:xfrm>
              <a:off x="112442" y="121228"/>
              <a:ext cx="420883" cy="403311"/>
            </a:xfrm>
            <a:custGeom>
              <a:avLst/>
              <a:gdLst>
                <a:gd name="T0" fmla="*/ 47177 w 872917"/>
                <a:gd name="T1" fmla="*/ 20941 h 836472"/>
                <a:gd name="T2" fmla="*/ 47177 w 872917"/>
                <a:gd name="T3" fmla="*/ 39310 h 836472"/>
                <a:gd name="T4" fmla="*/ 41279 w 872917"/>
                <a:gd name="T5" fmla="*/ 45207 h 836472"/>
                <a:gd name="T6" fmla="*/ 5897 w 872917"/>
                <a:gd name="T7" fmla="*/ 45207 h 836472"/>
                <a:gd name="T8" fmla="*/ 0 w 872917"/>
                <a:gd name="T9" fmla="*/ 39310 h 836472"/>
                <a:gd name="T10" fmla="*/ 0 w 872917"/>
                <a:gd name="T11" fmla="*/ 21265 h 836472"/>
                <a:gd name="T12" fmla="*/ 20346 w 872917"/>
                <a:gd name="T13" fmla="*/ 27664 h 836472"/>
                <a:gd name="T14" fmla="*/ 18871 w 872917"/>
                <a:gd name="T15" fmla="*/ 34745 h 836472"/>
                <a:gd name="T16" fmla="*/ 28306 w 872917"/>
                <a:gd name="T17" fmla="*/ 34745 h 836472"/>
                <a:gd name="T18" fmla="*/ 26825 w 872917"/>
                <a:gd name="T19" fmla="*/ 27636 h 836472"/>
                <a:gd name="T20" fmla="*/ 47177 w 872917"/>
                <a:gd name="T21" fmla="*/ 20941 h 836472"/>
                <a:gd name="T22" fmla="*/ 24572 w 872917"/>
                <a:gd name="T23" fmla="*/ 4862 h 836472"/>
                <a:gd name="T24" fmla="*/ 18158 w 872917"/>
                <a:gd name="T25" fmla="*/ 6550 h 836472"/>
                <a:gd name="T26" fmla="*/ 15437 w 872917"/>
                <a:gd name="T27" fmla="*/ 9824 h 836472"/>
                <a:gd name="T28" fmla="*/ 31714 w 872917"/>
                <a:gd name="T29" fmla="*/ 9824 h 836472"/>
                <a:gd name="T30" fmla="*/ 30490 w 872917"/>
                <a:gd name="T31" fmla="*/ 7855 h 836472"/>
                <a:gd name="T32" fmla="*/ 24572 w 872917"/>
                <a:gd name="T33" fmla="*/ 4862 h 836472"/>
                <a:gd name="T34" fmla="*/ 22562 w 872917"/>
                <a:gd name="T35" fmla="*/ 37 h 836472"/>
                <a:gd name="T36" fmla="*/ 34043 w 872917"/>
                <a:gd name="T37" fmla="*/ 4613 h 836472"/>
                <a:gd name="T38" fmla="*/ 37012 w 872917"/>
                <a:gd name="T39" fmla="*/ 9824 h 836472"/>
                <a:gd name="T40" fmla="*/ 41279 w 872917"/>
                <a:gd name="T41" fmla="*/ 9824 h 836472"/>
                <a:gd name="T42" fmla="*/ 47177 w 872917"/>
                <a:gd name="T43" fmla="*/ 15722 h 836472"/>
                <a:gd name="T44" fmla="*/ 47177 w 872917"/>
                <a:gd name="T45" fmla="*/ 17572 h 836472"/>
                <a:gd name="T46" fmla="*/ 26168 w 872917"/>
                <a:gd name="T47" fmla="*/ 24484 h 836472"/>
                <a:gd name="T48" fmla="*/ 25947 w 872917"/>
                <a:gd name="T49" fmla="*/ 23423 h 836472"/>
                <a:gd name="T50" fmla="*/ 21230 w 872917"/>
                <a:gd name="T51" fmla="*/ 23423 h 836472"/>
                <a:gd name="T52" fmla="*/ 21040 w 872917"/>
                <a:gd name="T53" fmla="*/ 24333 h 836472"/>
                <a:gd name="T54" fmla="*/ 0 w 872917"/>
                <a:gd name="T55" fmla="*/ 17715 h 836472"/>
                <a:gd name="T56" fmla="*/ 0 w 872917"/>
                <a:gd name="T57" fmla="*/ 15722 h 836472"/>
                <a:gd name="T58" fmla="*/ 5897 w 872917"/>
                <a:gd name="T59" fmla="*/ 9824 h 836472"/>
                <a:gd name="T60" fmla="*/ 10172 w 872917"/>
                <a:gd name="T61" fmla="*/ 9824 h 836472"/>
                <a:gd name="T62" fmla="*/ 15362 w 872917"/>
                <a:gd name="T63" fmla="*/ 2636 h 836472"/>
                <a:gd name="T64" fmla="*/ 22562 w 872917"/>
                <a:gd name="T65" fmla="*/ 37 h 836472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872917" h="836472">
                  <a:moveTo>
                    <a:pt x="872917" y="387463"/>
                  </a:moveTo>
                  <a:lnTo>
                    <a:pt x="872917" y="727355"/>
                  </a:lnTo>
                  <a:cubicBezTo>
                    <a:pt x="872917" y="787619"/>
                    <a:pt x="824064" y="836472"/>
                    <a:pt x="763800" y="836472"/>
                  </a:cubicBezTo>
                  <a:lnTo>
                    <a:pt x="109117" y="836472"/>
                  </a:lnTo>
                  <a:cubicBezTo>
                    <a:pt x="48853" y="836472"/>
                    <a:pt x="0" y="787619"/>
                    <a:pt x="0" y="727355"/>
                  </a:cubicBezTo>
                  <a:lnTo>
                    <a:pt x="0" y="393462"/>
                  </a:lnTo>
                  <a:lnTo>
                    <a:pt x="376465" y="511868"/>
                  </a:lnTo>
                  <a:lnTo>
                    <a:pt x="349167" y="642896"/>
                  </a:lnTo>
                  <a:lnTo>
                    <a:pt x="523750" y="642896"/>
                  </a:lnTo>
                  <a:lnTo>
                    <a:pt x="496346" y="511356"/>
                  </a:lnTo>
                  <a:lnTo>
                    <a:pt x="872917" y="387463"/>
                  </a:lnTo>
                  <a:close/>
                  <a:moveTo>
                    <a:pt x="454651" y="89951"/>
                  </a:moveTo>
                  <a:cubicBezTo>
                    <a:pt x="413879" y="85636"/>
                    <a:pt x="371578" y="95760"/>
                    <a:pt x="335971" y="121192"/>
                  </a:cubicBezTo>
                  <a:cubicBezTo>
                    <a:pt x="313511" y="137234"/>
                    <a:pt x="295948" y="157772"/>
                    <a:pt x="285636" y="181784"/>
                  </a:cubicBezTo>
                  <a:lnTo>
                    <a:pt x="586808" y="181784"/>
                  </a:lnTo>
                  <a:cubicBezTo>
                    <a:pt x="582405" y="168081"/>
                    <a:pt x="574102" y="156229"/>
                    <a:pt x="564164" y="145339"/>
                  </a:cubicBezTo>
                  <a:cubicBezTo>
                    <a:pt x="534669" y="113018"/>
                    <a:pt x="495424" y="94265"/>
                    <a:pt x="454651" y="89951"/>
                  </a:cubicBezTo>
                  <a:close/>
                  <a:moveTo>
                    <a:pt x="417458" y="679"/>
                  </a:moveTo>
                  <a:cubicBezTo>
                    <a:pt x="495129" y="-4923"/>
                    <a:pt x="574048" y="24160"/>
                    <a:pt x="629894" y="85355"/>
                  </a:cubicBezTo>
                  <a:cubicBezTo>
                    <a:pt x="655919" y="113874"/>
                    <a:pt x="674543" y="146746"/>
                    <a:pt x="684840" y="181784"/>
                  </a:cubicBezTo>
                  <a:lnTo>
                    <a:pt x="763800" y="181784"/>
                  </a:lnTo>
                  <a:cubicBezTo>
                    <a:pt x="824064" y="181784"/>
                    <a:pt x="872917" y="230637"/>
                    <a:pt x="872917" y="290901"/>
                  </a:cubicBezTo>
                  <a:lnTo>
                    <a:pt x="872917" y="325135"/>
                  </a:lnTo>
                  <a:lnTo>
                    <a:pt x="484194" y="453026"/>
                  </a:lnTo>
                  <a:lnTo>
                    <a:pt x="480104" y="433396"/>
                  </a:lnTo>
                  <a:lnTo>
                    <a:pt x="392813" y="433396"/>
                  </a:lnTo>
                  <a:lnTo>
                    <a:pt x="389304" y="450237"/>
                  </a:lnTo>
                  <a:lnTo>
                    <a:pt x="0" y="327793"/>
                  </a:lnTo>
                  <a:lnTo>
                    <a:pt x="0" y="290901"/>
                  </a:lnTo>
                  <a:cubicBezTo>
                    <a:pt x="0" y="230637"/>
                    <a:pt x="48853" y="181784"/>
                    <a:pt x="109117" y="181784"/>
                  </a:cubicBezTo>
                  <a:lnTo>
                    <a:pt x="188214" y="181784"/>
                  </a:lnTo>
                  <a:cubicBezTo>
                    <a:pt x="203958" y="129561"/>
                    <a:pt x="236927" y="82582"/>
                    <a:pt x="284252" y="48780"/>
                  </a:cubicBezTo>
                  <a:cubicBezTo>
                    <a:pt x="324702" y="19889"/>
                    <a:pt x="370855" y="4041"/>
                    <a:pt x="417458" y="679"/>
                  </a:cubicBezTo>
                  <a:close/>
                </a:path>
              </a:pathLst>
            </a:custGeom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9734" name="TextBox 21"/>
          <p:cNvSpPr>
            <a:spLocks noChangeArrowheads="1"/>
          </p:cNvSpPr>
          <p:nvPr/>
        </p:nvSpPr>
        <p:spPr bwMode="auto">
          <a:xfrm>
            <a:off x="1260475" y="3384550"/>
            <a:ext cx="1728788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900">
                <a:solidFill>
                  <a:srgbClr val="FFFFFF"/>
                </a:solidFill>
              </a:rPr>
              <a:t>在此处添加详细描述文本，尽量与标题文本语言风格相</a:t>
            </a:r>
            <a:endParaRPr lang="en-US" altLang="zh-CN" sz="900">
              <a:solidFill>
                <a:srgbClr val="FFFFFF"/>
              </a:solidFill>
            </a:endParaRPr>
          </a:p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900">
                <a:solidFill>
                  <a:srgbClr val="FFFFFF"/>
                </a:solidFill>
              </a:rPr>
              <a:t>符合</a:t>
            </a:r>
            <a:r>
              <a:rPr lang="en-US" altLang="zh-CN" sz="900">
                <a:solidFill>
                  <a:srgbClr val="FFFFFF"/>
                </a:solidFill>
              </a:rPr>
              <a:t>,</a:t>
            </a:r>
            <a:r>
              <a:rPr lang="zh-CN" altLang="en-US" sz="900">
                <a:solidFill>
                  <a:srgbClr val="FFFFFF"/>
                </a:solidFill>
              </a:rPr>
              <a:t>语言描述尽量简洁生动。</a:t>
            </a:r>
          </a:p>
        </p:txBody>
      </p:sp>
      <p:sp>
        <p:nvSpPr>
          <p:cNvPr id="29735" name="矩形 22"/>
          <p:cNvSpPr>
            <a:spLocks noChangeArrowheads="1"/>
          </p:cNvSpPr>
          <p:nvPr/>
        </p:nvSpPr>
        <p:spPr bwMode="auto">
          <a:xfrm>
            <a:off x="1728788" y="3938588"/>
            <a:ext cx="793750" cy="249237"/>
          </a:xfrm>
          <a:prstGeom prst="rect">
            <a:avLst/>
          </a:prstGeom>
          <a:solidFill>
            <a:srgbClr val="87C42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1000">
                <a:solidFill>
                  <a:srgbClr val="FFFFFF"/>
                </a:solidFill>
              </a:rPr>
              <a:t>相关文字</a:t>
            </a:r>
          </a:p>
        </p:txBody>
      </p:sp>
      <p:sp>
        <p:nvSpPr>
          <p:cNvPr id="29736" name="Rectangle 4"/>
          <p:cNvSpPr>
            <a:spLocks noChangeArrowheads="1"/>
          </p:cNvSpPr>
          <p:nvPr/>
        </p:nvSpPr>
        <p:spPr bwMode="auto">
          <a:xfrm>
            <a:off x="4429125" y="2922588"/>
            <a:ext cx="3600450" cy="73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1100">
                <a:solidFill>
                  <a:srgbClr val="87C42A"/>
                </a:solidFill>
              </a:rPr>
              <a:t>在此处添加详细描述文本</a:t>
            </a:r>
            <a:r>
              <a:rPr lang="zh-CN" altLang="en-US" sz="800">
                <a:solidFill>
                  <a:srgbClr val="FFFFFF"/>
                </a:solidFill>
              </a:rPr>
              <a:t/>
            </a:r>
            <a:br>
              <a:rPr lang="zh-CN" altLang="en-US" sz="800">
                <a:solidFill>
                  <a:srgbClr val="FFFFFF"/>
                </a:solidFill>
              </a:rPr>
            </a:br>
            <a:r>
              <a:rPr lang="zh-CN" altLang="en-US" sz="800">
                <a:solidFill>
                  <a:srgbClr val="FFFFFF"/>
                </a:solidFill>
              </a:rPr>
              <a:t/>
            </a:r>
            <a:br>
              <a:rPr lang="zh-CN" altLang="en-US" sz="800">
                <a:solidFill>
                  <a:srgbClr val="FFFFFF"/>
                </a:solidFill>
              </a:rPr>
            </a:br>
            <a:r>
              <a:rPr lang="zh-CN" altLang="en-US" sz="800">
                <a:solidFill>
                  <a:srgbClr val="FEFEFE"/>
                </a:solidFill>
              </a:rPr>
              <a:t>在此处添加详细描述文本，尽量与标题文本语言风格相符合，语言描述尽量简洁生动，尽可能概括出段落内容，尽量将每页幻灯片文字内容控制在</a:t>
            </a:r>
            <a:r>
              <a:rPr lang="en-US" altLang="zh-CN" sz="800">
                <a:solidFill>
                  <a:srgbClr val="FEFEFE"/>
                </a:solidFill>
              </a:rPr>
              <a:t>200</a:t>
            </a:r>
            <a:r>
              <a:rPr lang="zh-CN" altLang="en-US" sz="800">
                <a:solidFill>
                  <a:srgbClr val="FEFEFE"/>
                </a:solidFill>
              </a:rPr>
              <a:t>字以内，将每页幻灯片动态演示时间长度尽量控制在</a:t>
            </a:r>
            <a:r>
              <a:rPr lang="en-US" altLang="zh-CN" sz="800">
                <a:solidFill>
                  <a:srgbClr val="FEFEFE"/>
                </a:solidFill>
              </a:rPr>
              <a:t>5</a:t>
            </a:r>
            <a:r>
              <a:rPr lang="zh-CN" altLang="en-US" sz="800">
                <a:solidFill>
                  <a:srgbClr val="FEFEFE"/>
                </a:solidFill>
              </a:rPr>
              <a:t>分钟以内。</a:t>
            </a:r>
            <a:endParaRPr lang="en-US" altLang="zh-CN" sz="800">
              <a:solidFill>
                <a:srgbClr val="FEFEFE"/>
              </a:solidFill>
            </a:endParaRPr>
          </a:p>
        </p:txBody>
      </p:sp>
      <p:sp>
        <p:nvSpPr>
          <p:cNvPr id="29737" name="Rectangle 4"/>
          <p:cNvSpPr>
            <a:spLocks noChangeArrowheads="1"/>
          </p:cNvSpPr>
          <p:nvPr/>
        </p:nvSpPr>
        <p:spPr bwMode="auto">
          <a:xfrm>
            <a:off x="4429125" y="3729038"/>
            <a:ext cx="3600450" cy="73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1100">
                <a:solidFill>
                  <a:srgbClr val="87C42A"/>
                </a:solidFill>
              </a:rPr>
              <a:t>在此处添加详细描述文本</a:t>
            </a:r>
            <a:r>
              <a:rPr lang="zh-CN" altLang="en-US" sz="800">
                <a:solidFill>
                  <a:srgbClr val="FFFFFF"/>
                </a:solidFill>
              </a:rPr>
              <a:t/>
            </a:r>
            <a:br>
              <a:rPr lang="zh-CN" altLang="en-US" sz="800">
                <a:solidFill>
                  <a:srgbClr val="FFFFFF"/>
                </a:solidFill>
              </a:rPr>
            </a:br>
            <a:r>
              <a:rPr lang="zh-CN" altLang="en-US" sz="800">
                <a:solidFill>
                  <a:srgbClr val="FFFFFF"/>
                </a:solidFill>
              </a:rPr>
              <a:t/>
            </a:r>
            <a:br>
              <a:rPr lang="zh-CN" altLang="en-US" sz="800">
                <a:solidFill>
                  <a:srgbClr val="FFFFFF"/>
                </a:solidFill>
              </a:rPr>
            </a:br>
            <a:r>
              <a:rPr lang="zh-CN" altLang="en-US" sz="800">
                <a:solidFill>
                  <a:srgbClr val="FEFEFE"/>
                </a:solidFill>
              </a:rPr>
              <a:t>在此处添加详细描述文本，尽量与标题文本语言风格相符合，语言描述尽量简洁生动，尽可能概括出段落内容，尽量将每页幻灯片文字内容控制在</a:t>
            </a:r>
            <a:r>
              <a:rPr lang="en-US" altLang="zh-CN" sz="800">
                <a:solidFill>
                  <a:srgbClr val="FEFEFE"/>
                </a:solidFill>
              </a:rPr>
              <a:t>200</a:t>
            </a:r>
            <a:r>
              <a:rPr lang="zh-CN" altLang="en-US" sz="800">
                <a:solidFill>
                  <a:srgbClr val="FEFEFE"/>
                </a:solidFill>
              </a:rPr>
              <a:t>字以内，将每页幻灯片动态演示时间长度尽量控制在</a:t>
            </a:r>
            <a:r>
              <a:rPr lang="en-US" altLang="zh-CN" sz="800">
                <a:solidFill>
                  <a:srgbClr val="FEFEFE"/>
                </a:solidFill>
              </a:rPr>
              <a:t>5</a:t>
            </a:r>
            <a:r>
              <a:rPr lang="zh-CN" altLang="en-US" sz="800">
                <a:solidFill>
                  <a:srgbClr val="FEFEFE"/>
                </a:solidFill>
              </a:rPr>
              <a:t>分钟以内。</a:t>
            </a:r>
            <a:endParaRPr lang="en-US" altLang="zh-CN" sz="800">
              <a:solidFill>
                <a:srgbClr val="FEFEFE"/>
              </a:solidFill>
            </a:endParaRPr>
          </a:p>
        </p:txBody>
      </p:sp>
      <p:sp>
        <p:nvSpPr>
          <p:cNvPr id="55308" name="TextBox 3"/>
          <p:cNvSpPr>
            <a:spLocks noChangeArrowheads="1"/>
          </p:cNvSpPr>
          <p:nvPr/>
        </p:nvSpPr>
        <p:spPr bwMode="auto">
          <a:xfrm>
            <a:off x="755650" y="796925"/>
            <a:ext cx="3024188" cy="631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zh-CN" sz="2400">
                <a:solidFill>
                  <a:srgbClr val="87C42A"/>
                </a:solidFill>
              </a:rPr>
              <a:t>单击此处添加标题</a:t>
            </a:r>
          </a:p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zh-CN" sz="1100">
                <a:solidFill>
                  <a:srgbClr val="87C42A"/>
                </a:solidFill>
              </a:rPr>
              <a:t>尽量与标题文本语言风格相符合</a:t>
            </a:r>
          </a:p>
        </p:txBody>
      </p:sp>
      <p:pic>
        <p:nvPicPr>
          <p:cNvPr id="55309" name="图片 2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075488" flipH="1">
            <a:off x="884237" y="-781049"/>
            <a:ext cx="784225" cy="248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</p:cSld>
  <p:clrMapOvr>
    <a:masterClrMapping/>
  </p:clrMapOvr>
  <p:transition spd="slow" advTm="6008">
    <p:cover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97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97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97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10" dur="1000"/>
                                        <p:tgtEl>
                                          <p:spTgt spid="297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97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97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1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97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97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1900"/>
                            </p:stCondLst>
                            <p:childTnLst>
                              <p:par>
                                <p:cTn id="21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arn(outHorizontal)">
                                      <p:cBhvr>
                                        <p:cTn id="23" dur="500"/>
                                        <p:tgtEl>
                                          <p:spTgt spid="297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4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97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97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29" dur="500"/>
                                        <p:tgtEl>
                                          <p:spTgt spid="297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97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97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34" dur="500"/>
                                        <p:tgtEl>
                                          <p:spTgt spid="297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97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97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39" dur="500"/>
                                        <p:tgtEl>
                                          <p:spTgt spid="297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2900"/>
                            </p:stCondLst>
                            <p:childTnLst>
                              <p:par>
                                <p:cTn id="4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97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97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97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97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97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97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20" grpId="0" animBg="1"/>
      <p:bldP spid="29730" grpId="0" bldLvl="0"/>
      <p:bldP spid="29734" grpId="0" bldLvl="0"/>
      <p:bldP spid="29735" grpId="0" bldLvl="0" animBg="1"/>
      <p:bldP spid="29736" grpId="0" bldLvl="0"/>
      <p:bldP spid="29737" grpId="0" bldLvl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4" name="组合 1"/>
          <p:cNvGrpSpPr>
            <a:grpSpLocks/>
          </p:cNvGrpSpPr>
          <p:nvPr/>
        </p:nvGrpSpPr>
        <p:grpSpPr bwMode="auto">
          <a:xfrm>
            <a:off x="1123865" y="3325812"/>
            <a:ext cx="2743200" cy="171450"/>
            <a:chOff x="0" y="0"/>
            <a:chExt cx="2743200" cy="171450"/>
          </a:xfrm>
          <a:solidFill>
            <a:srgbClr val="87C42A"/>
          </a:solidFill>
        </p:grpSpPr>
        <p:sp>
          <p:nvSpPr>
            <p:cNvPr id="43043" name="Rectangle 24"/>
            <p:cNvSpPr>
              <a:spLocks noChangeArrowheads="1"/>
            </p:cNvSpPr>
            <p:nvPr/>
          </p:nvSpPr>
          <p:spPr bwMode="auto">
            <a:xfrm>
              <a:off x="0" y="0"/>
              <a:ext cx="2743200" cy="17145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9pPr>
            </a:lstStyle>
            <a:p>
              <a:pPr algn="r" eaLnBrk="1" hangingPunct="1">
                <a:defRPr/>
              </a:pPr>
              <a:r>
                <a:rPr lang="en-US" altLang="zh-CN" sz="800" dirty="0">
                  <a:solidFill>
                    <a:srgbClr val="87C42A"/>
                  </a:solidFill>
                  <a:sym typeface="Open Sans" panose="020B0606030504020204" pitchFamily="34" charset="0"/>
                </a:rPr>
                <a:t>75%</a:t>
              </a:r>
              <a:endParaRPr lang="zh-CN" altLang="en-US" dirty="0">
                <a:solidFill>
                  <a:srgbClr val="87C42A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3044" name="Rectangle 25"/>
            <p:cNvSpPr>
              <a:spLocks noChangeArrowheads="1"/>
            </p:cNvSpPr>
            <p:nvPr/>
          </p:nvSpPr>
          <p:spPr bwMode="auto">
            <a:xfrm>
              <a:off x="0" y="0"/>
              <a:ext cx="1920240" cy="1714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9pPr>
            </a:lstStyle>
            <a:p>
              <a:pPr eaLnBrk="1" hangingPunct="1">
                <a:defRPr/>
              </a:pPr>
              <a:r>
                <a:rPr lang="en-US" altLang="zh-CN" sz="800" dirty="0">
                  <a:solidFill>
                    <a:srgbClr val="87C42A"/>
                  </a:solidFill>
                  <a:sym typeface="Open Sans" panose="020B0606030504020204" pitchFamily="34" charset="0"/>
                </a:rPr>
                <a:t>FACEBOOK</a:t>
              </a:r>
              <a:endParaRPr lang="zh-CN" altLang="en-US" dirty="0">
                <a:solidFill>
                  <a:srgbClr val="87C42A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30747" name="组合 4"/>
          <p:cNvGrpSpPr>
            <a:grpSpLocks/>
          </p:cNvGrpSpPr>
          <p:nvPr/>
        </p:nvGrpSpPr>
        <p:grpSpPr bwMode="auto">
          <a:xfrm>
            <a:off x="1123865" y="3544887"/>
            <a:ext cx="2743200" cy="171450"/>
            <a:chOff x="0" y="0"/>
            <a:chExt cx="2743200" cy="171450"/>
          </a:xfrm>
          <a:solidFill>
            <a:srgbClr val="87C42A"/>
          </a:solidFill>
        </p:grpSpPr>
        <p:sp>
          <p:nvSpPr>
            <p:cNvPr id="43041" name="Rectangle 26"/>
            <p:cNvSpPr>
              <a:spLocks noChangeArrowheads="1"/>
            </p:cNvSpPr>
            <p:nvPr/>
          </p:nvSpPr>
          <p:spPr bwMode="auto">
            <a:xfrm>
              <a:off x="0" y="0"/>
              <a:ext cx="2743200" cy="17145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9pPr>
            </a:lstStyle>
            <a:p>
              <a:pPr algn="r" eaLnBrk="1" hangingPunct="1">
                <a:defRPr/>
              </a:pPr>
              <a:r>
                <a:rPr lang="en-US" altLang="zh-CN" sz="800">
                  <a:solidFill>
                    <a:srgbClr val="87C42A"/>
                  </a:solidFill>
                  <a:sym typeface="Open Sans" panose="020B0606030504020204" pitchFamily="34" charset="0"/>
                </a:rPr>
                <a:t>92%</a:t>
              </a:r>
              <a:endParaRPr lang="zh-CN" altLang="en-US">
                <a:solidFill>
                  <a:srgbClr val="87C42A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3042" name="Rectangle 27"/>
            <p:cNvSpPr>
              <a:spLocks noChangeArrowheads="1"/>
            </p:cNvSpPr>
            <p:nvPr/>
          </p:nvSpPr>
          <p:spPr bwMode="auto">
            <a:xfrm>
              <a:off x="0" y="0"/>
              <a:ext cx="2263140" cy="1714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9pPr>
            </a:lstStyle>
            <a:p>
              <a:pPr eaLnBrk="1" hangingPunct="1">
                <a:defRPr/>
              </a:pPr>
              <a:r>
                <a:rPr lang="en-US" altLang="zh-CN" sz="800">
                  <a:sym typeface="Open Sans" panose="020B0606030504020204" pitchFamily="34" charset="0"/>
                </a:rPr>
                <a:t>TWITTER</a:t>
              </a:r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30750" name="组合 7"/>
          <p:cNvGrpSpPr>
            <a:grpSpLocks/>
          </p:cNvGrpSpPr>
          <p:nvPr/>
        </p:nvGrpSpPr>
        <p:grpSpPr bwMode="auto">
          <a:xfrm>
            <a:off x="1123865" y="3762374"/>
            <a:ext cx="2743200" cy="171450"/>
            <a:chOff x="0" y="0"/>
            <a:chExt cx="2743200" cy="171450"/>
          </a:xfrm>
          <a:solidFill>
            <a:srgbClr val="87C42A"/>
          </a:solidFill>
        </p:grpSpPr>
        <p:sp>
          <p:nvSpPr>
            <p:cNvPr id="43039" name="Rectangle 28"/>
            <p:cNvSpPr>
              <a:spLocks noChangeArrowheads="1"/>
            </p:cNvSpPr>
            <p:nvPr/>
          </p:nvSpPr>
          <p:spPr bwMode="auto">
            <a:xfrm>
              <a:off x="0" y="0"/>
              <a:ext cx="2743200" cy="17145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9pPr>
            </a:lstStyle>
            <a:p>
              <a:pPr algn="r" eaLnBrk="1" hangingPunct="1">
                <a:defRPr/>
              </a:pPr>
              <a:r>
                <a:rPr lang="en-US" altLang="zh-CN" sz="800">
                  <a:solidFill>
                    <a:srgbClr val="87C42A"/>
                  </a:solidFill>
                  <a:sym typeface="Open Sans" panose="020B0606030504020204" pitchFamily="34" charset="0"/>
                </a:rPr>
                <a:t>56%</a:t>
              </a:r>
              <a:endParaRPr lang="zh-CN" altLang="en-US">
                <a:solidFill>
                  <a:srgbClr val="87C42A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3040" name="Rectangle 29"/>
            <p:cNvSpPr>
              <a:spLocks noChangeArrowheads="1"/>
            </p:cNvSpPr>
            <p:nvPr/>
          </p:nvSpPr>
          <p:spPr bwMode="auto">
            <a:xfrm>
              <a:off x="0" y="0"/>
              <a:ext cx="1097280" cy="1714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9pPr>
            </a:lstStyle>
            <a:p>
              <a:pPr eaLnBrk="1" hangingPunct="1">
                <a:defRPr/>
              </a:pPr>
              <a:r>
                <a:rPr lang="en-US" altLang="zh-CN" sz="800">
                  <a:sym typeface="Open Sans" panose="020B0606030504020204" pitchFamily="34" charset="0"/>
                </a:rPr>
                <a:t>GOOGLE PLUS</a:t>
              </a:r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30753" name="组合 10"/>
          <p:cNvGrpSpPr>
            <a:grpSpLocks/>
          </p:cNvGrpSpPr>
          <p:nvPr/>
        </p:nvGrpSpPr>
        <p:grpSpPr bwMode="auto">
          <a:xfrm>
            <a:off x="1123865" y="3981449"/>
            <a:ext cx="2743200" cy="171450"/>
            <a:chOff x="0" y="0"/>
            <a:chExt cx="2743200" cy="171450"/>
          </a:xfrm>
          <a:solidFill>
            <a:srgbClr val="87C42A"/>
          </a:solidFill>
        </p:grpSpPr>
        <p:sp>
          <p:nvSpPr>
            <p:cNvPr id="43037" name="Rectangle 30"/>
            <p:cNvSpPr>
              <a:spLocks noChangeArrowheads="1"/>
            </p:cNvSpPr>
            <p:nvPr/>
          </p:nvSpPr>
          <p:spPr bwMode="auto">
            <a:xfrm>
              <a:off x="0" y="0"/>
              <a:ext cx="2743200" cy="17145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9pPr>
            </a:lstStyle>
            <a:p>
              <a:pPr algn="r" eaLnBrk="1" hangingPunct="1">
                <a:defRPr/>
              </a:pPr>
              <a:r>
                <a:rPr lang="en-US" altLang="zh-CN" sz="800">
                  <a:solidFill>
                    <a:srgbClr val="87C42A"/>
                  </a:solidFill>
                  <a:sym typeface="Open Sans" panose="020B0606030504020204" pitchFamily="34" charset="0"/>
                </a:rPr>
                <a:t>63%</a:t>
              </a:r>
              <a:endParaRPr lang="zh-CN" altLang="en-US">
                <a:solidFill>
                  <a:srgbClr val="87C42A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3038" name="Rectangle 31"/>
            <p:cNvSpPr>
              <a:spLocks noChangeArrowheads="1"/>
            </p:cNvSpPr>
            <p:nvPr/>
          </p:nvSpPr>
          <p:spPr bwMode="auto">
            <a:xfrm>
              <a:off x="0" y="0"/>
              <a:ext cx="1440180" cy="1714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9pPr>
            </a:lstStyle>
            <a:p>
              <a:pPr eaLnBrk="1" hangingPunct="1">
                <a:defRPr/>
              </a:pPr>
              <a:r>
                <a:rPr lang="en-US" altLang="zh-CN" sz="800">
                  <a:sym typeface="Open Sans" panose="020B0606030504020204" pitchFamily="34" charset="0"/>
                </a:rPr>
                <a:t>PIN</a:t>
              </a:r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30756" name="组合 13"/>
          <p:cNvGrpSpPr>
            <a:grpSpLocks/>
          </p:cNvGrpSpPr>
          <p:nvPr/>
        </p:nvGrpSpPr>
        <p:grpSpPr bwMode="auto">
          <a:xfrm>
            <a:off x="1123865" y="4198937"/>
            <a:ext cx="2743200" cy="171450"/>
            <a:chOff x="0" y="0"/>
            <a:chExt cx="2743200" cy="171450"/>
          </a:xfrm>
          <a:solidFill>
            <a:srgbClr val="87C42A"/>
          </a:solidFill>
        </p:grpSpPr>
        <p:sp>
          <p:nvSpPr>
            <p:cNvPr id="43035" name="Rectangle 36"/>
            <p:cNvSpPr>
              <a:spLocks noChangeArrowheads="1"/>
            </p:cNvSpPr>
            <p:nvPr/>
          </p:nvSpPr>
          <p:spPr bwMode="auto">
            <a:xfrm>
              <a:off x="0" y="0"/>
              <a:ext cx="2743200" cy="17145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9pPr>
            </a:lstStyle>
            <a:p>
              <a:pPr algn="r" eaLnBrk="1" hangingPunct="1">
                <a:defRPr/>
              </a:pPr>
              <a:r>
                <a:rPr lang="en-US" altLang="zh-CN" sz="800">
                  <a:solidFill>
                    <a:srgbClr val="87C42A"/>
                  </a:solidFill>
                  <a:sym typeface="Open Sans" panose="020B0606030504020204" pitchFamily="34" charset="0"/>
                </a:rPr>
                <a:t>63%</a:t>
              </a:r>
              <a:endParaRPr lang="zh-CN" altLang="en-US">
                <a:solidFill>
                  <a:srgbClr val="87C42A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3036" name="Rectangle 37"/>
            <p:cNvSpPr>
              <a:spLocks noChangeArrowheads="1"/>
            </p:cNvSpPr>
            <p:nvPr/>
          </p:nvSpPr>
          <p:spPr bwMode="auto">
            <a:xfrm>
              <a:off x="0" y="0"/>
              <a:ext cx="960120" cy="1714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9pPr>
            </a:lstStyle>
            <a:p>
              <a:pPr eaLnBrk="1" hangingPunct="1">
                <a:defRPr/>
              </a:pPr>
              <a:r>
                <a:rPr lang="en-US" altLang="zh-CN" sz="800">
                  <a:sym typeface="Open Sans" panose="020B0606030504020204" pitchFamily="34" charset="0"/>
                </a:rPr>
                <a:t>INSTAGRAMM</a:t>
              </a:r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30759" name="Rectangle 4"/>
          <p:cNvSpPr>
            <a:spLocks noChangeArrowheads="1"/>
          </p:cNvSpPr>
          <p:nvPr/>
        </p:nvSpPr>
        <p:spPr bwMode="auto">
          <a:xfrm>
            <a:off x="4549775" y="3176588"/>
            <a:ext cx="3838575" cy="1238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1400">
                <a:solidFill>
                  <a:srgbClr val="87C42A"/>
                </a:solidFill>
              </a:rPr>
              <a:t>在此处添加详细描述文本</a:t>
            </a:r>
            <a:r>
              <a:rPr lang="zh-CN" altLang="en-US" sz="800">
                <a:solidFill>
                  <a:srgbClr val="FFFFFF"/>
                </a:solidFill>
              </a:rPr>
              <a:t/>
            </a:r>
            <a:br>
              <a:rPr lang="zh-CN" altLang="en-US" sz="800">
                <a:solidFill>
                  <a:srgbClr val="FFFFFF"/>
                </a:solidFill>
              </a:rPr>
            </a:br>
            <a:r>
              <a:rPr lang="zh-CN" altLang="en-US" sz="800">
                <a:solidFill>
                  <a:srgbClr val="FFFFFF"/>
                </a:solidFill>
              </a:rPr>
              <a:t/>
            </a:r>
            <a:br>
              <a:rPr lang="zh-CN" altLang="en-US" sz="800">
                <a:solidFill>
                  <a:srgbClr val="FFFFFF"/>
                </a:solidFill>
              </a:rPr>
            </a:br>
            <a:r>
              <a:rPr lang="zh-CN" altLang="en-US" sz="900">
                <a:solidFill>
                  <a:srgbClr val="FEFEFE"/>
                </a:solidFill>
              </a:rPr>
              <a:t>在此处添加详细描述文本，尽量与标题文本语言风格相符合，语言描述尽量简洁生动，尽可能概括出段落内容，尽量将每页幻灯片文字内容控制在</a:t>
            </a:r>
            <a:r>
              <a:rPr lang="en-US" altLang="zh-CN" sz="900">
                <a:solidFill>
                  <a:srgbClr val="FEFEFE"/>
                </a:solidFill>
              </a:rPr>
              <a:t>200</a:t>
            </a:r>
            <a:r>
              <a:rPr lang="zh-CN" altLang="en-US" sz="900">
                <a:solidFill>
                  <a:srgbClr val="FEFEFE"/>
                </a:solidFill>
              </a:rPr>
              <a:t>字以内，将每页幻灯片动态演示时间长度尽量控制在</a:t>
            </a:r>
            <a:r>
              <a:rPr lang="en-US" altLang="zh-CN" sz="900">
                <a:solidFill>
                  <a:srgbClr val="FEFEFE"/>
                </a:solidFill>
              </a:rPr>
              <a:t>5</a:t>
            </a:r>
            <a:r>
              <a:rPr lang="zh-CN" altLang="en-US" sz="900">
                <a:solidFill>
                  <a:srgbClr val="FEFEFE"/>
                </a:solidFill>
              </a:rPr>
              <a:t>分钟以内。</a:t>
            </a:r>
            <a:br>
              <a:rPr lang="zh-CN" altLang="en-US" sz="900">
                <a:solidFill>
                  <a:srgbClr val="FEFEFE"/>
                </a:solidFill>
              </a:rPr>
            </a:br>
            <a:r>
              <a:rPr lang="zh-CN" altLang="en-US" sz="900">
                <a:solidFill>
                  <a:srgbClr val="FEFEFE"/>
                </a:solidFill>
              </a:rPr>
              <a:t>在此处添加详细描述文本，尽量与标题文本语言风格相符合，语言描述尽量简洁生动，尽可能概括出段落内容，尽量将每页幻灯片文字内容控制在</a:t>
            </a:r>
            <a:r>
              <a:rPr lang="en-US" altLang="zh-CN" sz="900">
                <a:solidFill>
                  <a:srgbClr val="FEFEFE"/>
                </a:solidFill>
              </a:rPr>
              <a:t>200</a:t>
            </a:r>
            <a:r>
              <a:rPr lang="zh-CN" altLang="en-US" sz="900">
                <a:solidFill>
                  <a:srgbClr val="FEFEFE"/>
                </a:solidFill>
              </a:rPr>
              <a:t>字以内，将每页幻灯片动态演示时间长度尽量控制在</a:t>
            </a:r>
            <a:r>
              <a:rPr lang="en-US" altLang="zh-CN" sz="900">
                <a:solidFill>
                  <a:srgbClr val="FEFEFE"/>
                </a:solidFill>
              </a:rPr>
              <a:t>5</a:t>
            </a:r>
            <a:r>
              <a:rPr lang="zh-CN" altLang="en-US" sz="900">
                <a:solidFill>
                  <a:srgbClr val="FEFEFE"/>
                </a:solidFill>
              </a:rPr>
              <a:t>分钟以内。</a:t>
            </a:r>
            <a:endParaRPr lang="en-US" altLang="zh-CN" sz="900">
              <a:solidFill>
                <a:srgbClr val="FEFEFE"/>
              </a:solidFill>
            </a:endParaRPr>
          </a:p>
        </p:txBody>
      </p:sp>
      <p:sp>
        <p:nvSpPr>
          <p:cNvPr id="30760" name="Rectangle 42"/>
          <p:cNvSpPr>
            <a:spLocks noChangeArrowheads="1"/>
          </p:cNvSpPr>
          <p:nvPr/>
        </p:nvSpPr>
        <p:spPr bwMode="auto">
          <a:xfrm>
            <a:off x="6738938" y="3216275"/>
            <a:ext cx="190500" cy="190500"/>
          </a:xfrm>
          <a:prstGeom prst="rect">
            <a:avLst/>
          </a:prstGeom>
          <a:solidFill>
            <a:srgbClr val="87C42A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r>
              <a:rPr lang="en-US" altLang="zh-CN" sz="1100" b="1">
                <a:sym typeface="Open Sans" pitchFamily="34" charset="0"/>
              </a:rPr>
              <a:t>+</a:t>
            </a:r>
          </a:p>
        </p:txBody>
      </p:sp>
      <p:sp>
        <p:nvSpPr>
          <p:cNvPr id="30761" name="TextBox 18"/>
          <p:cNvSpPr>
            <a:spLocks noChangeArrowheads="1"/>
          </p:cNvSpPr>
          <p:nvPr/>
        </p:nvSpPr>
        <p:spPr bwMode="auto">
          <a:xfrm>
            <a:off x="881063" y="1893888"/>
            <a:ext cx="3030537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1400">
                <a:solidFill>
                  <a:srgbClr val="87C42A"/>
                </a:solidFill>
              </a:rPr>
              <a:t>单击此处添加标题</a:t>
            </a:r>
            <a:endParaRPr lang="en-US" altLang="zh-CN" sz="1400">
              <a:solidFill>
                <a:srgbClr val="87C42A"/>
              </a:solidFill>
            </a:endParaRPr>
          </a:p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800">
                <a:solidFill>
                  <a:srgbClr val="FFFFFF"/>
                </a:solidFill>
              </a:rPr>
              <a:t/>
            </a:r>
            <a:br>
              <a:rPr lang="zh-CN" altLang="en-US" sz="800">
                <a:solidFill>
                  <a:srgbClr val="FFFFFF"/>
                </a:solidFill>
              </a:rPr>
            </a:br>
            <a:r>
              <a:rPr lang="zh-CN" altLang="en-US" sz="1000">
                <a:solidFill>
                  <a:srgbClr val="FEFEFE"/>
                </a:solidFill>
              </a:rPr>
              <a:t>在此处添加详细描述文本，尽量与标题文本语言风格相符合，语言描述尽量简洁生动，尽可能概括出段落内容，尽量将每页幻灯片文字内容控制在</a:t>
            </a:r>
            <a:r>
              <a:rPr lang="en-US" altLang="zh-CN" sz="1000">
                <a:solidFill>
                  <a:srgbClr val="FEFEFE"/>
                </a:solidFill>
              </a:rPr>
              <a:t>200</a:t>
            </a:r>
            <a:r>
              <a:rPr lang="zh-CN" altLang="en-US" sz="1000">
                <a:solidFill>
                  <a:srgbClr val="FEFEFE"/>
                </a:solidFill>
              </a:rPr>
              <a:t>字以内，将每页幻灯片动态演示时间长度尽量控制在</a:t>
            </a:r>
            <a:r>
              <a:rPr lang="en-US" altLang="zh-CN" sz="1000">
                <a:solidFill>
                  <a:srgbClr val="FEFEFE"/>
                </a:solidFill>
              </a:rPr>
              <a:t>5</a:t>
            </a:r>
            <a:r>
              <a:rPr lang="zh-CN" altLang="en-US" sz="1000">
                <a:solidFill>
                  <a:srgbClr val="FEFEFE"/>
                </a:solidFill>
              </a:rPr>
              <a:t>分钟以内。</a:t>
            </a:r>
            <a:endParaRPr lang="en-US" altLang="zh-CN" sz="1000">
              <a:solidFill>
                <a:srgbClr val="FEFEFE"/>
              </a:solidFill>
            </a:endParaRPr>
          </a:p>
        </p:txBody>
      </p:sp>
      <p:grpSp>
        <p:nvGrpSpPr>
          <p:cNvPr id="30762" name="组合 19"/>
          <p:cNvGrpSpPr>
            <a:grpSpLocks/>
          </p:cNvGrpSpPr>
          <p:nvPr/>
        </p:nvGrpSpPr>
        <p:grpSpPr bwMode="auto">
          <a:xfrm>
            <a:off x="4481513" y="1779588"/>
            <a:ext cx="1063625" cy="595312"/>
            <a:chOff x="0" y="0"/>
            <a:chExt cx="1063433" cy="594722"/>
          </a:xfrm>
        </p:grpSpPr>
        <p:sp>
          <p:nvSpPr>
            <p:cNvPr id="57366" name="TextBox 20"/>
            <p:cNvSpPr>
              <a:spLocks noChangeArrowheads="1"/>
            </p:cNvSpPr>
            <p:nvPr/>
          </p:nvSpPr>
          <p:spPr bwMode="auto">
            <a:xfrm>
              <a:off x="219417" y="0"/>
              <a:ext cx="721993" cy="3924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68580" tIns="34290" rIns="68580" bIns="34290">
              <a:spAutoFit/>
            </a:bodyPr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Arial" charset="0"/>
                <a:buNone/>
              </a:pPr>
              <a:r>
                <a:rPr lang="en-US" altLang="zh-CN" sz="2100">
                  <a:solidFill>
                    <a:srgbClr val="87C42A"/>
                  </a:solidFill>
                  <a:sym typeface="Open Sans" pitchFamily="34" charset="0"/>
                </a:rPr>
                <a:t>65%</a:t>
              </a:r>
              <a:endParaRPr lang="zh-CN" altLang="en-US" sz="1800">
                <a:solidFill>
                  <a:srgbClr val="87C42A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57367" name="TextBox 21"/>
            <p:cNvSpPr>
              <a:spLocks noChangeArrowheads="1"/>
            </p:cNvSpPr>
            <p:nvPr/>
          </p:nvSpPr>
          <p:spPr bwMode="auto">
            <a:xfrm>
              <a:off x="0" y="402362"/>
              <a:ext cx="1063433" cy="1923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68580" tIns="34290" rIns="68580" bIns="34290">
              <a:spAutoFit/>
            </a:bodyPr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Arial" charset="0"/>
                <a:buNone/>
              </a:pPr>
              <a:r>
                <a:rPr lang="en-US" altLang="zh-CN" sz="800">
                  <a:solidFill>
                    <a:srgbClr val="87C42A"/>
                  </a:solidFill>
                  <a:sym typeface="Open Sans" pitchFamily="34" charset="0"/>
                </a:rPr>
                <a:t>PROJECT PROCESS</a:t>
              </a:r>
              <a:endParaRPr lang="zh-CN" altLang="en-US" sz="1800">
                <a:solidFill>
                  <a:srgbClr val="87C42A"/>
                </a:solidFill>
                <a:latin typeface="Arial" charset="0"/>
                <a:ea typeface="宋体" charset="-122"/>
              </a:endParaRPr>
            </a:p>
          </p:txBody>
        </p:sp>
      </p:grpSp>
      <p:grpSp>
        <p:nvGrpSpPr>
          <p:cNvPr id="30765" name="组合 22"/>
          <p:cNvGrpSpPr>
            <a:grpSpLocks/>
          </p:cNvGrpSpPr>
          <p:nvPr/>
        </p:nvGrpSpPr>
        <p:grpSpPr bwMode="auto">
          <a:xfrm>
            <a:off x="5875338" y="1779588"/>
            <a:ext cx="722312" cy="584200"/>
            <a:chOff x="0" y="0"/>
            <a:chExt cx="721993" cy="584775"/>
          </a:xfrm>
        </p:grpSpPr>
        <p:sp>
          <p:nvSpPr>
            <p:cNvPr id="57364" name="TextBox 23"/>
            <p:cNvSpPr>
              <a:spLocks noChangeArrowheads="1"/>
            </p:cNvSpPr>
            <p:nvPr/>
          </p:nvSpPr>
          <p:spPr bwMode="auto">
            <a:xfrm>
              <a:off x="0" y="0"/>
              <a:ext cx="721993" cy="3924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68580" tIns="34290" rIns="68580" bIns="34290">
              <a:spAutoFit/>
            </a:bodyPr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Arial" charset="0"/>
                <a:buNone/>
              </a:pPr>
              <a:r>
                <a:rPr lang="en-US" altLang="zh-CN" sz="2100">
                  <a:solidFill>
                    <a:srgbClr val="87C42A"/>
                  </a:solidFill>
                  <a:sym typeface="Open Sans" pitchFamily="34" charset="0"/>
                </a:rPr>
                <a:t>58%</a:t>
              </a:r>
              <a:endParaRPr lang="zh-CN" altLang="en-US" sz="1800">
                <a:solidFill>
                  <a:srgbClr val="87C42A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57365" name="TextBox 24"/>
            <p:cNvSpPr>
              <a:spLocks noChangeArrowheads="1"/>
            </p:cNvSpPr>
            <p:nvPr/>
          </p:nvSpPr>
          <p:spPr bwMode="auto">
            <a:xfrm>
              <a:off x="59050" y="392415"/>
              <a:ext cx="563296" cy="1923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68580" tIns="34290" rIns="68580" bIns="34290">
              <a:spAutoFit/>
            </a:bodyPr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Arial" charset="0"/>
                <a:buNone/>
              </a:pPr>
              <a:r>
                <a:rPr lang="en-US" altLang="zh-CN" sz="800">
                  <a:solidFill>
                    <a:srgbClr val="87C42A"/>
                  </a:solidFill>
                  <a:sym typeface="Open Sans" pitchFamily="34" charset="0"/>
                </a:rPr>
                <a:t>WINNER</a:t>
              </a:r>
              <a:endParaRPr lang="zh-CN" altLang="en-US" sz="1800">
                <a:solidFill>
                  <a:srgbClr val="87C42A"/>
                </a:solidFill>
                <a:latin typeface="Arial" charset="0"/>
                <a:ea typeface="宋体" charset="-122"/>
              </a:endParaRPr>
            </a:p>
          </p:txBody>
        </p:sp>
      </p:grpSp>
      <p:grpSp>
        <p:nvGrpSpPr>
          <p:cNvPr id="30768" name="组合 25"/>
          <p:cNvGrpSpPr>
            <a:grpSpLocks/>
          </p:cNvGrpSpPr>
          <p:nvPr/>
        </p:nvGrpSpPr>
        <p:grpSpPr bwMode="auto">
          <a:xfrm>
            <a:off x="7073900" y="1779588"/>
            <a:ext cx="720725" cy="584200"/>
            <a:chOff x="0" y="0"/>
            <a:chExt cx="721993" cy="584775"/>
          </a:xfrm>
        </p:grpSpPr>
        <p:sp>
          <p:nvSpPr>
            <p:cNvPr id="57362" name="TextBox 26"/>
            <p:cNvSpPr>
              <a:spLocks noChangeArrowheads="1"/>
            </p:cNvSpPr>
            <p:nvPr/>
          </p:nvSpPr>
          <p:spPr bwMode="auto">
            <a:xfrm>
              <a:off x="0" y="0"/>
              <a:ext cx="721993" cy="3924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68580" tIns="34290" rIns="68580" bIns="34290">
              <a:spAutoFit/>
            </a:bodyPr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Arial" charset="0"/>
                <a:buNone/>
              </a:pPr>
              <a:r>
                <a:rPr lang="en-US" altLang="zh-CN" sz="2100">
                  <a:solidFill>
                    <a:srgbClr val="87C42A"/>
                  </a:solidFill>
                  <a:sym typeface="Open Sans" pitchFamily="34" charset="0"/>
                </a:rPr>
                <a:t>24%</a:t>
              </a:r>
              <a:endParaRPr lang="zh-CN" altLang="en-US" sz="1800">
                <a:solidFill>
                  <a:srgbClr val="87C42A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57363" name="TextBox 27"/>
            <p:cNvSpPr>
              <a:spLocks noChangeArrowheads="1"/>
            </p:cNvSpPr>
            <p:nvPr/>
          </p:nvSpPr>
          <p:spPr bwMode="auto">
            <a:xfrm>
              <a:off x="8756" y="392415"/>
              <a:ext cx="672300" cy="1923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68580" tIns="34290" rIns="68580" bIns="34290">
              <a:spAutoFit/>
            </a:bodyPr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Arial" charset="0"/>
                <a:buNone/>
              </a:pPr>
              <a:r>
                <a:rPr lang="en-US" altLang="zh-CN" sz="800">
                  <a:solidFill>
                    <a:srgbClr val="87C42A"/>
                  </a:solidFill>
                  <a:sym typeface="Open Sans" pitchFamily="34" charset="0"/>
                </a:rPr>
                <a:t>NEW USER</a:t>
              </a:r>
              <a:endParaRPr lang="zh-CN" altLang="en-US" sz="1800">
                <a:solidFill>
                  <a:srgbClr val="87C42A"/>
                </a:solidFill>
                <a:latin typeface="Arial" charset="0"/>
                <a:ea typeface="宋体" charset="-122"/>
              </a:endParaRPr>
            </a:p>
          </p:txBody>
        </p:sp>
      </p:grpSp>
      <p:sp>
        <p:nvSpPr>
          <p:cNvPr id="30771" name="椭圆 30"/>
          <p:cNvSpPr>
            <a:spLocks noChangeArrowheads="1"/>
          </p:cNvSpPr>
          <p:nvPr/>
        </p:nvSpPr>
        <p:spPr bwMode="auto">
          <a:xfrm>
            <a:off x="5961063" y="2519363"/>
            <a:ext cx="455612" cy="455612"/>
          </a:xfrm>
          <a:custGeom>
            <a:avLst/>
            <a:gdLst>
              <a:gd name="T0" fmla="*/ 25544 w 944830"/>
              <a:gd name="T1" fmla="*/ 0 h 944830"/>
              <a:gd name="T2" fmla="*/ 34966 w 944830"/>
              <a:gd name="T3" fmla="*/ 9423 h 944830"/>
              <a:gd name="T4" fmla="*/ 40897 w 944830"/>
              <a:gd name="T5" fmla="*/ 5038 h 944830"/>
              <a:gd name="T6" fmla="*/ 47219 w 944830"/>
              <a:gd name="T7" fmla="*/ 11360 h 944830"/>
              <a:gd name="T8" fmla="*/ 42835 w 944830"/>
              <a:gd name="T9" fmla="*/ 17291 h 944830"/>
              <a:gd name="T10" fmla="*/ 51088 w 944830"/>
              <a:gd name="T11" fmla="*/ 25544 h 944830"/>
              <a:gd name="T12" fmla="*/ 42585 w 944830"/>
              <a:gd name="T13" fmla="*/ 34047 h 944830"/>
              <a:gd name="T14" fmla="*/ 37284 w 944830"/>
              <a:gd name="T15" fmla="*/ 30963 h 944830"/>
              <a:gd name="T16" fmla="*/ 30963 w 944830"/>
              <a:gd name="T17" fmla="*/ 37285 h 944830"/>
              <a:gd name="T18" fmla="*/ 34047 w 944830"/>
              <a:gd name="T19" fmla="*/ 42586 h 944830"/>
              <a:gd name="T20" fmla="*/ 25544 w 944830"/>
              <a:gd name="T21" fmla="*/ 51088 h 944830"/>
              <a:gd name="T22" fmla="*/ 17042 w 944830"/>
              <a:gd name="T23" fmla="*/ 42586 h 944830"/>
              <a:gd name="T24" fmla="*/ 20125 w 944830"/>
              <a:gd name="T25" fmla="*/ 37285 h 944830"/>
              <a:gd name="T26" fmla="*/ 13803 w 944830"/>
              <a:gd name="T27" fmla="*/ 30963 h 944830"/>
              <a:gd name="T28" fmla="*/ 8502 w 944830"/>
              <a:gd name="T29" fmla="*/ 34047 h 944830"/>
              <a:gd name="T30" fmla="*/ 0 w 944830"/>
              <a:gd name="T31" fmla="*/ 25544 h 944830"/>
              <a:gd name="T32" fmla="*/ 8253 w 944830"/>
              <a:gd name="T33" fmla="*/ 17291 h 944830"/>
              <a:gd name="T34" fmla="*/ 3869 w 944830"/>
              <a:gd name="T35" fmla="*/ 11360 h 944830"/>
              <a:gd name="T36" fmla="*/ 10191 w 944830"/>
              <a:gd name="T37" fmla="*/ 5038 h 944830"/>
              <a:gd name="T38" fmla="*/ 16122 w 944830"/>
              <a:gd name="T39" fmla="*/ 9423 h 944830"/>
              <a:gd name="T40" fmla="*/ 25544 w 944830"/>
              <a:gd name="T41" fmla="*/ 0 h 944830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944830" h="944830">
                <a:moveTo>
                  <a:pt x="472415" y="0"/>
                </a:moveTo>
                <a:lnTo>
                  <a:pt x="646674" y="174258"/>
                </a:lnTo>
                <a:cubicBezTo>
                  <a:pt x="660469" y="126985"/>
                  <a:pt x="704464" y="93179"/>
                  <a:pt x="756355" y="93179"/>
                </a:cubicBezTo>
                <a:cubicBezTo>
                  <a:pt x="820926" y="93179"/>
                  <a:pt x="873272" y="145525"/>
                  <a:pt x="873272" y="210096"/>
                </a:cubicBezTo>
                <a:cubicBezTo>
                  <a:pt x="873272" y="261987"/>
                  <a:pt x="839466" y="305983"/>
                  <a:pt x="792193" y="319778"/>
                </a:cubicBezTo>
                <a:lnTo>
                  <a:pt x="944830" y="472415"/>
                </a:lnTo>
                <a:lnTo>
                  <a:pt x="787583" y="629662"/>
                </a:lnTo>
                <a:cubicBezTo>
                  <a:pt x="768788" y="595026"/>
                  <a:pt x="731782" y="572630"/>
                  <a:pt x="689546" y="572630"/>
                </a:cubicBezTo>
                <a:cubicBezTo>
                  <a:pt x="624975" y="572630"/>
                  <a:pt x="572629" y="624976"/>
                  <a:pt x="572629" y="689547"/>
                </a:cubicBezTo>
                <a:cubicBezTo>
                  <a:pt x="572629" y="731783"/>
                  <a:pt x="595025" y="768788"/>
                  <a:pt x="629662" y="787584"/>
                </a:cubicBezTo>
                <a:lnTo>
                  <a:pt x="472415" y="944830"/>
                </a:lnTo>
                <a:lnTo>
                  <a:pt x="315169" y="787584"/>
                </a:lnTo>
                <a:cubicBezTo>
                  <a:pt x="349805" y="768788"/>
                  <a:pt x="372201" y="731783"/>
                  <a:pt x="372201" y="689547"/>
                </a:cubicBezTo>
                <a:cubicBezTo>
                  <a:pt x="372201" y="624976"/>
                  <a:pt x="319855" y="572630"/>
                  <a:pt x="255284" y="572630"/>
                </a:cubicBezTo>
                <a:cubicBezTo>
                  <a:pt x="213048" y="572630"/>
                  <a:pt x="176043" y="595026"/>
                  <a:pt x="157247" y="629662"/>
                </a:cubicBezTo>
                <a:lnTo>
                  <a:pt x="0" y="472415"/>
                </a:lnTo>
                <a:lnTo>
                  <a:pt x="152637" y="319778"/>
                </a:lnTo>
                <a:cubicBezTo>
                  <a:pt x="105363" y="305983"/>
                  <a:pt x="71557" y="261987"/>
                  <a:pt x="71557" y="210096"/>
                </a:cubicBezTo>
                <a:cubicBezTo>
                  <a:pt x="71557" y="145525"/>
                  <a:pt x="123903" y="93179"/>
                  <a:pt x="188474" y="93179"/>
                </a:cubicBezTo>
                <a:cubicBezTo>
                  <a:pt x="240365" y="93179"/>
                  <a:pt x="284362" y="126985"/>
                  <a:pt x="298156" y="174259"/>
                </a:cubicBezTo>
                <a:lnTo>
                  <a:pt x="472415" y="0"/>
                </a:lnTo>
                <a:close/>
              </a:path>
            </a:pathLst>
          </a:custGeom>
          <a:solidFill>
            <a:srgbClr val="87C42A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0772" name="圆角矩形 68"/>
          <p:cNvSpPr>
            <a:spLocks noChangeArrowheads="1"/>
          </p:cNvSpPr>
          <p:nvPr/>
        </p:nvSpPr>
        <p:spPr bwMode="auto">
          <a:xfrm>
            <a:off x="4787900" y="2595563"/>
            <a:ext cx="469900" cy="303212"/>
          </a:xfrm>
          <a:custGeom>
            <a:avLst/>
            <a:gdLst>
              <a:gd name="T0" fmla="*/ 20041 w 978088"/>
              <a:gd name="T1" fmla="*/ 0 h 630163"/>
              <a:gd name="T2" fmla="*/ 32469 w 978088"/>
              <a:gd name="T3" fmla="*/ 7697 h 630163"/>
              <a:gd name="T4" fmla="*/ 37823 w 978088"/>
              <a:gd name="T5" fmla="*/ 5548 h 630163"/>
              <a:gd name="T6" fmla="*/ 45839 w 978088"/>
              <a:gd name="T7" fmla="*/ 13614 h 630163"/>
              <a:gd name="T8" fmla="*/ 45698 w 978088"/>
              <a:gd name="T9" fmla="*/ 14316 h 630163"/>
              <a:gd name="T10" fmla="*/ 52106 w 978088"/>
              <a:gd name="T11" fmla="*/ 23696 h 630163"/>
              <a:gd name="T12" fmla="*/ 42086 w 978088"/>
              <a:gd name="T13" fmla="*/ 33778 h 630163"/>
              <a:gd name="T14" fmla="*/ 10020 w 978088"/>
              <a:gd name="T15" fmla="*/ 33778 h 630163"/>
              <a:gd name="T16" fmla="*/ 0 w 978088"/>
              <a:gd name="T17" fmla="*/ 23696 h 630163"/>
              <a:gd name="T18" fmla="*/ 6046 w 978088"/>
              <a:gd name="T19" fmla="*/ 14456 h 630163"/>
              <a:gd name="T20" fmla="*/ 6012 w 978088"/>
              <a:gd name="T21" fmla="*/ 14115 h 630163"/>
              <a:gd name="T22" fmla="*/ 20041 w 978088"/>
              <a:gd name="T23" fmla="*/ 0 h 630163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978088" h="630163">
                <a:moveTo>
                  <a:pt x="376188" y="0"/>
                </a:moveTo>
                <a:cubicBezTo>
                  <a:pt x="478336" y="0"/>
                  <a:pt x="566899" y="58161"/>
                  <a:pt x="609473" y="143596"/>
                </a:cubicBezTo>
                <a:cubicBezTo>
                  <a:pt x="635404" y="118352"/>
                  <a:pt x="670955" y="103500"/>
                  <a:pt x="709975" y="103500"/>
                </a:cubicBezTo>
                <a:cubicBezTo>
                  <a:pt x="793080" y="103500"/>
                  <a:pt x="860450" y="170870"/>
                  <a:pt x="860450" y="253975"/>
                </a:cubicBezTo>
                <a:lnTo>
                  <a:pt x="857805" y="267079"/>
                </a:lnTo>
                <a:cubicBezTo>
                  <a:pt x="928258" y="293890"/>
                  <a:pt x="978088" y="362161"/>
                  <a:pt x="978088" y="442069"/>
                </a:cubicBezTo>
                <a:cubicBezTo>
                  <a:pt x="978088" y="545950"/>
                  <a:pt x="893875" y="630163"/>
                  <a:pt x="789994" y="630163"/>
                </a:cubicBezTo>
                <a:lnTo>
                  <a:pt x="188094" y="630163"/>
                </a:lnTo>
                <a:cubicBezTo>
                  <a:pt x="84213" y="630163"/>
                  <a:pt x="0" y="545950"/>
                  <a:pt x="0" y="442069"/>
                </a:cubicBezTo>
                <a:cubicBezTo>
                  <a:pt x="0" y="364739"/>
                  <a:pt x="46666" y="298309"/>
                  <a:pt x="113497" y="269689"/>
                </a:cubicBezTo>
                <a:cubicBezTo>
                  <a:pt x="112881" y="267585"/>
                  <a:pt x="112856" y="265461"/>
                  <a:pt x="112856" y="263332"/>
                </a:cubicBezTo>
                <a:cubicBezTo>
                  <a:pt x="112856" y="117898"/>
                  <a:pt x="230754" y="0"/>
                  <a:pt x="376188" y="0"/>
                </a:cubicBezTo>
                <a:close/>
              </a:path>
            </a:pathLst>
          </a:custGeom>
          <a:solidFill>
            <a:srgbClr val="87C42A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0773" name="弦形 72"/>
          <p:cNvSpPr>
            <a:spLocks noChangeArrowheads="1"/>
          </p:cNvSpPr>
          <p:nvPr/>
        </p:nvSpPr>
        <p:spPr bwMode="auto">
          <a:xfrm rot="5400000">
            <a:off x="7219950" y="2514600"/>
            <a:ext cx="346075" cy="447675"/>
          </a:xfrm>
          <a:custGeom>
            <a:avLst/>
            <a:gdLst>
              <a:gd name="T0" fmla="*/ 19095 w 717555"/>
              <a:gd name="T1" fmla="*/ 7122 h 930438"/>
              <a:gd name="T2" fmla="*/ 22567 w 717555"/>
              <a:gd name="T3" fmla="*/ 10561 h 930438"/>
              <a:gd name="T4" fmla="*/ 26039 w 717555"/>
              <a:gd name="T5" fmla="*/ 7122 h 930438"/>
              <a:gd name="T6" fmla="*/ 22567 w 717555"/>
              <a:gd name="T7" fmla="*/ 3683 h 930438"/>
              <a:gd name="T8" fmla="*/ 19095 w 717555"/>
              <a:gd name="T9" fmla="*/ 7122 h 930438"/>
              <a:gd name="T10" fmla="*/ 19095 w 717555"/>
              <a:gd name="T11" fmla="*/ 42742 h 930438"/>
              <a:gd name="T12" fmla="*/ 22567 w 717555"/>
              <a:gd name="T13" fmla="*/ 46181 h 930438"/>
              <a:gd name="T14" fmla="*/ 26039 w 717555"/>
              <a:gd name="T15" fmla="*/ 42742 h 930438"/>
              <a:gd name="T16" fmla="*/ 22567 w 717555"/>
              <a:gd name="T17" fmla="*/ 39303 h 930438"/>
              <a:gd name="T18" fmla="*/ 19095 w 717555"/>
              <a:gd name="T19" fmla="*/ 42742 h 930438"/>
              <a:gd name="T20" fmla="*/ 16340 w 717555"/>
              <a:gd name="T21" fmla="*/ 18572 h 930438"/>
              <a:gd name="T22" fmla="*/ 17273 w 717555"/>
              <a:gd name="T23" fmla="*/ 19862 h 930438"/>
              <a:gd name="T24" fmla="*/ 24759 w 717555"/>
              <a:gd name="T25" fmla="*/ 24467 h 930438"/>
              <a:gd name="T26" fmla="*/ 24664 w 717555"/>
              <a:gd name="T27" fmla="*/ 24932 h 930438"/>
              <a:gd name="T28" fmla="*/ 29511 w 717555"/>
              <a:gd name="T29" fmla="*/ 29733 h 930438"/>
              <a:gd name="T30" fmla="*/ 34358 w 717555"/>
              <a:gd name="T31" fmla="*/ 24932 h 930438"/>
              <a:gd name="T32" fmla="*/ 29511 w 717555"/>
              <a:gd name="T33" fmla="*/ 20132 h 930438"/>
              <a:gd name="T34" fmla="*/ 26971 w 717555"/>
              <a:gd name="T35" fmla="*/ 20945 h 930438"/>
              <a:gd name="T36" fmla="*/ 19484 w 717555"/>
              <a:gd name="T37" fmla="*/ 16338 h 930438"/>
              <a:gd name="T38" fmla="*/ 16600 w 717555"/>
              <a:gd name="T39" fmla="*/ 17006 h 930438"/>
              <a:gd name="T40" fmla="*/ 16340 w 717555"/>
              <a:gd name="T41" fmla="*/ 18572 h 930438"/>
              <a:gd name="T42" fmla="*/ 8551 w 717555"/>
              <a:gd name="T43" fmla="*/ 13548 h 930438"/>
              <a:gd name="T44" fmla="*/ 12023 w 717555"/>
              <a:gd name="T45" fmla="*/ 16986 h 930438"/>
              <a:gd name="T46" fmla="*/ 15495 w 717555"/>
              <a:gd name="T47" fmla="*/ 13548 h 930438"/>
              <a:gd name="T48" fmla="*/ 12023 w 717555"/>
              <a:gd name="T49" fmla="*/ 10109 h 930438"/>
              <a:gd name="T50" fmla="*/ 8551 w 717555"/>
              <a:gd name="T51" fmla="*/ 13548 h 930438"/>
              <a:gd name="T52" fmla="*/ 8551 w 717555"/>
              <a:gd name="T53" fmla="*/ 36317 h 930438"/>
              <a:gd name="T54" fmla="*/ 12023 w 717555"/>
              <a:gd name="T55" fmla="*/ 39756 h 930438"/>
              <a:gd name="T56" fmla="*/ 15495 w 717555"/>
              <a:gd name="T57" fmla="*/ 36317 h 930438"/>
              <a:gd name="T58" fmla="*/ 12023 w 717555"/>
              <a:gd name="T59" fmla="*/ 32878 h 930438"/>
              <a:gd name="T60" fmla="*/ 8551 w 717555"/>
              <a:gd name="T61" fmla="*/ 36317 h 930438"/>
              <a:gd name="T62" fmla="*/ 3472 w 717555"/>
              <a:gd name="T63" fmla="*/ 24932 h 930438"/>
              <a:gd name="T64" fmla="*/ 6944 w 717555"/>
              <a:gd name="T65" fmla="*/ 28371 h 930438"/>
              <a:gd name="T66" fmla="*/ 10416 w 717555"/>
              <a:gd name="T67" fmla="*/ 24932 h 930438"/>
              <a:gd name="T68" fmla="*/ 6944 w 717555"/>
              <a:gd name="T69" fmla="*/ 21493 h 930438"/>
              <a:gd name="T70" fmla="*/ 3472 w 717555"/>
              <a:gd name="T71" fmla="*/ 24932 h 930438"/>
              <a:gd name="T72" fmla="*/ 0 w 717555"/>
              <a:gd name="T73" fmla="*/ 24918 h 930438"/>
              <a:gd name="T74" fmla="*/ 6166 w 717555"/>
              <a:gd name="T75" fmla="*/ 8585 h 930438"/>
              <a:gd name="T76" fmla="*/ 38825 w 717555"/>
              <a:gd name="T77" fmla="*/ 3988 h 930438"/>
              <a:gd name="T78" fmla="*/ 38801 w 717555"/>
              <a:gd name="T79" fmla="*/ 45892 h 930438"/>
              <a:gd name="T80" fmla="*/ 6147 w 717555"/>
              <a:gd name="T81" fmla="*/ 41258 h 930438"/>
              <a:gd name="T82" fmla="*/ 0 w 717555"/>
              <a:gd name="T83" fmla="*/ 24918 h 930438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0" t="0" r="r" b="b"/>
            <a:pathLst>
              <a:path w="717555" h="930438">
                <a:moveTo>
                  <a:pt x="352910" y="132897"/>
                </a:moveTo>
                <a:cubicBezTo>
                  <a:pt x="352910" y="168335"/>
                  <a:pt x="381638" y="197063"/>
                  <a:pt x="417076" y="197063"/>
                </a:cubicBezTo>
                <a:cubicBezTo>
                  <a:pt x="452514" y="197063"/>
                  <a:pt x="481242" y="168335"/>
                  <a:pt x="481242" y="132897"/>
                </a:cubicBezTo>
                <a:cubicBezTo>
                  <a:pt x="481242" y="97459"/>
                  <a:pt x="452514" y="68731"/>
                  <a:pt x="417076" y="68731"/>
                </a:cubicBezTo>
                <a:cubicBezTo>
                  <a:pt x="381638" y="68731"/>
                  <a:pt x="352910" y="97459"/>
                  <a:pt x="352910" y="132897"/>
                </a:cubicBezTo>
                <a:close/>
                <a:moveTo>
                  <a:pt x="352910" y="797543"/>
                </a:moveTo>
                <a:cubicBezTo>
                  <a:pt x="352910" y="832981"/>
                  <a:pt x="381638" y="861709"/>
                  <a:pt x="417076" y="861709"/>
                </a:cubicBezTo>
                <a:cubicBezTo>
                  <a:pt x="452514" y="861709"/>
                  <a:pt x="481242" y="832981"/>
                  <a:pt x="481242" y="797543"/>
                </a:cubicBezTo>
                <a:cubicBezTo>
                  <a:pt x="481242" y="762105"/>
                  <a:pt x="452514" y="733377"/>
                  <a:pt x="417076" y="733377"/>
                </a:cubicBezTo>
                <a:cubicBezTo>
                  <a:pt x="381638" y="733377"/>
                  <a:pt x="352910" y="762105"/>
                  <a:pt x="352910" y="797543"/>
                </a:cubicBezTo>
                <a:close/>
                <a:moveTo>
                  <a:pt x="301979" y="346541"/>
                </a:moveTo>
                <a:cubicBezTo>
                  <a:pt x="304233" y="356187"/>
                  <a:pt x="310166" y="364973"/>
                  <a:pt x="319245" y="370612"/>
                </a:cubicBezTo>
                <a:lnTo>
                  <a:pt x="457580" y="456545"/>
                </a:lnTo>
                <a:lnTo>
                  <a:pt x="455829" y="465220"/>
                </a:lnTo>
                <a:cubicBezTo>
                  <a:pt x="455829" y="514693"/>
                  <a:pt x="495934" y="554798"/>
                  <a:pt x="545407" y="554798"/>
                </a:cubicBezTo>
                <a:cubicBezTo>
                  <a:pt x="594880" y="554798"/>
                  <a:pt x="634985" y="514693"/>
                  <a:pt x="634985" y="465220"/>
                </a:cubicBezTo>
                <a:cubicBezTo>
                  <a:pt x="634985" y="415747"/>
                  <a:pt x="594880" y="375642"/>
                  <a:pt x="545407" y="375642"/>
                </a:cubicBezTo>
                <a:cubicBezTo>
                  <a:pt x="527831" y="375642"/>
                  <a:pt x="511437" y="380704"/>
                  <a:pt x="498470" y="390819"/>
                </a:cubicBezTo>
                <a:lnTo>
                  <a:pt x="360091" y="304858"/>
                </a:lnTo>
                <a:cubicBezTo>
                  <a:pt x="341933" y="293579"/>
                  <a:pt x="318070" y="299154"/>
                  <a:pt x="306791" y="317312"/>
                </a:cubicBezTo>
                <a:cubicBezTo>
                  <a:pt x="301151" y="326391"/>
                  <a:pt x="299725" y="336896"/>
                  <a:pt x="301979" y="346541"/>
                </a:cubicBezTo>
                <a:close/>
                <a:moveTo>
                  <a:pt x="158037" y="252790"/>
                </a:moveTo>
                <a:cubicBezTo>
                  <a:pt x="158037" y="288228"/>
                  <a:pt x="186765" y="316956"/>
                  <a:pt x="222203" y="316956"/>
                </a:cubicBezTo>
                <a:cubicBezTo>
                  <a:pt x="257641" y="316956"/>
                  <a:pt x="286369" y="288228"/>
                  <a:pt x="286369" y="252790"/>
                </a:cubicBezTo>
                <a:cubicBezTo>
                  <a:pt x="286369" y="217352"/>
                  <a:pt x="257641" y="188624"/>
                  <a:pt x="222203" y="188624"/>
                </a:cubicBezTo>
                <a:cubicBezTo>
                  <a:pt x="186765" y="188624"/>
                  <a:pt x="158037" y="217352"/>
                  <a:pt x="158037" y="252790"/>
                </a:cubicBezTo>
                <a:close/>
                <a:moveTo>
                  <a:pt x="158037" y="677650"/>
                </a:moveTo>
                <a:cubicBezTo>
                  <a:pt x="158037" y="713088"/>
                  <a:pt x="186765" y="741816"/>
                  <a:pt x="222203" y="741816"/>
                </a:cubicBezTo>
                <a:cubicBezTo>
                  <a:pt x="257641" y="741816"/>
                  <a:pt x="286369" y="713088"/>
                  <a:pt x="286369" y="677650"/>
                </a:cubicBezTo>
                <a:cubicBezTo>
                  <a:pt x="286369" y="642212"/>
                  <a:pt x="257641" y="613484"/>
                  <a:pt x="222203" y="613484"/>
                </a:cubicBezTo>
                <a:cubicBezTo>
                  <a:pt x="186765" y="613484"/>
                  <a:pt x="158037" y="642212"/>
                  <a:pt x="158037" y="677650"/>
                </a:cubicBezTo>
                <a:close/>
                <a:moveTo>
                  <a:pt x="64165" y="465219"/>
                </a:moveTo>
                <a:cubicBezTo>
                  <a:pt x="64165" y="500657"/>
                  <a:pt x="92893" y="529385"/>
                  <a:pt x="128331" y="529385"/>
                </a:cubicBezTo>
                <a:cubicBezTo>
                  <a:pt x="163769" y="529385"/>
                  <a:pt x="192497" y="500657"/>
                  <a:pt x="192497" y="465219"/>
                </a:cubicBezTo>
                <a:cubicBezTo>
                  <a:pt x="192497" y="429781"/>
                  <a:pt x="163769" y="401053"/>
                  <a:pt x="128331" y="401053"/>
                </a:cubicBezTo>
                <a:cubicBezTo>
                  <a:pt x="92893" y="401053"/>
                  <a:pt x="64165" y="429781"/>
                  <a:pt x="64165" y="465219"/>
                </a:cubicBezTo>
                <a:close/>
                <a:moveTo>
                  <a:pt x="0" y="464949"/>
                </a:moveTo>
                <a:cubicBezTo>
                  <a:pt x="63" y="356260"/>
                  <a:pt x="38056" y="247594"/>
                  <a:pt x="113964" y="160187"/>
                </a:cubicBezTo>
                <a:cubicBezTo>
                  <a:pt x="265781" y="-14627"/>
                  <a:pt x="523048" y="-51186"/>
                  <a:pt x="717555" y="74413"/>
                </a:cubicBezTo>
                <a:cubicBezTo>
                  <a:pt x="717403" y="335048"/>
                  <a:pt x="717252" y="595684"/>
                  <a:pt x="717100" y="856319"/>
                </a:cubicBezTo>
                <a:cubicBezTo>
                  <a:pt x="522446" y="981691"/>
                  <a:pt x="265223" y="944833"/>
                  <a:pt x="113609" y="769842"/>
                </a:cubicBezTo>
                <a:cubicBezTo>
                  <a:pt x="37802" y="682347"/>
                  <a:pt x="-64" y="573637"/>
                  <a:pt x="0" y="464949"/>
                </a:cubicBezTo>
                <a:close/>
              </a:path>
            </a:pathLst>
          </a:custGeom>
          <a:solidFill>
            <a:srgbClr val="87C42A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7360" name="TextBox 3"/>
          <p:cNvSpPr>
            <a:spLocks noChangeArrowheads="1"/>
          </p:cNvSpPr>
          <p:nvPr/>
        </p:nvSpPr>
        <p:spPr bwMode="auto">
          <a:xfrm>
            <a:off x="755650" y="796925"/>
            <a:ext cx="3024188" cy="631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zh-CN" sz="2400">
                <a:solidFill>
                  <a:srgbClr val="87C42A"/>
                </a:solidFill>
              </a:rPr>
              <a:t>单击此处添加标题</a:t>
            </a:r>
          </a:p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zh-CN" sz="1100">
                <a:solidFill>
                  <a:srgbClr val="87C42A"/>
                </a:solidFill>
              </a:rPr>
              <a:t>尽量与标题文本语言风格相符合</a:t>
            </a:r>
          </a:p>
        </p:txBody>
      </p:sp>
      <p:pic>
        <p:nvPicPr>
          <p:cNvPr id="57361" name="图片 3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075488" flipH="1">
            <a:off x="884237" y="-781049"/>
            <a:ext cx="784225" cy="248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</p:cSld>
  <p:clrMapOvr>
    <a:masterClrMapping/>
  </p:clrMapOvr>
  <p:transition spd="slow" advTm="6617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07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07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1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07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07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1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07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07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1300"/>
                            </p:stCondLst>
                            <p:childTnLst>
                              <p:par>
                                <p:cTn id="23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07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07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07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07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8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07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07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2200"/>
                            </p:stCondLst>
                            <p:childTnLst>
                              <p:par>
                                <p:cTn id="3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07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07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8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07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07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07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07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8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07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07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07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07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32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07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07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61" dur="500"/>
                                        <p:tgtEl>
                                          <p:spTgt spid="307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 nodeType="afterGroup">
                            <p:stCondLst>
                              <p:cond delay="3700"/>
                            </p:stCondLst>
                            <p:childTnLst>
                              <p:par>
                                <p:cTn id="6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07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07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59" grpId="0" bldLvl="0"/>
      <p:bldP spid="30760" grpId="0" bldLvl="0" animBg="1"/>
      <p:bldP spid="30761" grpId="0" bldLvl="0"/>
      <p:bldP spid="30771" grpId="0" animBg="1"/>
      <p:bldP spid="30772" grpId="0" animBg="1"/>
      <p:bldP spid="30773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92" name="直接连接符 1"/>
          <p:cNvSpPr>
            <a:spLocks noChangeShapeType="1"/>
          </p:cNvSpPr>
          <p:nvPr/>
        </p:nvSpPr>
        <p:spPr bwMode="auto">
          <a:xfrm>
            <a:off x="3313113" y="2284413"/>
            <a:ext cx="0" cy="1944687"/>
          </a:xfrm>
          <a:prstGeom prst="line">
            <a:avLst/>
          </a:prstGeom>
          <a:noFill/>
          <a:ln w="9525">
            <a:solidFill>
              <a:schemeClr val="accent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2793" name="直接连接符 2"/>
          <p:cNvSpPr>
            <a:spLocks noChangeShapeType="1"/>
          </p:cNvSpPr>
          <p:nvPr/>
        </p:nvSpPr>
        <p:spPr bwMode="auto">
          <a:xfrm>
            <a:off x="5688013" y="2284413"/>
            <a:ext cx="1587" cy="1944687"/>
          </a:xfrm>
          <a:prstGeom prst="line">
            <a:avLst/>
          </a:prstGeom>
          <a:noFill/>
          <a:ln w="9525">
            <a:solidFill>
              <a:schemeClr val="accent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32794" name="组合 3"/>
          <p:cNvGrpSpPr>
            <a:grpSpLocks/>
          </p:cNvGrpSpPr>
          <p:nvPr/>
        </p:nvGrpSpPr>
        <p:grpSpPr bwMode="auto">
          <a:xfrm>
            <a:off x="6608763" y="1924050"/>
            <a:ext cx="536575" cy="538163"/>
            <a:chOff x="0" y="0"/>
            <a:chExt cx="1410703" cy="1410703"/>
          </a:xfrm>
        </p:grpSpPr>
        <p:grpSp>
          <p:nvGrpSpPr>
            <p:cNvPr id="59412" name="组合 4"/>
            <p:cNvGrpSpPr>
              <a:grpSpLocks/>
            </p:cNvGrpSpPr>
            <p:nvPr/>
          </p:nvGrpSpPr>
          <p:grpSpPr bwMode="auto">
            <a:xfrm>
              <a:off x="0" y="0"/>
              <a:ext cx="1410703" cy="1410703"/>
              <a:chOff x="0" y="0"/>
              <a:chExt cx="1410703" cy="1410703"/>
            </a:xfrm>
          </p:grpSpPr>
          <p:sp>
            <p:nvSpPr>
              <p:cNvPr id="59414" name="圆角矩形 6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410703" cy="1410703"/>
              </a:xfrm>
              <a:prstGeom prst="roundRect">
                <a:avLst>
                  <a:gd name="adj" fmla="val 16667"/>
                </a:avLst>
              </a:prstGeom>
              <a:solidFill>
                <a:srgbClr val="87C42A">
                  <a:alpha val="50195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defRPr>
                </a:lvl1pPr>
                <a:lvl2pPr marL="742950" indent="-28575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defRPr>
                </a:lvl2pPr>
                <a:lvl3pPr marL="1143000" indent="-22860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defRPr>
                </a:lvl3pPr>
                <a:lvl4pPr marL="1600200" indent="-22860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defRPr>
                </a:lvl4pPr>
                <a:lvl5pPr marL="2057400" indent="-22860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 typeface="Arial" charset="0"/>
                  <a:buNone/>
                </a:pPr>
                <a:endParaRPr lang="zh-CN" altLang="zh-CN" sz="1800">
                  <a:solidFill>
                    <a:srgbClr val="00CC99"/>
                  </a:solidFill>
                  <a:latin typeface="Arial" charset="0"/>
                  <a:ea typeface="宋体" charset="-122"/>
                </a:endParaRPr>
              </a:p>
            </p:txBody>
          </p:sp>
          <p:sp>
            <p:nvSpPr>
              <p:cNvPr id="59415" name="圆角矩形 3"/>
              <p:cNvSpPr>
                <a:spLocks noChangeArrowheads="1"/>
              </p:cNvSpPr>
              <p:nvPr/>
            </p:nvSpPr>
            <p:spPr bwMode="auto">
              <a:xfrm>
                <a:off x="237219" y="399625"/>
                <a:ext cx="1173484" cy="1011077"/>
              </a:xfrm>
              <a:custGeom>
                <a:avLst/>
                <a:gdLst>
                  <a:gd name="T0" fmla="*/ 15659 w 2635572"/>
                  <a:gd name="T1" fmla="*/ 21176 h 2270816"/>
                  <a:gd name="T2" fmla="*/ 15789 w 2635572"/>
                  <a:gd name="T3" fmla="*/ 13686 h 2270816"/>
                  <a:gd name="T4" fmla="*/ 26111 w 2635572"/>
                  <a:gd name="T5" fmla="*/ 7983 h 2270816"/>
                  <a:gd name="T6" fmla="*/ 34916 w 2635572"/>
                  <a:gd name="T7" fmla="*/ 9903 h 2270816"/>
                  <a:gd name="T8" fmla="*/ 44585 w 2635572"/>
                  <a:gd name="T9" fmla="*/ 2126 h 2270816"/>
                  <a:gd name="T10" fmla="*/ 58466 w 2635572"/>
                  <a:gd name="T11" fmla="*/ 788 h 2270816"/>
                  <a:gd name="T12" fmla="*/ 70016 w 2635572"/>
                  <a:gd name="T13" fmla="*/ 0 h 2270816"/>
                  <a:gd name="T14" fmla="*/ 103391 w 2635572"/>
                  <a:gd name="T15" fmla="*/ 25149 h 2270816"/>
                  <a:gd name="T16" fmla="*/ 103582 w 2635572"/>
                  <a:gd name="T17" fmla="*/ 68493 h 2270816"/>
                  <a:gd name="T18" fmla="*/ 82828 w 2635572"/>
                  <a:gd name="T19" fmla="*/ 89246 h 2270816"/>
                  <a:gd name="T20" fmla="*/ 44098 w 2635572"/>
                  <a:gd name="T21" fmla="*/ 89246 h 2270816"/>
                  <a:gd name="T22" fmla="*/ 0 w 2635572"/>
                  <a:gd name="T23" fmla="*/ 57119 h 2270816"/>
                  <a:gd name="T24" fmla="*/ 17471 w 2635572"/>
                  <a:gd name="T25" fmla="*/ 47527 h 2270816"/>
                  <a:gd name="T26" fmla="*/ 8791 w 2635572"/>
                  <a:gd name="T27" fmla="*/ 49963 h 2270816"/>
                  <a:gd name="T28" fmla="*/ 25892 w 2635572"/>
                  <a:gd name="T29" fmla="*/ 29141 h 2270816"/>
                  <a:gd name="T30" fmla="*/ 15659 w 2635572"/>
                  <a:gd name="T31" fmla="*/ 21176 h 227081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2635572" h="2270816">
                    <a:moveTo>
                      <a:pt x="398427" y="538812"/>
                    </a:moveTo>
                    <a:cubicBezTo>
                      <a:pt x="399534" y="475286"/>
                      <a:pt x="400640" y="411761"/>
                      <a:pt x="401747" y="348235"/>
                    </a:cubicBezTo>
                    <a:lnTo>
                      <a:pt x="664373" y="203127"/>
                    </a:lnTo>
                    <a:lnTo>
                      <a:pt x="888428" y="251970"/>
                    </a:lnTo>
                    <a:lnTo>
                      <a:pt x="1134441" y="54087"/>
                    </a:lnTo>
                    <a:lnTo>
                      <a:pt x="1487619" y="20043"/>
                    </a:lnTo>
                    <a:lnTo>
                      <a:pt x="1781496" y="0"/>
                    </a:lnTo>
                    <a:lnTo>
                      <a:pt x="2630705" y="639890"/>
                    </a:lnTo>
                    <a:cubicBezTo>
                      <a:pt x="2632327" y="1000378"/>
                      <a:pt x="2633950" y="1382259"/>
                      <a:pt x="2635572" y="1742747"/>
                    </a:cubicBezTo>
                    <a:cubicBezTo>
                      <a:pt x="2635572" y="2034391"/>
                      <a:pt x="2399147" y="2270816"/>
                      <a:pt x="2107503" y="2270816"/>
                    </a:cubicBezTo>
                    <a:lnTo>
                      <a:pt x="1122046" y="2270816"/>
                    </a:lnTo>
                    <a:lnTo>
                      <a:pt x="0" y="1453355"/>
                    </a:lnTo>
                    <a:lnTo>
                      <a:pt x="444529" y="1209287"/>
                    </a:lnTo>
                    <a:lnTo>
                      <a:pt x="223697" y="1271277"/>
                    </a:lnTo>
                    <a:lnTo>
                      <a:pt x="658799" y="741472"/>
                    </a:lnTo>
                    <a:lnTo>
                      <a:pt x="398427" y="538812"/>
                    </a:lnTo>
                    <a:close/>
                  </a:path>
                </a:pathLst>
              </a:custGeom>
              <a:solidFill>
                <a:srgbClr val="FFFFFF">
                  <a:alpha val="29803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sp useBgFill="1">
          <p:nvSpPr>
            <p:cNvPr id="59413" name="圆角矩形 68"/>
            <p:cNvSpPr>
              <a:spLocks noChangeAspect="1" noChangeArrowheads="1"/>
            </p:cNvSpPr>
            <p:nvPr/>
          </p:nvSpPr>
          <p:spPr bwMode="auto">
            <a:xfrm flipH="1">
              <a:off x="140429" y="353877"/>
              <a:ext cx="1129844" cy="702949"/>
            </a:xfrm>
            <a:custGeom>
              <a:avLst/>
              <a:gdLst>
                <a:gd name="T0" fmla="*/ 57846 w 2534777"/>
                <a:gd name="T1" fmla="*/ 18057 h 1577043"/>
                <a:gd name="T2" fmla="*/ 39377 w 2534777"/>
                <a:gd name="T3" fmla="*/ 36526 h 1577043"/>
                <a:gd name="T4" fmla="*/ 39422 w 2534777"/>
                <a:gd name="T5" fmla="*/ 36972 h 1577043"/>
                <a:gd name="T6" fmla="*/ 31462 w 2534777"/>
                <a:gd name="T7" fmla="*/ 49062 h 1577043"/>
                <a:gd name="T8" fmla="*/ 44653 w 2534777"/>
                <a:gd name="T9" fmla="*/ 62254 h 1577043"/>
                <a:gd name="T10" fmla="*/ 86867 w 2534777"/>
                <a:gd name="T11" fmla="*/ 62254 h 1577043"/>
                <a:gd name="T12" fmla="*/ 100059 w 2534777"/>
                <a:gd name="T13" fmla="*/ 49062 h 1577043"/>
                <a:gd name="T14" fmla="*/ 91623 w 2534777"/>
                <a:gd name="T15" fmla="*/ 36789 h 1577043"/>
                <a:gd name="T16" fmla="*/ 91808 w 2534777"/>
                <a:gd name="T17" fmla="*/ 35870 h 1577043"/>
                <a:gd name="T18" fmla="*/ 81255 w 2534777"/>
                <a:gd name="T19" fmla="*/ 25317 h 1577043"/>
                <a:gd name="T20" fmla="*/ 74207 w 2534777"/>
                <a:gd name="T21" fmla="*/ 28128 h 1577043"/>
                <a:gd name="T22" fmla="*/ 57846 w 2534777"/>
                <a:gd name="T23" fmla="*/ 18057 h 1577043"/>
                <a:gd name="T24" fmla="*/ 34595 w 2534777"/>
                <a:gd name="T25" fmla="*/ 0 h 1577043"/>
                <a:gd name="T26" fmla="*/ 10379 w 2534777"/>
                <a:gd name="T27" fmla="*/ 24217 h 1577043"/>
                <a:gd name="T28" fmla="*/ 10437 w 2534777"/>
                <a:gd name="T29" fmla="*/ 24801 h 1577043"/>
                <a:gd name="T30" fmla="*/ 0 w 2534777"/>
                <a:gd name="T31" fmla="*/ 40654 h 1577043"/>
                <a:gd name="T32" fmla="*/ 17297 w 2534777"/>
                <a:gd name="T33" fmla="*/ 57951 h 1577043"/>
                <a:gd name="T34" fmla="*/ 31484 w 2534777"/>
                <a:gd name="T35" fmla="*/ 57951 h 1577043"/>
                <a:gd name="T36" fmla="*/ 29153 w 2534777"/>
                <a:gd name="T37" fmla="*/ 53721 h 1577043"/>
                <a:gd name="T38" fmla="*/ 25949 w 2534777"/>
                <a:gd name="T39" fmla="*/ 53721 h 1577043"/>
                <a:gd name="T40" fmla="*/ 12098 w 2534777"/>
                <a:gd name="T41" fmla="*/ 39870 h 1577043"/>
                <a:gd name="T42" fmla="*/ 20456 w 2534777"/>
                <a:gd name="T43" fmla="*/ 27177 h 1577043"/>
                <a:gd name="T44" fmla="*/ 20409 w 2534777"/>
                <a:gd name="T45" fmla="*/ 26709 h 1577043"/>
                <a:gd name="T46" fmla="*/ 39800 w 2534777"/>
                <a:gd name="T47" fmla="*/ 7317 h 1577043"/>
                <a:gd name="T48" fmla="*/ 55381 w 2534777"/>
                <a:gd name="T49" fmla="*/ 15293 h 1577043"/>
                <a:gd name="T50" fmla="*/ 57147 w 2534777"/>
                <a:gd name="T51" fmla="*/ 15115 h 1577043"/>
                <a:gd name="T52" fmla="*/ 60976 w 2534777"/>
                <a:gd name="T53" fmla="*/ 15523 h 1577043"/>
                <a:gd name="T54" fmla="*/ 64379 w 2534777"/>
                <a:gd name="T55" fmla="*/ 14939 h 1577043"/>
                <a:gd name="T56" fmla="*/ 75438 w 2534777"/>
                <a:gd name="T57" fmla="*/ 25805 h 1577043"/>
                <a:gd name="T58" fmla="*/ 79058 w 2534777"/>
                <a:gd name="T59" fmla="*/ 23702 h 1577043"/>
                <a:gd name="T60" fmla="*/ 79128 w 2534777"/>
                <a:gd name="T61" fmla="*/ 23356 h 1577043"/>
                <a:gd name="T62" fmla="*/ 65290 w 2534777"/>
                <a:gd name="T63" fmla="*/ 9518 h 1577043"/>
                <a:gd name="T64" fmla="*/ 56048 w 2534777"/>
                <a:gd name="T65" fmla="*/ 13205 h 1577043"/>
                <a:gd name="T66" fmla="*/ 34595 w 2534777"/>
                <a:gd name="T67" fmla="*/ 0 h 1577043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2534777" h="1577043">
                  <a:moveTo>
                    <a:pt x="1465394" y="457443"/>
                  </a:moveTo>
                  <a:cubicBezTo>
                    <a:pt x="1207004" y="457443"/>
                    <a:pt x="997537" y="666911"/>
                    <a:pt x="997537" y="925301"/>
                  </a:cubicBezTo>
                  <a:cubicBezTo>
                    <a:pt x="997537" y="929084"/>
                    <a:pt x="997581" y="932858"/>
                    <a:pt x="998675" y="936595"/>
                  </a:cubicBezTo>
                  <a:cubicBezTo>
                    <a:pt x="879937" y="987444"/>
                    <a:pt x="797027" y="1105469"/>
                    <a:pt x="797027" y="1242860"/>
                  </a:cubicBezTo>
                  <a:cubicBezTo>
                    <a:pt x="797027" y="1427423"/>
                    <a:pt x="946647" y="1577043"/>
                    <a:pt x="1131210" y="1577043"/>
                  </a:cubicBezTo>
                  <a:lnTo>
                    <a:pt x="2200595" y="1577043"/>
                  </a:lnTo>
                  <a:cubicBezTo>
                    <a:pt x="2385158" y="1577043"/>
                    <a:pt x="2534777" y="1427423"/>
                    <a:pt x="2534777" y="1242860"/>
                  </a:cubicBezTo>
                  <a:cubicBezTo>
                    <a:pt x="2534777" y="1100889"/>
                    <a:pt x="2446245" y="979593"/>
                    <a:pt x="2321074" y="931958"/>
                  </a:cubicBezTo>
                  <a:lnTo>
                    <a:pt x="2325772" y="908676"/>
                  </a:lnTo>
                  <a:cubicBezTo>
                    <a:pt x="2325772" y="761025"/>
                    <a:pt x="2206078" y="641330"/>
                    <a:pt x="2058426" y="641330"/>
                  </a:cubicBezTo>
                  <a:cubicBezTo>
                    <a:pt x="1989101" y="641330"/>
                    <a:pt x="1925937" y="667718"/>
                    <a:pt x="1879867" y="712568"/>
                  </a:cubicBezTo>
                  <a:cubicBezTo>
                    <a:pt x="1804227" y="560778"/>
                    <a:pt x="1646877" y="457443"/>
                    <a:pt x="1465394" y="457443"/>
                  </a:cubicBezTo>
                  <a:close/>
                  <a:moveTo>
                    <a:pt x="876386" y="0"/>
                  </a:moveTo>
                  <a:cubicBezTo>
                    <a:pt x="537576" y="0"/>
                    <a:pt x="262915" y="274661"/>
                    <a:pt x="262915" y="613471"/>
                  </a:cubicBezTo>
                  <a:cubicBezTo>
                    <a:pt x="262915" y="618431"/>
                    <a:pt x="262973" y="623380"/>
                    <a:pt x="264408" y="628281"/>
                  </a:cubicBezTo>
                  <a:cubicBezTo>
                    <a:pt x="108715" y="694956"/>
                    <a:pt x="0" y="849714"/>
                    <a:pt x="0" y="1029866"/>
                  </a:cubicBezTo>
                  <a:cubicBezTo>
                    <a:pt x="0" y="1271872"/>
                    <a:pt x="196187" y="1468058"/>
                    <a:pt x="438192" y="1468058"/>
                  </a:cubicBezTo>
                  <a:lnTo>
                    <a:pt x="797580" y="1468058"/>
                  </a:lnTo>
                  <a:cubicBezTo>
                    <a:pt x="770868" y="1437112"/>
                    <a:pt x="750667" y="1400796"/>
                    <a:pt x="738512" y="1360901"/>
                  </a:cubicBezTo>
                  <a:lnTo>
                    <a:pt x="657367" y="1360901"/>
                  </a:lnTo>
                  <a:cubicBezTo>
                    <a:pt x="463583" y="1360901"/>
                    <a:pt x="306487" y="1203806"/>
                    <a:pt x="306487" y="1010021"/>
                  </a:cubicBezTo>
                  <a:cubicBezTo>
                    <a:pt x="306487" y="865765"/>
                    <a:pt x="393540" y="741844"/>
                    <a:pt x="518211" y="688454"/>
                  </a:cubicBezTo>
                  <a:cubicBezTo>
                    <a:pt x="517061" y="684530"/>
                    <a:pt x="517015" y="680567"/>
                    <a:pt x="517015" y="676596"/>
                  </a:cubicBezTo>
                  <a:cubicBezTo>
                    <a:pt x="517015" y="405295"/>
                    <a:pt x="736949" y="185362"/>
                    <a:pt x="1008249" y="185362"/>
                  </a:cubicBezTo>
                  <a:cubicBezTo>
                    <a:pt x="1171061" y="185362"/>
                    <a:pt x="1315374" y="264570"/>
                    <a:pt x="1402972" y="387409"/>
                  </a:cubicBezTo>
                  <a:cubicBezTo>
                    <a:pt x="1417561" y="383558"/>
                    <a:pt x="1432554" y="382900"/>
                    <a:pt x="1447701" y="382900"/>
                  </a:cubicBezTo>
                  <a:cubicBezTo>
                    <a:pt x="1480947" y="382900"/>
                    <a:pt x="1513452" y="386072"/>
                    <a:pt x="1544707" y="393247"/>
                  </a:cubicBezTo>
                  <a:cubicBezTo>
                    <a:pt x="1571543" y="383219"/>
                    <a:pt x="1600669" y="378436"/>
                    <a:pt x="1630912" y="378436"/>
                  </a:cubicBezTo>
                  <a:cubicBezTo>
                    <a:pt x="1784119" y="378436"/>
                    <a:pt x="1908658" y="501175"/>
                    <a:pt x="1911067" y="653695"/>
                  </a:cubicBezTo>
                  <a:cubicBezTo>
                    <a:pt x="1937034" y="629476"/>
                    <a:pt x="1968219" y="611266"/>
                    <a:pt x="2002778" y="600430"/>
                  </a:cubicBezTo>
                  <a:lnTo>
                    <a:pt x="2004545" y="591672"/>
                  </a:lnTo>
                  <a:cubicBezTo>
                    <a:pt x="2004545" y="398068"/>
                    <a:pt x="1847598" y="241118"/>
                    <a:pt x="1653991" y="241118"/>
                  </a:cubicBezTo>
                  <a:cubicBezTo>
                    <a:pt x="1563090" y="241118"/>
                    <a:pt x="1480267" y="275719"/>
                    <a:pt x="1419859" y="334529"/>
                  </a:cubicBezTo>
                  <a:cubicBezTo>
                    <a:pt x="1320676" y="135496"/>
                    <a:pt x="1114354" y="0"/>
                    <a:pt x="876386" y="0"/>
                  </a:cubicBezTo>
                  <a:close/>
                </a:path>
              </a:pathLst>
            </a:custGeom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2799" name="组合 8"/>
          <p:cNvGrpSpPr>
            <a:grpSpLocks/>
          </p:cNvGrpSpPr>
          <p:nvPr/>
        </p:nvGrpSpPr>
        <p:grpSpPr bwMode="auto">
          <a:xfrm>
            <a:off x="1855788" y="1924050"/>
            <a:ext cx="536575" cy="538163"/>
            <a:chOff x="0" y="0"/>
            <a:chExt cx="1410703" cy="1410703"/>
          </a:xfrm>
        </p:grpSpPr>
        <p:sp>
          <p:nvSpPr>
            <p:cNvPr id="59409" name="圆角矩形 9"/>
            <p:cNvSpPr>
              <a:spLocks noChangeArrowheads="1"/>
            </p:cNvSpPr>
            <p:nvPr/>
          </p:nvSpPr>
          <p:spPr bwMode="auto">
            <a:xfrm>
              <a:off x="0" y="0"/>
              <a:ext cx="1410703" cy="1410703"/>
            </a:xfrm>
            <a:prstGeom prst="roundRect">
              <a:avLst>
                <a:gd name="adj" fmla="val 16667"/>
              </a:avLst>
            </a:prstGeom>
            <a:solidFill>
              <a:srgbClr val="87C42A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 typeface="Arial" charset="0"/>
                <a:buNone/>
              </a:pPr>
              <a:endParaRPr lang="zh-CN" altLang="zh-CN" sz="1800">
                <a:solidFill>
                  <a:srgbClr val="00CC99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59410" name="任意多边形 10"/>
            <p:cNvSpPr>
              <a:spLocks noChangeArrowheads="1"/>
            </p:cNvSpPr>
            <p:nvPr/>
          </p:nvSpPr>
          <p:spPr bwMode="auto">
            <a:xfrm>
              <a:off x="277851" y="328174"/>
              <a:ext cx="1132851" cy="1082529"/>
            </a:xfrm>
            <a:custGeom>
              <a:avLst/>
              <a:gdLst>
                <a:gd name="T0" fmla="*/ 74891 w 2544311"/>
                <a:gd name="T1" fmla="*/ 0 h 2431293"/>
                <a:gd name="T2" fmla="*/ 99995 w 2544311"/>
                <a:gd name="T3" fmla="*/ 23173 h 2431293"/>
                <a:gd name="T4" fmla="*/ 99995 w 2544311"/>
                <a:gd name="T5" fmla="*/ 74799 h 2431293"/>
                <a:gd name="T6" fmla="*/ 79242 w 2544311"/>
                <a:gd name="T7" fmla="*/ 95553 h 2431293"/>
                <a:gd name="T8" fmla="*/ 35611 w 2544311"/>
                <a:gd name="T9" fmla="*/ 95553 h 2431293"/>
                <a:gd name="T10" fmla="*/ 9 w 2544311"/>
                <a:gd name="T11" fmla="*/ 66393 h 2431293"/>
                <a:gd name="T12" fmla="*/ 13258 w 2544311"/>
                <a:gd name="T13" fmla="*/ 57437 h 2431293"/>
                <a:gd name="T14" fmla="*/ 16389 w 2544311"/>
                <a:gd name="T15" fmla="*/ 53034 h 2431293"/>
                <a:gd name="T16" fmla="*/ 630 w 2544311"/>
                <a:gd name="T17" fmla="*/ 42339 h 2431293"/>
                <a:gd name="T18" fmla="*/ 14418 w 2544311"/>
                <a:gd name="T19" fmla="*/ 40937 h 2431293"/>
                <a:gd name="T20" fmla="*/ 2352 w 2544311"/>
                <a:gd name="T21" fmla="*/ 26261 h 2431293"/>
                <a:gd name="T22" fmla="*/ 12821 w 2544311"/>
                <a:gd name="T23" fmla="*/ 27416 h 2431293"/>
                <a:gd name="T24" fmla="*/ 0 w 2544311"/>
                <a:gd name="T25" fmla="*/ 18167 h 2431293"/>
                <a:gd name="T26" fmla="*/ 20496 w 2544311"/>
                <a:gd name="T27" fmla="*/ 8974 h 2431293"/>
                <a:gd name="T28" fmla="*/ 74891 w 2544311"/>
                <a:gd name="T29" fmla="*/ 0 h 2431293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2544311" h="2431293">
                  <a:moveTo>
                    <a:pt x="1905551" y="0"/>
                  </a:moveTo>
                  <a:lnTo>
                    <a:pt x="2544311" y="589638"/>
                  </a:lnTo>
                  <a:lnTo>
                    <a:pt x="2544311" y="1903224"/>
                  </a:lnTo>
                  <a:cubicBezTo>
                    <a:pt x="2544311" y="2194868"/>
                    <a:pt x="2307886" y="2431293"/>
                    <a:pt x="2016242" y="2431293"/>
                  </a:cubicBezTo>
                  <a:lnTo>
                    <a:pt x="906105" y="2431293"/>
                  </a:lnTo>
                  <a:lnTo>
                    <a:pt x="236" y="1689332"/>
                  </a:lnTo>
                  <a:lnTo>
                    <a:pt x="337329" y="1461434"/>
                  </a:lnTo>
                  <a:lnTo>
                    <a:pt x="416998" y="1349404"/>
                  </a:lnTo>
                  <a:cubicBezTo>
                    <a:pt x="422398" y="1349618"/>
                    <a:pt x="10643" y="1077077"/>
                    <a:pt x="16043" y="1077291"/>
                  </a:cubicBezTo>
                  <a:lnTo>
                    <a:pt x="366874" y="1041623"/>
                  </a:lnTo>
                  <a:lnTo>
                    <a:pt x="59845" y="668194"/>
                  </a:lnTo>
                  <a:lnTo>
                    <a:pt x="326236" y="697575"/>
                  </a:lnTo>
                  <a:lnTo>
                    <a:pt x="0" y="462254"/>
                  </a:lnTo>
                  <a:lnTo>
                    <a:pt x="521498" y="228332"/>
                  </a:lnTo>
                  <a:lnTo>
                    <a:pt x="1905551" y="0"/>
                  </a:lnTo>
                  <a:close/>
                </a:path>
              </a:pathLst>
            </a:custGeom>
            <a:solidFill>
              <a:srgbClr val="FFFFFF">
                <a:alpha val="29803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 useBgFill="1">
          <p:nvSpPr>
            <p:cNvPr id="59411" name="矩形 60"/>
            <p:cNvSpPr>
              <a:spLocks noChangeArrowheads="1"/>
            </p:cNvSpPr>
            <p:nvPr/>
          </p:nvSpPr>
          <p:spPr bwMode="auto">
            <a:xfrm>
              <a:off x="279906" y="325645"/>
              <a:ext cx="850891" cy="759413"/>
            </a:xfrm>
            <a:custGeom>
              <a:avLst/>
              <a:gdLst>
                <a:gd name="T0" fmla="*/ 480923 w 816827"/>
                <a:gd name="T1" fmla="*/ 692682 h 729011"/>
                <a:gd name="T2" fmla="*/ 480923 w 816827"/>
                <a:gd name="T3" fmla="*/ 790079 h 729011"/>
                <a:gd name="T4" fmla="*/ 887049 w 816827"/>
                <a:gd name="T5" fmla="*/ 790079 h 729011"/>
                <a:gd name="T6" fmla="*/ 887049 w 816827"/>
                <a:gd name="T7" fmla="*/ 692682 h 729011"/>
                <a:gd name="T8" fmla="*/ 480923 w 816827"/>
                <a:gd name="T9" fmla="*/ 692682 h 729011"/>
                <a:gd name="T10" fmla="*/ 0 w 816827"/>
                <a:gd name="T11" fmla="*/ 624321 h 729011"/>
                <a:gd name="T12" fmla="*/ 961846 w 816827"/>
                <a:gd name="T13" fmla="*/ 624321 h 729011"/>
                <a:gd name="T14" fmla="*/ 961846 w 816827"/>
                <a:gd name="T15" fmla="*/ 858440 h 729011"/>
                <a:gd name="T16" fmla="*/ 0 w 816827"/>
                <a:gd name="T17" fmla="*/ 858440 h 729011"/>
                <a:gd name="T18" fmla="*/ 0 w 816827"/>
                <a:gd name="T19" fmla="*/ 624321 h 729011"/>
                <a:gd name="T20" fmla="*/ 197678 w 816827"/>
                <a:gd name="T21" fmla="*/ 380521 h 729011"/>
                <a:gd name="T22" fmla="*/ 197678 w 816827"/>
                <a:gd name="T23" fmla="*/ 477920 h 729011"/>
                <a:gd name="T24" fmla="*/ 887047 w 816827"/>
                <a:gd name="T25" fmla="*/ 477920 h 729011"/>
                <a:gd name="T26" fmla="*/ 887047 w 816827"/>
                <a:gd name="T27" fmla="*/ 380521 h 729011"/>
                <a:gd name="T28" fmla="*/ 197678 w 816827"/>
                <a:gd name="T29" fmla="*/ 380521 h 729011"/>
                <a:gd name="T30" fmla="*/ 0 w 816827"/>
                <a:gd name="T31" fmla="*/ 312160 h 729011"/>
                <a:gd name="T32" fmla="*/ 961846 w 816827"/>
                <a:gd name="T33" fmla="*/ 312160 h 729011"/>
                <a:gd name="T34" fmla="*/ 961846 w 816827"/>
                <a:gd name="T35" fmla="*/ 546281 h 729011"/>
                <a:gd name="T36" fmla="*/ 0 w 816827"/>
                <a:gd name="T37" fmla="*/ 546281 h 729011"/>
                <a:gd name="T38" fmla="*/ 0 w 816827"/>
                <a:gd name="T39" fmla="*/ 312160 h 729011"/>
                <a:gd name="T40" fmla="*/ 587783 w 816827"/>
                <a:gd name="T41" fmla="*/ 68361 h 729011"/>
                <a:gd name="T42" fmla="*/ 587783 w 816827"/>
                <a:gd name="T43" fmla="*/ 165758 h 729011"/>
                <a:gd name="T44" fmla="*/ 887047 w 816827"/>
                <a:gd name="T45" fmla="*/ 165758 h 729011"/>
                <a:gd name="T46" fmla="*/ 887047 w 816827"/>
                <a:gd name="T47" fmla="*/ 68361 h 729011"/>
                <a:gd name="T48" fmla="*/ 587783 w 816827"/>
                <a:gd name="T49" fmla="*/ 68361 h 729011"/>
                <a:gd name="T50" fmla="*/ 0 w 816827"/>
                <a:gd name="T51" fmla="*/ 0 h 729011"/>
                <a:gd name="T52" fmla="*/ 961846 w 816827"/>
                <a:gd name="T53" fmla="*/ 0 h 729011"/>
                <a:gd name="T54" fmla="*/ 961846 w 816827"/>
                <a:gd name="T55" fmla="*/ 234119 h 729011"/>
                <a:gd name="T56" fmla="*/ 0 w 816827"/>
                <a:gd name="T57" fmla="*/ 234119 h 729011"/>
                <a:gd name="T58" fmla="*/ 0 w 816827"/>
                <a:gd name="T59" fmla="*/ 0 h 729011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816827" h="729011">
                  <a:moveTo>
                    <a:pt x="408414" y="588244"/>
                  </a:moveTo>
                  <a:lnTo>
                    <a:pt x="408414" y="670957"/>
                  </a:lnTo>
                  <a:lnTo>
                    <a:pt x="753307" y="670957"/>
                  </a:lnTo>
                  <a:lnTo>
                    <a:pt x="753307" y="588244"/>
                  </a:lnTo>
                  <a:lnTo>
                    <a:pt x="408414" y="588244"/>
                  </a:lnTo>
                  <a:close/>
                  <a:moveTo>
                    <a:pt x="0" y="530190"/>
                  </a:moveTo>
                  <a:lnTo>
                    <a:pt x="816827" y="530190"/>
                  </a:lnTo>
                  <a:lnTo>
                    <a:pt x="816827" y="729011"/>
                  </a:lnTo>
                  <a:lnTo>
                    <a:pt x="0" y="729011"/>
                  </a:lnTo>
                  <a:lnTo>
                    <a:pt x="0" y="530190"/>
                  </a:lnTo>
                  <a:close/>
                  <a:moveTo>
                    <a:pt x="167873" y="323149"/>
                  </a:moveTo>
                  <a:lnTo>
                    <a:pt x="167873" y="405862"/>
                  </a:lnTo>
                  <a:lnTo>
                    <a:pt x="753306" y="405862"/>
                  </a:lnTo>
                  <a:lnTo>
                    <a:pt x="753306" y="323149"/>
                  </a:lnTo>
                  <a:lnTo>
                    <a:pt x="167873" y="323149"/>
                  </a:lnTo>
                  <a:close/>
                  <a:moveTo>
                    <a:pt x="0" y="265095"/>
                  </a:moveTo>
                  <a:lnTo>
                    <a:pt x="816827" y="265095"/>
                  </a:lnTo>
                  <a:lnTo>
                    <a:pt x="816827" y="463916"/>
                  </a:lnTo>
                  <a:lnTo>
                    <a:pt x="0" y="463916"/>
                  </a:lnTo>
                  <a:lnTo>
                    <a:pt x="0" y="265095"/>
                  </a:lnTo>
                  <a:close/>
                  <a:moveTo>
                    <a:pt x="499162" y="58054"/>
                  </a:moveTo>
                  <a:lnTo>
                    <a:pt x="499162" y="140767"/>
                  </a:lnTo>
                  <a:lnTo>
                    <a:pt x="753306" y="140767"/>
                  </a:lnTo>
                  <a:lnTo>
                    <a:pt x="753306" y="58054"/>
                  </a:lnTo>
                  <a:lnTo>
                    <a:pt x="499162" y="58054"/>
                  </a:lnTo>
                  <a:close/>
                  <a:moveTo>
                    <a:pt x="0" y="0"/>
                  </a:moveTo>
                  <a:lnTo>
                    <a:pt x="816827" y="0"/>
                  </a:lnTo>
                  <a:lnTo>
                    <a:pt x="816827" y="198821"/>
                  </a:lnTo>
                  <a:lnTo>
                    <a:pt x="0" y="198821"/>
                  </a:lnTo>
                  <a:lnTo>
                    <a:pt x="0" y="0"/>
                  </a:lnTo>
                  <a:close/>
                </a:path>
              </a:pathLst>
            </a:custGeom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2803" name="组合 12"/>
          <p:cNvGrpSpPr>
            <a:grpSpLocks/>
          </p:cNvGrpSpPr>
          <p:nvPr/>
        </p:nvGrpSpPr>
        <p:grpSpPr bwMode="auto">
          <a:xfrm>
            <a:off x="4232275" y="1924050"/>
            <a:ext cx="536575" cy="538163"/>
            <a:chOff x="0" y="0"/>
            <a:chExt cx="1410703" cy="1410703"/>
          </a:xfrm>
        </p:grpSpPr>
        <p:sp>
          <p:nvSpPr>
            <p:cNvPr id="59406" name="圆角矩形 13"/>
            <p:cNvSpPr>
              <a:spLocks noChangeArrowheads="1"/>
            </p:cNvSpPr>
            <p:nvPr/>
          </p:nvSpPr>
          <p:spPr bwMode="auto">
            <a:xfrm>
              <a:off x="0" y="0"/>
              <a:ext cx="1410703" cy="1410703"/>
            </a:xfrm>
            <a:prstGeom prst="roundRect">
              <a:avLst>
                <a:gd name="adj" fmla="val 16667"/>
              </a:avLst>
            </a:prstGeom>
            <a:solidFill>
              <a:srgbClr val="87C42A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 typeface="Arial" charset="0"/>
                <a:buNone/>
              </a:pPr>
              <a:endParaRPr lang="zh-CN" altLang="zh-CN" sz="1800">
                <a:solidFill>
                  <a:srgbClr val="00CC99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59407" name="任意多边形 14"/>
            <p:cNvSpPr>
              <a:spLocks noChangeArrowheads="1"/>
            </p:cNvSpPr>
            <p:nvPr/>
          </p:nvSpPr>
          <p:spPr bwMode="auto">
            <a:xfrm>
              <a:off x="282594" y="284649"/>
              <a:ext cx="1128107" cy="1126054"/>
            </a:xfrm>
            <a:custGeom>
              <a:avLst/>
              <a:gdLst>
                <a:gd name="T0" fmla="*/ 2105 w 1128107"/>
                <a:gd name="T1" fmla="*/ 0 h 1126054"/>
                <a:gd name="T2" fmla="*/ 398111 w 1128107"/>
                <a:gd name="T3" fmla="*/ 0 h 1126054"/>
                <a:gd name="T4" fmla="*/ 453960 w 1128107"/>
                <a:gd name="T5" fmla="*/ 51195 h 1126054"/>
                <a:gd name="T6" fmla="*/ 469958 w 1128107"/>
                <a:gd name="T7" fmla="*/ 0 h 1126054"/>
                <a:gd name="T8" fmla="*/ 838821 w 1128107"/>
                <a:gd name="T9" fmla="*/ 0 h 1126054"/>
                <a:gd name="T10" fmla="*/ 1125726 w 1128107"/>
                <a:gd name="T11" fmla="*/ 217953 h 1126054"/>
                <a:gd name="T12" fmla="*/ 1128107 w 1128107"/>
                <a:gd name="T13" fmla="*/ 890932 h 1126054"/>
                <a:gd name="T14" fmla="*/ 892985 w 1128107"/>
                <a:gd name="T15" fmla="*/ 1126054 h 1126054"/>
                <a:gd name="T16" fmla="*/ 337738 w 1128107"/>
                <a:gd name="T17" fmla="*/ 1126054 h 1126054"/>
                <a:gd name="T18" fmla="*/ 2504 w 1128107"/>
                <a:gd name="T19" fmla="*/ 838560 h 1126054"/>
                <a:gd name="T20" fmla="*/ 2105 w 1128107"/>
                <a:gd name="T21" fmla="*/ 838474 h 1126054"/>
                <a:gd name="T22" fmla="*/ 32 w 1128107"/>
                <a:gd name="T23" fmla="*/ 451928 h 1126054"/>
                <a:gd name="T24" fmla="*/ 64017 w 1128107"/>
                <a:gd name="T25" fmla="*/ 453319 h 1126054"/>
                <a:gd name="T26" fmla="*/ 0 w 1128107"/>
                <a:gd name="T27" fmla="*/ 394637 h 1126054"/>
                <a:gd name="T28" fmla="*/ 20 w 1128107"/>
                <a:gd name="T29" fmla="*/ 390433 h 1126054"/>
                <a:gd name="T30" fmla="*/ 2105 w 1128107"/>
                <a:gd name="T31" fmla="*/ 0 h 1126054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1128107" h="1126054">
                  <a:moveTo>
                    <a:pt x="2105" y="0"/>
                  </a:moveTo>
                  <a:lnTo>
                    <a:pt x="398111" y="0"/>
                  </a:lnTo>
                  <a:lnTo>
                    <a:pt x="453960" y="51195"/>
                  </a:lnTo>
                  <a:lnTo>
                    <a:pt x="469958" y="0"/>
                  </a:lnTo>
                  <a:lnTo>
                    <a:pt x="838821" y="0"/>
                  </a:lnTo>
                  <a:lnTo>
                    <a:pt x="1125726" y="217953"/>
                  </a:lnTo>
                  <a:cubicBezTo>
                    <a:pt x="1126520" y="442280"/>
                    <a:pt x="1127313" y="666606"/>
                    <a:pt x="1128107" y="890932"/>
                  </a:cubicBezTo>
                  <a:cubicBezTo>
                    <a:pt x="1128107" y="1020786"/>
                    <a:pt x="1022839" y="1126054"/>
                    <a:pt x="892985" y="1126054"/>
                  </a:cubicBezTo>
                  <a:lnTo>
                    <a:pt x="337738" y="1126054"/>
                  </a:lnTo>
                  <a:lnTo>
                    <a:pt x="2504" y="838560"/>
                  </a:lnTo>
                  <a:lnTo>
                    <a:pt x="2105" y="838474"/>
                  </a:lnTo>
                  <a:cubicBezTo>
                    <a:pt x="1413" y="709409"/>
                    <a:pt x="1066" y="644657"/>
                    <a:pt x="32" y="451928"/>
                  </a:cubicBezTo>
                  <a:lnTo>
                    <a:pt x="64017" y="453319"/>
                  </a:lnTo>
                  <a:lnTo>
                    <a:pt x="0" y="394637"/>
                  </a:lnTo>
                  <a:cubicBezTo>
                    <a:pt x="6" y="393286"/>
                    <a:pt x="13" y="391885"/>
                    <a:pt x="20" y="390433"/>
                  </a:cubicBezTo>
                  <a:lnTo>
                    <a:pt x="2105" y="0"/>
                  </a:lnTo>
                  <a:close/>
                </a:path>
              </a:pathLst>
            </a:custGeom>
            <a:solidFill>
              <a:srgbClr val="FFFFFF">
                <a:alpha val="29803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 useBgFill="1">
          <p:nvSpPr>
            <p:cNvPr id="59408" name="图文框 9"/>
            <p:cNvSpPr>
              <a:spLocks noChangeArrowheads="1"/>
            </p:cNvSpPr>
            <p:nvPr/>
          </p:nvSpPr>
          <p:spPr bwMode="auto">
            <a:xfrm>
              <a:off x="284699" y="284648"/>
              <a:ext cx="841304" cy="841406"/>
            </a:xfrm>
            <a:custGeom>
              <a:avLst/>
              <a:gdLst>
                <a:gd name="T0" fmla="*/ 1935560 w 637287"/>
                <a:gd name="T1" fmla="*/ 1682535 h 637366"/>
                <a:gd name="T2" fmla="*/ 1712821 w 637287"/>
                <a:gd name="T3" fmla="*/ 1905270 h 637366"/>
                <a:gd name="T4" fmla="*/ 1371285 w 637287"/>
                <a:gd name="T5" fmla="*/ 1682535 h 637366"/>
                <a:gd name="T6" fmla="*/ 1594020 w 637287"/>
                <a:gd name="T7" fmla="*/ 1905270 h 637366"/>
                <a:gd name="T8" fmla="*/ 1371285 w 637287"/>
                <a:gd name="T9" fmla="*/ 1682535 h 637366"/>
                <a:gd name="T10" fmla="*/ 564275 w 637287"/>
                <a:gd name="T11" fmla="*/ 1371508 h 637366"/>
                <a:gd name="T12" fmla="*/ 341538 w 637287"/>
                <a:gd name="T13" fmla="*/ 1594246 h 637366"/>
                <a:gd name="T14" fmla="*/ 164557 w 637287"/>
                <a:gd name="T15" fmla="*/ 1194530 h 637366"/>
                <a:gd name="T16" fmla="*/ 741255 w 637287"/>
                <a:gd name="T17" fmla="*/ 1771224 h 637366"/>
                <a:gd name="T18" fmla="*/ 164557 w 637287"/>
                <a:gd name="T19" fmla="*/ 1194530 h 637366"/>
                <a:gd name="T20" fmla="*/ 1191291 w 637287"/>
                <a:gd name="T21" fmla="*/ 1029975 h 637366"/>
                <a:gd name="T22" fmla="*/ 1574811 w 637287"/>
                <a:gd name="T23" fmla="*/ 1029977 h 637366"/>
                <a:gd name="T24" fmla="*/ 1774014 w 637287"/>
                <a:gd name="T25" fmla="*/ 1200743 h 637366"/>
                <a:gd name="T26" fmla="*/ 1935560 w 637287"/>
                <a:gd name="T27" fmla="*/ 1029977 h 637366"/>
                <a:gd name="T28" fmla="*/ 1935560 w 637287"/>
                <a:gd name="T29" fmla="*/ 1542275 h 637366"/>
                <a:gd name="T30" fmla="*/ 1774014 w 637287"/>
                <a:gd name="T31" fmla="*/ 1542279 h 637366"/>
                <a:gd name="T32" fmla="*/ 1371285 w 637287"/>
                <a:gd name="T33" fmla="*/ 1542275 h 637366"/>
                <a:gd name="T34" fmla="*/ 1191291 w 637287"/>
                <a:gd name="T35" fmla="*/ 1371513 h 637366"/>
                <a:gd name="T36" fmla="*/ 1029745 w 637287"/>
                <a:gd name="T37" fmla="*/ 1905270 h 637366"/>
                <a:gd name="T38" fmla="*/ 0 w 637287"/>
                <a:gd name="T39" fmla="*/ 1029975 h 637366"/>
                <a:gd name="T40" fmla="*/ 905814 w 637287"/>
                <a:gd name="T41" fmla="*/ 1935778 h 637366"/>
                <a:gd name="T42" fmla="*/ 0 w 637287"/>
                <a:gd name="T43" fmla="*/ 1029975 h 637366"/>
                <a:gd name="T44" fmla="*/ 1594020 w 637287"/>
                <a:gd name="T45" fmla="*/ 341533 h 637366"/>
                <a:gd name="T46" fmla="*/ 1371285 w 637287"/>
                <a:gd name="T47" fmla="*/ 564271 h 637366"/>
                <a:gd name="T48" fmla="*/ 341538 w 637287"/>
                <a:gd name="T49" fmla="*/ 341533 h 637366"/>
                <a:gd name="T50" fmla="*/ 564275 w 637287"/>
                <a:gd name="T51" fmla="*/ 564271 h 637366"/>
                <a:gd name="T52" fmla="*/ 341538 w 637287"/>
                <a:gd name="T53" fmla="*/ 341533 h 637366"/>
                <a:gd name="T54" fmla="*/ 1194304 w 637287"/>
                <a:gd name="T55" fmla="*/ 741248 h 637366"/>
                <a:gd name="T56" fmla="*/ 1771003 w 637287"/>
                <a:gd name="T57" fmla="*/ 164557 h 637366"/>
                <a:gd name="T58" fmla="*/ 164557 w 637287"/>
                <a:gd name="T59" fmla="*/ 164557 h 637366"/>
                <a:gd name="T60" fmla="*/ 741255 w 637287"/>
                <a:gd name="T61" fmla="*/ 741248 h 637366"/>
                <a:gd name="T62" fmla="*/ 164557 w 637287"/>
                <a:gd name="T63" fmla="*/ 164557 h 637366"/>
                <a:gd name="T64" fmla="*/ 1935560 w 637287"/>
                <a:gd name="T65" fmla="*/ 0 h 637366"/>
                <a:gd name="T66" fmla="*/ 1029745 w 637287"/>
                <a:gd name="T67" fmla="*/ 905805 h 637366"/>
                <a:gd name="T68" fmla="*/ 0 w 637287"/>
                <a:gd name="T69" fmla="*/ 0 h 637366"/>
                <a:gd name="T70" fmla="*/ 905814 w 637287"/>
                <a:gd name="T71" fmla="*/ 905805 h 637366"/>
                <a:gd name="T72" fmla="*/ 0 w 637287"/>
                <a:gd name="T73" fmla="*/ 0 h 63736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637287" h="637366">
                  <a:moveTo>
                    <a:pt x="563950" y="553984"/>
                  </a:moveTo>
                  <a:lnTo>
                    <a:pt x="637287" y="553984"/>
                  </a:lnTo>
                  <a:lnTo>
                    <a:pt x="637287" y="627321"/>
                  </a:lnTo>
                  <a:lnTo>
                    <a:pt x="563950" y="627321"/>
                  </a:lnTo>
                  <a:lnTo>
                    <a:pt x="563950" y="553984"/>
                  </a:lnTo>
                  <a:close/>
                  <a:moveTo>
                    <a:pt x="451498" y="553984"/>
                  </a:moveTo>
                  <a:lnTo>
                    <a:pt x="524835" y="553984"/>
                  </a:lnTo>
                  <a:lnTo>
                    <a:pt x="524835" y="627321"/>
                  </a:lnTo>
                  <a:lnTo>
                    <a:pt x="451498" y="627321"/>
                  </a:lnTo>
                  <a:lnTo>
                    <a:pt x="451498" y="553984"/>
                  </a:lnTo>
                  <a:close/>
                  <a:moveTo>
                    <a:pt x="112452" y="451577"/>
                  </a:moveTo>
                  <a:lnTo>
                    <a:pt x="185789" y="451577"/>
                  </a:lnTo>
                  <a:lnTo>
                    <a:pt x="185789" y="524914"/>
                  </a:lnTo>
                  <a:lnTo>
                    <a:pt x="112452" y="524914"/>
                  </a:lnTo>
                  <a:lnTo>
                    <a:pt x="112452" y="451577"/>
                  </a:lnTo>
                  <a:close/>
                  <a:moveTo>
                    <a:pt x="54181" y="393306"/>
                  </a:moveTo>
                  <a:lnTo>
                    <a:pt x="54181" y="583185"/>
                  </a:lnTo>
                  <a:lnTo>
                    <a:pt x="244060" y="583185"/>
                  </a:lnTo>
                  <a:lnTo>
                    <a:pt x="244060" y="393306"/>
                  </a:lnTo>
                  <a:lnTo>
                    <a:pt x="54181" y="393306"/>
                  </a:lnTo>
                  <a:close/>
                  <a:moveTo>
                    <a:pt x="339046" y="339125"/>
                  </a:moveTo>
                  <a:lnTo>
                    <a:pt x="392235" y="339125"/>
                  </a:lnTo>
                  <a:lnTo>
                    <a:pt x="392235" y="339126"/>
                  </a:lnTo>
                  <a:lnTo>
                    <a:pt x="518510" y="339126"/>
                  </a:lnTo>
                  <a:lnTo>
                    <a:pt x="518510" y="395351"/>
                  </a:lnTo>
                  <a:lnTo>
                    <a:pt x="584098" y="395351"/>
                  </a:lnTo>
                  <a:lnTo>
                    <a:pt x="584098" y="339126"/>
                  </a:lnTo>
                  <a:lnTo>
                    <a:pt x="637287" y="339126"/>
                  </a:lnTo>
                  <a:lnTo>
                    <a:pt x="637287" y="395351"/>
                  </a:lnTo>
                  <a:lnTo>
                    <a:pt x="637287" y="507803"/>
                  </a:lnTo>
                  <a:lnTo>
                    <a:pt x="637287" y="507804"/>
                  </a:lnTo>
                  <a:lnTo>
                    <a:pt x="584098" y="507804"/>
                  </a:lnTo>
                  <a:lnTo>
                    <a:pt x="584098" y="507803"/>
                  </a:lnTo>
                  <a:lnTo>
                    <a:pt x="451498" y="507803"/>
                  </a:lnTo>
                  <a:lnTo>
                    <a:pt x="451498" y="451578"/>
                  </a:lnTo>
                  <a:lnTo>
                    <a:pt x="392235" y="451578"/>
                  </a:lnTo>
                  <a:lnTo>
                    <a:pt x="392235" y="627321"/>
                  </a:lnTo>
                  <a:lnTo>
                    <a:pt x="339046" y="627321"/>
                  </a:lnTo>
                  <a:lnTo>
                    <a:pt x="339046" y="339125"/>
                  </a:lnTo>
                  <a:close/>
                  <a:moveTo>
                    <a:pt x="0" y="339125"/>
                  </a:moveTo>
                  <a:lnTo>
                    <a:pt x="298241" y="339125"/>
                  </a:lnTo>
                  <a:lnTo>
                    <a:pt x="298241" y="637366"/>
                  </a:lnTo>
                  <a:lnTo>
                    <a:pt x="0" y="637366"/>
                  </a:lnTo>
                  <a:lnTo>
                    <a:pt x="0" y="339125"/>
                  </a:lnTo>
                  <a:close/>
                  <a:moveTo>
                    <a:pt x="451498" y="112452"/>
                  </a:moveTo>
                  <a:lnTo>
                    <a:pt x="524835" y="112452"/>
                  </a:lnTo>
                  <a:lnTo>
                    <a:pt x="524835" y="185789"/>
                  </a:lnTo>
                  <a:lnTo>
                    <a:pt x="451498" y="185789"/>
                  </a:lnTo>
                  <a:lnTo>
                    <a:pt x="451498" y="112452"/>
                  </a:lnTo>
                  <a:close/>
                  <a:moveTo>
                    <a:pt x="112452" y="112452"/>
                  </a:moveTo>
                  <a:lnTo>
                    <a:pt x="185789" y="112452"/>
                  </a:lnTo>
                  <a:lnTo>
                    <a:pt x="185789" y="185789"/>
                  </a:lnTo>
                  <a:lnTo>
                    <a:pt x="112452" y="185789"/>
                  </a:lnTo>
                  <a:lnTo>
                    <a:pt x="112452" y="112452"/>
                  </a:lnTo>
                  <a:close/>
                  <a:moveTo>
                    <a:pt x="393227" y="54181"/>
                  </a:moveTo>
                  <a:lnTo>
                    <a:pt x="393227" y="244060"/>
                  </a:lnTo>
                  <a:lnTo>
                    <a:pt x="583106" y="244060"/>
                  </a:lnTo>
                  <a:lnTo>
                    <a:pt x="583106" y="54181"/>
                  </a:lnTo>
                  <a:lnTo>
                    <a:pt x="393227" y="54181"/>
                  </a:lnTo>
                  <a:close/>
                  <a:moveTo>
                    <a:pt x="54181" y="54181"/>
                  </a:moveTo>
                  <a:lnTo>
                    <a:pt x="54181" y="244060"/>
                  </a:lnTo>
                  <a:lnTo>
                    <a:pt x="244060" y="244060"/>
                  </a:lnTo>
                  <a:lnTo>
                    <a:pt x="244060" y="54181"/>
                  </a:lnTo>
                  <a:lnTo>
                    <a:pt x="54181" y="54181"/>
                  </a:lnTo>
                  <a:close/>
                  <a:moveTo>
                    <a:pt x="339046" y="0"/>
                  </a:moveTo>
                  <a:lnTo>
                    <a:pt x="637287" y="0"/>
                  </a:lnTo>
                  <a:lnTo>
                    <a:pt x="637287" y="298241"/>
                  </a:lnTo>
                  <a:lnTo>
                    <a:pt x="339046" y="298241"/>
                  </a:lnTo>
                  <a:lnTo>
                    <a:pt x="339046" y="0"/>
                  </a:lnTo>
                  <a:close/>
                  <a:moveTo>
                    <a:pt x="0" y="0"/>
                  </a:moveTo>
                  <a:lnTo>
                    <a:pt x="298241" y="0"/>
                  </a:lnTo>
                  <a:lnTo>
                    <a:pt x="298241" y="298241"/>
                  </a:lnTo>
                  <a:lnTo>
                    <a:pt x="0" y="298241"/>
                  </a:lnTo>
                  <a:lnTo>
                    <a:pt x="0" y="0"/>
                  </a:lnTo>
                  <a:close/>
                </a:path>
              </a:pathLst>
            </a:custGeom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32807" name="Rectangle 4"/>
          <p:cNvSpPr>
            <a:spLocks noChangeArrowheads="1"/>
          </p:cNvSpPr>
          <p:nvPr/>
        </p:nvSpPr>
        <p:spPr bwMode="auto">
          <a:xfrm>
            <a:off x="3492500" y="2830513"/>
            <a:ext cx="2016125" cy="1192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1100">
                <a:solidFill>
                  <a:srgbClr val="87C42A"/>
                </a:solidFill>
              </a:rPr>
              <a:t>添加详细描述文本</a:t>
            </a:r>
            <a:r>
              <a:rPr lang="zh-CN" altLang="en-US" sz="800">
                <a:solidFill>
                  <a:srgbClr val="FFFFFF"/>
                </a:solidFill>
              </a:rPr>
              <a:t/>
            </a:r>
            <a:br>
              <a:rPr lang="zh-CN" altLang="en-US" sz="800">
                <a:solidFill>
                  <a:srgbClr val="FFFFFF"/>
                </a:solidFill>
              </a:rPr>
            </a:br>
            <a:r>
              <a:rPr lang="zh-CN" altLang="en-US" sz="800">
                <a:solidFill>
                  <a:srgbClr val="FFFFFF"/>
                </a:solidFill>
              </a:rPr>
              <a:t/>
            </a:r>
            <a:br>
              <a:rPr lang="zh-CN" altLang="en-US" sz="800">
                <a:solidFill>
                  <a:srgbClr val="FFFFFF"/>
                </a:solidFill>
              </a:rPr>
            </a:br>
            <a:r>
              <a:rPr lang="zh-CN" altLang="en-US" sz="900">
                <a:solidFill>
                  <a:srgbClr val="FEFEFE"/>
                </a:solidFill>
              </a:rPr>
              <a:t>在此处添加详细描述文本，尽量与标题文本语言风格相符合，语言描述尽量简洁生动，尽可能概括出段落内容，尽量将每页幻灯片文字内容控制在</a:t>
            </a:r>
            <a:r>
              <a:rPr lang="en-US" altLang="zh-CN" sz="900">
                <a:solidFill>
                  <a:srgbClr val="FEFEFE"/>
                </a:solidFill>
              </a:rPr>
              <a:t>200</a:t>
            </a:r>
            <a:r>
              <a:rPr lang="zh-CN" altLang="en-US" sz="900">
                <a:solidFill>
                  <a:srgbClr val="FEFEFE"/>
                </a:solidFill>
              </a:rPr>
              <a:t>字以内，将每页幻灯片动态演示时间长度尽量控制在</a:t>
            </a:r>
            <a:r>
              <a:rPr lang="en-US" altLang="zh-CN" sz="900">
                <a:solidFill>
                  <a:srgbClr val="FEFEFE"/>
                </a:solidFill>
              </a:rPr>
              <a:t>5</a:t>
            </a:r>
            <a:r>
              <a:rPr lang="zh-CN" altLang="en-US" sz="900">
                <a:solidFill>
                  <a:srgbClr val="FEFEFE"/>
                </a:solidFill>
              </a:rPr>
              <a:t>分钟以内。</a:t>
            </a:r>
            <a:endParaRPr lang="en-US" altLang="zh-CN" sz="900">
              <a:solidFill>
                <a:srgbClr val="FEFEFE"/>
              </a:solidFill>
            </a:endParaRPr>
          </a:p>
        </p:txBody>
      </p:sp>
      <p:sp>
        <p:nvSpPr>
          <p:cNvPr id="32808" name="Rectangle 4"/>
          <p:cNvSpPr>
            <a:spLocks noChangeArrowheads="1"/>
          </p:cNvSpPr>
          <p:nvPr/>
        </p:nvSpPr>
        <p:spPr bwMode="auto">
          <a:xfrm>
            <a:off x="1150938" y="2830513"/>
            <a:ext cx="2054225" cy="1192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1100">
                <a:solidFill>
                  <a:srgbClr val="87C42A"/>
                </a:solidFill>
              </a:rPr>
              <a:t>添加详细描述文本</a:t>
            </a:r>
            <a:r>
              <a:rPr lang="zh-CN" altLang="en-US" sz="800">
                <a:solidFill>
                  <a:srgbClr val="FFFFFF"/>
                </a:solidFill>
              </a:rPr>
              <a:t/>
            </a:r>
            <a:br>
              <a:rPr lang="zh-CN" altLang="en-US" sz="800">
                <a:solidFill>
                  <a:srgbClr val="FFFFFF"/>
                </a:solidFill>
              </a:rPr>
            </a:br>
            <a:r>
              <a:rPr lang="zh-CN" altLang="en-US" sz="800">
                <a:solidFill>
                  <a:srgbClr val="FFFFFF"/>
                </a:solidFill>
              </a:rPr>
              <a:t/>
            </a:r>
            <a:br>
              <a:rPr lang="zh-CN" altLang="en-US" sz="800">
                <a:solidFill>
                  <a:srgbClr val="FFFFFF"/>
                </a:solidFill>
              </a:rPr>
            </a:br>
            <a:r>
              <a:rPr lang="zh-CN" altLang="en-US" sz="900">
                <a:solidFill>
                  <a:srgbClr val="FEFEFE"/>
                </a:solidFill>
              </a:rPr>
              <a:t>在此处添加详细描述文本，尽量与标题文本语言风格相符合，语言描述尽量简洁生动，尽可能概括出段落内容，尽量将每页幻灯片文字内容控制在</a:t>
            </a:r>
            <a:r>
              <a:rPr lang="en-US" altLang="zh-CN" sz="900">
                <a:solidFill>
                  <a:srgbClr val="FEFEFE"/>
                </a:solidFill>
              </a:rPr>
              <a:t>200</a:t>
            </a:r>
            <a:r>
              <a:rPr lang="zh-CN" altLang="en-US" sz="900">
                <a:solidFill>
                  <a:srgbClr val="FEFEFE"/>
                </a:solidFill>
              </a:rPr>
              <a:t>字以内，将每页幻灯片动态演示时间长度尽量控制在</a:t>
            </a:r>
            <a:r>
              <a:rPr lang="en-US" altLang="zh-CN" sz="900">
                <a:solidFill>
                  <a:srgbClr val="FEFEFE"/>
                </a:solidFill>
              </a:rPr>
              <a:t>5</a:t>
            </a:r>
            <a:r>
              <a:rPr lang="zh-CN" altLang="en-US" sz="900">
                <a:solidFill>
                  <a:srgbClr val="FEFEFE"/>
                </a:solidFill>
              </a:rPr>
              <a:t>分钟以内。</a:t>
            </a:r>
            <a:endParaRPr lang="en-US" altLang="zh-CN" sz="900">
              <a:solidFill>
                <a:srgbClr val="FEFEFE"/>
              </a:solidFill>
            </a:endParaRPr>
          </a:p>
        </p:txBody>
      </p:sp>
      <p:sp>
        <p:nvSpPr>
          <p:cNvPr id="32809" name="Rectangle 4"/>
          <p:cNvSpPr>
            <a:spLocks noChangeArrowheads="1"/>
          </p:cNvSpPr>
          <p:nvPr/>
        </p:nvSpPr>
        <p:spPr bwMode="auto">
          <a:xfrm>
            <a:off x="5886450" y="2830513"/>
            <a:ext cx="2070100" cy="1192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1100">
                <a:solidFill>
                  <a:srgbClr val="87C42A"/>
                </a:solidFill>
              </a:rPr>
              <a:t>添加详细描述文本</a:t>
            </a:r>
            <a:r>
              <a:rPr lang="zh-CN" altLang="en-US" sz="800">
                <a:solidFill>
                  <a:srgbClr val="FFFFFF"/>
                </a:solidFill>
              </a:rPr>
              <a:t/>
            </a:r>
            <a:br>
              <a:rPr lang="zh-CN" altLang="en-US" sz="800">
                <a:solidFill>
                  <a:srgbClr val="FFFFFF"/>
                </a:solidFill>
              </a:rPr>
            </a:br>
            <a:r>
              <a:rPr lang="zh-CN" altLang="en-US" sz="800">
                <a:solidFill>
                  <a:srgbClr val="FFFFFF"/>
                </a:solidFill>
              </a:rPr>
              <a:t/>
            </a:r>
            <a:br>
              <a:rPr lang="zh-CN" altLang="en-US" sz="800">
                <a:solidFill>
                  <a:srgbClr val="FFFFFF"/>
                </a:solidFill>
              </a:rPr>
            </a:br>
            <a:r>
              <a:rPr lang="zh-CN" altLang="en-US" sz="900">
                <a:solidFill>
                  <a:srgbClr val="FEFEFE"/>
                </a:solidFill>
              </a:rPr>
              <a:t>在此处添加详细描述文本，尽量与标题文本语言风格相符合，语言描述尽量简洁生动，尽可能概括出段落内容，尽量将每页幻灯片文字内容控制在</a:t>
            </a:r>
            <a:r>
              <a:rPr lang="en-US" altLang="zh-CN" sz="900">
                <a:solidFill>
                  <a:srgbClr val="FEFEFE"/>
                </a:solidFill>
              </a:rPr>
              <a:t>200</a:t>
            </a:r>
            <a:r>
              <a:rPr lang="zh-CN" altLang="en-US" sz="900">
                <a:solidFill>
                  <a:srgbClr val="FEFEFE"/>
                </a:solidFill>
              </a:rPr>
              <a:t>字以内，将每页幻灯片动态演示时间长度尽量控制在</a:t>
            </a:r>
            <a:r>
              <a:rPr lang="en-US" altLang="zh-CN" sz="900">
                <a:solidFill>
                  <a:srgbClr val="FEFEFE"/>
                </a:solidFill>
              </a:rPr>
              <a:t>5</a:t>
            </a:r>
            <a:r>
              <a:rPr lang="zh-CN" altLang="en-US" sz="900">
                <a:solidFill>
                  <a:srgbClr val="FEFEFE"/>
                </a:solidFill>
              </a:rPr>
              <a:t>分钟以内。</a:t>
            </a:r>
            <a:endParaRPr lang="en-US" altLang="zh-CN" sz="900">
              <a:solidFill>
                <a:srgbClr val="FEFEFE"/>
              </a:solidFill>
            </a:endParaRPr>
          </a:p>
        </p:txBody>
      </p:sp>
      <p:sp>
        <p:nvSpPr>
          <p:cNvPr id="32810" name="直接连接符 19"/>
          <p:cNvSpPr>
            <a:spLocks noChangeShapeType="1"/>
          </p:cNvSpPr>
          <p:nvPr/>
        </p:nvSpPr>
        <p:spPr bwMode="auto">
          <a:xfrm>
            <a:off x="8101013" y="2284413"/>
            <a:ext cx="0" cy="1944687"/>
          </a:xfrm>
          <a:prstGeom prst="line">
            <a:avLst/>
          </a:prstGeom>
          <a:noFill/>
          <a:ln w="9525">
            <a:solidFill>
              <a:schemeClr val="accent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2811" name="直接连接符 20"/>
          <p:cNvSpPr>
            <a:spLocks noChangeShapeType="1"/>
          </p:cNvSpPr>
          <p:nvPr/>
        </p:nvSpPr>
        <p:spPr bwMode="auto">
          <a:xfrm>
            <a:off x="1116013" y="2284413"/>
            <a:ext cx="0" cy="1944687"/>
          </a:xfrm>
          <a:prstGeom prst="line">
            <a:avLst/>
          </a:prstGeom>
          <a:noFill/>
          <a:ln w="9525">
            <a:solidFill>
              <a:schemeClr val="accent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9404" name="TextBox 3"/>
          <p:cNvSpPr>
            <a:spLocks noChangeArrowheads="1"/>
          </p:cNvSpPr>
          <p:nvPr/>
        </p:nvSpPr>
        <p:spPr bwMode="auto">
          <a:xfrm>
            <a:off x="755650" y="796925"/>
            <a:ext cx="3024188" cy="631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zh-CN" sz="2400">
                <a:solidFill>
                  <a:srgbClr val="87C42A"/>
                </a:solidFill>
              </a:rPr>
              <a:t>单击此处添加标题</a:t>
            </a:r>
          </a:p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zh-CN" sz="1100">
                <a:solidFill>
                  <a:srgbClr val="87C42A"/>
                </a:solidFill>
              </a:rPr>
              <a:t>尽量与标题文本语言风格相符合</a:t>
            </a:r>
          </a:p>
        </p:txBody>
      </p:sp>
      <p:pic>
        <p:nvPicPr>
          <p:cNvPr id="59405" name="图片 2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075488" flipH="1">
            <a:off x="884237" y="-781049"/>
            <a:ext cx="784225" cy="248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</p:cSld>
  <p:clrMapOvr>
    <a:masterClrMapping/>
  </p:clrMapOvr>
  <p:transition spd="slow" advTm="4632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27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27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28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28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27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27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700"/>
                            </p:stCondLst>
                            <p:childTnLst>
                              <p:par>
                                <p:cTn id="18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28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28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1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27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27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1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27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27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1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28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28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3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28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28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28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28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28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28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92" grpId="0" animBg="1"/>
      <p:bldP spid="32793" grpId="0" animBg="1"/>
      <p:bldP spid="32807" grpId="0" bldLvl="0"/>
      <p:bldP spid="32808" grpId="0" bldLvl="0"/>
      <p:bldP spid="32809" grpId="0" bldLvl="0"/>
      <p:bldP spid="32810" grpId="0" animBg="1"/>
      <p:bldP spid="32811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16" name="矩形 4"/>
          <p:cNvSpPr>
            <a:spLocks noChangeArrowheads="1"/>
          </p:cNvSpPr>
          <p:nvPr/>
        </p:nvSpPr>
        <p:spPr bwMode="auto">
          <a:xfrm>
            <a:off x="3384550" y="2273300"/>
            <a:ext cx="2371725" cy="1090613"/>
          </a:xfrm>
          <a:custGeom>
            <a:avLst/>
            <a:gdLst>
              <a:gd name="T0" fmla="*/ 4038752 w 1578818"/>
              <a:gd name="T1" fmla="*/ 356 h 726152"/>
              <a:gd name="T2" fmla="*/ 8040094 w 1578818"/>
              <a:gd name="T3" fmla="*/ 1709959 h 726152"/>
              <a:gd name="T4" fmla="*/ 6007193 w 1578818"/>
              <a:gd name="T5" fmla="*/ 3694864 h 726152"/>
              <a:gd name="T6" fmla="*/ 4006840 w 1578818"/>
              <a:gd name="T7" fmla="*/ 2840199 h 726152"/>
              <a:gd name="T8" fmla="*/ 1987787 w 1578818"/>
              <a:gd name="T9" fmla="*/ 3649771 h 726152"/>
              <a:gd name="T10" fmla="*/ 0 w 1578818"/>
              <a:gd name="T11" fmla="*/ 1619757 h 726152"/>
              <a:gd name="T12" fmla="*/ 4038752 w 1578818"/>
              <a:gd name="T13" fmla="*/ 356 h 726152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578818" h="726152">
                <a:moveTo>
                  <a:pt x="793082" y="70"/>
                </a:moveTo>
                <a:cubicBezTo>
                  <a:pt x="1089195" y="3395"/>
                  <a:pt x="1371850" y="124260"/>
                  <a:pt x="1578818" y="336058"/>
                </a:cubicBezTo>
                <a:lnTo>
                  <a:pt x="1179621" y="726152"/>
                </a:lnTo>
                <a:cubicBezTo>
                  <a:pt x="1076153" y="620270"/>
                  <a:pt x="934849" y="559847"/>
                  <a:pt x="786816" y="558185"/>
                </a:cubicBezTo>
                <a:cubicBezTo>
                  <a:pt x="638783" y="556523"/>
                  <a:pt x="496157" y="613758"/>
                  <a:pt x="390338" y="717290"/>
                </a:cubicBezTo>
                <a:lnTo>
                  <a:pt x="0" y="318331"/>
                </a:lnTo>
                <a:cubicBezTo>
                  <a:pt x="211672" y="111234"/>
                  <a:pt x="496968" y="-3255"/>
                  <a:pt x="793082" y="70"/>
                </a:cubicBezTo>
                <a:close/>
              </a:path>
            </a:pathLst>
          </a:custGeom>
          <a:solidFill>
            <a:srgbClr val="87C42A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3817" name="矩形 4"/>
          <p:cNvSpPr>
            <a:spLocks noChangeArrowheads="1"/>
          </p:cNvSpPr>
          <p:nvPr/>
        </p:nvSpPr>
        <p:spPr bwMode="auto">
          <a:xfrm flipV="1">
            <a:off x="1436688" y="2909888"/>
            <a:ext cx="2371725" cy="1092200"/>
          </a:xfrm>
          <a:custGeom>
            <a:avLst/>
            <a:gdLst>
              <a:gd name="T0" fmla="*/ 4038752 w 1578818"/>
              <a:gd name="T1" fmla="*/ 358 h 726152"/>
              <a:gd name="T2" fmla="*/ 8040094 w 1578818"/>
              <a:gd name="T3" fmla="*/ 1719938 h 726152"/>
              <a:gd name="T4" fmla="*/ 6007193 w 1578818"/>
              <a:gd name="T5" fmla="*/ 3716431 h 726152"/>
              <a:gd name="T6" fmla="*/ 4006840 w 1578818"/>
              <a:gd name="T7" fmla="*/ 2856779 h 726152"/>
              <a:gd name="T8" fmla="*/ 1987787 w 1578818"/>
              <a:gd name="T9" fmla="*/ 3671075 h 726152"/>
              <a:gd name="T10" fmla="*/ 0 w 1578818"/>
              <a:gd name="T11" fmla="*/ 1629209 h 726152"/>
              <a:gd name="T12" fmla="*/ 4038752 w 1578818"/>
              <a:gd name="T13" fmla="*/ 358 h 726152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578818" h="726152">
                <a:moveTo>
                  <a:pt x="793082" y="70"/>
                </a:moveTo>
                <a:cubicBezTo>
                  <a:pt x="1089195" y="3395"/>
                  <a:pt x="1371850" y="124260"/>
                  <a:pt x="1578818" y="336058"/>
                </a:cubicBezTo>
                <a:lnTo>
                  <a:pt x="1179621" y="726152"/>
                </a:lnTo>
                <a:cubicBezTo>
                  <a:pt x="1076153" y="620270"/>
                  <a:pt x="934849" y="559847"/>
                  <a:pt x="786816" y="558185"/>
                </a:cubicBezTo>
                <a:cubicBezTo>
                  <a:pt x="638783" y="556523"/>
                  <a:pt x="496157" y="613758"/>
                  <a:pt x="390338" y="717290"/>
                </a:cubicBezTo>
                <a:lnTo>
                  <a:pt x="0" y="318331"/>
                </a:lnTo>
                <a:cubicBezTo>
                  <a:pt x="211672" y="111234"/>
                  <a:pt x="496968" y="-3255"/>
                  <a:pt x="793082" y="70"/>
                </a:cubicBezTo>
                <a:close/>
              </a:path>
            </a:pathLst>
          </a:custGeom>
          <a:solidFill>
            <a:srgbClr val="87C42A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3818" name="矩形 4"/>
          <p:cNvSpPr>
            <a:spLocks noChangeArrowheads="1"/>
          </p:cNvSpPr>
          <p:nvPr/>
        </p:nvSpPr>
        <p:spPr bwMode="auto">
          <a:xfrm flipV="1">
            <a:off x="5332413" y="2909888"/>
            <a:ext cx="2371725" cy="1092200"/>
          </a:xfrm>
          <a:custGeom>
            <a:avLst/>
            <a:gdLst>
              <a:gd name="T0" fmla="*/ 4038752 w 1578818"/>
              <a:gd name="T1" fmla="*/ 358 h 726152"/>
              <a:gd name="T2" fmla="*/ 8040094 w 1578818"/>
              <a:gd name="T3" fmla="*/ 1719938 h 726152"/>
              <a:gd name="T4" fmla="*/ 6007193 w 1578818"/>
              <a:gd name="T5" fmla="*/ 3716431 h 726152"/>
              <a:gd name="T6" fmla="*/ 4006840 w 1578818"/>
              <a:gd name="T7" fmla="*/ 2856779 h 726152"/>
              <a:gd name="T8" fmla="*/ 1987787 w 1578818"/>
              <a:gd name="T9" fmla="*/ 3671075 h 726152"/>
              <a:gd name="T10" fmla="*/ 0 w 1578818"/>
              <a:gd name="T11" fmla="*/ 1629209 h 726152"/>
              <a:gd name="T12" fmla="*/ 4038752 w 1578818"/>
              <a:gd name="T13" fmla="*/ 358 h 726152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578818" h="726152">
                <a:moveTo>
                  <a:pt x="793082" y="70"/>
                </a:moveTo>
                <a:cubicBezTo>
                  <a:pt x="1089195" y="3395"/>
                  <a:pt x="1371850" y="124260"/>
                  <a:pt x="1578818" y="336058"/>
                </a:cubicBezTo>
                <a:lnTo>
                  <a:pt x="1179621" y="726152"/>
                </a:lnTo>
                <a:cubicBezTo>
                  <a:pt x="1076153" y="620270"/>
                  <a:pt x="934849" y="559847"/>
                  <a:pt x="786816" y="558185"/>
                </a:cubicBezTo>
                <a:cubicBezTo>
                  <a:pt x="638783" y="556523"/>
                  <a:pt x="496157" y="613758"/>
                  <a:pt x="390338" y="717290"/>
                </a:cubicBezTo>
                <a:lnTo>
                  <a:pt x="0" y="318331"/>
                </a:lnTo>
                <a:cubicBezTo>
                  <a:pt x="211672" y="111234"/>
                  <a:pt x="496968" y="-3255"/>
                  <a:pt x="793082" y="70"/>
                </a:cubicBezTo>
                <a:close/>
              </a:path>
            </a:pathLst>
          </a:custGeom>
          <a:solidFill>
            <a:srgbClr val="87C42A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3819" name="TextBox 25"/>
          <p:cNvSpPr>
            <a:spLocks noChangeArrowheads="1"/>
          </p:cNvSpPr>
          <p:nvPr/>
        </p:nvSpPr>
        <p:spPr bwMode="auto">
          <a:xfrm>
            <a:off x="3276600" y="3586163"/>
            <a:ext cx="2590800" cy="785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1100">
                <a:solidFill>
                  <a:srgbClr val="87C42A"/>
                </a:solidFill>
              </a:rPr>
              <a:t>单击添加标题</a:t>
            </a:r>
            <a:endParaRPr lang="en-US" altLang="zh-CN" sz="1100">
              <a:solidFill>
                <a:srgbClr val="87C42A"/>
              </a:solidFill>
            </a:endParaRPr>
          </a:p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700">
                <a:solidFill>
                  <a:srgbClr val="FFFFFF"/>
                </a:solidFill>
              </a:rPr>
              <a:t/>
            </a:r>
            <a:br>
              <a:rPr lang="zh-CN" altLang="en-US" sz="700">
                <a:solidFill>
                  <a:srgbClr val="FFFFFF"/>
                </a:solidFill>
              </a:rPr>
            </a:br>
            <a:r>
              <a:rPr lang="zh-CN" altLang="en-US" sz="900">
                <a:solidFill>
                  <a:srgbClr val="FEFEFE"/>
                </a:solidFill>
              </a:rPr>
              <a:t>在此处添加详细描述文本，尽量与标题文本</a:t>
            </a:r>
            <a:endParaRPr lang="en-US" altLang="zh-CN" sz="900">
              <a:solidFill>
                <a:srgbClr val="FEFEFE"/>
              </a:solidFill>
            </a:endParaRPr>
          </a:p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900">
                <a:solidFill>
                  <a:srgbClr val="FEFEFE"/>
                </a:solidFill>
              </a:rPr>
              <a:t>语言风格相符合，语言描述尽</a:t>
            </a:r>
            <a:endParaRPr lang="en-US" altLang="zh-CN" sz="900">
              <a:solidFill>
                <a:srgbClr val="FEFEFE"/>
              </a:solidFill>
            </a:endParaRPr>
          </a:p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900">
                <a:solidFill>
                  <a:srgbClr val="FEFEFE"/>
                </a:solidFill>
              </a:rPr>
              <a:t>量简洁生动，尽可能概括出段落内容。</a:t>
            </a:r>
            <a:endParaRPr lang="en-US" altLang="zh-CN" sz="900">
              <a:solidFill>
                <a:srgbClr val="FEFEFE"/>
              </a:solidFill>
            </a:endParaRPr>
          </a:p>
        </p:txBody>
      </p:sp>
      <p:sp>
        <p:nvSpPr>
          <p:cNvPr id="33820" name="TextBox 26"/>
          <p:cNvSpPr>
            <a:spLocks noChangeArrowheads="1"/>
          </p:cNvSpPr>
          <p:nvPr/>
        </p:nvSpPr>
        <p:spPr bwMode="auto">
          <a:xfrm>
            <a:off x="1042988" y="2009775"/>
            <a:ext cx="2598737" cy="78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1100">
                <a:solidFill>
                  <a:srgbClr val="87C42A"/>
                </a:solidFill>
              </a:rPr>
              <a:t>单击添加标题</a:t>
            </a:r>
            <a:endParaRPr lang="en-US" altLang="zh-CN" sz="1100">
              <a:solidFill>
                <a:srgbClr val="87C42A"/>
              </a:solidFill>
            </a:endParaRPr>
          </a:p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700">
                <a:solidFill>
                  <a:srgbClr val="FFFFFF"/>
                </a:solidFill>
              </a:rPr>
              <a:t/>
            </a:r>
            <a:br>
              <a:rPr lang="zh-CN" altLang="en-US" sz="700">
                <a:solidFill>
                  <a:srgbClr val="FFFFFF"/>
                </a:solidFill>
              </a:rPr>
            </a:br>
            <a:r>
              <a:rPr lang="zh-CN" altLang="en-US" sz="900">
                <a:solidFill>
                  <a:srgbClr val="FEFEFE"/>
                </a:solidFill>
              </a:rPr>
              <a:t>在此处添加详细描述文本，尽量与标题文本</a:t>
            </a:r>
            <a:endParaRPr lang="en-US" altLang="zh-CN" sz="900">
              <a:solidFill>
                <a:srgbClr val="FEFEFE"/>
              </a:solidFill>
            </a:endParaRPr>
          </a:p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900">
                <a:solidFill>
                  <a:srgbClr val="FEFEFE"/>
                </a:solidFill>
              </a:rPr>
              <a:t>语言风格相符合，语言描述尽</a:t>
            </a:r>
            <a:endParaRPr lang="en-US" altLang="zh-CN" sz="900">
              <a:solidFill>
                <a:srgbClr val="FEFEFE"/>
              </a:solidFill>
            </a:endParaRPr>
          </a:p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900">
                <a:solidFill>
                  <a:srgbClr val="FEFEFE"/>
                </a:solidFill>
              </a:rPr>
              <a:t>量简洁生动，尽可能概括出段落内容。</a:t>
            </a:r>
            <a:endParaRPr lang="en-US" altLang="zh-CN" sz="900">
              <a:solidFill>
                <a:srgbClr val="FEFEFE"/>
              </a:solidFill>
            </a:endParaRPr>
          </a:p>
        </p:txBody>
      </p:sp>
      <p:sp>
        <p:nvSpPr>
          <p:cNvPr id="33821" name="TextBox 27"/>
          <p:cNvSpPr>
            <a:spLocks noChangeArrowheads="1"/>
          </p:cNvSpPr>
          <p:nvPr/>
        </p:nvSpPr>
        <p:spPr bwMode="auto">
          <a:xfrm>
            <a:off x="5656263" y="2009775"/>
            <a:ext cx="2371725" cy="78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1100">
                <a:solidFill>
                  <a:srgbClr val="87C42A"/>
                </a:solidFill>
              </a:rPr>
              <a:t>单击添加标题</a:t>
            </a:r>
            <a:endParaRPr lang="en-US" altLang="zh-CN" sz="1100">
              <a:solidFill>
                <a:srgbClr val="87C42A"/>
              </a:solidFill>
            </a:endParaRPr>
          </a:p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700">
                <a:solidFill>
                  <a:srgbClr val="FFFFFF"/>
                </a:solidFill>
              </a:rPr>
              <a:t/>
            </a:r>
            <a:br>
              <a:rPr lang="zh-CN" altLang="en-US" sz="700">
                <a:solidFill>
                  <a:srgbClr val="FFFFFF"/>
                </a:solidFill>
              </a:rPr>
            </a:br>
            <a:r>
              <a:rPr lang="zh-CN" altLang="en-US" sz="900">
                <a:solidFill>
                  <a:srgbClr val="FEFEFE"/>
                </a:solidFill>
              </a:rPr>
              <a:t>在此处添加详细描述文本，尽量与标题文本</a:t>
            </a:r>
            <a:endParaRPr lang="en-US" altLang="zh-CN" sz="900">
              <a:solidFill>
                <a:srgbClr val="FEFEFE"/>
              </a:solidFill>
            </a:endParaRPr>
          </a:p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900">
                <a:solidFill>
                  <a:srgbClr val="FEFEFE"/>
                </a:solidFill>
              </a:rPr>
              <a:t>语言风格相符合，语言描述尽</a:t>
            </a:r>
            <a:endParaRPr lang="en-US" altLang="zh-CN" sz="900">
              <a:solidFill>
                <a:srgbClr val="FEFEFE"/>
              </a:solidFill>
            </a:endParaRPr>
          </a:p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900">
                <a:solidFill>
                  <a:srgbClr val="FEFEFE"/>
                </a:solidFill>
              </a:rPr>
              <a:t>量简洁生动，尽可能概括出段落内容。</a:t>
            </a:r>
            <a:endParaRPr lang="en-US" altLang="zh-CN" sz="900">
              <a:solidFill>
                <a:srgbClr val="FEFEFE"/>
              </a:solidFill>
            </a:endParaRPr>
          </a:p>
        </p:txBody>
      </p:sp>
      <p:grpSp>
        <p:nvGrpSpPr>
          <p:cNvPr id="33822" name="组合 28"/>
          <p:cNvGrpSpPr>
            <a:grpSpLocks/>
          </p:cNvGrpSpPr>
          <p:nvPr/>
        </p:nvGrpSpPr>
        <p:grpSpPr bwMode="auto">
          <a:xfrm>
            <a:off x="6300788" y="4068763"/>
            <a:ext cx="431800" cy="431800"/>
            <a:chOff x="0" y="0"/>
            <a:chExt cx="432048" cy="432048"/>
          </a:xfrm>
        </p:grpSpPr>
        <p:sp>
          <p:nvSpPr>
            <p:cNvPr id="61460" name="椭圆 31"/>
            <p:cNvSpPr>
              <a:spLocks noChangeArrowheads="1"/>
            </p:cNvSpPr>
            <p:nvPr/>
          </p:nvSpPr>
          <p:spPr bwMode="auto">
            <a:xfrm>
              <a:off x="0" y="0"/>
              <a:ext cx="432048" cy="432048"/>
            </a:xfrm>
            <a:prstGeom prst="ellipse">
              <a:avLst/>
            </a:prstGeom>
            <a:solidFill>
              <a:srgbClr val="87C42A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 typeface="Arial" charset="0"/>
                <a:buNone/>
              </a:pPr>
              <a:endParaRPr lang="zh-CN" altLang="zh-CN" sz="1800">
                <a:solidFill>
                  <a:srgbClr val="00CC99"/>
                </a:solidFill>
                <a:latin typeface="Arial" charset="0"/>
                <a:ea typeface="宋体" charset="-122"/>
              </a:endParaRPr>
            </a:p>
          </p:txBody>
        </p:sp>
        <p:sp useBgFill="1">
          <p:nvSpPr>
            <p:cNvPr id="61461" name="空心弧 22"/>
            <p:cNvSpPr>
              <a:spLocks noChangeArrowheads="1"/>
            </p:cNvSpPr>
            <p:nvPr/>
          </p:nvSpPr>
          <p:spPr bwMode="auto">
            <a:xfrm>
              <a:off x="126342" y="130086"/>
              <a:ext cx="179364" cy="171876"/>
            </a:xfrm>
            <a:custGeom>
              <a:avLst/>
              <a:gdLst>
                <a:gd name="T0" fmla="*/ 1556 w 872917"/>
                <a:gd name="T1" fmla="*/ 691 h 836472"/>
                <a:gd name="T2" fmla="*/ 1556 w 872917"/>
                <a:gd name="T3" fmla="*/ 1297 h 836472"/>
                <a:gd name="T4" fmla="*/ 1361 w 872917"/>
                <a:gd name="T5" fmla="*/ 1491 h 836472"/>
                <a:gd name="T6" fmla="*/ 195 w 872917"/>
                <a:gd name="T7" fmla="*/ 1491 h 836472"/>
                <a:gd name="T8" fmla="*/ 0 w 872917"/>
                <a:gd name="T9" fmla="*/ 1297 h 836472"/>
                <a:gd name="T10" fmla="*/ 0 w 872917"/>
                <a:gd name="T11" fmla="*/ 701 h 836472"/>
                <a:gd name="T12" fmla="*/ 671 w 872917"/>
                <a:gd name="T13" fmla="*/ 913 h 836472"/>
                <a:gd name="T14" fmla="*/ 622 w 872917"/>
                <a:gd name="T15" fmla="*/ 1146 h 836472"/>
                <a:gd name="T16" fmla="*/ 934 w 872917"/>
                <a:gd name="T17" fmla="*/ 1146 h 836472"/>
                <a:gd name="T18" fmla="*/ 885 w 872917"/>
                <a:gd name="T19" fmla="*/ 911 h 836472"/>
                <a:gd name="T20" fmla="*/ 1556 w 872917"/>
                <a:gd name="T21" fmla="*/ 691 h 836472"/>
                <a:gd name="T22" fmla="*/ 810 w 872917"/>
                <a:gd name="T23" fmla="*/ 160 h 836472"/>
                <a:gd name="T24" fmla="*/ 599 w 872917"/>
                <a:gd name="T25" fmla="*/ 216 h 836472"/>
                <a:gd name="T26" fmla="*/ 509 w 872917"/>
                <a:gd name="T27" fmla="*/ 324 h 836472"/>
                <a:gd name="T28" fmla="*/ 1046 w 872917"/>
                <a:gd name="T29" fmla="*/ 324 h 836472"/>
                <a:gd name="T30" fmla="*/ 1006 w 872917"/>
                <a:gd name="T31" fmla="*/ 259 h 836472"/>
                <a:gd name="T32" fmla="*/ 810 w 872917"/>
                <a:gd name="T33" fmla="*/ 160 h 836472"/>
                <a:gd name="T34" fmla="*/ 744 w 872917"/>
                <a:gd name="T35" fmla="*/ 1 h 836472"/>
                <a:gd name="T36" fmla="*/ 1123 w 872917"/>
                <a:gd name="T37" fmla="*/ 152 h 836472"/>
                <a:gd name="T38" fmla="*/ 1221 w 872917"/>
                <a:gd name="T39" fmla="*/ 324 h 836472"/>
                <a:gd name="T40" fmla="*/ 1361 w 872917"/>
                <a:gd name="T41" fmla="*/ 324 h 836472"/>
                <a:gd name="T42" fmla="*/ 1556 w 872917"/>
                <a:gd name="T43" fmla="*/ 519 h 836472"/>
                <a:gd name="T44" fmla="*/ 1556 w 872917"/>
                <a:gd name="T45" fmla="*/ 580 h 836472"/>
                <a:gd name="T46" fmla="*/ 863 w 872917"/>
                <a:gd name="T47" fmla="*/ 808 h 836472"/>
                <a:gd name="T48" fmla="*/ 856 w 872917"/>
                <a:gd name="T49" fmla="*/ 773 h 836472"/>
                <a:gd name="T50" fmla="*/ 700 w 872917"/>
                <a:gd name="T51" fmla="*/ 773 h 836472"/>
                <a:gd name="T52" fmla="*/ 694 w 872917"/>
                <a:gd name="T53" fmla="*/ 803 h 836472"/>
                <a:gd name="T54" fmla="*/ 0 w 872917"/>
                <a:gd name="T55" fmla="*/ 584 h 836472"/>
                <a:gd name="T56" fmla="*/ 0 w 872917"/>
                <a:gd name="T57" fmla="*/ 519 h 836472"/>
                <a:gd name="T58" fmla="*/ 195 w 872917"/>
                <a:gd name="T59" fmla="*/ 324 h 836472"/>
                <a:gd name="T60" fmla="*/ 336 w 872917"/>
                <a:gd name="T61" fmla="*/ 324 h 836472"/>
                <a:gd name="T62" fmla="*/ 507 w 872917"/>
                <a:gd name="T63" fmla="*/ 87 h 836472"/>
                <a:gd name="T64" fmla="*/ 744 w 872917"/>
                <a:gd name="T65" fmla="*/ 1 h 836472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872917" h="836472">
                  <a:moveTo>
                    <a:pt x="872917" y="387463"/>
                  </a:moveTo>
                  <a:lnTo>
                    <a:pt x="872917" y="727355"/>
                  </a:lnTo>
                  <a:cubicBezTo>
                    <a:pt x="872917" y="787619"/>
                    <a:pt x="824064" y="836472"/>
                    <a:pt x="763800" y="836472"/>
                  </a:cubicBezTo>
                  <a:lnTo>
                    <a:pt x="109117" y="836472"/>
                  </a:lnTo>
                  <a:cubicBezTo>
                    <a:pt x="48853" y="836472"/>
                    <a:pt x="0" y="787619"/>
                    <a:pt x="0" y="727355"/>
                  </a:cubicBezTo>
                  <a:lnTo>
                    <a:pt x="0" y="393462"/>
                  </a:lnTo>
                  <a:lnTo>
                    <a:pt x="376465" y="511868"/>
                  </a:lnTo>
                  <a:lnTo>
                    <a:pt x="349167" y="642896"/>
                  </a:lnTo>
                  <a:lnTo>
                    <a:pt x="523750" y="642896"/>
                  </a:lnTo>
                  <a:lnTo>
                    <a:pt x="496346" y="511356"/>
                  </a:lnTo>
                  <a:lnTo>
                    <a:pt x="872917" y="387463"/>
                  </a:lnTo>
                  <a:close/>
                  <a:moveTo>
                    <a:pt x="454651" y="89951"/>
                  </a:moveTo>
                  <a:cubicBezTo>
                    <a:pt x="413879" y="85636"/>
                    <a:pt x="371578" y="95760"/>
                    <a:pt x="335971" y="121192"/>
                  </a:cubicBezTo>
                  <a:cubicBezTo>
                    <a:pt x="313511" y="137234"/>
                    <a:pt x="295948" y="157772"/>
                    <a:pt x="285636" y="181784"/>
                  </a:cubicBezTo>
                  <a:lnTo>
                    <a:pt x="586808" y="181784"/>
                  </a:lnTo>
                  <a:cubicBezTo>
                    <a:pt x="582405" y="168081"/>
                    <a:pt x="574102" y="156229"/>
                    <a:pt x="564164" y="145339"/>
                  </a:cubicBezTo>
                  <a:cubicBezTo>
                    <a:pt x="534669" y="113018"/>
                    <a:pt x="495424" y="94265"/>
                    <a:pt x="454651" y="89951"/>
                  </a:cubicBezTo>
                  <a:close/>
                  <a:moveTo>
                    <a:pt x="417458" y="679"/>
                  </a:moveTo>
                  <a:cubicBezTo>
                    <a:pt x="495129" y="-4923"/>
                    <a:pt x="574048" y="24160"/>
                    <a:pt x="629894" y="85355"/>
                  </a:cubicBezTo>
                  <a:cubicBezTo>
                    <a:pt x="655919" y="113874"/>
                    <a:pt x="674543" y="146746"/>
                    <a:pt x="684840" y="181784"/>
                  </a:cubicBezTo>
                  <a:lnTo>
                    <a:pt x="763800" y="181784"/>
                  </a:lnTo>
                  <a:cubicBezTo>
                    <a:pt x="824064" y="181784"/>
                    <a:pt x="872917" y="230637"/>
                    <a:pt x="872917" y="290901"/>
                  </a:cubicBezTo>
                  <a:lnTo>
                    <a:pt x="872917" y="325135"/>
                  </a:lnTo>
                  <a:lnTo>
                    <a:pt x="484194" y="453026"/>
                  </a:lnTo>
                  <a:lnTo>
                    <a:pt x="480104" y="433396"/>
                  </a:lnTo>
                  <a:lnTo>
                    <a:pt x="392813" y="433396"/>
                  </a:lnTo>
                  <a:lnTo>
                    <a:pt x="389304" y="450237"/>
                  </a:lnTo>
                  <a:lnTo>
                    <a:pt x="0" y="327793"/>
                  </a:lnTo>
                  <a:lnTo>
                    <a:pt x="0" y="290901"/>
                  </a:lnTo>
                  <a:cubicBezTo>
                    <a:pt x="0" y="230637"/>
                    <a:pt x="48853" y="181784"/>
                    <a:pt x="109117" y="181784"/>
                  </a:cubicBezTo>
                  <a:lnTo>
                    <a:pt x="188214" y="181784"/>
                  </a:lnTo>
                  <a:cubicBezTo>
                    <a:pt x="203958" y="129561"/>
                    <a:pt x="236927" y="82582"/>
                    <a:pt x="284252" y="48780"/>
                  </a:cubicBezTo>
                  <a:cubicBezTo>
                    <a:pt x="324702" y="19889"/>
                    <a:pt x="370855" y="4041"/>
                    <a:pt x="417458" y="679"/>
                  </a:cubicBezTo>
                  <a:close/>
                </a:path>
              </a:pathLst>
            </a:custGeom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3825" name="组合 39"/>
          <p:cNvGrpSpPr>
            <a:grpSpLocks/>
          </p:cNvGrpSpPr>
          <p:nvPr/>
        </p:nvGrpSpPr>
        <p:grpSpPr bwMode="auto">
          <a:xfrm>
            <a:off x="2406650" y="4068763"/>
            <a:ext cx="431800" cy="431800"/>
            <a:chOff x="0" y="0"/>
            <a:chExt cx="432048" cy="432048"/>
          </a:xfrm>
        </p:grpSpPr>
        <p:sp>
          <p:nvSpPr>
            <p:cNvPr id="61458" name="椭圆 40"/>
            <p:cNvSpPr>
              <a:spLocks noChangeArrowheads="1"/>
            </p:cNvSpPr>
            <p:nvPr/>
          </p:nvSpPr>
          <p:spPr bwMode="auto">
            <a:xfrm>
              <a:off x="0" y="0"/>
              <a:ext cx="432048" cy="432048"/>
            </a:xfrm>
            <a:prstGeom prst="ellipse">
              <a:avLst/>
            </a:prstGeom>
            <a:solidFill>
              <a:srgbClr val="87C42A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 typeface="Arial" charset="0"/>
                <a:buNone/>
              </a:pPr>
              <a:endParaRPr lang="zh-CN" altLang="zh-CN" sz="1800">
                <a:solidFill>
                  <a:srgbClr val="00CC99"/>
                </a:solidFill>
                <a:latin typeface="Arial" charset="0"/>
                <a:ea typeface="宋体" charset="-122"/>
              </a:endParaRPr>
            </a:p>
          </p:txBody>
        </p:sp>
        <p:sp useBgFill="1">
          <p:nvSpPr>
            <p:cNvPr id="61459" name="圆角矩形 49"/>
            <p:cNvSpPr>
              <a:spLocks noChangeArrowheads="1"/>
            </p:cNvSpPr>
            <p:nvPr/>
          </p:nvSpPr>
          <p:spPr bwMode="auto">
            <a:xfrm>
              <a:off x="140240" y="114535"/>
              <a:ext cx="151569" cy="202978"/>
            </a:xfrm>
            <a:custGeom>
              <a:avLst/>
              <a:gdLst>
                <a:gd name="T0" fmla="*/ 387 w 654689"/>
                <a:gd name="T1" fmla="*/ 1472 h 876743"/>
                <a:gd name="T2" fmla="*/ 1393 w 654689"/>
                <a:gd name="T3" fmla="*/ 1472 h 876743"/>
                <a:gd name="T4" fmla="*/ 1393 w 654689"/>
                <a:gd name="T5" fmla="*/ 1629 h 876743"/>
                <a:gd name="T6" fmla="*/ 387 w 654689"/>
                <a:gd name="T7" fmla="*/ 1629 h 876743"/>
                <a:gd name="T8" fmla="*/ 387 w 654689"/>
                <a:gd name="T9" fmla="*/ 1472 h 876743"/>
                <a:gd name="T10" fmla="*/ 387 w 654689"/>
                <a:gd name="T11" fmla="*/ 1225 h 876743"/>
                <a:gd name="T12" fmla="*/ 1225 w 654689"/>
                <a:gd name="T13" fmla="*/ 1225 h 876743"/>
                <a:gd name="T14" fmla="*/ 1225 w 654689"/>
                <a:gd name="T15" fmla="*/ 1382 h 876743"/>
                <a:gd name="T16" fmla="*/ 387 w 654689"/>
                <a:gd name="T17" fmla="*/ 1382 h 876743"/>
                <a:gd name="T18" fmla="*/ 387 w 654689"/>
                <a:gd name="T19" fmla="*/ 1225 h 876743"/>
                <a:gd name="T20" fmla="*/ 387 w 654689"/>
                <a:gd name="T21" fmla="*/ 998 h 876743"/>
                <a:gd name="T22" fmla="*/ 1505 w 654689"/>
                <a:gd name="T23" fmla="*/ 998 h 876743"/>
                <a:gd name="T24" fmla="*/ 1505 w 654689"/>
                <a:gd name="T25" fmla="*/ 1155 h 876743"/>
                <a:gd name="T26" fmla="*/ 387 w 654689"/>
                <a:gd name="T27" fmla="*/ 1155 h 876743"/>
                <a:gd name="T28" fmla="*/ 387 w 654689"/>
                <a:gd name="T29" fmla="*/ 998 h 876743"/>
                <a:gd name="T30" fmla="*/ 214 w 654689"/>
                <a:gd name="T31" fmla="*/ 426 h 876743"/>
                <a:gd name="T32" fmla="*/ 251 w 654689"/>
                <a:gd name="T33" fmla="*/ 426 h 876743"/>
                <a:gd name="T34" fmla="*/ 251 w 654689"/>
                <a:gd name="T35" fmla="*/ 2198 h 876743"/>
                <a:gd name="T36" fmla="*/ 1630 w 654689"/>
                <a:gd name="T37" fmla="*/ 2198 h 876743"/>
                <a:gd name="T38" fmla="*/ 1630 w 654689"/>
                <a:gd name="T39" fmla="*/ 426 h 876743"/>
                <a:gd name="T40" fmla="*/ 1667 w 654689"/>
                <a:gd name="T41" fmla="*/ 426 h 876743"/>
                <a:gd name="T42" fmla="*/ 1881 w 654689"/>
                <a:gd name="T43" fmla="*/ 640 h 876743"/>
                <a:gd name="T44" fmla="*/ 1881 w 654689"/>
                <a:gd name="T45" fmla="*/ 2305 h 876743"/>
                <a:gd name="T46" fmla="*/ 1667 w 654689"/>
                <a:gd name="T47" fmla="*/ 2519 h 876743"/>
                <a:gd name="T48" fmla="*/ 214 w 654689"/>
                <a:gd name="T49" fmla="*/ 2519 h 876743"/>
                <a:gd name="T50" fmla="*/ 0 w 654689"/>
                <a:gd name="T51" fmla="*/ 2305 h 876743"/>
                <a:gd name="T52" fmla="*/ 0 w 654689"/>
                <a:gd name="T53" fmla="*/ 640 h 876743"/>
                <a:gd name="T54" fmla="*/ 214 w 654689"/>
                <a:gd name="T55" fmla="*/ 426 h 876743"/>
                <a:gd name="T56" fmla="*/ 940 w 654689"/>
                <a:gd name="T57" fmla="*/ 171 h 876743"/>
                <a:gd name="T58" fmla="*/ 798 w 654689"/>
                <a:gd name="T59" fmla="*/ 313 h 876743"/>
                <a:gd name="T60" fmla="*/ 856 w 654689"/>
                <a:gd name="T61" fmla="*/ 426 h 876743"/>
                <a:gd name="T62" fmla="*/ 1024 w 654689"/>
                <a:gd name="T63" fmla="*/ 426 h 876743"/>
                <a:gd name="T64" fmla="*/ 1083 w 654689"/>
                <a:gd name="T65" fmla="*/ 313 h 876743"/>
                <a:gd name="T66" fmla="*/ 940 w 654689"/>
                <a:gd name="T67" fmla="*/ 171 h 876743"/>
                <a:gd name="T68" fmla="*/ 940 w 654689"/>
                <a:gd name="T69" fmla="*/ 0 h 876743"/>
                <a:gd name="T70" fmla="*/ 1254 w 654689"/>
                <a:gd name="T71" fmla="*/ 313 h 876743"/>
                <a:gd name="T72" fmla="*/ 1231 w 654689"/>
                <a:gd name="T73" fmla="*/ 426 h 876743"/>
                <a:gd name="T74" fmla="*/ 1505 w 654689"/>
                <a:gd name="T75" fmla="*/ 426 h 876743"/>
                <a:gd name="T76" fmla="*/ 1505 w 654689"/>
                <a:gd name="T77" fmla="*/ 664 h 876743"/>
                <a:gd name="T78" fmla="*/ 1366 w 654689"/>
                <a:gd name="T79" fmla="*/ 802 h 876743"/>
                <a:gd name="T80" fmla="*/ 514 w 654689"/>
                <a:gd name="T81" fmla="*/ 802 h 876743"/>
                <a:gd name="T82" fmla="*/ 376 w 654689"/>
                <a:gd name="T83" fmla="*/ 664 h 876743"/>
                <a:gd name="T84" fmla="*/ 376 w 654689"/>
                <a:gd name="T85" fmla="*/ 426 h 876743"/>
                <a:gd name="T86" fmla="*/ 650 w 654689"/>
                <a:gd name="T87" fmla="*/ 426 h 876743"/>
                <a:gd name="T88" fmla="*/ 627 w 654689"/>
                <a:gd name="T89" fmla="*/ 313 h 876743"/>
                <a:gd name="T90" fmla="*/ 940 w 654689"/>
                <a:gd name="T91" fmla="*/ 0 h 876743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0" t="0" r="r" b="b"/>
              <a:pathLst>
                <a:path w="654689" h="876743">
                  <a:moveTo>
                    <a:pt x="134787" y="512482"/>
                  </a:moveTo>
                  <a:lnTo>
                    <a:pt x="484855" y="512482"/>
                  </a:lnTo>
                  <a:lnTo>
                    <a:pt x="484855" y="567039"/>
                  </a:lnTo>
                  <a:lnTo>
                    <a:pt x="134787" y="567039"/>
                  </a:lnTo>
                  <a:lnTo>
                    <a:pt x="134787" y="512482"/>
                  </a:lnTo>
                  <a:close/>
                  <a:moveTo>
                    <a:pt x="134787" y="426464"/>
                  </a:moveTo>
                  <a:lnTo>
                    <a:pt x="426499" y="426464"/>
                  </a:lnTo>
                  <a:lnTo>
                    <a:pt x="426499" y="481021"/>
                  </a:lnTo>
                  <a:lnTo>
                    <a:pt x="134787" y="481021"/>
                  </a:lnTo>
                  <a:lnTo>
                    <a:pt x="134787" y="426464"/>
                  </a:lnTo>
                  <a:close/>
                  <a:moveTo>
                    <a:pt x="134787" y="347535"/>
                  </a:moveTo>
                  <a:lnTo>
                    <a:pt x="523751" y="347535"/>
                  </a:lnTo>
                  <a:lnTo>
                    <a:pt x="523751" y="402092"/>
                  </a:lnTo>
                  <a:lnTo>
                    <a:pt x="134787" y="402092"/>
                  </a:lnTo>
                  <a:lnTo>
                    <a:pt x="134787" y="347535"/>
                  </a:lnTo>
                  <a:close/>
                  <a:moveTo>
                    <a:pt x="74477" y="148223"/>
                  </a:moveTo>
                  <a:lnTo>
                    <a:pt x="87292" y="148223"/>
                  </a:lnTo>
                  <a:lnTo>
                    <a:pt x="87292" y="765039"/>
                  </a:lnTo>
                  <a:lnTo>
                    <a:pt x="567397" y="765039"/>
                  </a:lnTo>
                  <a:lnTo>
                    <a:pt x="567397" y="148223"/>
                  </a:lnTo>
                  <a:lnTo>
                    <a:pt x="580212" y="148223"/>
                  </a:lnTo>
                  <a:cubicBezTo>
                    <a:pt x="621345" y="148223"/>
                    <a:pt x="654689" y="181567"/>
                    <a:pt x="654689" y="222700"/>
                  </a:cubicBezTo>
                  <a:lnTo>
                    <a:pt x="654689" y="802266"/>
                  </a:lnTo>
                  <a:cubicBezTo>
                    <a:pt x="654689" y="843399"/>
                    <a:pt x="621345" y="876743"/>
                    <a:pt x="580212" y="876743"/>
                  </a:cubicBezTo>
                  <a:lnTo>
                    <a:pt x="74477" y="876743"/>
                  </a:lnTo>
                  <a:cubicBezTo>
                    <a:pt x="33344" y="876743"/>
                    <a:pt x="0" y="843399"/>
                    <a:pt x="0" y="802266"/>
                  </a:cubicBezTo>
                  <a:lnTo>
                    <a:pt x="0" y="222700"/>
                  </a:lnTo>
                  <a:cubicBezTo>
                    <a:pt x="0" y="181567"/>
                    <a:pt x="33344" y="148223"/>
                    <a:pt x="74477" y="148223"/>
                  </a:cubicBezTo>
                  <a:close/>
                  <a:moveTo>
                    <a:pt x="327344" y="59420"/>
                  </a:moveTo>
                  <a:cubicBezTo>
                    <a:pt x="299905" y="59420"/>
                    <a:pt x="277661" y="81664"/>
                    <a:pt x="277661" y="109103"/>
                  </a:cubicBezTo>
                  <a:cubicBezTo>
                    <a:pt x="277661" y="125393"/>
                    <a:pt x="285501" y="139852"/>
                    <a:pt x="298129" y="148223"/>
                  </a:cubicBezTo>
                  <a:lnTo>
                    <a:pt x="356559" y="148223"/>
                  </a:lnTo>
                  <a:cubicBezTo>
                    <a:pt x="369187" y="139852"/>
                    <a:pt x="377027" y="125393"/>
                    <a:pt x="377027" y="109103"/>
                  </a:cubicBezTo>
                  <a:cubicBezTo>
                    <a:pt x="377027" y="81664"/>
                    <a:pt x="354783" y="59420"/>
                    <a:pt x="327344" y="59420"/>
                  </a:cubicBezTo>
                  <a:close/>
                  <a:moveTo>
                    <a:pt x="327345" y="0"/>
                  </a:moveTo>
                  <a:cubicBezTo>
                    <a:pt x="387601" y="0"/>
                    <a:pt x="436448" y="48847"/>
                    <a:pt x="436448" y="109103"/>
                  </a:cubicBezTo>
                  <a:lnTo>
                    <a:pt x="428550" y="148223"/>
                  </a:lnTo>
                  <a:lnTo>
                    <a:pt x="523751" y="148223"/>
                  </a:lnTo>
                  <a:lnTo>
                    <a:pt x="523751" y="231012"/>
                  </a:lnTo>
                  <a:cubicBezTo>
                    <a:pt x="523751" y="257604"/>
                    <a:pt x="502194" y="279161"/>
                    <a:pt x="475602" y="279161"/>
                  </a:cubicBezTo>
                  <a:lnTo>
                    <a:pt x="179087" y="279161"/>
                  </a:lnTo>
                  <a:cubicBezTo>
                    <a:pt x="152495" y="279161"/>
                    <a:pt x="130938" y="257604"/>
                    <a:pt x="130938" y="231012"/>
                  </a:cubicBezTo>
                  <a:lnTo>
                    <a:pt x="130938" y="148223"/>
                  </a:lnTo>
                  <a:lnTo>
                    <a:pt x="226140" y="148223"/>
                  </a:lnTo>
                  <a:cubicBezTo>
                    <a:pt x="220831" y="136244"/>
                    <a:pt x="218242" y="122976"/>
                    <a:pt x="218242" y="109103"/>
                  </a:cubicBezTo>
                  <a:cubicBezTo>
                    <a:pt x="218242" y="48847"/>
                    <a:pt x="267089" y="0"/>
                    <a:pt x="327345" y="0"/>
                  </a:cubicBezTo>
                  <a:close/>
                </a:path>
              </a:pathLst>
            </a:custGeom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3828" name="组合 42"/>
          <p:cNvGrpSpPr>
            <a:grpSpLocks/>
          </p:cNvGrpSpPr>
          <p:nvPr/>
        </p:nvGrpSpPr>
        <p:grpSpPr bwMode="auto">
          <a:xfrm>
            <a:off x="4354513" y="1779588"/>
            <a:ext cx="431800" cy="431800"/>
            <a:chOff x="0" y="0"/>
            <a:chExt cx="432048" cy="432048"/>
          </a:xfrm>
        </p:grpSpPr>
        <p:sp>
          <p:nvSpPr>
            <p:cNvPr id="61456" name="椭圆 43"/>
            <p:cNvSpPr>
              <a:spLocks noChangeArrowheads="1"/>
            </p:cNvSpPr>
            <p:nvPr/>
          </p:nvSpPr>
          <p:spPr bwMode="auto">
            <a:xfrm>
              <a:off x="0" y="0"/>
              <a:ext cx="432048" cy="432048"/>
            </a:xfrm>
            <a:prstGeom prst="ellipse">
              <a:avLst/>
            </a:prstGeom>
            <a:solidFill>
              <a:srgbClr val="87C42A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 typeface="Arial" charset="0"/>
                <a:buNone/>
              </a:pPr>
              <a:endParaRPr lang="zh-CN" altLang="zh-CN" sz="1800">
                <a:solidFill>
                  <a:srgbClr val="00CC99"/>
                </a:solidFill>
                <a:latin typeface="Arial" charset="0"/>
                <a:ea typeface="宋体" charset="-122"/>
              </a:endParaRPr>
            </a:p>
          </p:txBody>
        </p:sp>
        <p:sp useBgFill="1">
          <p:nvSpPr>
            <p:cNvPr id="61457" name="矩形 60"/>
            <p:cNvSpPr>
              <a:spLocks noChangeArrowheads="1"/>
            </p:cNvSpPr>
            <p:nvPr/>
          </p:nvSpPr>
          <p:spPr bwMode="auto">
            <a:xfrm>
              <a:off x="132126" y="141146"/>
              <a:ext cx="167796" cy="149756"/>
            </a:xfrm>
            <a:custGeom>
              <a:avLst/>
              <a:gdLst>
                <a:gd name="T0" fmla="*/ 727 w 816827"/>
                <a:gd name="T1" fmla="*/ 1047 h 729011"/>
                <a:gd name="T2" fmla="*/ 727 w 816827"/>
                <a:gd name="T3" fmla="*/ 1195 h 729011"/>
                <a:gd name="T4" fmla="*/ 1341 w 816827"/>
                <a:gd name="T5" fmla="*/ 1195 h 729011"/>
                <a:gd name="T6" fmla="*/ 1341 w 816827"/>
                <a:gd name="T7" fmla="*/ 1047 h 729011"/>
                <a:gd name="T8" fmla="*/ 727 w 816827"/>
                <a:gd name="T9" fmla="*/ 1047 h 729011"/>
                <a:gd name="T10" fmla="*/ 0 w 816827"/>
                <a:gd name="T11" fmla="*/ 944 h 729011"/>
                <a:gd name="T12" fmla="*/ 1455 w 816827"/>
                <a:gd name="T13" fmla="*/ 944 h 729011"/>
                <a:gd name="T14" fmla="*/ 1455 w 816827"/>
                <a:gd name="T15" fmla="*/ 1298 h 729011"/>
                <a:gd name="T16" fmla="*/ 0 w 816827"/>
                <a:gd name="T17" fmla="*/ 1298 h 729011"/>
                <a:gd name="T18" fmla="*/ 0 w 816827"/>
                <a:gd name="T19" fmla="*/ 944 h 729011"/>
                <a:gd name="T20" fmla="*/ 299 w 816827"/>
                <a:gd name="T21" fmla="*/ 575 h 729011"/>
                <a:gd name="T22" fmla="*/ 299 w 816827"/>
                <a:gd name="T23" fmla="*/ 723 h 729011"/>
                <a:gd name="T24" fmla="*/ 1341 w 816827"/>
                <a:gd name="T25" fmla="*/ 723 h 729011"/>
                <a:gd name="T26" fmla="*/ 1341 w 816827"/>
                <a:gd name="T27" fmla="*/ 575 h 729011"/>
                <a:gd name="T28" fmla="*/ 299 w 816827"/>
                <a:gd name="T29" fmla="*/ 575 h 729011"/>
                <a:gd name="T30" fmla="*/ 0 w 816827"/>
                <a:gd name="T31" fmla="*/ 472 h 729011"/>
                <a:gd name="T32" fmla="*/ 1455 w 816827"/>
                <a:gd name="T33" fmla="*/ 472 h 729011"/>
                <a:gd name="T34" fmla="*/ 1455 w 816827"/>
                <a:gd name="T35" fmla="*/ 826 h 729011"/>
                <a:gd name="T36" fmla="*/ 0 w 816827"/>
                <a:gd name="T37" fmla="*/ 826 h 729011"/>
                <a:gd name="T38" fmla="*/ 0 w 816827"/>
                <a:gd name="T39" fmla="*/ 472 h 729011"/>
                <a:gd name="T40" fmla="*/ 889 w 816827"/>
                <a:gd name="T41" fmla="*/ 103 h 729011"/>
                <a:gd name="T42" fmla="*/ 889 w 816827"/>
                <a:gd name="T43" fmla="*/ 251 h 729011"/>
                <a:gd name="T44" fmla="*/ 1341 w 816827"/>
                <a:gd name="T45" fmla="*/ 251 h 729011"/>
                <a:gd name="T46" fmla="*/ 1341 w 816827"/>
                <a:gd name="T47" fmla="*/ 103 h 729011"/>
                <a:gd name="T48" fmla="*/ 889 w 816827"/>
                <a:gd name="T49" fmla="*/ 103 h 729011"/>
                <a:gd name="T50" fmla="*/ 0 w 816827"/>
                <a:gd name="T51" fmla="*/ 0 h 729011"/>
                <a:gd name="T52" fmla="*/ 1455 w 816827"/>
                <a:gd name="T53" fmla="*/ 0 h 729011"/>
                <a:gd name="T54" fmla="*/ 1455 w 816827"/>
                <a:gd name="T55" fmla="*/ 354 h 729011"/>
                <a:gd name="T56" fmla="*/ 0 w 816827"/>
                <a:gd name="T57" fmla="*/ 354 h 729011"/>
                <a:gd name="T58" fmla="*/ 0 w 816827"/>
                <a:gd name="T59" fmla="*/ 0 h 729011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816827" h="729011">
                  <a:moveTo>
                    <a:pt x="408414" y="588244"/>
                  </a:moveTo>
                  <a:lnTo>
                    <a:pt x="408414" y="670957"/>
                  </a:lnTo>
                  <a:lnTo>
                    <a:pt x="753307" y="670957"/>
                  </a:lnTo>
                  <a:lnTo>
                    <a:pt x="753307" y="588244"/>
                  </a:lnTo>
                  <a:lnTo>
                    <a:pt x="408414" y="588244"/>
                  </a:lnTo>
                  <a:close/>
                  <a:moveTo>
                    <a:pt x="0" y="530190"/>
                  </a:moveTo>
                  <a:lnTo>
                    <a:pt x="816827" y="530190"/>
                  </a:lnTo>
                  <a:lnTo>
                    <a:pt x="816827" y="729011"/>
                  </a:lnTo>
                  <a:lnTo>
                    <a:pt x="0" y="729011"/>
                  </a:lnTo>
                  <a:lnTo>
                    <a:pt x="0" y="530190"/>
                  </a:lnTo>
                  <a:close/>
                  <a:moveTo>
                    <a:pt x="167873" y="323149"/>
                  </a:moveTo>
                  <a:lnTo>
                    <a:pt x="167873" y="405862"/>
                  </a:lnTo>
                  <a:lnTo>
                    <a:pt x="753306" y="405862"/>
                  </a:lnTo>
                  <a:lnTo>
                    <a:pt x="753306" y="323149"/>
                  </a:lnTo>
                  <a:lnTo>
                    <a:pt x="167873" y="323149"/>
                  </a:lnTo>
                  <a:close/>
                  <a:moveTo>
                    <a:pt x="0" y="265095"/>
                  </a:moveTo>
                  <a:lnTo>
                    <a:pt x="816827" y="265095"/>
                  </a:lnTo>
                  <a:lnTo>
                    <a:pt x="816827" y="463916"/>
                  </a:lnTo>
                  <a:lnTo>
                    <a:pt x="0" y="463916"/>
                  </a:lnTo>
                  <a:lnTo>
                    <a:pt x="0" y="265095"/>
                  </a:lnTo>
                  <a:close/>
                  <a:moveTo>
                    <a:pt x="499162" y="58054"/>
                  </a:moveTo>
                  <a:lnTo>
                    <a:pt x="499162" y="140767"/>
                  </a:lnTo>
                  <a:lnTo>
                    <a:pt x="753306" y="140767"/>
                  </a:lnTo>
                  <a:lnTo>
                    <a:pt x="753306" y="58054"/>
                  </a:lnTo>
                  <a:lnTo>
                    <a:pt x="499162" y="58054"/>
                  </a:lnTo>
                  <a:close/>
                  <a:moveTo>
                    <a:pt x="0" y="0"/>
                  </a:moveTo>
                  <a:lnTo>
                    <a:pt x="816827" y="0"/>
                  </a:lnTo>
                  <a:lnTo>
                    <a:pt x="816827" y="198821"/>
                  </a:lnTo>
                  <a:lnTo>
                    <a:pt x="0" y="198821"/>
                  </a:lnTo>
                  <a:lnTo>
                    <a:pt x="0" y="0"/>
                  </a:lnTo>
                  <a:close/>
                </a:path>
              </a:pathLst>
            </a:custGeom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33831" name="TextBox 45"/>
          <p:cNvSpPr>
            <a:spLocks noChangeArrowheads="1"/>
          </p:cNvSpPr>
          <p:nvPr/>
        </p:nvSpPr>
        <p:spPr bwMode="auto">
          <a:xfrm>
            <a:off x="3817938" y="2519363"/>
            <a:ext cx="15303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r>
              <a:rPr lang="en-US" altLang="zh-CN" sz="2400">
                <a:solidFill>
                  <a:srgbClr val="FFFFFF"/>
                </a:solidFill>
              </a:rPr>
              <a:t>2,359</a:t>
            </a:r>
            <a:endParaRPr lang="zh-CN" altLang="en-US" sz="1800">
              <a:latin typeface="Arial" charset="0"/>
              <a:ea typeface="宋体" charset="-122"/>
            </a:endParaRPr>
          </a:p>
        </p:txBody>
      </p:sp>
      <p:sp>
        <p:nvSpPr>
          <p:cNvPr id="33832" name="TextBox 47"/>
          <p:cNvSpPr>
            <a:spLocks noChangeArrowheads="1"/>
          </p:cNvSpPr>
          <p:nvPr/>
        </p:nvSpPr>
        <p:spPr bwMode="auto">
          <a:xfrm>
            <a:off x="1857375" y="3322638"/>
            <a:ext cx="1531938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r>
              <a:rPr lang="en-US" altLang="zh-CN" sz="2400">
                <a:solidFill>
                  <a:srgbClr val="FFFFFF"/>
                </a:solidFill>
              </a:rPr>
              <a:t>6,589</a:t>
            </a:r>
            <a:endParaRPr lang="zh-CN" altLang="en-US" sz="1800">
              <a:latin typeface="Arial" charset="0"/>
              <a:ea typeface="宋体" charset="-122"/>
            </a:endParaRPr>
          </a:p>
        </p:txBody>
      </p:sp>
      <p:sp>
        <p:nvSpPr>
          <p:cNvPr id="33833" name="TextBox 48"/>
          <p:cNvSpPr>
            <a:spLocks noChangeArrowheads="1"/>
          </p:cNvSpPr>
          <p:nvPr/>
        </p:nvSpPr>
        <p:spPr bwMode="auto">
          <a:xfrm>
            <a:off x="5751513" y="3322638"/>
            <a:ext cx="1531937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r>
              <a:rPr lang="en-US" altLang="zh-CN" sz="2400">
                <a:solidFill>
                  <a:srgbClr val="FFFFFF"/>
                </a:solidFill>
              </a:rPr>
              <a:t>3,587</a:t>
            </a:r>
            <a:endParaRPr lang="zh-CN" altLang="en-US" sz="1800">
              <a:latin typeface="Arial" charset="0"/>
              <a:ea typeface="宋体" charset="-122"/>
            </a:endParaRPr>
          </a:p>
        </p:txBody>
      </p:sp>
      <p:sp>
        <p:nvSpPr>
          <p:cNvPr id="61454" name="TextBox 3"/>
          <p:cNvSpPr>
            <a:spLocks noChangeArrowheads="1"/>
          </p:cNvSpPr>
          <p:nvPr/>
        </p:nvSpPr>
        <p:spPr bwMode="auto">
          <a:xfrm>
            <a:off x="755650" y="796925"/>
            <a:ext cx="3024188" cy="631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zh-CN" sz="2400">
                <a:solidFill>
                  <a:srgbClr val="87C42A"/>
                </a:solidFill>
              </a:rPr>
              <a:t>单击此处添加标题</a:t>
            </a:r>
          </a:p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zh-CN" sz="1100">
                <a:solidFill>
                  <a:srgbClr val="87C42A"/>
                </a:solidFill>
              </a:rPr>
              <a:t>尽量与标题文本语言风格相符合</a:t>
            </a:r>
          </a:p>
        </p:txBody>
      </p:sp>
      <p:pic>
        <p:nvPicPr>
          <p:cNvPr id="61455" name="图片 2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075488" flipH="1">
            <a:off x="884237" y="-781049"/>
            <a:ext cx="784225" cy="248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</p:cSld>
  <p:clrMapOvr>
    <a:masterClrMapping/>
  </p:clrMapOvr>
  <p:transition spd="slow" advClick="0" advTm="5684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arn(outVertical)">
                                      <p:cBhvr>
                                        <p:cTn id="7" dur="500"/>
                                        <p:tgtEl>
                                          <p:spTgt spid="338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right)">
                                      <p:cBhvr>
                                        <p:cTn id="11" dur="500"/>
                                        <p:tgtEl>
                                          <p:spTgt spid="338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4" dur="500"/>
                                        <p:tgtEl>
                                          <p:spTgt spid="33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38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38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38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38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38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38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38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38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34" dur="500"/>
                                        <p:tgtEl>
                                          <p:spTgt spid="338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38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38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40" dur="500"/>
                                        <p:tgtEl>
                                          <p:spTgt spid="338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38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38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45" dur="500"/>
                                        <p:tgtEl>
                                          <p:spTgt spid="338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4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38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38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52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38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38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38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38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816" grpId="0" animBg="1"/>
      <p:bldP spid="33817" grpId="0" animBg="1"/>
      <p:bldP spid="33818" grpId="0" animBg="1"/>
      <p:bldP spid="33819" grpId="0" bldLvl="0"/>
      <p:bldP spid="33820" grpId="0" bldLvl="0"/>
      <p:bldP spid="33821" grpId="0" bldLvl="0"/>
      <p:bldP spid="33831" grpId="0" bldLvl="0"/>
      <p:bldP spid="33832" grpId="0" bldLvl="0"/>
      <p:bldP spid="33833" grpId="0" bldLvl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40" name="椭圆 30"/>
          <p:cNvSpPr>
            <a:spLocks noChangeArrowheads="1"/>
          </p:cNvSpPr>
          <p:nvPr/>
        </p:nvSpPr>
        <p:spPr bwMode="auto">
          <a:xfrm rot="-4253157">
            <a:off x="1679575" y="1762126"/>
            <a:ext cx="930275" cy="1327150"/>
          </a:xfrm>
          <a:custGeom>
            <a:avLst/>
            <a:gdLst>
              <a:gd name="T0" fmla="*/ 913004 w 936104"/>
              <a:gd name="T1" fmla="*/ 194559 h 1337481"/>
              <a:gd name="T2" fmla="*/ 913004 w 936104"/>
              <a:gd name="T3" fmla="*/ 477313 h 1337481"/>
              <a:gd name="T4" fmla="*/ 877889 w 936104"/>
              <a:gd name="T5" fmla="*/ 473794 h 1337481"/>
              <a:gd name="T6" fmla="*/ 702311 w 936104"/>
              <a:gd name="T7" fmla="*/ 648316 h 1337481"/>
              <a:gd name="T8" fmla="*/ 877889 w 936104"/>
              <a:gd name="T9" fmla="*/ 822839 h 1337481"/>
              <a:gd name="T10" fmla="*/ 913004 w 936104"/>
              <a:gd name="T11" fmla="*/ 819319 h 1337481"/>
              <a:gd name="T12" fmla="*/ 913004 w 936104"/>
              <a:gd name="T13" fmla="*/ 1102073 h 1337481"/>
              <a:gd name="T14" fmla="*/ 552899 w 936104"/>
              <a:gd name="T15" fmla="*/ 1102073 h 1337481"/>
              <a:gd name="T16" fmla="*/ 579407 w 936104"/>
              <a:gd name="T17" fmla="*/ 1174468 h 1337481"/>
              <a:gd name="T18" fmla="*/ 456504 w 936104"/>
              <a:gd name="T19" fmla="*/ 1296634 h 1337481"/>
              <a:gd name="T20" fmla="*/ 333598 w 936104"/>
              <a:gd name="T21" fmla="*/ 1174468 h 1337481"/>
              <a:gd name="T22" fmla="*/ 360106 w 936104"/>
              <a:gd name="T23" fmla="*/ 1102073 h 1337481"/>
              <a:gd name="T24" fmla="*/ 0 w 936104"/>
              <a:gd name="T25" fmla="*/ 1102073 h 1337481"/>
              <a:gd name="T26" fmla="*/ 0 w 936104"/>
              <a:gd name="T27" fmla="*/ 819319 h 1337481"/>
              <a:gd name="T28" fmla="*/ 35116 w 936104"/>
              <a:gd name="T29" fmla="*/ 822839 h 1337481"/>
              <a:gd name="T30" fmla="*/ 210694 w 936104"/>
              <a:gd name="T31" fmla="*/ 648316 h 1337481"/>
              <a:gd name="T32" fmla="*/ 35116 w 936104"/>
              <a:gd name="T33" fmla="*/ 473794 h 1337481"/>
              <a:gd name="T34" fmla="*/ 0 w 936104"/>
              <a:gd name="T35" fmla="*/ 477313 h 1337481"/>
              <a:gd name="T36" fmla="*/ 0 w 936104"/>
              <a:gd name="T37" fmla="*/ 194559 h 1337481"/>
              <a:gd name="T38" fmla="*/ 360105 w 936104"/>
              <a:gd name="T39" fmla="*/ 194559 h 1337481"/>
              <a:gd name="T40" fmla="*/ 333597 w 936104"/>
              <a:gd name="T41" fmla="*/ 122166 h 1337481"/>
              <a:gd name="T42" fmla="*/ 456503 w 936104"/>
              <a:gd name="T43" fmla="*/ 0 h 1337481"/>
              <a:gd name="T44" fmla="*/ 579407 w 936104"/>
              <a:gd name="T45" fmla="*/ 122166 h 1337481"/>
              <a:gd name="T46" fmla="*/ 552899 w 936104"/>
              <a:gd name="T47" fmla="*/ 194559 h 1337481"/>
              <a:gd name="T48" fmla="*/ 913004 w 936104"/>
              <a:gd name="T49" fmla="*/ 194559 h 1337481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0" t="0" r="r" b="b"/>
            <a:pathLst>
              <a:path w="936104" h="1337481">
                <a:moveTo>
                  <a:pt x="936104" y="200688"/>
                </a:moveTo>
                <a:lnTo>
                  <a:pt x="936104" y="492350"/>
                </a:lnTo>
                <a:lnTo>
                  <a:pt x="900100" y="488720"/>
                </a:lnTo>
                <a:cubicBezTo>
                  <a:pt x="800678" y="488720"/>
                  <a:pt x="720080" y="569318"/>
                  <a:pt x="720080" y="668740"/>
                </a:cubicBezTo>
                <a:cubicBezTo>
                  <a:pt x="720080" y="768162"/>
                  <a:pt x="800678" y="848760"/>
                  <a:pt x="900100" y="848760"/>
                </a:cubicBezTo>
                <a:cubicBezTo>
                  <a:pt x="912432" y="848760"/>
                  <a:pt x="924475" y="847520"/>
                  <a:pt x="936104" y="845131"/>
                </a:cubicBezTo>
                <a:lnTo>
                  <a:pt x="936104" y="1136792"/>
                </a:lnTo>
                <a:lnTo>
                  <a:pt x="566887" y="1136792"/>
                </a:lnTo>
                <a:cubicBezTo>
                  <a:pt x="584584" y="1156619"/>
                  <a:pt x="594066" y="1182936"/>
                  <a:pt x="594066" y="1211467"/>
                </a:cubicBezTo>
                <a:cubicBezTo>
                  <a:pt x="594066" y="1281063"/>
                  <a:pt x="537648" y="1337481"/>
                  <a:pt x="468052" y="1337481"/>
                </a:cubicBezTo>
                <a:cubicBezTo>
                  <a:pt x="398456" y="1337481"/>
                  <a:pt x="342038" y="1281063"/>
                  <a:pt x="342038" y="1211467"/>
                </a:cubicBezTo>
                <a:cubicBezTo>
                  <a:pt x="342038" y="1182936"/>
                  <a:pt x="351520" y="1156619"/>
                  <a:pt x="369217" y="1136792"/>
                </a:cubicBezTo>
                <a:lnTo>
                  <a:pt x="0" y="1136792"/>
                </a:lnTo>
                <a:lnTo>
                  <a:pt x="0" y="845131"/>
                </a:lnTo>
                <a:lnTo>
                  <a:pt x="36004" y="848760"/>
                </a:lnTo>
                <a:cubicBezTo>
                  <a:pt x="135426" y="848760"/>
                  <a:pt x="216024" y="768162"/>
                  <a:pt x="216024" y="668740"/>
                </a:cubicBezTo>
                <a:cubicBezTo>
                  <a:pt x="216024" y="569318"/>
                  <a:pt x="135426" y="488720"/>
                  <a:pt x="36004" y="488720"/>
                </a:cubicBezTo>
                <a:cubicBezTo>
                  <a:pt x="23672" y="488720"/>
                  <a:pt x="11630" y="489960"/>
                  <a:pt x="0" y="492350"/>
                </a:cubicBezTo>
                <a:lnTo>
                  <a:pt x="0" y="200688"/>
                </a:lnTo>
                <a:lnTo>
                  <a:pt x="369216" y="200688"/>
                </a:lnTo>
                <a:cubicBezTo>
                  <a:pt x="351519" y="180862"/>
                  <a:pt x="342037" y="154545"/>
                  <a:pt x="342037" y="126014"/>
                </a:cubicBezTo>
                <a:cubicBezTo>
                  <a:pt x="342037" y="56418"/>
                  <a:pt x="398455" y="0"/>
                  <a:pt x="468051" y="0"/>
                </a:cubicBezTo>
                <a:cubicBezTo>
                  <a:pt x="537647" y="0"/>
                  <a:pt x="594065" y="56418"/>
                  <a:pt x="594065" y="126014"/>
                </a:cubicBezTo>
                <a:cubicBezTo>
                  <a:pt x="594065" y="154545"/>
                  <a:pt x="584583" y="180862"/>
                  <a:pt x="566887" y="200688"/>
                </a:cubicBezTo>
                <a:lnTo>
                  <a:pt x="936104" y="200688"/>
                </a:lnTo>
                <a:close/>
              </a:path>
            </a:pathLst>
          </a:custGeom>
          <a:solidFill>
            <a:srgbClr val="87C42A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4841" name="椭圆 30"/>
          <p:cNvSpPr>
            <a:spLocks noChangeArrowheads="1"/>
          </p:cNvSpPr>
          <p:nvPr/>
        </p:nvSpPr>
        <p:spPr bwMode="auto">
          <a:xfrm rot="1146842">
            <a:off x="1362075" y="2684463"/>
            <a:ext cx="927100" cy="1327150"/>
          </a:xfrm>
          <a:custGeom>
            <a:avLst/>
            <a:gdLst>
              <a:gd name="T0" fmla="*/ 900604 w 936104"/>
              <a:gd name="T1" fmla="*/ 194559 h 1337481"/>
              <a:gd name="T2" fmla="*/ 900604 w 936104"/>
              <a:gd name="T3" fmla="*/ 477313 h 1337481"/>
              <a:gd name="T4" fmla="*/ 865966 w 936104"/>
              <a:gd name="T5" fmla="*/ 473794 h 1337481"/>
              <a:gd name="T6" fmla="*/ 692772 w 936104"/>
              <a:gd name="T7" fmla="*/ 648316 h 1337481"/>
              <a:gd name="T8" fmla="*/ 865966 w 936104"/>
              <a:gd name="T9" fmla="*/ 822839 h 1337481"/>
              <a:gd name="T10" fmla="*/ 900604 w 936104"/>
              <a:gd name="T11" fmla="*/ 819319 h 1337481"/>
              <a:gd name="T12" fmla="*/ 900604 w 936104"/>
              <a:gd name="T13" fmla="*/ 1102073 h 1337481"/>
              <a:gd name="T14" fmla="*/ 545389 w 936104"/>
              <a:gd name="T15" fmla="*/ 1102073 h 1337481"/>
              <a:gd name="T16" fmla="*/ 571537 w 936104"/>
              <a:gd name="T17" fmla="*/ 1174468 h 1337481"/>
              <a:gd name="T18" fmla="*/ 450302 w 936104"/>
              <a:gd name="T19" fmla="*/ 1296634 h 1337481"/>
              <a:gd name="T20" fmla="*/ 329067 w 936104"/>
              <a:gd name="T21" fmla="*/ 1174468 h 1337481"/>
              <a:gd name="T22" fmla="*/ 355216 w 936104"/>
              <a:gd name="T23" fmla="*/ 1102073 h 1337481"/>
              <a:gd name="T24" fmla="*/ 0 w 936104"/>
              <a:gd name="T25" fmla="*/ 1102073 h 1337481"/>
              <a:gd name="T26" fmla="*/ 0 w 936104"/>
              <a:gd name="T27" fmla="*/ 819319 h 1337481"/>
              <a:gd name="T28" fmla="*/ 34639 w 936104"/>
              <a:gd name="T29" fmla="*/ 822839 h 1337481"/>
              <a:gd name="T30" fmla="*/ 207832 w 936104"/>
              <a:gd name="T31" fmla="*/ 648316 h 1337481"/>
              <a:gd name="T32" fmla="*/ 34639 w 936104"/>
              <a:gd name="T33" fmla="*/ 473794 h 1337481"/>
              <a:gd name="T34" fmla="*/ 0 w 936104"/>
              <a:gd name="T35" fmla="*/ 477313 h 1337481"/>
              <a:gd name="T36" fmla="*/ 0 w 936104"/>
              <a:gd name="T37" fmla="*/ 194559 h 1337481"/>
              <a:gd name="T38" fmla="*/ 355215 w 936104"/>
              <a:gd name="T39" fmla="*/ 194559 h 1337481"/>
              <a:gd name="T40" fmla="*/ 329066 w 936104"/>
              <a:gd name="T41" fmla="*/ 122166 h 1337481"/>
              <a:gd name="T42" fmla="*/ 450301 w 936104"/>
              <a:gd name="T43" fmla="*/ 0 h 1337481"/>
              <a:gd name="T44" fmla="*/ 571536 w 936104"/>
              <a:gd name="T45" fmla="*/ 122166 h 1337481"/>
              <a:gd name="T46" fmla="*/ 545389 w 936104"/>
              <a:gd name="T47" fmla="*/ 194559 h 1337481"/>
              <a:gd name="T48" fmla="*/ 900604 w 936104"/>
              <a:gd name="T49" fmla="*/ 194559 h 1337481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0" t="0" r="r" b="b"/>
            <a:pathLst>
              <a:path w="936104" h="1337481">
                <a:moveTo>
                  <a:pt x="936104" y="200688"/>
                </a:moveTo>
                <a:lnTo>
                  <a:pt x="936104" y="492350"/>
                </a:lnTo>
                <a:lnTo>
                  <a:pt x="900100" y="488720"/>
                </a:lnTo>
                <a:cubicBezTo>
                  <a:pt x="800678" y="488720"/>
                  <a:pt x="720080" y="569318"/>
                  <a:pt x="720080" y="668740"/>
                </a:cubicBezTo>
                <a:cubicBezTo>
                  <a:pt x="720080" y="768162"/>
                  <a:pt x="800678" y="848760"/>
                  <a:pt x="900100" y="848760"/>
                </a:cubicBezTo>
                <a:cubicBezTo>
                  <a:pt x="912432" y="848760"/>
                  <a:pt x="924475" y="847520"/>
                  <a:pt x="936104" y="845131"/>
                </a:cubicBezTo>
                <a:lnTo>
                  <a:pt x="936104" y="1136792"/>
                </a:lnTo>
                <a:lnTo>
                  <a:pt x="566887" y="1136792"/>
                </a:lnTo>
                <a:cubicBezTo>
                  <a:pt x="584584" y="1156619"/>
                  <a:pt x="594066" y="1182936"/>
                  <a:pt x="594066" y="1211467"/>
                </a:cubicBezTo>
                <a:cubicBezTo>
                  <a:pt x="594066" y="1281063"/>
                  <a:pt x="537648" y="1337481"/>
                  <a:pt x="468052" y="1337481"/>
                </a:cubicBezTo>
                <a:cubicBezTo>
                  <a:pt x="398456" y="1337481"/>
                  <a:pt x="342038" y="1281063"/>
                  <a:pt x="342038" y="1211467"/>
                </a:cubicBezTo>
                <a:cubicBezTo>
                  <a:pt x="342038" y="1182936"/>
                  <a:pt x="351520" y="1156619"/>
                  <a:pt x="369217" y="1136792"/>
                </a:cubicBezTo>
                <a:lnTo>
                  <a:pt x="0" y="1136792"/>
                </a:lnTo>
                <a:lnTo>
                  <a:pt x="0" y="845131"/>
                </a:lnTo>
                <a:lnTo>
                  <a:pt x="36004" y="848760"/>
                </a:lnTo>
                <a:cubicBezTo>
                  <a:pt x="135426" y="848760"/>
                  <a:pt x="216024" y="768162"/>
                  <a:pt x="216024" y="668740"/>
                </a:cubicBezTo>
                <a:cubicBezTo>
                  <a:pt x="216024" y="569318"/>
                  <a:pt x="135426" y="488720"/>
                  <a:pt x="36004" y="488720"/>
                </a:cubicBezTo>
                <a:cubicBezTo>
                  <a:pt x="23672" y="488720"/>
                  <a:pt x="11630" y="489960"/>
                  <a:pt x="0" y="492350"/>
                </a:cubicBezTo>
                <a:lnTo>
                  <a:pt x="0" y="200688"/>
                </a:lnTo>
                <a:lnTo>
                  <a:pt x="369216" y="200688"/>
                </a:lnTo>
                <a:cubicBezTo>
                  <a:pt x="351519" y="180862"/>
                  <a:pt x="342037" y="154545"/>
                  <a:pt x="342037" y="126014"/>
                </a:cubicBezTo>
                <a:cubicBezTo>
                  <a:pt x="342037" y="56418"/>
                  <a:pt x="398455" y="0"/>
                  <a:pt x="468051" y="0"/>
                </a:cubicBezTo>
                <a:cubicBezTo>
                  <a:pt x="537647" y="0"/>
                  <a:pt x="594065" y="56418"/>
                  <a:pt x="594065" y="126014"/>
                </a:cubicBezTo>
                <a:cubicBezTo>
                  <a:pt x="594065" y="154545"/>
                  <a:pt x="584583" y="180862"/>
                  <a:pt x="566887" y="200688"/>
                </a:cubicBezTo>
                <a:lnTo>
                  <a:pt x="936104" y="200688"/>
                </a:lnTo>
                <a:close/>
              </a:path>
            </a:pathLst>
          </a:custGeom>
          <a:solidFill>
            <a:srgbClr val="87C42A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4842" name="椭圆 30"/>
          <p:cNvSpPr>
            <a:spLocks noChangeArrowheads="1"/>
          </p:cNvSpPr>
          <p:nvPr/>
        </p:nvSpPr>
        <p:spPr bwMode="auto">
          <a:xfrm rot="-4253157" flipH="1" flipV="1">
            <a:off x="2284413" y="3003550"/>
            <a:ext cx="928687" cy="1325563"/>
          </a:xfrm>
          <a:custGeom>
            <a:avLst/>
            <a:gdLst>
              <a:gd name="T0" fmla="*/ 906787 w 936104"/>
              <a:gd name="T1" fmla="*/ 193630 h 1337481"/>
              <a:gd name="T2" fmla="*/ 906787 w 936104"/>
              <a:gd name="T3" fmla="*/ 475035 h 1337481"/>
              <a:gd name="T4" fmla="*/ 871910 w 936104"/>
              <a:gd name="T5" fmla="*/ 471532 h 1337481"/>
              <a:gd name="T6" fmla="*/ 697529 w 936104"/>
              <a:gd name="T7" fmla="*/ 645221 h 1337481"/>
              <a:gd name="T8" fmla="*/ 871910 w 936104"/>
              <a:gd name="T9" fmla="*/ 818909 h 1337481"/>
              <a:gd name="T10" fmla="*/ 906787 w 936104"/>
              <a:gd name="T11" fmla="*/ 815408 h 1337481"/>
              <a:gd name="T12" fmla="*/ 906787 w 936104"/>
              <a:gd name="T13" fmla="*/ 1096812 h 1337481"/>
              <a:gd name="T14" fmla="*/ 549132 w 936104"/>
              <a:gd name="T15" fmla="*/ 1096812 h 1337481"/>
              <a:gd name="T16" fmla="*/ 575460 w 936104"/>
              <a:gd name="T17" fmla="*/ 1168860 h 1337481"/>
              <a:gd name="T18" fmla="*/ 453394 w 936104"/>
              <a:gd name="T19" fmla="*/ 1290442 h 1337481"/>
              <a:gd name="T20" fmla="*/ 331326 w 936104"/>
              <a:gd name="T21" fmla="*/ 1168860 h 1337481"/>
              <a:gd name="T22" fmla="*/ 357655 w 936104"/>
              <a:gd name="T23" fmla="*/ 1096812 h 1337481"/>
              <a:gd name="T24" fmla="*/ 0 w 936104"/>
              <a:gd name="T25" fmla="*/ 1096812 h 1337481"/>
              <a:gd name="T26" fmla="*/ 0 w 936104"/>
              <a:gd name="T27" fmla="*/ 815408 h 1337481"/>
              <a:gd name="T28" fmla="*/ 34876 w 936104"/>
              <a:gd name="T29" fmla="*/ 818909 h 1337481"/>
              <a:gd name="T30" fmla="*/ 209258 w 936104"/>
              <a:gd name="T31" fmla="*/ 645221 h 1337481"/>
              <a:gd name="T32" fmla="*/ 34876 w 936104"/>
              <a:gd name="T33" fmla="*/ 471532 h 1337481"/>
              <a:gd name="T34" fmla="*/ 0 w 936104"/>
              <a:gd name="T35" fmla="*/ 475035 h 1337481"/>
              <a:gd name="T36" fmla="*/ 0 w 936104"/>
              <a:gd name="T37" fmla="*/ 193630 h 1337481"/>
              <a:gd name="T38" fmla="*/ 357654 w 936104"/>
              <a:gd name="T39" fmla="*/ 193630 h 1337481"/>
              <a:gd name="T40" fmla="*/ 331325 w 936104"/>
              <a:gd name="T41" fmla="*/ 121582 h 1337481"/>
              <a:gd name="T42" fmla="*/ 453393 w 936104"/>
              <a:gd name="T43" fmla="*/ 0 h 1337481"/>
              <a:gd name="T44" fmla="*/ 575459 w 936104"/>
              <a:gd name="T45" fmla="*/ 121582 h 1337481"/>
              <a:gd name="T46" fmla="*/ 549132 w 936104"/>
              <a:gd name="T47" fmla="*/ 193630 h 1337481"/>
              <a:gd name="T48" fmla="*/ 906787 w 936104"/>
              <a:gd name="T49" fmla="*/ 193630 h 1337481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0" t="0" r="r" b="b"/>
            <a:pathLst>
              <a:path w="936104" h="1337481">
                <a:moveTo>
                  <a:pt x="936104" y="200688"/>
                </a:moveTo>
                <a:lnTo>
                  <a:pt x="936104" y="492350"/>
                </a:lnTo>
                <a:lnTo>
                  <a:pt x="900100" y="488720"/>
                </a:lnTo>
                <a:cubicBezTo>
                  <a:pt x="800678" y="488720"/>
                  <a:pt x="720080" y="569318"/>
                  <a:pt x="720080" y="668740"/>
                </a:cubicBezTo>
                <a:cubicBezTo>
                  <a:pt x="720080" y="768162"/>
                  <a:pt x="800678" y="848760"/>
                  <a:pt x="900100" y="848760"/>
                </a:cubicBezTo>
                <a:cubicBezTo>
                  <a:pt x="912432" y="848760"/>
                  <a:pt x="924475" y="847520"/>
                  <a:pt x="936104" y="845131"/>
                </a:cubicBezTo>
                <a:lnTo>
                  <a:pt x="936104" y="1136792"/>
                </a:lnTo>
                <a:lnTo>
                  <a:pt x="566887" y="1136792"/>
                </a:lnTo>
                <a:cubicBezTo>
                  <a:pt x="584584" y="1156619"/>
                  <a:pt x="594066" y="1182936"/>
                  <a:pt x="594066" y="1211467"/>
                </a:cubicBezTo>
                <a:cubicBezTo>
                  <a:pt x="594066" y="1281063"/>
                  <a:pt x="537648" y="1337481"/>
                  <a:pt x="468052" y="1337481"/>
                </a:cubicBezTo>
                <a:cubicBezTo>
                  <a:pt x="398456" y="1337481"/>
                  <a:pt x="342038" y="1281063"/>
                  <a:pt x="342038" y="1211467"/>
                </a:cubicBezTo>
                <a:cubicBezTo>
                  <a:pt x="342038" y="1182936"/>
                  <a:pt x="351520" y="1156619"/>
                  <a:pt x="369217" y="1136792"/>
                </a:cubicBezTo>
                <a:lnTo>
                  <a:pt x="0" y="1136792"/>
                </a:lnTo>
                <a:lnTo>
                  <a:pt x="0" y="845131"/>
                </a:lnTo>
                <a:lnTo>
                  <a:pt x="36004" y="848760"/>
                </a:lnTo>
                <a:cubicBezTo>
                  <a:pt x="135426" y="848760"/>
                  <a:pt x="216024" y="768162"/>
                  <a:pt x="216024" y="668740"/>
                </a:cubicBezTo>
                <a:cubicBezTo>
                  <a:pt x="216024" y="569318"/>
                  <a:pt x="135426" y="488720"/>
                  <a:pt x="36004" y="488720"/>
                </a:cubicBezTo>
                <a:cubicBezTo>
                  <a:pt x="23672" y="488720"/>
                  <a:pt x="11630" y="489960"/>
                  <a:pt x="0" y="492350"/>
                </a:cubicBezTo>
                <a:lnTo>
                  <a:pt x="0" y="200688"/>
                </a:lnTo>
                <a:lnTo>
                  <a:pt x="369216" y="200688"/>
                </a:lnTo>
                <a:cubicBezTo>
                  <a:pt x="351519" y="180862"/>
                  <a:pt x="342037" y="154545"/>
                  <a:pt x="342037" y="126014"/>
                </a:cubicBezTo>
                <a:cubicBezTo>
                  <a:pt x="342037" y="56418"/>
                  <a:pt x="398455" y="0"/>
                  <a:pt x="468051" y="0"/>
                </a:cubicBezTo>
                <a:cubicBezTo>
                  <a:pt x="537647" y="0"/>
                  <a:pt x="594065" y="56418"/>
                  <a:pt x="594065" y="126014"/>
                </a:cubicBezTo>
                <a:cubicBezTo>
                  <a:pt x="594065" y="154545"/>
                  <a:pt x="584583" y="180862"/>
                  <a:pt x="566887" y="200688"/>
                </a:cubicBezTo>
                <a:lnTo>
                  <a:pt x="936104" y="200688"/>
                </a:lnTo>
                <a:close/>
              </a:path>
            </a:pathLst>
          </a:custGeom>
          <a:solidFill>
            <a:srgbClr val="87C42A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4843" name="椭圆 30"/>
          <p:cNvSpPr>
            <a:spLocks noChangeArrowheads="1"/>
          </p:cNvSpPr>
          <p:nvPr/>
        </p:nvSpPr>
        <p:spPr bwMode="auto">
          <a:xfrm rot="-8447265" flipH="1" flipV="1">
            <a:off x="2930525" y="2052638"/>
            <a:ext cx="928688" cy="1325562"/>
          </a:xfrm>
          <a:custGeom>
            <a:avLst/>
            <a:gdLst>
              <a:gd name="T0" fmla="*/ 906791 w 936104"/>
              <a:gd name="T1" fmla="*/ 193629 h 1337481"/>
              <a:gd name="T2" fmla="*/ 906791 w 936104"/>
              <a:gd name="T3" fmla="*/ 475033 h 1337481"/>
              <a:gd name="T4" fmla="*/ 871914 w 936104"/>
              <a:gd name="T5" fmla="*/ 471531 h 1337481"/>
              <a:gd name="T6" fmla="*/ 697531 w 936104"/>
              <a:gd name="T7" fmla="*/ 645219 h 1337481"/>
              <a:gd name="T8" fmla="*/ 871914 w 936104"/>
              <a:gd name="T9" fmla="*/ 818907 h 1337481"/>
              <a:gd name="T10" fmla="*/ 906791 w 936104"/>
              <a:gd name="T11" fmla="*/ 815406 h 1337481"/>
              <a:gd name="T12" fmla="*/ 906791 w 936104"/>
              <a:gd name="T13" fmla="*/ 1096808 h 1337481"/>
              <a:gd name="T14" fmla="*/ 549136 w 936104"/>
              <a:gd name="T15" fmla="*/ 1096808 h 1337481"/>
              <a:gd name="T16" fmla="*/ 575464 w 936104"/>
              <a:gd name="T17" fmla="*/ 1168857 h 1337481"/>
              <a:gd name="T18" fmla="*/ 453395 w 936104"/>
              <a:gd name="T19" fmla="*/ 1290438 h 1337481"/>
              <a:gd name="T20" fmla="*/ 331327 w 936104"/>
              <a:gd name="T21" fmla="*/ 1168857 h 1337481"/>
              <a:gd name="T22" fmla="*/ 357655 w 936104"/>
              <a:gd name="T23" fmla="*/ 1096808 h 1337481"/>
              <a:gd name="T24" fmla="*/ 0 w 936104"/>
              <a:gd name="T25" fmla="*/ 1096808 h 1337481"/>
              <a:gd name="T26" fmla="*/ 0 w 936104"/>
              <a:gd name="T27" fmla="*/ 815406 h 1337481"/>
              <a:gd name="T28" fmla="*/ 34876 w 936104"/>
              <a:gd name="T29" fmla="*/ 818907 h 1337481"/>
              <a:gd name="T30" fmla="*/ 209260 w 936104"/>
              <a:gd name="T31" fmla="*/ 645219 h 1337481"/>
              <a:gd name="T32" fmla="*/ 34876 w 936104"/>
              <a:gd name="T33" fmla="*/ 471531 h 1337481"/>
              <a:gd name="T34" fmla="*/ 0 w 936104"/>
              <a:gd name="T35" fmla="*/ 475033 h 1337481"/>
              <a:gd name="T36" fmla="*/ 0 w 936104"/>
              <a:gd name="T37" fmla="*/ 193629 h 1337481"/>
              <a:gd name="T38" fmla="*/ 357654 w 936104"/>
              <a:gd name="T39" fmla="*/ 193629 h 1337481"/>
              <a:gd name="T40" fmla="*/ 331326 w 936104"/>
              <a:gd name="T41" fmla="*/ 121582 h 1337481"/>
              <a:gd name="T42" fmla="*/ 453394 w 936104"/>
              <a:gd name="T43" fmla="*/ 0 h 1337481"/>
              <a:gd name="T44" fmla="*/ 575463 w 936104"/>
              <a:gd name="T45" fmla="*/ 121582 h 1337481"/>
              <a:gd name="T46" fmla="*/ 549136 w 936104"/>
              <a:gd name="T47" fmla="*/ 193629 h 1337481"/>
              <a:gd name="T48" fmla="*/ 906791 w 936104"/>
              <a:gd name="T49" fmla="*/ 193629 h 1337481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0" t="0" r="r" b="b"/>
            <a:pathLst>
              <a:path w="936104" h="1337481">
                <a:moveTo>
                  <a:pt x="936104" y="200688"/>
                </a:moveTo>
                <a:lnTo>
                  <a:pt x="936104" y="492350"/>
                </a:lnTo>
                <a:lnTo>
                  <a:pt x="900100" y="488720"/>
                </a:lnTo>
                <a:cubicBezTo>
                  <a:pt x="800678" y="488720"/>
                  <a:pt x="720080" y="569318"/>
                  <a:pt x="720080" y="668740"/>
                </a:cubicBezTo>
                <a:cubicBezTo>
                  <a:pt x="720080" y="768162"/>
                  <a:pt x="800678" y="848760"/>
                  <a:pt x="900100" y="848760"/>
                </a:cubicBezTo>
                <a:cubicBezTo>
                  <a:pt x="912432" y="848760"/>
                  <a:pt x="924475" y="847520"/>
                  <a:pt x="936104" y="845131"/>
                </a:cubicBezTo>
                <a:lnTo>
                  <a:pt x="936104" y="1136792"/>
                </a:lnTo>
                <a:lnTo>
                  <a:pt x="566887" y="1136792"/>
                </a:lnTo>
                <a:cubicBezTo>
                  <a:pt x="584584" y="1156619"/>
                  <a:pt x="594066" y="1182936"/>
                  <a:pt x="594066" y="1211467"/>
                </a:cubicBezTo>
                <a:cubicBezTo>
                  <a:pt x="594066" y="1281063"/>
                  <a:pt x="537648" y="1337481"/>
                  <a:pt x="468052" y="1337481"/>
                </a:cubicBezTo>
                <a:cubicBezTo>
                  <a:pt x="398456" y="1337481"/>
                  <a:pt x="342038" y="1281063"/>
                  <a:pt x="342038" y="1211467"/>
                </a:cubicBezTo>
                <a:cubicBezTo>
                  <a:pt x="342038" y="1182936"/>
                  <a:pt x="351520" y="1156619"/>
                  <a:pt x="369217" y="1136792"/>
                </a:cubicBezTo>
                <a:lnTo>
                  <a:pt x="0" y="1136792"/>
                </a:lnTo>
                <a:lnTo>
                  <a:pt x="0" y="845131"/>
                </a:lnTo>
                <a:lnTo>
                  <a:pt x="36004" y="848760"/>
                </a:lnTo>
                <a:cubicBezTo>
                  <a:pt x="135426" y="848760"/>
                  <a:pt x="216024" y="768162"/>
                  <a:pt x="216024" y="668740"/>
                </a:cubicBezTo>
                <a:cubicBezTo>
                  <a:pt x="216024" y="569318"/>
                  <a:pt x="135426" y="488720"/>
                  <a:pt x="36004" y="488720"/>
                </a:cubicBezTo>
                <a:cubicBezTo>
                  <a:pt x="23672" y="488720"/>
                  <a:pt x="11630" y="489960"/>
                  <a:pt x="0" y="492350"/>
                </a:cubicBezTo>
                <a:lnTo>
                  <a:pt x="0" y="200688"/>
                </a:lnTo>
                <a:lnTo>
                  <a:pt x="369216" y="200688"/>
                </a:lnTo>
                <a:cubicBezTo>
                  <a:pt x="351519" y="180862"/>
                  <a:pt x="342037" y="154545"/>
                  <a:pt x="342037" y="126014"/>
                </a:cubicBezTo>
                <a:cubicBezTo>
                  <a:pt x="342037" y="56418"/>
                  <a:pt x="398455" y="0"/>
                  <a:pt x="468051" y="0"/>
                </a:cubicBezTo>
                <a:cubicBezTo>
                  <a:pt x="537647" y="0"/>
                  <a:pt x="594065" y="56418"/>
                  <a:pt x="594065" y="126014"/>
                </a:cubicBezTo>
                <a:cubicBezTo>
                  <a:pt x="594065" y="154545"/>
                  <a:pt x="584583" y="180862"/>
                  <a:pt x="566887" y="200688"/>
                </a:cubicBezTo>
                <a:lnTo>
                  <a:pt x="936104" y="200688"/>
                </a:lnTo>
                <a:close/>
              </a:path>
            </a:pathLst>
          </a:custGeom>
          <a:solidFill>
            <a:srgbClr val="87C42A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4844" name="TextBox 84"/>
          <p:cNvSpPr>
            <a:spLocks noChangeArrowheads="1"/>
          </p:cNvSpPr>
          <p:nvPr/>
        </p:nvSpPr>
        <p:spPr bwMode="auto">
          <a:xfrm>
            <a:off x="4932363" y="1563688"/>
            <a:ext cx="3240087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1100">
                <a:solidFill>
                  <a:srgbClr val="87C42A"/>
                </a:solidFill>
              </a:rPr>
              <a:t>单击添加标题</a:t>
            </a:r>
            <a:endParaRPr lang="en-US" altLang="zh-CN" sz="1100">
              <a:solidFill>
                <a:srgbClr val="87C42A"/>
              </a:solidFill>
            </a:endParaRPr>
          </a:p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700">
                <a:solidFill>
                  <a:srgbClr val="FFFFFF"/>
                </a:solidFill>
              </a:rPr>
              <a:t/>
            </a:r>
            <a:br>
              <a:rPr lang="zh-CN" altLang="en-US" sz="700">
                <a:solidFill>
                  <a:srgbClr val="FFFFFF"/>
                </a:solidFill>
              </a:rPr>
            </a:br>
            <a:r>
              <a:rPr lang="zh-CN" altLang="en-US" sz="900">
                <a:solidFill>
                  <a:srgbClr val="FEFEFE"/>
                </a:solidFill>
              </a:rPr>
              <a:t>在此处添加详细描述文本，尽量与标题文本语言风格相符合，语言描述尽量简洁生动，尽可能概括出段落内容。</a:t>
            </a:r>
            <a:endParaRPr lang="en-US" altLang="zh-CN" sz="900">
              <a:solidFill>
                <a:srgbClr val="FEFEFE"/>
              </a:solidFill>
            </a:endParaRPr>
          </a:p>
        </p:txBody>
      </p:sp>
      <p:sp>
        <p:nvSpPr>
          <p:cNvPr id="34845" name="TextBox 85"/>
          <p:cNvSpPr>
            <a:spLocks noChangeArrowheads="1"/>
          </p:cNvSpPr>
          <p:nvPr/>
        </p:nvSpPr>
        <p:spPr bwMode="auto">
          <a:xfrm>
            <a:off x="4932363" y="2379663"/>
            <a:ext cx="3240087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1100">
                <a:solidFill>
                  <a:srgbClr val="87C42A"/>
                </a:solidFill>
              </a:rPr>
              <a:t>单击添加标题</a:t>
            </a:r>
            <a:endParaRPr lang="en-US" altLang="zh-CN" sz="1100">
              <a:solidFill>
                <a:srgbClr val="87C42A"/>
              </a:solidFill>
            </a:endParaRPr>
          </a:p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700">
                <a:solidFill>
                  <a:srgbClr val="FFFFFF"/>
                </a:solidFill>
              </a:rPr>
              <a:t/>
            </a:r>
            <a:br>
              <a:rPr lang="zh-CN" altLang="en-US" sz="700">
                <a:solidFill>
                  <a:srgbClr val="FFFFFF"/>
                </a:solidFill>
              </a:rPr>
            </a:br>
            <a:r>
              <a:rPr lang="zh-CN" altLang="en-US" sz="900">
                <a:solidFill>
                  <a:srgbClr val="FEFEFE"/>
                </a:solidFill>
              </a:rPr>
              <a:t>在此处添加详细描述文本，尽量与标题文本语言风格相符合，语言描述尽量简洁生动，尽可能概括出段落内容。</a:t>
            </a:r>
            <a:endParaRPr lang="en-US" altLang="zh-CN" sz="900">
              <a:solidFill>
                <a:srgbClr val="FEFEFE"/>
              </a:solidFill>
            </a:endParaRPr>
          </a:p>
        </p:txBody>
      </p:sp>
      <p:sp>
        <p:nvSpPr>
          <p:cNvPr id="34846" name="TextBox 86"/>
          <p:cNvSpPr>
            <a:spLocks noChangeArrowheads="1"/>
          </p:cNvSpPr>
          <p:nvPr/>
        </p:nvSpPr>
        <p:spPr bwMode="auto">
          <a:xfrm>
            <a:off x="4932363" y="3186113"/>
            <a:ext cx="3240087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1100">
                <a:solidFill>
                  <a:srgbClr val="87C42A"/>
                </a:solidFill>
              </a:rPr>
              <a:t>单击添加标题</a:t>
            </a:r>
            <a:endParaRPr lang="en-US" altLang="zh-CN" sz="1100">
              <a:solidFill>
                <a:srgbClr val="87C42A"/>
              </a:solidFill>
            </a:endParaRPr>
          </a:p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700">
                <a:solidFill>
                  <a:srgbClr val="FFFFFF"/>
                </a:solidFill>
              </a:rPr>
              <a:t/>
            </a:r>
            <a:br>
              <a:rPr lang="zh-CN" altLang="en-US" sz="700">
                <a:solidFill>
                  <a:srgbClr val="FFFFFF"/>
                </a:solidFill>
              </a:rPr>
            </a:br>
            <a:r>
              <a:rPr lang="zh-CN" altLang="en-US" sz="900">
                <a:solidFill>
                  <a:srgbClr val="FEFEFE"/>
                </a:solidFill>
              </a:rPr>
              <a:t>在此处添加详细描述文本，尽量与标题文本语言风格相符合，语言描述尽量简洁生动，尽可能概括出段落内容。</a:t>
            </a:r>
            <a:endParaRPr lang="en-US" altLang="zh-CN" sz="900">
              <a:solidFill>
                <a:srgbClr val="FEFEFE"/>
              </a:solidFill>
            </a:endParaRPr>
          </a:p>
        </p:txBody>
      </p:sp>
      <p:sp>
        <p:nvSpPr>
          <p:cNvPr id="34847" name="TextBox 87"/>
          <p:cNvSpPr>
            <a:spLocks noChangeArrowheads="1"/>
          </p:cNvSpPr>
          <p:nvPr/>
        </p:nvSpPr>
        <p:spPr bwMode="auto">
          <a:xfrm>
            <a:off x="4932363" y="3994150"/>
            <a:ext cx="3240087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1100">
                <a:solidFill>
                  <a:srgbClr val="87C42A"/>
                </a:solidFill>
              </a:rPr>
              <a:t>单击添加标题</a:t>
            </a:r>
            <a:endParaRPr lang="en-US" altLang="zh-CN" sz="1100">
              <a:solidFill>
                <a:srgbClr val="87C42A"/>
              </a:solidFill>
            </a:endParaRPr>
          </a:p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700">
                <a:solidFill>
                  <a:srgbClr val="FFFFFF"/>
                </a:solidFill>
              </a:rPr>
              <a:t/>
            </a:r>
            <a:br>
              <a:rPr lang="zh-CN" altLang="en-US" sz="700">
                <a:solidFill>
                  <a:srgbClr val="FFFFFF"/>
                </a:solidFill>
              </a:rPr>
            </a:br>
            <a:r>
              <a:rPr lang="zh-CN" altLang="en-US" sz="900">
                <a:solidFill>
                  <a:srgbClr val="FEFEFE"/>
                </a:solidFill>
              </a:rPr>
              <a:t>在此处添加详细描述文本，尽量与标题文本语言风格相符合，语言描述尽量简洁生动，尽可能概括出段落内容。</a:t>
            </a:r>
            <a:endParaRPr lang="en-US" altLang="zh-CN" sz="900">
              <a:solidFill>
                <a:srgbClr val="FEFEFE"/>
              </a:solidFill>
            </a:endParaRPr>
          </a:p>
        </p:txBody>
      </p:sp>
      <p:sp>
        <p:nvSpPr>
          <p:cNvPr id="63498" name="TextBox 3"/>
          <p:cNvSpPr>
            <a:spLocks noChangeArrowheads="1"/>
          </p:cNvSpPr>
          <p:nvPr/>
        </p:nvSpPr>
        <p:spPr bwMode="auto">
          <a:xfrm>
            <a:off x="755650" y="796925"/>
            <a:ext cx="3024188" cy="631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zh-CN" sz="2400" dirty="0">
                <a:solidFill>
                  <a:srgbClr val="87C42A"/>
                </a:solidFill>
              </a:rPr>
              <a:t>单击此处添加标题</a:t>
            </a:r>
          </a:p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zh-CN" sz="1100" dirty="0">
                <a:solidFill>
                  <a:srgbClr val="87C42A"/>
                </a:solidFill>
              </a:rPr>
              <a:t>尽量与标题文本语言风格相符合</a:t>
            </a:r>
          </a:p>
        </p:txBody>
      </p:sp>
      <p:pic>
        <p:nvPicPr>
          <p:cNvPr id="63499" name="图片 1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075488" flipH="1">
            <a:off x="884237" y="-781049"/>
            <a:ext cx="784225" cy="248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</p:cSld>
  <p:clrMapOvr>
    <a:masterClrMapping/>
  </p:clrMapOvr>
  <p:transition spd="slow" advClick="0" advTm="6224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48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48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9" dur="500"/>
                                        <p:tgtEl>
                                          <p:spTgt spid="348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48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48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14" dur="500"/>
                                        <p:tgtEl>
                                          <p:spTgt spid="348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48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48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19" dur="500"/>
                                        <p:tgtEl>
                                          <p:spTgt spid="348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1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48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48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48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26" dur="1000"/>
                                        <p:tgtEl>
                                          <p:spTgt spid="348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48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48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2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48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48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2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48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48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2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48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48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40" grpId="0" animBg="1"/>
      <p:bldP spid="34841" grpId="0" animBg="1"/>
      <p:bldP spid="34842" grpId="0" animBg="1"/>
      <p:bldP spid="34843" grpId="0" animBg="1"/>
      <p:bldP spid="34844" grpId="0" bldLvl="0"/>
      <p:bldP spid="34845" grpId="0" bldLvl="0"/>
      <p:bldP spid="34846" grpId="0" bldLvl="0"/>
      <p:bldP spid="34847" grpId="0" bldLvl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71" name="TextBox 51"/>
          <p:cNvSpPr>
            <a:spLocks noChangeArrowheads="1"/>
          </p:cNvSpPr>
          <p:nvPr/>
        </p:nvSpPr>
        <p:spPr bwMode="auto">
          <a:xfrm>
            <a:off x="1619250" y="1773238"/>
            <a:ext cx="6048375" cy="1014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r>
              <a:rPr lang="en-US" altLang="zh-CN" sz="6000">
                <a:solidFill>
                  <a:srgbClr val="87C42A"/>
                </a:solidFill>
              </a:rPr>
              <a:t>Thanks </a:t>
            </a:r>
            <a:r>
              <a:rPr lang="en-US" altLang="zh-CN" sz="6000"/>
              <a:t>Watch</a:t>
            </a:r>
            <a:endParaRPr lang="zh-CN" altLang="en-US" sz="6000"/>
          </a:p>
        </p:txBody>
      </p:sp>
      <p:pic>
        <p:nvPicPr>
          <p:cNvPr id="65539" name="图片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800000">
            <a:off x="211138" y="1460500"/>
            <a:ext cx="5532437" cy="391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5540" name="图片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812090" flipH="1">
            <a:off x="445294" y="1775619"/>
            <a:ext cx="785812" cy="248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3257"/>
          <a:stretch>
            <a:fillRect/>
          </a:stretch>
        </p:blipFill>
        <p:spPr bwMode="auto">
          <a:xfrm rot="5200784">
            <a:off x="7258050" y="2225675"/>
            <a:ext cx="585788" cy="344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2" descr="C:\Users\Administrator\Desktop\18.pn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627" t="787" b="1804"/>
          <a:stretch>
            <a:fillRect/>
          </a:stretch>
        </p:blipFill>
        <p:spPr bwMode="auto">
          <a:xfrm>
            <a:off x="0" y="2244725"/>
            <a:ext cx="9144000" cy="2244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</p:cSld>
  <p:clrMapOvr>
    <a:masterClrMapping/>
  </p:clrMapOvr>
  <p:transition advClick="0" advTm="3373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200" fill="hold"/>
                                        <p:tgtEl>
                                          <p:spTgt spid="368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200" fill="hold"/>
                                        <p:tgtEl>
                                          <p:spTgt spid="368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71" grpId="0" bldLvl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9" y="3327835"/>
            <a:ext cx="6455579" cy="12695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8707"/>
            <a:ext cx="9144000" cy="1025122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236387"/>
            <a:ext cx="7711638" cy="201132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8" y="2323011"/>
            <a:ext cx="4103687" cy="121400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eaLnBrk="1" fontAlgn="auto" hangingPunct="1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>
                <a:solidFill>
                  <a:prstClr val="white"/>
                </a:solidFill>
              </a:rPr>
              <a:t>可以在下列情况使用</a:t>
            </a:r>
            <a:endParaRPr lang="zh-CN" altLang="en-US" sz="1200" kern="0" dirty="0">
              <a:solidFill>
                <a:prstClr val="white"/>
              </a:solidFill>
            </a:endParaRP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</a:rPr>
              <a:t>不限次数的用于您个人</a:t>
            </a:r>
            <a:r>
              <a:rPr lang="en-US" altLang="zh-CN" sz="1200" kern="0" dirty="0">
                <a:solidFill>
                  <a:prstClr val="white"/>
                </a:solidFill>
              </a:rPr>
              <a:t>/</a:t>
            </a:r>
            <a:r>
              <a:rPr lang="zh-CN" altLang="en-US" sz="1200" kern="0" dirty="0">
                <a:solidFill>
                  <a:prstClr val="white"/>
                </a:solidFill>
              </a:rPr>
              <a:t>公司、企业的商业演示。</a:t>
            </a: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23011"/>
            <a:ext cx="4103688" cy="1160003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eaLnBrk="1" fontAlgn="auto" hangingPunct="1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>
                <a:solidFill>
                  <a:prstClr val="white"/>
                </a:solidFill>
              </a:rPr>
              <a:t>不可以在以下情况使用</a:t>
            </a:r>
            <a:endParaRPr lang="zh-CN" altLang="en-US" sz="1050" b="1" kern="0" dirty="0">
              <a:solidFill>
                <a:prstClr val="white"/>
              </a:solidFill>
            </a:endParaRP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</a:rPr>
              <a:t>用于任何形式的在线付费下载。</a:t>
            </a: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</a:rPr>
              <a:t>收集整理我们发布的免费资源后，刻录光碟销售。</a:t>
            </a:r>
            <a:endParaRPr lang="zh-CN" altLang="en-GB" sz="1200" kern="0" dirty="0">
              <a:solidFill>
                <a:prstClr val="white"/>
              </a:solidFill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001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35605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Box 3"/>
          <p:cNvSpPr>
            <a:spLocks noChangeArrowheads="1"/>
          </p:cNvSpPr>
          <p:nvPr/>
        </p:nvSpPr>
        <p:spPr bwMode="auto">
          <a:xfrm>
            <a:off x="755650" y="796925"/>
            <a:ext cx="3024188" cy="631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zh-CN" sz="2400">
                <a:solidFill>
                  <a:srgbClr val="87C42A"/>
                </a:solidFill>
              </a:rPr>
              <a:t>单击此处添加标题</a:t>
            </a:r>
          </a:p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zh-CN" sz="1100">
                <a:solidFill>
                  <a:srgbClr val="87C42A"/>
                </a:solidFill>
              </a:rPr>
              <a:t>尽量与标题文本语言风格相符合</a:t>
            </a:r>
          </a:p>
        </p:txBody>
      </p:sp>
      <p:grpSp>
        <p:nvGrpSpPr>
          <p:cNvPr id="6168" name="组合 1"/>
          <p:cNvGrpSpPr>
            <a:grpSpLocks/>
          </p:cNvGrpSpPr>
          <p:nvPr/>
        </p:nvGrpSpPr>
        <p:grpSpPr bwMode="auto">
          <a:xfrm>
            <a:off x="6227763" y="2387600"/>
            <a:ext cx="1439862" cy="2160588"/>
            <a:chOff x="0" y="0"/>
            <a:chExt cx="1440160" cy="2160240"/>
          </a:xfrm>
        </p:grpSpPr>
        <p:grpSp>
          <p:nvGrpSpPr>
            <p:cNvPr id="20504" name="组合 40"/>
            <p:cNvGrpSpPr>
              <a:grpSpLocks/>
            </p:cNvGrpSpPr>
            <p:nvPr/>
          </p:nvGrpSpPr>
          <p:grpSpPr bwMode="auto">
            <a:xfrm>
              <a:off x="0" y="0"/>
              <a:ext cx="1440160" cy="2160240"/>
              <a:chOff x="0" y="0"/>
              <a:chExt cx="1440160" cy="2160240"/>
            </a:xfrm>
          </p:grpSpPr>
          <p:sp>
            <p:nvSpPr>
              <p:cNvPr id="20506" name="矩形 41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440160" cy="2160240"/>
              </a:xfrm>
              <a:prstGeom prst="rect">
                <a:avLst/>
              </a:prstGeom>
              <a:solidFill>
                <a:srgbClr val="87C42A">
                  <a:alpha val="29803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defRPr>
                </a:lvl1pPr>
                <a:lvl2pPr marL="742950" indent="-28575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defRPr>
                </a:lvl2pPr>
                <a:lvl3pPr marL="1143000" indent="-22860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defRPr>
                </a:lvl3pPr>
                <a:lvl4pPr marL="1600200" indent="-22860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defRPr>
                </a:lvl4pPr>
                <a:lvl5pPr marL="2057400" indent="-22860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 typeface="Arial" charset="0"/>
                  <a:buNone/>
                </a:pPr>
                <a:endParaRPr lang="zh-CN" altLang="zh-CN" sz="1800">
                  <a:solidFill>
                    <a:schemeClr val="accent1"/>
                  </a:solidFill>
                  <a:latin typeface="Arial" charset="0"/>
                  <a:ea typeface="宋体" charset="-122"/>
                </a:endParaRPr>
              </a:p>
            </p:txBody>
          </p:sp>
          <p:sp>
            <p:nvSpPr>
              <p:cNvPr id="20507" name="TextBox 42"/>
              <p:cNvSpPr>
                <a:spLocks noChangeArrowheads="1"/>
              </p:cNvSpPr>
              <p:nvPr/>
            </p:nvSpPr>
            <p:spPr bwMode="auto">
              <a:xfrm>
                <a:off x="144016" y="173736"/>
                <a:ext cx="1152128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defRPr>
                </a:lvl1pPr>
                <a:lvl2pPr marL="742950" indent="-28575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defRPr>
                </a:lvl2pPr>
                <a:lvl3pPr marL="1143000" indent="-22860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defRPr>
                </a:lvl3pPr>
                <a:lvl4pPr marL="1600200" indent="-22860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defRPr>
                </a:lvl4pPr>
                <a:lvl5pPr marL="2057400" indent="-22860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 typeface="Arial" charset="0"/>
                  <a:buNone/>
                </a:pPr>
                <a:r>
                  <a:rPr lang="zh-CN" altLang="en-US" sz="1200">
                    <a:solidFill>
                      <a:schemeClr val="accent1"/>
                    </a:solidFill>
                  </a:rPr>
                  <a:t>第四部分标题</a:t>
                </a:r>
              </a:p>
            </p:txBody>
          </p:sp>
          <p:sp>
            <p:nvSpPr>
              <p:cNvPr id="20508" name="TextBox 43"/>
              <p:cNvSpPr>
                <a:spLocks noChangeArrowheads="1"/>
              </p:cNvSpPr>
              <p:nvPr/>
            </p:nvSpPr>
            <p:spPr bwMode="auto">
              <a:xfrm>
                <a:off x="0" y="1076345"/>
                <a:ext cx="1440160" cy="5078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defRPr>
                </a:lvl1pPr>
                <a:lvl2pPr marL="742950" indent="-28575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defRPr>
                </a:lvl2pPr>
                <a:lvl3pPr marL="1143000" indent="-22860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defRPr>
                </a:lvl3pPr>
                <a:lvl4pPr marL="1600200" indent="-22860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defRPr>
                </a:lvl4pPr>
                <a:lvl5pPr marL="2057400" indent="-22860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 typeface="Arial" charset="0"/>
                  <a:buNone/>
                </a:pPr>
                <a:r>
                  <a:rPr lang="zh-CN" altLang="en-US" sz="900">
                    <a:solidFill>
                      <a:srgbClr val="FFFFFF"/>
                    </a:solidFill>
                  </a:rPr>
                  <a:t>在此处添加详细描述</a:t>
                </a:r>
                <a:endParaRPr lang="en-US" altLang="zh-CN" sz="900">
                  <a:solidFill>
                    <a:srgbClr val="FFFFFF"/>
                  </a:solidFill>
                </a:endParaRPr>
              </a:p>
              <a:p>
                <a:pPr algn="ctr" eaLnBrk="1" hangingPunct="1">
                  <a:spcBef>
                    <a:spcPct val="0"/>
                  </a:spcBef>
                  <a:buFont typeface="Arial" charset="0"/>
                  <a:buNone/>
                </a:pPr>
                <a:r>
                  <a:rPr lang="zh-CN" altLang="en-US" sz="900">
                    <a:solidFill>
                      <a:srgbClr val="FFFFFF"/>
                    </a:solidFill>
                  </a:rPr>
                  <a:t>文本</a:t>
                </a:r>
                <a:r>
                  <a:rPr lang="en-US" altLang="zh-CN" sz="900">
                    <a:solidFill>
                      <a:srgbClr val="FFFFFF"/>
                    </a:solidFill>
                  </a:rPr>
                  <a:t>,</a:t>
                </a:r>
                <a:r>
                  <a:rPr lang="zh-CN" altLang="en-US" sz="900">
                    <a:solidFill>
                      <a:srgbClr val="FFFFFF"/>
                    </a:solidFill>
                  </a:rPr>
                  <a:t>尽量与标题文本语</a:t>
                </a:r>
                <a:endParaRPr lang="en-US" altLang="zh-CN" sz="900">
                  <a:solidFill>
                    <a:srgbClr val="FFFFFF"/>
                  </a:solidFill>
                </a:endParaRPr>
              </a:p>
              <a:p>
                <a:pPr algn="ctr" eaLnBrk="1" hangingPunct="1">
                  <a:spcBef>
                    <a:spcPct val="0"/>
                  </a:spcBef>
                  <a:buFont typeface="Arial" charset="0"/>
                  <a:buNone/>
                </a:pPr>
                <a:r>
                  <a:rPr lang="zh-CN" altLang="en-US" sz="900">
                    <a:solidFill>
                      <a:srgbClr val="FFFFFF"/>
                    </a:solidFill>
                  </a:rPr>
                  <a:t>言风格相符合</a:t>
                </a:r>
                <a:endParaRPr lang="en-US" altLang="zh-CN" sz="900">
                  <a:solidFill>
                    <a:srgbClr val="FFFFFF"/>
                  </a:solidFill>
                </a:endParaRPr>
              </a:p>
            </p:txBody>
          </p:sp>
        </p:grpSp>
        <p:sp useBgFill="1">
          <p:nvSpPr>
            <p:cNvPr id="20505" name="圆角矩形 68"/>
            <p:cNvSpPr>
              <a:spLocks noChangeArrowheads="1"/>
            </p:cNvSpPr>
            <p:nvPr/>
          </p:nvSpPr>
          <p:spPr bwMode="auto">
            <a:xfrm flipH="1">
              <a:off x="504876" y="608096"/>
              <a:ext cx="430408" cy="267784"/>
            </a:xfrm>
            <a:custGeom>
              <a:avLst/>
              <a:gdLst>
                <a:gd name="T0" fmla="*/ 1301 w 2534777"/>
                <a:gd name="T1" fmla="*/ 497 h 1577043"/>
                <a:gd name="T2" fmla="*/ 1577 w 2534777"/>
                <a:gd name="T3" fmla="*/ 667 h 1577043"/>
                <a:gd name="T4" fmla="*/ 1696 w 2534777"/>
                <a:gd name="T5" fmla="*/ 620 h 1577043"/>
                <a:gd name="T6" fmla="*/ 1874 w 2534777"/>
                <a:gd name="T7" fmla="*/ 798 h 1577043"/>
                <a:gd name="T8" fmla="*/ 1871 w 2534777"/>
                <a:gd name="T9" fmla="*/ 813 h 1577043"/>
                <a:gd name="T10" fmla="*/ 2014 w 2534777"/>
                <a:gd name="T11" fmla="*/ 1021 h 1577043"/>
                <a:gd name="T12" fmla="*/ 1791 w 2534777"/>
                <a:gd name="T13" fmla="*/ 1243 h 1577043"/>
                <a:gd name="T14" fmla="*/ 1079 w 2534777"/>
                <a:gd name="T15" fmla="*/ 1243 h 1577043"/>
                <a:gd name="T16" fmla="*/ 856 w 2534777"/>
                <a:gd name="T17" fmla="*/ 1021 h 1577043"/>
                <a:gd name="T18" fmla="*/ 990 w 2534777"/>
                <a:gd name="T19" fmla="*/ 816 h 1577043"/>
                <a:gd name="T20" fmla="*/ 990 w 2534777"/>
                <a:gd name="T21" fmla="*/ 809 h 1577043"/>
                <a:gd name="T22" fmla="*/ 1301 w 2534777"/>
                <a:gd name="T23" fmla="*/ 497 h 1577043"/>
                <a:gd name="T24" fmla="*/ 1218 w 2534777"/>
                <a:gd name="T25" fmla="*/ 380 h 1577043"/>
                <a:gd name="T26" fmla="*/ 829 w 2534777"/>
                <a:gd name="T27" fmla="*/ 769 h 1577043"/>
                <a:gd name="T28" fmla="*/ 829 w 2534777"/>
                <a:gd name="T29" fmla="*/ 778 h 1577043"/>
                <a:gd name="T30" fmla="*/ 662 w 2534777"/>
                <a:gd name="T31" fmla="*/ 1033 h 1577043"/>
                <a:gd name="T32" fmla="*/ 940 w 2534777"/>
                <a:gd name="T33" fmla="*/ 1311 h 1577043"/>
                <a:gd name="T34" fmla="*/ 1829 w 2534777"/>
                <a:gd name="T35" fmla="*/ 1311 h 1577043"/>
                <a:gd name="T36" fmla="*/ 2107 w 2534777"/>
                <a:gd name="T37" fmla="*/ 1033 h 1577043"/>
                <a:gd name="T38" fmla="*/ 1929 w 2534777"/>
                <a:gd name="T39" fmla="*/ 774 h 1577043"/>
                <a:gd name="T40" fmla="*/ 1933 w 2534777"/>
                <a:gd name="T41" fmla="*/ 755 h 1577043"/>
                <a:gd name="T42" fmla="*/ 1711 w 2534777"/>
                <a:gd name="T43" fmla="*/ 533 h 1577043"/>
                <a:gd name="T44" fmla="*/ 1563 w 2534777"/>
                <a:gd name="T45" fmla="*/ 592 h 1577043"/>
                <a:gd name="T46" fmla="*/ 1218 w 2534777"/>
                <a:gd name="T47" fmla="*/ 380 h 1577043"/>
                <a:gd name="T48" fmla="*/ 729 w 2534777"/>
                <a:gd name="T49" fmla="*/ 0 h 1577043"/>
                <a:gd name="T50" fmla="*/ 219 w 2534777"/>
                <a:gd name="T51" fmla="*/ 510 h 1577043"/>
                <a:gd name="T52" fmla="*/ 220 w 2534777"/>
                <a:gd name="T53" fmla="*/ 522 h 1577043"/>
                <a:gd name="T54" fmla="*/ 0 w 2534777"/>
                <a:gd name="T55" fmla="*/ 856 h 1577043"/>
                <a:gd name="T56" fmla="*/ 364 w 2534777"/>
                <a:gd name="T57" fmla="*/ 1220 h 1577043"/>
                <a:gd name="T58" fmla="*/ 662 w 2534777"/>
                <a:gd name="T59" fmla="*/ 1220 h 1577043"/>
                <a:gd name="T60" fmla="*/ 595 w 2534777"/>
                <a:gd name="T61" fmla="*/ 1032 h 1577043"/>
                <a:gd name="T62" fmla="*/ 778 w 2534777"/>
                <a:gd name="T63" fmla="*/ 754 h 1577043"/>
                <a:gd name="T64" fmla="*/ 777 w 2534777"/>
                <a:gd name="T65" fmla="*/ 744 h 1577043"/>
                <a:gd name="T66" fmla="*/ 1203 w 2534777"/>
                <a:gd name="T67" fmla="*/ 318 h 1577043"/>
                <a:gd name="T68" fmla="*/ 1579 w 2534777"/>
                <a:gd name="T69" fmla="*/ 550 h 1577043"/>
                <a:gd name="T70" fmla="*/ 1665 w 2534777"/>
                <a:gd name="T71" fmla="*/ 499 h 1577043"/>
                <a:gd name="T72" fmla="*/ 1666 w 2534777"/>
                <a:gd name="T73" fmla="*/ 492 h 1577043"/>
                <a:gd name="T74" fmla="*/ 1375 w 2534777"/>
                <a:gd name="T75" fmla="*/ 200 h 1577043"/>
                <a:gd name="T76" fmla="*/ 1180 w 2534777"/>
                <a:gd name="T77" fmla="*/ 278 h 1577043"/>
                <a:gd name="T78" fmla="*/ 729 w 2534777"/>
                <a:gd name="T79" fmla="*/ 0 h 1577043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2534777" h="1577043">
                  <a:moveTo>
                    <a:pt x="1565419" y="598265"/>
                  </a:moveTo>
                  <a:cubicBezTo>
                    <a:pt x="1710821" y="598265"/>
                    <a:pt x="1836889" y="681056"/>
                    <a:pt x="1897490" y="802668"/>
                  </a:cubicBezTo>
                  <a:cubicBezTo>
                    <a:pt x="1934401" y="766735"/>
                    <a:pt x="1985008" y="745593"/>
                    <a:pt x="2040550" y="745593"/>
                  </a:cubicBezTo>
                  <a:cubicBezTo>
                    <a:pt x="2158847" y="745593"/>
                    <a:pt x="2254745" y="841491"/>
                    <a:pt x="2254745" y="959788"/>
                  </a:cubicBezTo>
                  <a:lnTo>
                    <a:pt x="2250981" y="978441"/>
                  </a:lnTo>
                  <a:cubicBezTo>
                    <a:pt x="2351267" y="1016605"/>
                    <a:pt x="2422198" y="1113787"/>
                    <a:pt x="2422198" y="1227532"/>
                  </a:cubicBezTo>
                  <a:cubicBezTo>
                    <a:pt x="2422198" y="1375402"/>
                    <a:pt x="2302324" y="1495276"/>
                    <a:pt x="2154454" y="1495276"/>
                  </a:cubicBezTo>
                  <a:lnTo>
                    <a:pt x="1297674" y="1495276"/>
                  </a:lnTo>
                  <a:cubicBezTo>
                    <a:pt x="1149804" y="1495276"/>
                    <a:pt x="1029930" y="1375402"/>
                    <a:pt x="1029930" y="1227532"/>
                  </a:cubicBezTo>
                  <a:cubicBezTo>
                    <a:pt x="1029930" y="1117455"/>
                    <a:pt x="1096357" y="1022896"/>
                    <a:pt x="1191489" y="982156"/>
                  </a:cubicBezTo>
                  <a:cubicBezTo>
                    <a:pt x="1190611" y="979162"/>
                    <a:pt x="1190576" y="976138"/>
                    <a:pt x="1190576" y="973108"/>
                  </a:cubicBezTo>
                  <a:cubicBezTo>
                    <a:pt x="1190576" y="766088"/>
                    <a:pt x="1358400" y="598265"/>
                    <a:pt x="1565419" y="598265"/>
                  </a:cubicBezTo>
                  <a:close/>
                  <a:moveTo>
                    <a:pt x="1464799" y="456822"/>
                  </a:moveTo>
                  <a:cubicBezTo>
                    <a:pt x="1206266" y="456822"/>
                    <a:pt x="996682" y="666406"/>
                    <a:pt x="996682" y="924939"/>
                  </a:cubicBezTo>
                  <a:cubicBezTo>
                    <a:pt x="996682" y="928724"/>
                    <a:pt x="996726" y="932500"/>
                    <a:pt x="997821" y="936240"/>
                  </a:cubicBezTo>
                  <a:cubicBezTo>
                    <a:pt x="879018" y="987117"/>
                    <a:pt x="796061" y="1105208"/>
                    <a:pt x="796061" y="1242675"/>
                  </a:cubicBezTo>
                  <a:cubicBezTo>
                    <a:pt x="796061" y="1427341"/>
                    <a:pt x="945764" y="1577043"/>
                    <a:pt x="1130429" y="1577043"/>
                  </a:cubicBezTo>
                  <a:lnTo>
                    <a:pt x="2200409" y="1577043"/>
                  </a:lnTo>
                  <a:cubicBezTo>
                    <a:pt x="2385075" y="1577043"/>
                    <a:pt x="2534777" y="1427341"/>
                    <a:pt x="2534777" y="1242675"/>
                  </a:cubicBezTo>
                  <a:cubicBezTo>
                    <a:pt x="2534777" y="1100625"/>
                    <a:pt x="2446196" y="979262"/>
                    <a:pt x="2320955" y="931600"/>
                  </a:cubicBezTo>
                  <a:lnTo>
                    <a:pt x="2325656" y="908305"/>
                  </a:lnTo>
                  <a:cubicBezTo>
                    <a:pt x="2325656" y="760573"/>
                    <a:pt x="2205895" y="640810"/>
                    <a:pt x="2058161" y="640810"/>
                  </a:cubicBezTo>
                  <a:cubicBezTo>
                    <a:pt x="1988798" y="640810"/>
                    <a:pt x="1925599" y="667213"/>
                    <a:pt x="1879503" y="712089"/>
                  </a:cubicBezTo>
                  <a:cubicBezTo>
                    <a:pt x="1803820" y="560214"/>
                    <a:pt x="1646384" y="456822"/>
                    <a:pt x="1464799" y="456822"/>
                  </a:cubicBezTo>
                  <a:close/>
                  <a:moveTo>
                    <a:pt x="876386" y="0"/>
                  </a:moveTo>
                  <a:cubicBezTo>
                    <a:pt x="537576" y="0"/>
                    <a:pt x="262915" y="274661"/>
                    <a:pt x="262915" y="613471"/>
                  </a:cubicBezTo>
                  <a:cubicBezTo>
                    <a:pt x="262915" y="618431"/>
                    <a:pt x="262973" y="623380"/>
                    <a:pt x="264408" y="628280"/>
                  </a:cubicBezTo>
                  <a:cubicBezTo>
                    <a:pt x="108715" y="694956"/>
                    <a:pt x="0" y="849713"/>
                    <a:pt x="0" y="1029866"/>
                  </a:cubicBezTo>
                  <a:cubicBezTo>
                    <a:pt x="0" y="1271872"/>
                    <a:pt x="196187" y="1468058"/>
                    <a:pt x="438192" y="1468058"/>
                  </a:cubicBezTo>
                  <a:lnTo>
                    <a:pt x="796429" y="1468058"/>
                  </a:lnTo>
                  <a:cubicBezTo>
                    <a:pt x="745471" y="1406661"/>
                    <a:pt x="715778" y="1327623"/>
                    <a:pt x="715778" y="1241651"/>
                  </a:cubicBezTo>
                  <a:cubicBezTo>
                    <a:pt x="715778" y="1091431"/>
                    <a:pt x="806429" y="962387"/>
                    <a:pt x="936254" y="906790"/>
                  </a:cubicBezTo>
                  <a:cubicBezTo>
                    <a:pt x="935057" y="902704"/>
                    <a:pt x="935009" y="898577"/>
                    <a:pt x="935009" y="894441"/>
                  </a:cubicBezTo>
                  <a:cubicBezTo>
                    <a:pt x="935009" y="611925"/>
                    <a:pt x="1164034" y="382900"/>
                    <a:pt x="1446550" y="382900"/>
                  </a:cubicBezTo>
                  <a:cubicBezTo>
                    <a:pt x="1644979" y="382900"/>
                    <a:pt x="1817019" y="495883"/>
                    <a:pt x="1899722" y="661846"/>
                  </a:cubicBezTo>
                  <a:cubicBezTo>
                    <a:pt x="1928593" y="633739"/>
                    <a:pt x="1963605" y="612264"/>
                    <a:pt x="2002850" y="600068"/>
                  </a:cubicBezTo>
                  <a:lnTo>
                    <a:pt x="2004545" y="591672"/>
                  </a:lnTo>
                  <a:cubicBezTo>
                    <a:pt x="2004545" y="398067"/>
                    <a:pt x="1847598" y="241118"/>
                    <a:pt x="1653991" y="241118"/>
                  </a:cubicBezTo>
                  <a:cubicBezTo>
                    <a:pt x="1563090" y="241118"/>
                    <a:pt x="1480267" y="275719"/>
                    <a:pt x="1419858" y="334529"/>
                  </a:cubicBezTo>
                  <a:cubicBezTo>
                    <a:pt x="1320676" y="135496"/>
                    <a:pt x="1114354" y="0"/>
                    <a:pt x="876386" y="0"/>
                  </a:cubicBezTo>
                  <a:close/>
                </a:path>
              </a:pathLst>
            </a:custGeom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6175" name="组合 5"/>
          <p:cNvGrpSpPr>
            <a:grpSpLocks/>
          </p:cNvGrpSpPr>
          <p:nvPr/>
        </p:nvGrpSpPr>
        <p:grpSpPr bwMode="auto">
          <a:xfrm>
            <a:off x="4643438" y="2387600"/>
            <a:ext cx="1439862" cy="2160588"/>
            <a:chOff x="0" y="0"/>
            <a:chExt cx="1440160" cy="2160240"/>
          </a:xfrm>
        </p:grpSpPr>
        <p:grpSp>
          <p:nvGrpSpPr>
            <p:cNvPr id="20499" name="组合 35"/>
            <p:cNvGrpSpPr>
              <a:grpSpLocks/>
            </p:cNvGrpSpPr>
            <p:nvPr/>
          </p:nvGrpSpPr>
          <p:grpSpPr bwMode="auto">
            <a:xfrm>
              <a:off x="0" y="0"/>
              <a:ext cx="1440160" cy="2160240"/>
              <a:chOff x="0" y="0"/>
              <a:chExt cx="1440160" cy="2160240"/>
            </a:xfrm>
          </p:grpSpPr>
          <p:sp>
            <p:nvSpPr>
              <p:cNvPr id="20501" name="矩形 36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440160" cy="2160240"/>
              </a:xfrm>
              <a:prstGeom prst="rect">
                <a:avLst/>
              </a:prstGeom>
              <a:solidFill>
                <a:srgbClr val="87C42A">
                  <a:alpha val="29803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defRPr>
                </a:lvl1pPr>
                <a:lvl2pPr marL="742950" indent="-28575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defRPr>
                </a:lvl2pPr>
                <a:lvl3pPr marL="1143000" indent="-22860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defRPr>
                </a:lvl3pPr>
                <a:lvl4pPr marL="1600200" indent="-22860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defRPr>
                </a:lvl4pPr>
                <a:lvl5pPr marL="2057400" indent="-22860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 typeface="Arial" charset="0"/>
                  <a:buNone/>
                </a:pPr>
                <a:endParaRPr lang="zh-CN" altLang="zh-CN" sz="1800">
                  <a:solidFill>
                    <a:schemeClr val="accent1"/>
                  </a:solidFill>
                  <a:latin typeface="Arial" charset="0"/>
                  <a:ea typeface="宋体" charset="-122"/>
                </a:endParaRPr>
              </a:p>
            </p:txBody>
          </p:sp>
          <p:sp>
            <p:nvSpPr>
              <p:cNvPr id="20502" name="TextBox 37"/>
              <p:cNvSpPr>
                <a:spLocks noChangeArrowheads="1"/>
              </p:cNvSpPr>
              <p:nvPr/>
            </p:nvSpPr>
            <p:spPr bwMode="auto">
              <a:xfrm>
                <a:off x="144016" y="173736"/>
                <a:ext cx="1152128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defRPr>
                </a:lvl1pPr>
                <a:lvl2pPr marL="742950" indent="-28575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defRPr>
                </a:lvl2pPr>
                <a:lvl3pPr marL="1143000" indent="-22860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defRPr>
                </a:lvl3pPr>
                <a:lvl4pPr marL="1600200" indent="-22860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defRPr>
                </a:lvl4pPr>
                <a:lvl5pPr marL="2057400" indent="-22860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 typeface="Arial" charset="0"/>
                  <a:buNone/>
                </a:pPr>
                <a:r>
                  <a:rPr lang="zh-CN" altLang="en-US" sz="1200">
                    <a:solidFill>
                      <a:schemeClr val="accent1"/>
                    </a:solidFill>
                  </a:rPr>
                  <a:t>第三部分标题</a:t>
                </a:r>
              </a:p>
            </p:txBody>
          </p:sp>
          <p:sp>
            <p:nvSpPr>
              <p:cNvPr id="20503" name="TextBox 38"/>
              <p:cNvSpPr>
                <a:spLocks noChangeArrowheads="1"/>
              </p:cNvSpPr>
              <p:nvPr/>
            </p:nvSpPr>
            <p:spPr bwMode="auto">
              <a:xfrm>
                <a:off x="0" y="1076345"/>
                <a:ext cx="1440160" cy="5078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defRPr>
                </a:lvl1pPr>
                <a:lvl2pPr marL="742950" indent="-28575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defRPr>
                </a:lvl2pPr>
                <a:lvl3pPr marL="1143000" indent="-22860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defRPr>
                </a:lvl3pPr>
                <a:lvl4pPr marL="1600200" indent="-22860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defRPr>
                </a:lvl4pPr>
                <a:lvl5pPr marL="2057400" indent="-22860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 typeface="Arial" charset="0"/>
                  <a:buNone/>
                </a:pPr>
                <a:r>
                  <a:rPr lang="zh-CN" altLang="en-US" sz="900">
                    <a:solidFill>
                      <a:srgbClr val="FFFFFF"/>
                    </a:solidFill>
                  </a:rPr>
                  <a:t>在此处添加详细描述</a:t>
                </a:r>
                <a:endParaRPr lang="en-US" altLang="zh-CN" sz="900">
                  <a:solidFill>
                    <a:srgbClr val="FFFFFF"/>
                  </a:solidFill>
                </a:endParaRPr>
              </a:p>
              <a:p>
                <a:pPr algn="ctr" eaLnBrk="1" hangingPunct="1">
                  <a:spcBef>
                    <a:spcPct val="0"/>
                  </a:spcBef>
                  <a:buFont typeface="Arial" charset="0"/>
                  <a:buNone/>
                </a:pPr>
                <a:r>
                  <a:rPr lang="zh-CN" altLang="en-US" sz="900">
                    <a:solidFill>
                      <a:srgbClr val="FFFFFF"/>
                    </a:solidFill>
                  </a:rPr>
                  <a:t>文本</a:t>
                </a:r>
                <a:r>
                  <a:rPr lang="en-US" altLang="zh-CN" sz="900">
                    <a:solidFill>
                      <a:srgbClr val="FFFFFF"/>
                    </a:solidFill>
                  </a:rPr>
                  <a:t>,</a:t>
                </a:r>
                <a:r>
                  <a:rPr lang="zh-CN" altLang="en-US" sz="900">
                    <a:solidFill>
                      <a:srgbClr val="FFFFFF"/>
                    </a:solidFill>
                  </a:rPr>
                  <a:t>尽量与标题文本语</a:t>
                </a:r>
                <a:endParaRPr lang="en-US" altLang="zh-CN" sz="900">
                  <a:solidFill>
                    <a:srgbClr val="FFFFFF"/>
                  </a:solidFill>
                </a:endParaRPr>
              </a:p>
              <a:p>
                <a:pPr algn="ctr" eaLnBrk="1" hangingPunct="1">
                  <a:spcBef>
                    <a:spcPct val="0"/>
                  </a:spcBef>
                  <a:buFont typeface="Arial" charset="0"/>
                  <a:buNone/>
                </a:pPr>
                <a:r>
                  <a:rPr lang="zh-CN" altLang="en-US" sz="900">
                    <a:solidFill>
                      <a:srgbClr val="FFFFFF"/>
                    </a:solidFill>
                  </a:rPr>
                  <a:t>言风格相符合</a:t>
                </a:r>
                <a:endParaRPr lang="en-US" altLang="zh-CN" sz="900">
                  <a:solidFill>
                    <a:srgbClr val="FFFFFF"/>
                  </a:solidFill>
                </a:endParaRPr>
              </a:p>
            </p:txBody>
          </p:sp>
        </p:grpSp>
        <p:sp useBgFill="1">
          <p:nvSpPr>
            <p:cNvPr id="20500" name="图文框 35"/>
            <p:cNvSpPr>
              <a:spLocks noChangeArrowheads="1"/>
            </p:cNvSpPr>
            <p:nvPr/>
          </p:nvSpPr>
          <p:spPr bwMode="auto">
            <a:xfrm>
              <a:off x="545398" y="579853"/>
              <a:ext cx="349364" cy="324270"/>
            </a:xfrm>
            <a:custGeom>
              <a:avLst/>
              <a:gdLst>
                <a:gd name="T0" fmla="*/ 6292 w 790121"/>
                <a:gd name="T1" fmla="*/ 19644 h 733367"/>
                <a:gd name="T2" fmla="*/ 8389 w 790121"/>
                <a:gd name="T3" fmla="*/ 21741 h 733367"/>
                <a:gd name="T4" fmla="*/ 6292 w 790121"/>
                <a:gd name="T5" fmla="*/ 23838 h 733367"/>
                <a:gd name="T6" fmla="*/ 4194 w 790121"/>
                <a:gd name="T7" fmla="*/ 21741 h 733367"/>
                <a:gd name="T8" fmla="*/ 6292 w 790121"/>
                <a:gd name="T9" fmla="*/ 19644 h 733367"/>
                <a:gd name="T10" fmla="*/ 2489 w 790121"/>
                <a:gd name="T11" fmla="*/ 17937 h 733367"/>
                <a:gd name="T12" fmla="*/ 2489 w 790121"/>
                <a:gd name="T13" fmla="*/ 25544 h 733367"/>
                <a:gd name="T14" fmla="*/ 10095 w 790121"/>
                <a:gd name="T15" fmla="*/ 25544 h 733367"/>
                <a:gd name="T16" fmla="*/ 10095 w 790121"/>
                <a:gd name="T17" fmla="*/ 17937 h 733367"/>
                <a:gd name="T18" fmla="*/ 2489 w 790121"/>
                <a:gd name="T19" fmla="*/ 17937 h 733367"/>
                <a:gd name="T20" fmla="*/ 15380 w 790121"/>
                <a:gd name="T21" fmla="*/ 15449 h 733367"/>
                <a:gd name="T22" fmla="*/ 27963 w 790121"/>
                <a:gd name="T23" fmla="*/ 15449 h 733367"/>
                <a:gd name="T24" fmla="*/ 27963 w 790121"/>
                <a:gd name="T25" fmla="*/ 28032 h 733367"/>
                <a:gd name="T26" fmla="*/ 15380 w 790121"/>
                <a:gd name="T27" fmla="*/ 28032 h 733367"/>
                <a:gd name="T28" fmla="*/ 15380 w 790121"/>
                <a:gd name="T29" fmla="*/ 15449 h 733367"/>
                <a:gd name="T30" fmla="*/ 0 w 790121"/>
                <a:gd name="T31" fmla="*/ 15449 h 733367"/>
                <a:gd name="T32" fmla="*/ 12584 w 790121"/>
                <a:gd name="T33" fmla="*/ 15449 h 733367"/>
                <a:gd name="T34" fmla="*/ 12584 w 790121"/>
                <a:gd name="T35" fmla="*/ 28032 h 733367"/>
                <a:gd name="T36" fmla="*/ 0 w 790121"/>
                <a:gd name="T37" fmla="*/ 28032 h 733367"/>
                <a:gd name="T38" fmla="*/ 0 w 790121"/>
                <a:gd name="T39" fmla="*/ 15449 h 733367"/>
                <a:gd name="T40" fmla="*/ 2489 w 790121"/>
                <a:gd name="T41" fmla="*/ 2557 h 733367"/>
                <a:gd name="T42" fmla="*/ 2489 w 790121"/>
                <a:gd name="T43" fmla="*/ 10164 h 733367"/>
                <a:gd name="T44" fmla="*/ 10095 w 790121"/>
                <a:gd name="T45" fmla="*/ 10164 h 733367"/>
                <a:gd name="T46" fmla="*/ 10095 w 790121"/>
                <a:gd name="T47" fmla="*/ 2557 h 733367"/>
                <a:gd name="T48" fmla="*/ 2489 w 790121"/>
                <a:gd name="T49" fmla="*/ 2557 h 733367"/>
                <a:gd name="T50" fmla="*/ 15380 w 790121"/>
                <a:gd name="T51" fmla="*/ 69 h 733367"/>
                <a:gd name="T52" fmla="*/ 27777 w 790121"/>
                <a:gd name="T53" fmla="*/ 69 h 733367"/>
                <a:gd name="T54" fmla="*/ 25431 w 790121"/>
                <a:gd name="T55" fmla="*/ 2557 h 733367"/>
                <a:gd name="T56" fmla="*/ 17868 w 790121"/>
                <a:gd name="T57" fmla="*/ 2557 h 733367"/>
                <a:gd name="T58" fmla="*/ 17868 w 790121"/>
                <a:gd name="T59" fmla="*/ 10164 h 733367"/>
                <a:gd name="T60" fmla="*/ 25475 w 790121"/>
                <a:gd name="T61" fmla="*/ 10164 h 733367"/>
                <a:gd name="T62" fmla="*/ 25475 w 790121"/>
                <a:gd name="T63" fmla="*/ 7200 h 733367"/>
                <a:gd name="T64" fmla="*/ 27963 w 790121"/>
                <a:gd name="T65" fmla="*/ 4561 h 733367"/>
                <a:gd name="T66" fmla="*/ 27963 w 790121"/>
                <a:gd name="T67" fmla="*/ 12653 h 733367"/>
                <a:gd name="T68" fmla="*/ 15380 w 790121"/>
                <a:gd name="T69" fmla="*/ 12653 h 733367"/>
                <a:gd name="T70" fmla="*/ 15380 w 790121"/>
                <a:gd name="T71" fmla="*/ 69 h 733367"/>
                <a:gd name="T72" fmla="*/ 0 w 790121"/>
                <a:gd name="T73" fmla="*/ 69 h 733367"/>
                <a:gd name="T74" fmla="*/ 12584 w 790121"/>
                <a:gd name="T75" fmla="*/ 69 h 733367"/>
                <a:gd name="T76" fmla="*/ 12584 w 790121"/>
                <a:gd name="T77" fmla="*/ 12653 h 733367"/>
                <a:gd name="T78" fmla="*/ 0 w 790121"/>
                <a:gd name="T79" fmla="*/ 12653 h 733367"/>
                <a:gd name="T80" fmla="*/ 0 w 790121"/>
                <a:gd name="T81" fmla="*/ 69 h 733367"/>
                <a:gd name="T82" fmla="*/ 29219 w 790121"/>
                <a:gd name="T83" fmla="*/ 0 h 733367"/>
                <a:gd name="T84" fmla="*/ 30202 w 790121"/>
                <a:gd name="T85" fmla="*/ 982 h 733367"/>
                <a:gd name="T86" fmla="*/ 22936 w 790121"/>
                <a:gd name="T87" fmla="*/ 8248 h 733367"/>
                <a:gd name="T88" fmla="*/ 22948 w 790121"/>
                <a:gd name="T89" fmla="*/ 8259 h 733367"/>
                <a:gd name="T90" fmla="*/ 22029 w 790121"/>
                <a:gd name="T91" fmla="*/ 9178 h 733367"/>
                <a:gd name="T92" fmla="*/ 18393 w 790121"/>
                <a:gd name="T93" fmla="*/ 5541 h 733367"/>
                <a:gd name="T94" fmla="*/ 19311 w 790121"/>
                <a:gd name="T95" fmla="*/ 4622 h 733367"/>
                <a:gd name="T96" fmla="*/ 21954 w 790121"/>
                <a:gd name="T97" fmla="*/ 7265 h 733367"/>
                <a:gd name="T98" fmla="*/ 29219 w 790121"/>
                <a:gd name="T99" fmla="*/ 0 h 733367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790121" h="733367">
                  <a:moveTo>
                    <a:pt x="164601" y="513898"/>
                  </a:moveTo>
                  <a:cubicBezTo>
                    <a:pt x="194903" y="513898"/>
                    <a:pt x="219468" y="538463"/>
                    <a:pt x="219468" y="568765"/>
                  </a:cubicBezTo>
                  <a:cubicBezTo>
                    <a:pt x="219468" y="599067"/>
                    <a:pt x="194903" y="623632"/>
                    <a:pt x="164601" y="623632"/>
                  </a:cubicBezTo>
                  <a:cubicBezTo>
                    <a:pt x="134299" y="623632"/>
                    <a:pt x="109734" y="599067"/>
                    <a:pt x="109734" y="568765"/>
                  </a:cubicBezTo>
                  <a:cubicBezTo>
                    <a:pt x="109734" y="538463"/>
                    <a:pt x="134299" y="513898"/>
                    <a:pt x="164601" y="513898"/>
                  </a:cubicBezTo>
                  <a:close/>
                  <a:moveTo>
                    <a:pt x="65100" y="469264"/>
                  </a:moveTo>
                  <a:lnTo>
                    <a:pt x="65100" y="668267"/>
                  </a:lnTo>
                  <a:lnTo>
                    <a:pt x="264103" y="668267"/>
                  </a:lnTo>
                  <a:lnTo>
                    <a:pt x="264103" y="469264"/>
                  </a:lnTo>
                  <a:lnTo>
                    <a:pt x="65100" y="469264"/>
                  </a:lnTo>
                  <a:close/>
                  <a:moveTo>
                    <a:pt x="402359" y="404164"/>
                  </a:moveTo>
                  <a:lnTo>
                    <a:pt x="731562" y="404164"/>
                  </a:lnTo>
                  <a:lnTo>
                    <a:pt x="731562" y="733367"/>
                  </a:lnTo>
                  <a:lnTo>
                    <a:pt x="402359" y="733367"/>
                  </a:lnTo>
                  <a:lnTo>
                    <a:pt x="402359" y="404164"/>
                  </a:lnTo>
                  <a:close/>
                  <a:moveTo>
                    <a:pt x="0" y="404164"/>
                  </a:moveTo>
                  <a:lnTo>
                    <a:pt x="329203" y="404164"/>
                  </a:lnTo>
                  <a:lnTo>
                    <a:pt x="329203" y="733367"/>
                  </a:lnTo>
                  <a:lnTo>
                    <a:pt x="0" y="733367"/>
                  </a:lnTo>
                  <a:lnTo>
                    <a:pt x="0" y="404164"/>
                  </a:lnTo>
                  <a:close/>
                  <a:moveTo>
                    <a:pt x="65100" y="66905"/>
                  </a:moveTo>
                  <a:lnTo>
                    <a:pt x="65100" y="265908"/>
                  </a:lnTo>
                  <a:lnTo>
                    <a:pt x="264103" y="265908"/>
                  </a:lnTo>
                  <a:lnTo>
                    <a:pt x="264103" y="66905"/>
                  </a:lnTo>
                  <a:lnTo>
                    <a:pt x="65100" y="66905"/>
                  </a:lnTo>
                  <a:close/>
                  <a:moveTo>
                    <a:pt x="402359" y="1806"/>
                  </a:moveTo>
                  <a:lnTo>
                    <a:pt x="726682" y="1806"/>
                  </a:lnTo>
                  <a:lnTo>
                    <a:pt x="665305" y="66906"/>
                  </a:lnTo>
                  <a:lnTo>
                    <a:pt x="467459" y="66906"/>
                  </a:lnTo>
                  <a:lnTo>
                    <a:pt x="467459" y="265909"/>
                  </a:lnTo>
                  <a:lnTo>
                    <a:pt x="666462" y="265909"/>
                  </a:lnTo>
                  <a:lnTo>
                    <a:pt x="666462" y="188355"/>
                  </a:lnTo>
                  <a:lnTo>
                    <a:pt x="731562" y="119306"/>
                  </a:lnTo>
                  <a:lnTo>
                    <a:pt x="731562" y="331009"/>
                  </a:lnTo>
                  <a:lnTo>
                    <a:pt x="402359" y="331009"/>
                  </a:lnTo>
                  <a:lnTo>
                    <a:pt x="402359" y="1806"/>
                  </a:lnTo>
                  <a:close/>
                  <a:moveTo>
                    <a:pt x="0" y="1805"/>
                  </a:moveTo>
                  <a:lnTo>
                    <a:pt x="329203" y="1805"/>
                  </a:lnTo>
                  <a:lnTo>
                    <a:pt x="329203" y="331008"/>
                  </a:lnTo>
                  <a:lnTo>
                    <a:pt x="0" y="331008"/>
                  </a:lnTo>
                  <a:lnTo>
                    <a:pt x="0" y="1805"/>
                  </a:lnTo>
                  <a:close/>
                  <a:moveTo>
                    <a:pt x="764419" y="0"/>
                  </a:moveTo>
                  <a:lnTo>
                    <a:pt x="790121" y="25703"/>
                  </a:lnTo>
                  <a:lnTo>
                    <a:pt x="600057" y="215767"/>
                  </a:lnTo>
                  <a:lnTo>
                    <a:pt x="600352" y="216061"/>
                  </a:lnTo>
                  <a:lnTo>
                    <a:pt x="576318" y="240095"/>
                  </a:lnTo>
                  <a:lnTo>
                    <a:pt x="481177" y="144952"/>
                  </a:lnTo>
                  <a:lnTo>
                    <a:pt x="505210" y="120919"/>
                  </a:lnTo>
                  <a:lnTo>
                    <a:pt x="574355" y="190064"/>
                  </a:lnTo>
                  <a:lnTo>
                    <a:pt x="764419" y="0"/>
                  </a:lnTo>
                  <a:close/>
                </a:path>
              </a:pathLst>
            </a:custGeom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6182" name="组合 8"/>
          <p:cNvGrpSpPr>
            <a:grpSpLocks/>
          </p:cNvGrpSpPr>
          <p:nvPr/>
        </p:nvGrpSpPr>
        <p:grpSpPr bwMode="auto">
          <a:xfrm>
            <a:off x="1476375" y="2387600"/>
            <a:ext cx="1439863" cy="2160588"/>
            <a:chOff x="201084" y="0"/>
            <a:chExt cx="1440160" cy="2160240"/>
          </a:xfrm>
        </p:grpSpPr>
        <p:grpSp>
          <p:nvGrpSpPr>
            <p:cNvPr id="20494" name="组合 4"/>
            <p:cNvGrpSpPr>
              <a:grpSpLocks/>
            </p:cNvGrpSpPr>
            <p:nvPr/>
          </p:nvGrpSpPr>
          <p:grpSpPr bwMode="auto">
            <a:xfrm>
              <a:off x="201084" y="0"/>
              <a:ext cx="1440160" cy="2160240"/>
              <a:chOff x="0" y="0"/>
              <a:chExt cx="1440160" cy="2160240"/>
            </a:xfrm>
          </p:grpSpPr>
          <p:sp>
            <p:nvSpPr>
              <p:cNvPr id="20496" name="矩形 2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440160" cy="2160240"/>
              </a:xfrm>
              <a:prstGeom prst="rect">
                <a:avLst/>
              </a:prstGeom>
              <a:solidFill>
                <a:srgbClr val="87C42A">
                  <a:alpha val="50195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defRPr>
                </a:lvl1pPr>
                <a:lvl2pPr marL="742950" indent="-28575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defRPr>
                </a:lvl2pPr>
                <a:lvl3pPr marL="1143000" indent="-22860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defRPr>
                </a:lvl3pPr>
                <a:lvl4pPr marL="1600200" indent="-22860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defRPr>
                </a:lvl4pPr>
                <a:lvl5pPr marL="2057400" indent="-22860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 typeface="Arial" charset="0"/>
                  <a:buNone/>
                </a:pPr>
                <a:endParaRPr lang="zh-CN" altLang="zh-CN" sz="1800">
                  <a:solidFill>
                    <a:schemeClr val="accent1"/>
                  </a:solidFill>
                  <a:latin typeface="Arial" charset="0"/>
                  <a:ea typeface="宋体" charset="-122"/>
                </a:endParaRPr>
              </a:p>
            </p:txBody>
          </p:sp>
          <p:sp>
            <p:nvSpPr>
              <p:cNvPr id="20497" name="TextBox 3"/>
              <p:cNvSpPr>
                <a:spLocks noChangeArrowheads="1"/>
              </p:cNvSpPr>
              <p:nvPr/>
            </p:nvSpPr>
            <p:spPr bwMode="auto">
              <a:xfrm>
                <a:off x="144016" y="173736"/>
                <a:ext cx="1152128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defRPr>
                </a:lvl1pPr>
                <a:lvl2pPr marL="742950" indent="-28575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defRPr>
                </a:lvl2pPr>
                <a:lvl3pPr marL="1143000" indent="-22860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defRPr>
                </a:lvl3pPr>
                <a:lvl4pPr marL="1600200" indent="-22860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defRPr>
                </a:lvl4pPr>
                <a:lvl5pPr marL="2057400" indent="-22860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 typeface="Arial" charset="0"/>
                  <a:buNone/>
                </a:pPr>
                <a:r>
                  <a:rPr lang="zh-CN" altLang="en-US" sz="1200">
                    <a:solidFill>
                      <a:schemeClr val="accent1"/>
                    </a:solidFill>
                  </a:rPr>
                  <a:t>第一部分标题</a:t>
                </a:r>
              </a:p>
            </p:txBody>
          </p:sp>
          <p:sp>
            <p:nvSpPr>
              <p:cNvPr id="20498" name="TextBox 27"/>
              <p:cNvSpPr>
                <a:spLocks noChangeArrowheads="1"/>
              </p:cNvSpPr>
              <p:nvPr/>
            </p:nvSpPr>
            <p:spPr bwMode="auto">
              <a:xfrm>
                <a:off x="0" y="1076345"/>
                <a:ext cx="1440160" cy="5078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defRPr>
                </a:lvl1pPr>
                <a:lvl2pPr marL="742950" indent="-28575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defRPr>
                </a:lvl2pPr>
                <a:lvl3pPr marL="1143000" indent="-22860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defRPr>
                </a:lvl3pPr>
                <a:lvl4pPr marL="1600200" indent="-22860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defRPr>
                </a:lvl4pPr>
                <a:lvl5pPr marL="2057400" indent="-22860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 typeface="Arial" charset="0"/>
                  <a:buNone/>
                </a:pPr>
                <a:r>
                  <a:rPr lang="zh-CN" altLang="en-US" sz="900">
                    <a:solidFill>
                      <a:srgbClr val="FEFEFE"/>
                    </a:solidFill>
                  </a:rPr>
                  <a:t>在此处添加详细描述</a:t>
                </a:r>
                <a:endParaRPr lang="en-US" altLang="zh-CN" sz="900">
                  <a:solidFill>
                    <a:srgbClr val="FEFEFE"/>
                  </a:solidFill>
                </a:endParaRPr>
              </a:p>
              <a:p>
                <a:pPr algn="ctr" eaLnBrk="1" hangingPunct="1">
                  <a:spcBef>
                    <a:spcPct val="0"/>
                  </a:spcBef>
                  <a:buFont typeface="Arial" charset="0"/>
                  <a:buNone/>
                </a:pPr>
                <a:r>
                  <a:rPr lang="zh-CN" altLang="en-US" sz="900">
                    <a:solidFill>
                      <a:srgbClr val="FEFEFE"/>
                    </a:solidFill>
                  </a:rPr>
                  <a:t>文本</a:t>
                </a:r>
                <a:r>
                  <a:rPr lang="en-US" altLang="zh-CN" sz="900">
                    <a:solidFill>
                      <a:srgbClr val="FEFEFE"/>
                    </a:solidFill>
                  </a:rPr>
                  <a:t>,</a:t>
                </a:r>
                <a:r>
                  <a:rPr lang="zh-CN" altLang="en-US" sz="900">
                    <a:solidFill>
                      <a:srgbClr val="FEFEFE"/>
                    </a:solidFill>
                  </a:rPr>
                  <a:t>尽量与标题文本语</a:t>
                </a:r>
                <a:endParaRPr lang="en-US" altLang="zh-CN" sz="900">
                  <a:solidFill>
                    <a:srgbClr val="FEFEFE"/>
                  </a:solidFill>
                </a:endParaRPr>
              </a:p>
              <a:p>
                <a:pPr algn="ctr" eaLnBrk="1" hangingPunct="1">
                  <a:spcBef>
                    <a:spcPct val="0"/>
                  </a:spcBef>
                  <a:buFont typeface="Arial" charset="0"/>
                  <a:buNone/>
                </a:pPr>
                <a:r>
                  <a:rPr lang="zh-CN" altLang="en-US" sz="900">
                    <a:solidFill>
                      <a:srgbClr val="FEFEFE"/>
                    </a:solidFill>
                  </a:rPr>
                  <a:t>言风格相符合</a:t>
                </a:r>
                <a:endParaRPr lang="en-US" altLang="zh-CN" sz="900">
                  <a:solidFill>
                    <a:srgbClr val="FEFEFE"/>
                  </a:solidFill>
                </a:endParaRPr>
              </a:p>
            </p:txBody>
          </p:sp>
        </p:grpSp>
        <p:sp>
          <p:nvSpPr>
            <p:cNvPr id="20495" name="矩形 60"/>
            <p:cNvSpPr>
              <a:spLocks noChangeArrowheads="1"/>
            </p:cNvSpPr>
            <p:nvPr/>
          </p:nvSpPr>
          <p:spPr bwMode="auto">
            <a:xfrm>
              <a:off x="756951" y="597342"/>
              <a:ext cx="324141" cy="289293"/>
            </a:xfrm>
            <a:custGeom>
              <a:avLst/>
              <a:gdLst>
                <a:gd name="T0" fmla="*/ 10128 w 816827"/>
                <a:gd name="T1" fmla="*/ 14587 h 729011"/>
                <a:gd name="T2" fmla="*/ 10128 w 816827"/>
                <a:gd name="T3" fmla="*/ 16638 h 729011"/>
                <a:gd name="T4" fmla="*/ 18680 w 816827"/>
                <a:gd name="T5" fmla="*/ 16638 h 729011"/>
                <a:gd name="T6" fmla="*/ 18680 w 816827"/>
                <a:gd name="T7" fmla="*/ 14587 h 729011"/>
                <a:gd name="T8" fmla="*/ 10128 w 816827"/>
                <a:gd name="T9" fmla="*/ 14587 h 729011"/>
                <a:gd name="T10" fmla="*/ 0 w 816827"/>
                <a:gd name="T11" fmla="*/ 13148 h 729011"/>
                <a:gd name="T12" fmla="*/ 20256 w 816827"/>
                <a:gd name="T13" fmla="*/ 13148 h 729011"/>
                <a:gd name="T14" fmla="*/ 20256 w 816827"/>
                <a:gd name="T15" fmla="*/ 18078 h 729011"/>
                <a:gd name="T16" fmla="*/ 0 w 816827"/>
                <a:gd name="T17" fmla="*/ 18078 h 729011"/>
                <a:gd name="T18" fmla="*/ 0 w 816827"/>
                <a:gd name="T19" fmla="*/ 13148 h 729011"/>
                <a:gd name="T20" fmla="*/ 4163 w 816827"/>
                <a:gd name="T21" fmla="*/ 8013 h 729011"/>
                <a:gd name="T22" fmla="*/ 4163 w 816827"/>
                <a:gd name="T23" fmla="*/ 10065 h 729011"/>
                <a:gd name="T24" fmla="*/ 18680 w 816827"/>
                <a:gd name="T25" fmla="*/ 10065 h 729011"/>
                <a:gd name="T26" fmla="*/ 18680 w 816827"/>
                <a:gd name="T27" fmla="*/ 8013 h 729011"/>
                <a:gd name="T28" fmla="*/ 4163 w 816827"/>
                <a:gd name="T29" fmla="*/ 8013 h 729011"/>
                <a:gd name="T30" fmla="*/ 0 w 816827"/>
                <a:gd name="T31" fmla="*/ 6574 h 729011"/>
                <a:gd name="T32" fmla="*/ 20256 w 816827"/>
                <a:gd name="T33" fmla="*/ 6574 h 729011"/>
                <a:gd name="T34" fmla="*/ 20256 w 816827"/>
                <a:gd name="T35" fmla="*/ 11504 h 729011"/>
                <a:gd name="T36" fmla="*/ 0 w 816827"/>
                <a:gd name="T37" fmla="*/ 11504 h 729011"/>
                <a:gd name="T38" fmla="*/ 0 w 816827"/>
                <a:gd name="T39" fmla="*/ 6574 h 729011"/>
                <a:gd name="T40" fmla="*/ 12378 w 816827"/>
                <a:gd name="T41" fmla="*/ 1440 h 729011"/>
                <a:gd name="T42" fmla="*/ 12378 w 816827"/>
                <a:gd name="T43" fmla="*/ 3491 h 729011"/>
                <a:gd name="T44" fmla="*/ 18680 w 816827"/>
                <a:gd name="T45" fmla="*/ 3491 h 729011"/>
                <a:gd name="T46" fmla="*/ 18680 w 816827"/>
                <a:gd name="T47" fmla="*/ 1440 h 729011"/>
                <a:gd name="T48" fmla="*/ 12378 w 816827"/>
                <a:gd name="T49" fmla="*/ 1440 h 729011"/>
                <a:gd name="T50" fmla="*/ 0 w 816827"/>
                <a:gd name="T51" fmla="*/ 0 h 729011"/>
                <a:gd name="T52" fmla="*/ 20256 w 816827"/>
                <a:gd name="T53" fmla="*/ 0 h 729011"/>
                <a:gd name="T54" fmla="*/ 20256 w 816827"/>
                <a:gd name="T55" fmla="*/ 4930 h 729011"/>
                <a:gd name="T56" fmla="*/ 0 w 816827"/>
                <a:gd name="T57" fmla="*/ 4930 h 729011"/>
                <a:gd name="T58" fmla="*/ 0 w 816827"/>
                <a:gd name="T59" fmla="*/ 0 h 729011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816827" h="729011">
                  <a:moveTo>
                    <a:pt x="408414" y="588244"/>
                  </a:moveTo>
                  <a:lnTo>
                    <a:pt x="408414" y="670957"/>
                  </a:lnTo>
                  <a:lnTo>
                    <a:pt x="753307" y="670957"/>
                  </a:lnTo>
                  <a:lnTo>
                    <a:pt x="753307" y="588244"/>
                  </a:lnTo>
                  <a:lnTo>
                    <a:pt x="408414" y="588244"/>
                  </a:lnTo>
                  <a:close/>
                  <a:moveTo>
                    <a:pt x="0" y="530190"/>
                  </a:moveTo>
                  <a:lnTo>
                    <a:pt x="816827" y="530190"/>
                  </a:lnTo>
                  <a:lnTo>
                    <a:pt x="816827" y="729011"/>
                  </a:lnTo>
                  <a:lnTo>
                    <a:pt x="0" y="729011"/>
                  </a:lnTo>
                  <a:lnTo>
                    <a:pt x="0" y="530190"/>
                  </a:lnTo>
                  <a:close/>
                  <a:moveTo>
                    <a:pt x="167873" y="323149"/>
                  </a:moveTo>
                  <a:lnTo>
                    <a:pt x="167873" y="405862"/>
                  </a:lnTo>
                  <a:lnTo>
                    <a:pt x="753306" y="405862"/>
                  </a:lnTo>
                  <a:lnTo>
                    <a:pt x="753306" y="323149"/>
                  </a:lnTo>
                  <a:lnTo>
                    <a:pt x="167873" y="323149"/>
                  </a:lnTo>
                  <a:close/>
                  <a:moveTo>
                    <a:pt x="0" y="265095"/>
                  </a:moveTo>
                  <a:lnTo>
                    <a:pt x="816827" y="265095"/>
                  </a:lnTo>
                  <a:lnTo>
                    <a:pt x="816827" y="463916"/>
                  </a:lnTo>
                  <a:lnTo>
                    <a:pt x="0" y="463916"/>
                  </a:lnTo>
                  <a:lnTo>
                    <a:pt x="0" y="265095"/>
                  </a:lnTo>
                  <a:close/>
                  <a:moveTo>
                    <a:pt x="499162" y="58054"/>
                  </a:moveTo>
                  <a:lnTo>
                    <a:pt x="499162" y="140767"/>
                  </a:lnTo>
                  <a:lnTo>
                    <a:pt x="753306" y="140767"/>
                  </a:lnTo>
                  <a:lnTo>
                    <a:pt x="753306" y="58054"/>
                  </a:lnTo>
                  <a:lnTo>
                    <a:pt x="499162" y="58054"/>
                  </a:lnTo>
                  <a:close/>
                  <a:moveTo>
                    <a:pt x="0" y="0"/>
                  </a:moveTo>
                  <a:lnTo>
                    <a:pt x="816827" y="0"/>
                  </a:lnTo>
                  <a:lnTo>
                    <a:pt x="816827" y="198821"/>
                  </a:lnTo>
                  <a:lnTo>
                    <a:pt x="0" y="19882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6191" name="组合 7"/>
          <p:cNvGrpSpPr>
            <a:grpSpLocks/>
          </p:cNvGrpSpPr>
          <p:nvPr/>
        </p:nvGrpSpPr>
        <p:grpSpPr bwMode="auto">
          <a:xfrm>
            <a:off x="3060700" y="2387600"/>
            <a:ext cx="1439863" cy="2160588"/>
            <a:chOff x="0" y="0"/>
            <a:chExt cx="1440160" cy="2160240"/>
          </a:xfrm>
        </p:grpSpPr>
        <p:grpSp>
          <p:nvGrpSpPr>
            <p:cNvPr id="20489" name="组合 30"/>
            <p:cNvGrpSpPr>
              <a:grpSpLocks/>
            </p:cNvGrpSpPr>
            <p:nvPr/>
          </p:nvGrpSpPr>
          <p:grpSpPr bwMode="auto">
            <a:xfrm>
              <a:off x="0" y="0"/>
              <a:ext cx="1440160" cy="2160240"/>
              <a:chOff x="0" y="0"/>
              <a:chExt cx="1440160" cy="2160240"/>
            </a:xfrm>
          </p:grpSpPr>
          <p:sp>
            <p:nvSpPr>
              <p:cNvPr id="20491" name="矩形 31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440160" cy="2160240"/>
              </a:xfrm>
              <a:prstGeom prst="rect">
                <a:avLst/>
              </a:prstGeom>
              <a:solidFill>
                <a:srgbClr val="87C42A">
                  <a:alpha val="39999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defRPr>
                </a:lvl1pPr>
                <a:lvl2pPr marL="742950" indent="-28575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defRPr>
                </a:lvl2pPr>
                <a:lvl3pPr marL="1143000" indent="-22860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defRPr>
                </a:lvl3pPr>
                <a:lvl4pPr marL="1600200" indent="-22860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defRPr>
                </a:lvl4pPr>
                <a:lvl5pPr marL="2057400" indent="-22860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 typeface="Arial" charset="0"/>
                  <a:buNone/>
                </a:pPr>
                <a:endParaRPr lang="zh-CN" altLang="zh-CN" sz="1800">
                  <a:solidFill>
                    <a:schemeClr val="accent1"/>
                  </a:solidFill>
                  <a:latin typeface="Arial" charset="0"/>
                  <a:ea typeface="宋体" charset="-122"/>
                </a:endParaRPr>
              </a:p>
            </p:txBody>
          </p:sp>
          <p:sp>
            <p:nvSpPr>
              <p:cNvPr id="20492" name="TextBox 32"/>
              <p:cNvSpPr>
                <a:spLocks noChangeArrowheads="1"/>
              </p:cNvSpPr>
              <p:nvPr/>
            </p:nvSpPr>
            <p:spPr bwMode="auto">
              <a:xfrm>
                <a:off x="144016" y="173736"/>
                <a:ext cx="1152128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defRPr>
                </a:lvl1pPr>
                <a:lvl2pPr marL="742950" indent="-28575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defRPr>
                </a:lvl2pPr>
                <a:lvl3pPr marL="1143000" indent="-22860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defRPr>
                </a:lvl3pPr>
                <a:lvl4pPr marL="1600200" indent="-22860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defRPr>
                </a:lvl4pPr>
                <a:lvl5pPr marL="2057400" indent="-22860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 typeface="Arial" charset="0"/>
                  <a:buNone/>
                </a:pPr>
                <a:r>
                  <a:rPr lang="zh-CN" altLang="en-US" sz="1200">
                    <a:solidFill>
                      <a:schemeClr val="accent1"/>
                    </a:solidFill>
                  </a:rPr>
                  <a:t>第二部分标题</a:t>
                </a:r>
              </a:p>
            </p:txBody>
          </p:sp>
          <p:sp>
            <p:nvSpPr>
              <p:cNvPr id="20493" name="TextBox 33"/>
              <p:cNvSpPr>
                <a:spLocks noChangeArrowheads="1"/>
              </p:cNvSpPr>
              <p:nvPr/>
            </p:nvSpPr>
            <p:spPr bwMode="auto">
              <a:xfrm>
                <a:off x="0" y="1076345"/>
                <a:ext cx="1440160" cy="5078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defRPr>
                </a:lvl1pPr>
                <a:lvl2pPr marL="742950" indent="-28575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defRPr>
                </a:lvl2pPr>
                <a:lvl3pPr marL="1143000" indent="-22860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defRPr>
                </a:lvl3pPr>
                <a:lvl4pPr marL="1600200" indent="-22860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defRPr>
                </a:lvl4pPr>
                <a:lvl5pPr marL="2057400" indent="-22860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 typeface="Arial" charset="0"/>
                  <a:buNone/>
                </a:pPr>
                <a:r>
                  <a:rPr lang="zh-CN" altLang="en-US" sz="900">
                    <a:solidFill>
                      <a:srgbClr val="FFFFFF"/>
                    </a:solidFill>
                  </a:rPr>
                  <a:t>在此处添加详细描述</a:t>
                </a:r>
                <a:endParaRPr lang="en-US" altLang="zh-CN" sz="900">
                  <a:solidFill>
                    <a:srgbClr val="FFFFFF"/>
                  </a:solidFill>
                </a:endParaRPr>
              </a:p>
              <a:p>
                <a:pPr algn="ctr" eaLnBrk="1" hangingPunct="1">
                  <a:spcBef>
                    <a:spcPct val="0"/>
                  </a:spcBef>
                  <a:buFont typeface="Arial" charset="0"/>
                  <a:buNone/>
                </a:pPr>
                <a:r>
                  <a:rPr lang="zh-CN" altLang="en-US" sz="900">
                    <a:solidFill>
                      <a:srgbClr val="FFFFFF"/>
                    </a:solidFill>
                  </a:rPr>
                  <a:t>文本</a:t>
                </a:r>
                <a:r>
                  <a:rPr lang="en-US" altLang="zh-CN" sz="900">
                    <a:solidFill>
                      <a:srgbClr val="FFFFFF"/>
                    </a:solidFill>
                  </a:rPr>
                  <a:t>,</a:t>
                </a:r>
                <a:r>
                  <a:rPr lang="zh-CN" altLang="en-US" sz="900">
                    <a:solidFill>
                      <a:srgbClr val="FFFFFF"/>
                    </a:solidFill>
                  </a:rPr>
                  <a:t>尽量与标题文本语</a:t>
                </a:r>
                <a:endParaRPr lang="en-US" altLang="zh-CN" sz="900">
                  <a:solidFill>
                    <a:srgbClr val="FFFFFF"/>
                  </a:solidFill>
                </a:endParaRPr>
              </a:p>
              <a:p>
                <a:pPr algn="ctr" eaLnBrk="1" hangingPunct="1">
                  <a:spcBef>
                    <a:spcPct val="0"/>
                  </a:spcBef>
                  <a:buFont typeface="Arial" charset="0"/>
                  <a:buNone/>
                </a:pPr>
                <a:r>
                  <a:rPr lang="zh-CN" altLang="en-US" sz="900">
                    <a:solidFill>
                      <a:srgbClr val="FFFFFF"/>
                    </a:solidFill>
                  </a:rPr>
                  <a:t>言风格相符合</a:t>
                </a:r>
                <a:endParaRPr lang="en-US" altLang="zh-CN" sz="900">
                  <a:solidFill>
                    <a:srgbClr val="FFFFFF"/>
                  </a:solidFill>
                </a:endParaRPr>
              </a:p>
            </p:txBody>
          </p:sp>
        </p:grpSp>
        <p:sp useBgFill="1">
          <p:nvSpPr>
            <p:cNvPr id="20490" name="矩形 9"/>
            <p:cNvSpPr>
              <a:spLocks noChangeArrowheads="1"/>
            </p:cNvSpPr>
            <p:nvPr/>
          </p:nvSpPr>
          <p:spPr bwMode="auto">
            <a:xfrm>
              <a:off x="556672" y="582077"/>
              <a:ext cx="326816" cy="319822"/>
            </a:xfrm>
            <a:custGeom>
              <a:avLst/>
              <a:gdLst>
                <a:gd name="T0" fmla="*/ 49 w 2765956"/>
                <a:gd name="T1" fmla="*/ 360 h 2766288"/>
                <a:gd name="T2" fmla="*/ 49 w 2765956"/>
                <a:gd name="T3" fmla="*/ 399 h 2766288"/>
                <a:gd name="T4" fmla="*/ 203 w 2765956"/>
                <a:gd name="T5" fmla="*/ 399 h 2766288"/>
                <a:gd name="T6" fmla="*/ 203 w 2765956"/>
                <a:gd name="T7" fmla="*/ 360 h 2766288"/>
                <a:gd name="T8" fmla="*/ 49 w 2765956"/>
                <a:gd name="T9" fmla="*/ 360 h 2766288"/>
                <a:gd name="T10" fmla="*/ 337 w 2765956"/>
                <a:gd name="T11" fmla="*/ 268 h 2766288"/>
                <a:gd name="T12" fmla="*/ 337 w 2765956"/>
                <a:gd name="T13" fmla="*/ 306 h 2766288"/>
                <a:gd name="T14" fmla="*/ 491 w 2765956"/>
                <a:gd name="T15" fmla="*/ 306 h 2766288"/>
                <a:gd name="T16" fmla="*/ 491 w 2765956"/>
                <a:gd name="T17" fmla="*/ 268 h 2766288"/>
                <a:gd name="T18" fmla="*/ 337 w 2765956"/>
                <a:gd name="T19" fmla="*/ 268 h 2766288"/>
                <a:gd name="T20" fmla="*/ 0 w 2765956"/>
                <a:gd name="T21" fmla="*/ 263 h 2766288"/>
                <a:gd name="T22" fmla="*/ 252 w 2765956"/>
                <a:gd name="T23" fmla="*/ 263 h 2766288"/>
                <a:gd name="T24" fmla="*/ 252 w 2765956"/>
                <a:gd name="T25" fmla="*/ 494 h 2766288"/>
                <a:gd name="T26" fmla="*/ 0 w 2765956"/>
                <a:gd name="T27" fmla="*/ 494 h 2766288"/>
                <a:gd name="T28" fmla="*/ 0 w 2765956"/>
                <a:gd name="T29" fmla="*/ 263 h 2766288"/>
                <a:gd name="T30" fmla="*/ 337 w 2765956"/>
                <a:gd name="T31" fmla="*/ 188 h 2766288"/>
                <a:gd name="T32" fmla="*/ 337 w 2765956"/>
                <a:gd name="T33" fmla="*/ 226 h 2766288"/>
                <a:gd name="T34" fmla="*/ 491 w 2765956"/>
                <a:gd name="T35" fmla="*/ 226 h 2766288"/>
                <a:gd name="T36" fmla="*/ 491 w 2765956"/>
                <a:gd name="T37" fmla="*/ 188 h 2766288"/>
                <a:gd name="T38" fmla="*/ 337 w 2765956"/>
                <a:gd name="T39" fmla="*/ 188 h 2766288"/>
                <a:gd name="T40" fmla="*/ 105 w 2765956"/>
                <a:gd name="T41" fmla="*/ 45 h 2766288"/>
                <a:gd name="T42" fmla="*/ 105 w 2765956"/>
                <a:gd name="T43" fmla="*/ 97 h 2766288"/>
                <a:gd name="T44" fmla="*/ 49 w 2765956"/>
                <a:gd name="T45" fmla="*/ 97 h 2766288"/>
                <a:gd name="T46" fmla="*/ 49 w 2765956"/>
                <a:gd name="T47" fmla="*/ 135 h 2766288"/>
                <a:gd name="T48" fmla="*/ 105 w 2765956"/>
                <a:gd name="T49" fmla="*/ 135 h 2766288"/>
                <a:gd name="T50" fmla="*/ 105 w 2765956"/>
                <a:gd name="T51" fmla="*/ 187 h 2766288"/>
                <a:gd name="T52" fmla="*/ 147 w 2765956"/>
                <a:gd name="T53" fmla="*/ 187 h 2766288"/>
                <a:gd name="T54" fmla="*/ 147 w 2765956"/>
                <a:gd name="T55" fmla="*/ 135 h 2766288"/>
                <a:gd name="T56" fmla="*/ 203 w 2765956"/>
                <a:gd name="T57" fmla="*/ 135 h 2766288"/>
                <a:gd name="T58" fmla="*/ 203 w 2765956"/>
                <a:gd name="T59" fmla="*/ 97 h 2766288"/>
                <a:gd name="T60" fmla="*/ 147 w 2765956"/>
                <a:gd name="T61" fmla="*/ 97 h 2766288"/>
                <a:gd name="T62" fmla="*/ 147 w 2765956"/>
                <a:gd name="T63" fmla="*/ 45 h 2766288"/>
                <a:gd name="T64" fmla="*/ 105 w 2765956"/>
                <a:gd name="T65" fmla="*/ 45 h 2766288"/>
                <a:gd name="T66" fmla="*/ 287 w 2765956"/>
                <a:gd name="T67" fmla="*/ 0 h 2766288"/>
                <a:gd name="T68" fmla="*/ 539 w 2765956"/>
                <a:gd name="T69" fmla="*/ 0 h 2766288"/>
                <a:gd name="T70" fmla="*/ 539 w 2765956"/>
                <a:gd name="T71" fmla="*/ 0 h 2766288"/>
                <a:gd name="T72" fmla="*/ 539 w 2765956"/>
                <a:gd name="T73" fmla="*/ 231 h 2766288"/>
                <a:gd name="T74" fmla="*/ 539 w 2765956"/>
                <a:gd name="T75" fmla="*/ 263 h 2766288"/>
                <a:gd name="T76" fmla="*/ 539 w 2765956"/>
                <a:gd name="T77" fmla="*/ 307 h 2766288"/>
                <a:gd name="T78" fmla="*/ 539 w 2765956"/>
                <a:gd name="T79" fmla="*/ 394 h 2766288"/>
                <a:gd name="T80" fmla="*/ 539 w 2765956"/>
                <a:gd name="T81" fmla="*/ 394 h 2766288"/>
                <a:gd name="T82" fmla="*/ 539 w 2765956"/>
                <a:gd name="T83" fmla="*/ 430 h 2766288"/>
                <a:gd name="T84" fmla="*/ 539 w 2765956"/>
                <a:gd name="T85" fmla="*/ 487 h 2766288"/>
                <a:gd name="T86" fmla="*/ 539 w 2765956"/>
                <a:gd name="T87" fmla="*/ 494 h 2766288"/>
                <a:gd name="T88" fmla="*/ 285 w 2765956"/>
                <a:gd name="T89" fmla="*/ 494 h 2766288"/>
                <a:gd name="T90" fmla="*/ 285 w 2765956"/>
                <a:gd name="T91" fmla="*/ 0 h 2766288"/>
                <a:gd name="T92" fmla="*/ 287 w 2765956"/>
                <a:gd name="T93" fmla="*/ 0 h 2766288"/>
                <a:gd name="T94" fmla="*/ 287 w 2765956"/>
                <a:gd name="T95" fmla="*/ 0 h 2766288"/>
                <a:gd name="T96" fmla="*/ 0 w 2765956"/>
                <a:gd name="T97" fmla="*/ 0 h 2766288"/>
                <a:gd name="T98" fmla="*/ 252 w 2765956"/>
                <a:gd name="T99" fmla="*/ 0 h 2766288"/>
                <a:gd name="T100" fmla="*/ 252 w 2765956"/>
                <a:gd name="T101" fmla="*/ 231 h 2766288"/>
                <a:gd name="T102" fmla="*/ 0 w 2765956"/>
                <a:gd name="T103" fmla="*/ 231 h 2766288"/>
                <a:gd name="T104" fmla="*/ 0 w 2765956"/>
                <a:gd name="T105" fmla="*/ 0 h 2766288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2765956" h="2766288">
                  <a:moveTo>
                    <a:pt x="250031" y="2016492"/>
                  </a:moveTo>
                  <a:lnTo>
                    <a:pt x="250031" y="2232516"/>
                  </a:lnTo>
                  <a:lnTo>
                    <a:pt x="1042119" y="2232516"/>
                  </a:lnTo>
                  <a:lnTo>
                    <a:pt x="1042119" y="2016492"/>
                  </a:lnTo>
                  <a:lnTo>
                    <a:pt x="250031" y="2016492"/>
                  </a:lnTo>
                  <a:close/>
                  <a:moveTo>
                    <a:pt x="1728291" y="1498706"/>
                  </a:moveTo>
                  <a:lnTo>
                    <a:pt x="1728291" y="1714730"/>
                  </a:lnTo>
                  <a:lnTo>
                    <a:pt x="2520379" y="1714730"/>
                  </a:lnTo>
                  <a:lnTo>
                    <a:pt x="2520379" y="1498706"/>
                  </a:lnTo>
                  <a:lnTo>
                    <a:pt x="1728291" y="1498706"/>
                  </a:lnTo>
                  <a:close/>
                  <a:moveTo>
                    <a:pt x="0" y="1471866"/>
                  </a:moveTo>
                  <a:lnTo>
                    <a:pt x="1294427" y="1471866"/>
                  </a:lnTo>
                  <a:lnTo>
                    <a:pt x="1294427" y="2766288"/>
                  </a:lnTo>
                  <a:lnTo>
                    <a:pt x="0" y="2766288"/>
                  </a:lnTo>
                  <a:lnTo>
                    <a:pt x="0" y="1471866"/>
                  </a:lnTo>
                  <a:close/>
                  <a:moveTo>
                    <a:pt x="1728291" y="1051558"/>
                  </a:moveTo>
                  <a:lnTo>
                    <a:pt x="1728291" y="1267582"/>
                  </a:lnTo>
                  <a:lnTo>
                    <a:pt x="2520379" y="1267582"/>
                  </a:lnTo>
                  <a:lnTo>
                    <a:pt x="2520379" y="1051558"/>
                  </a:lnTo>
                  <a:lnTo>
                    <a:pt x="1728291" y="1051558"/>
                  </a:lnTo>
                  <a:close/>
                  <a:moveTo>
                    <a:pt x="538063" y="254392"/>
                  </a:moveTo>
                  <a:lnTo>
                    <a:pt x="538063" y="542424"/>
                  </a:lnTo>
                  <a:lnTo>
                    <a:pt x="250031" y="542424"/>
                  </a:lnTo>
                  <a:lnTo>
                    <a:pt x="250031" y="758448"/>
                  </a:lnTo>
                  <a:lnTo>
                    <a:pt x="538063" y="758448"/>
                  </a:lnTo>
                  <a:lnTo>
                    <a:pt x="538063" y="1046480"/>
                  </a:lnTo>
                  <a:lnTo>
                    <a:pt x="754087" y="1046480"/>
                  </a:lnTo>
                  <a:lnTo>
                    <a:pt x="754087" y="758448"/>
                  </a:lnTo>
                  <a:lnTo>
                    <a:pt x="1042119" y="758448"/>
                  </a:lnTo>
                  <a:lnTo>
                    <a:pt x="1042119" y="542424"/>
                  </a:lnTo>
                  <a:lnTo>
                    <a:pt x="754087" y="542424"/>
                  </a:lnTo>
                  <a:lnTo>
                    <a:pt x="754087" y="254392"/>
                  </a:lnTo>
                  <a:lnTo>
                    <a:pt x="538063" y="254392"/>
                  </a:lnTo>
                  <a:close/>
                  <a:moveTo>
                    <a:pt x="1471529" y="0"/>
                  </a:moveTo>
                  <a:lnTo>
                    <a:pt x="2765956" y="0"/>
                  </a:lnTo>
                  <a:lnTo>
                    <a:pt x="2765956" y="4"/>
                  </a:lnTo>
                  <a:lnTo>
                    <a:pt x="2765956" y="1294422"/>
                  </a:lnTo>
                  <a:lnTo>
                    <a:pt x="2765956" y="1471870"/>
                  </a:lnTo>
                  <a:lnTo>
                    <a:pt x="2765956" y="1715898"/>
                  </a:lnTo>
                  <a:lnTo>
                    <a:pt x="2765956" y="2203960"/>
                  </a:lnTo>
                  <a:lnTo>
                    <a:pt x="2765956" y="2203965"/>
                  </a:lnTo>
                  <a:lnTo>
                    <a:pt x="2765956" y="2404395"/>
                  </a:lnTo>
                  <a:lnTo>
                    <a:pt x="2765956" y="2722691"/>
                  </a:lnTo>
                  <a:lnTo>
                    <a:pt x="2765956" y="2766288"/>
                  </a:lnTo>
                  <a:lnTo>
                    <a:pt x="1461466" y="2766288"/>
                  </a:lnTo>
                  <a:lnTo>
                    <a:pt x="1461466" y="4"/>
                  </a:lnTo>
                  <a:lnTo>
                    <a:pt x="1471529" y="4"/>
                  </a:lnTo>
                  <a:lnTo>
                    <a:pt x="1471529" y="0"/>
                  </a:lnTo>
                  <a:close/>
                  <a:moveTo>
                    <a:pt x="0" y="0"/>
                  </a:moveTo>
                  <a:lnTo>
                    <a:pt x="1294427" y="0"/>
                  </a:lnTo>
                  <a:lnTo>
                    <a:pt x="1294427" y="1294422"/>
                  </a:lnTo>
                  <a:lnTo>
                    <a:pt x="0" y="1294422"/>
                  </a:lnTo>
                  <a:lnTo>
                    <a:pt x="0" y="0"/>
                  </a:lnTo>
                  <a:close/>
                </a:path>
              </a:pathLst>
            </a:custGeom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6198" name="TextBox 46"/>
          <p:cNvSpPr>
            <a:spLocks noChangeArrowheads="1"/>
          </p:cNvSpPr>
          <p:nvPr/>
        </p:nvSpPr>
        <p:spPr bwMode="auto">
          <a:xfrm>
            <a:off x="1116013" y="1708150"/>
            <a:ext cx="69119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900">
                <a:solidFill>
                  <a:srgbClr val="FEFEFE"/>
                </a:solidFill>
              </a:rPr>
              <a:t>在此处添加详细描述文本</a:t>
            </a:r>
            <a:r>
              <a:rPr lang="en-US" altLang="zh-CN" sz="900">
                <a:solidFill>
                  <a:srgbClr val="FEFEFE"/>
                </a:solidFill>
              </a:rPr>
              <a:t>,</a:t>
            </a:r>
            <a:r>
              <a:rPr lang="zh-CN" altLang="en-US" sz="900">
                <a:solidFill>
                  <a:srgbClr val="FEFEFE"/>
                </a:solidFill>
              </a:rPr>
              <a:t>尽量与标题文本语言风格相符合，语言描述尽量简洁生动，尽可能概括出段落内容，尽量将每页幻灯片文字内容控制在</a:t>
            </a:r>
            <a:r>
              <a:rPr lang="en-US" altLang="zh-CN" sz="900">
                <a:solidFill>
                  <a:srgbClr val="FEFEFE"/>
                </a:solidFill>
              </a:rPr>
              <a:t>200</a:t>
            </a:r>
            <a:r>
              <a:rPr lang="zh-CN" altLang="en-US" sz="900">
                <a:solidFill>
                  <a:srgbClr val="FEFEFE"/>
                </a:solidFill>
              </a:rPr>
              <a:t>字以内，将每页幻灯片动态演示时间长度尽量控制在</a:t>
            </a:r>
            <a:r>
              <a:rPr lang="en-US" altLang="zh-CN" sz="900">
                <a:solidFill>
                  <a:srgbClr val="FEFEFE"/>
                </a:solidFill>
              </a:rPr>
              <a:t>5</a:t>
            </a:r>
            <a:r>
              <a:rPr lang="zh-CN" altLang="en-US" sz="900">
                <a:solidFill>
                  <a:srgbClr val="FEFEFE"/>
                </a:solidFill>
              </a:rPr>
              <a:t>分钟以内。</a:t>
            </a:r>
            <a:endParaRPr lang="en-US" altLang="zh-CN" sz="900">
              <a:solidFill>
                <a:srgbClr val="FEFEFE"/>
              </a:solidFill>
            </a:endParaRPr>
          </a:p>
        </p:txBody>
      </p:sp>
      <p:pic>
        <p:nvPicPr>
          <p:cNvPr id="20488" name="图片 30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075488" flipH="1">
            <a:off x="884237" y="-781049"/>
            <a:ext cx="784225" cy="248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</p:cSld>
  <p:clrMapOvr>
    <a:masterClrMapping/>
  </p:clrMapOvr>
  <p:transition spd="slow" advClick="0" advTm="853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1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1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1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1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1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1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1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1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7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filter="fade">
                                      <p:cBhvr>
                                        <p:cTn id="28" dur="500" tmFilter="0, 0; .2, .5; .8, .5; 1, 0"/>
                                        <p:tgtEl>
                                          <p:spTgt spid="618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9" dur="250" autoRev="1" fill="hold"/>
                                        <p:tgtEl>
                                          <p:spTgt spid="618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31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filter="fade">
                                      <p:cBhvr>
                                        <p:cTn id="32" dur="500" tmFilter="0, 0; .2, .5; .8, .5; 1, 0"/>
                                        <p:tgtEl>
                                          <p:spTgt spid="619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3" dur="250" autoRev="1" fill="hold"/>
                                        <p:tgtEl>
                                          <p:spTgt spid="619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5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filter="fade">
                                      <p:cBhvr>
                                        <p:cTn id="36" dur="500" tmFilter="0, 0; .2, .5; .8, .5; 1, 0"/>
                                        <p:tgtEl>
                                          <p:spTgt spid="617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7" dur="250" autoRev="1" fill="hold"/>
                                        <p:tgtEl>
                                          <p:spTgt spid="617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9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filter="fade">
                                      <p:cBhvr>
                                        <p:cTn id="40" dur="500" tmFilter="0, 0; .2, .5; .8, .5; 1, 0"/>
                                        <p:tgtEl>
                                          <p:spTgt spid="616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1" dur="250" autoRev="1" fill="hold"/>
                                        <p:tgtEl>
                                          <p:spTgt spid="616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98" grpId="0" bldLvl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16" name="TextBox 2"/>
          <p:cNvSpPr>
            <a:spLocks noChangeArrowheads="1"/>
          </p:cNvSpPr>
          <p:nvPr/>
        </p:nvSpPr>
        <p:spPr bwMode="auto">
          <a:xfrm>
            <a:off x="5443538" y="1635125"/>
            <a:ext cx="2344737" cy="78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1100">
                <a:solidFill>
                  <a:srgbClr val="87C42A"/>
                </a:solidFill>
              </a:rPr>
              <a:t>单击添加标题</a:t>
            </a:r>
            <a:endParaRPr lang="en-US" altLang="zh-CN" sz="1100">
              <a:solidFill>
                <a:srgbClr val="87C42A"/>
              </a:solidFill>
            </a:endParaRPr>
          </a:p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700">
                <a:solidFill>
                  <a:srgbClr val="FFFFFF"/>
                </a:solidFill>
              </a:rPr>
              <a:t/>
            </a:r>
            <a:br>
              <a:rPr lang="zh-CN" altLang="en-US" sz="700">
                <a:solidFill>
                  <a:srgbClr val="FFFFFF"/>
                </a:solidFill>
              </a:rPr>
            </a:br>
            <a:r>
              <a:rPr lang="zh-CN" altLang="en-US" sz="900">
                <a:solidFill>
                  <a:srgbClr val="FEFEFE"/>
                </a:solidFill>
              </a:rPr>
              <a:t>在此处添加详细描述文本，尽量与标题文本语言风格相符合，语言描述尽</a:t>
            </a:r>
            <a:endParaRPr lang="en-US" altLang="zh-CN" sz="900">
              <a:solidFill>
                <a:srgbClr val="FEFEFE"/>
              </a:solidFill>
            </a:endParaRPr>
          </a:p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900">
                <a:solidFill>
                  <a:srgbClr val="FEFEFE"/>
                </a:solidFill>
              </a:rPr>
              <a:t>量简洁生动，尽可能概括出段落内容。</a:t>
            </a:r>
            <a:endParaRPr lang="en-US" altLang="zh-CN" sz="900">
              <a:solidFill>
                <a:srgbClr val="FEFEFE"/>
              </a:solidFill>
            </a:endParaRPr>
          </a:p>
        </p:txBody>
      </p:sp>
      <p:sp>
        <p:nvSpPr>
          <p:cNvPr id="8217" name="矩形 4"/>
          <p:cNvSpPr>
            <a:spLocks noChangeArrowheads="1"/>
          </p:cNvSpPr>
          <p:nvPr/>
        </p:nvSpPr>
        <p:spPr bwMode="auto">
          <a:xfrm>
            <a:off x="5546725" y="2573338"/>
            <a:ext cx="1225550" cy="196850"/>
          </a:xfrm>
          <a:prstGeom prst="rect">
            <a:avLst/>
          </a:prstGeom>
          <a:solidFill>
            <a:srgbClr val="87C42A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1000">
                <a:latin typeface="Arial" charset="0"/>
                <a:ea typeface="宋体" charset="-122"/>
              </a:rPr>
              <a:t>输入相关文本</a:t>
            </a:r>
            <a:endParaRPr lang="zh-CN" altLang="en-US" sz="1800">
              <a:latin typeface="Arial" charset="0"/>
              <a:ea typeface="宋体" charset="-122"/>
            </a:endParaRPr>
          </a:p>
        </p:txBody>
      </p:sp>
      <p:sp>
        <p:nvSpPr>
          <p:cNvPr id="8218" name="矩形 5"/>
          <p:cNvSpPr>
            <a:spLocks noChangeArrowheads="1"/>
          </p:cNvSpPr>
          <p:nvPr/>
        </p:nvSpPr>
        <p:spPr bwMode="auto">
          <a:xfrm>
            <a:off x="5546725" y="2906713"/>
            <a:ext cx="1617663" cy="196850"/>
          </a:xfrm>
          <a:prstGeom prst="rect">
            <a:avLst/>
          </a:prstGeom>
          <a:solidFill>
            <a:srgbClr val="87C42A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1000">
                <a:latin typeface="Arial" charset="0"/>
                <a:ea typeface="宋体" charset="-122"/>
              </a:rPr>
              <a:t>输入相关文本</a:t>
            </a:r>
            <a:endParaRPr lang="zh-CN" altLang="en-US" sz="1800">
              <a:latin typeface="Arial" charset="0"/>
              <a:ea typeface="宋体" charset="-122"/>
            </a:endParaRPr>
          </a:p>
        </p:txBody>
      </p:sp>
      <p:sp>
        <p:nvSpPr>
          <p:cNvPr id="8219" name="矩形 6"/>
          <p:cNvSpPr>
            <a:spLocks noChangeArrowheads="1"/>
          </p:cNvSpPr>
          <p:nvPr/>
        </p:nvSpPr>
        <p:spPr bwMode="auto">
          <a:xfrm>
            <a:off x="5546725" y="3240088"/>
            <a:ext cx="1068388" cy="196850"/>
          </a:xfrm>
          <a:prstGeom prst="rect">
            <a:avLst/>
          </a:prstGeom>
          <a:solidFill>
            <a:srgbClr val="87C42A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1000">
                <a:latin typeface="Arial" charset="0"/>
                <a:ea typeface="宋体" charset="-122"/>
              </a:rPr>
              <a:t>输入相关文本</a:t>
            </a:r>
            <a:endParaRPr lang="zh-CN" altLang="en-US" sz="1800">
              <a:latin typeface="Arial" charset="0"/>
              <a:ea typeface="宋体" charset="-122"/>
            </a:endParaRPr>
          </a:p>
        </p:txBody>
      </p:sp>
      <p:sp>
        <p:nvSpPr>
          <p:cNvPr id="8220" name="矩形 7"/>
          <p:cNvSpPr>
            <a:spLocks noChangeArrowheads="1"/>
          </p:cNvSpPr>
          <p:nvPr/>
        </p:nvSpPr>
        <p:spPr bwMode="auto">
          <a:xfrm>
            <a:off x="5546725" y="3571875"/>
            <a:ext cx="1401763" cy="198438"/>
          </a:xfrm>
          <a:prstGeom prst="rect">
            <a:avLst/>
          </a:prstGeom>
          <a:solidFill>
            <a:srgbClr val="87C42A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1000">
                <a:latin typeface="Arial" charset="0"/>
                <a:ea typeface="宋体" charset="-122"/>
              </a:rPr>
              <a:t>输入相关文本</a:t>
            </a:r>
            <a:endParaRPr lang="zh-CN" altLang="en-US" sz="1800">
              <a:latin typeface="Arial" charset="0"/>
              <a:ea typeface="宋体" charset="-122"/>
            </a:endParaRPr>
          </a:p>
        </p:txBody>
      </p:sp>
      <p:sp>
        <p:nvSpPr>
          <p:cNvPr id="8221" name="TextBox 9"/>
          <p:cNvSpPr>
            <a:spLocks noChangeArrowheads="1"/>
          </p:cNvSpPr>
          <p:nvPr/>
        </p:nvSpPr>
        <p:spPr bwMode="auto">
          <a:xfrm>
            <a:off x="5443538" y="3944938"/>
            <a:ext cx="2728912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900">
                <a:solidFill>
                  <a:srgbClr val="FEFEFE"/>
                </a:solidFill>
              </a:rPr>
              <a:t>在此处添加详细描述文本，尽量与标题文本语言风格相符合，语言描述尽</a:t>
            </a:r>
            <a:endParaRPr lang="en-US" altLang="zh-CN" sz="900">
              <a:solidFill>
                <a:srgbClr val="FEFEFE"/>
              </a:solidFill>
            </a:endParaRPr>
          </a:p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900">
                <a:solidFill>
                  <a:srgbClr val="FEFEFE"/>
                </a:solidFill>
              </a:rPr>
              <a:t>量简洁生动，尽可能概括出段落内容。</a:t>
            </a:r>
            <a:endParaRPr lang="en-US" altLang="zh-CN" sz="900">
              <a:solidFill>
                <a:srgbClr val="FEFEFE"/>
              </a:solidFill>
            </a:endParaRPr>
          </a:p>
        </p:txBody>
      </p:sp>
      <p:sp>
        <p:nvSpPr>
          <p:cNvPr id="8222" name="TextBox 10"/>
          <p:cNvSpPr>
            <a:spLocks noChangeArrowheads="1"/>
          </p:cNvSpPr>
          <p:nvPr/>
        </p:nvSpPr>
        <p:spPr bwMode="auto">
          <a:xfrm>
            <a:off x="1403350" y="1635125"/>
            <a:ext cx="2344738" cy="78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algn="r"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1100">
                <a:solidFill>
                  <a:srgbClr val="87C42A"/>
                </a:solidFill>
              </a:rPr>
              <a:t>单击添加标题</a:t>
            </a:r>
            <a:endParaRPr lang="en-US" altLang="zh-CN" sz="1100">
              <a:solidFill>
                <a:srgbClr val="87C42A"/>
              </a:solidFill>
            </a:endParaRPr>
          </a:p>
          <a:p>
            <a:pPr algn="r"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700">
                <a:solidFill>
                  <a:srgbClr val="FFFFFF"/>
                </a:solidFill>
              </a:rPr>
              <a:t/>
            </a:r>
            <a:br>
              <a:rPr lang="zh-CN" altLang="en-US" sz="700">
                <a:solidFill>
                  <a:srgbClr val="FFFFFF"/>
                </a:solidFill>
              </a:rPr>
            </a:br>
            <a:r>
              <a:rPr lang="zh-CN" altLang="en-US" sz="900">
                <a:solidFill>
                  <a:srgbClr val="FEFEFE"/>
                </a:solidFill>
              </a:rPr>
              <a:t>在此处添加详细描述文本，尽量与标题文本语言风格相符合，语言描述尽</a:t>
            </a:r>
            <a:endParaRPr lang="en-US" altLang="zh-CN" sz="900">
              <a:solidFill>
                <a:srgbClr val="FEFEFE"/>
              </a:solidFill>
            </a:endParaRPr>
          </a:p>
          <a:p>
            <a:pPr algn="r"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900">
                <a:solidFill>
                  <a:srgbClr val="FEFEFE"/>
                </a:solidFill>
              </a:rPr>
              <a:t>量简洁生动，尽可能概括出段落内容</a:t>
            </a:r>
            <a:endParaRPr lang="en-US" altLang="zh-CN" sz="900">
              <a:solidFill>
                <a:srgbClr val="FEFEFE"/>
              </a:solidFill>
            </a:endParaRPr>
          </a:p>
        </p:txBody>
      </p:sp>
      <p:sp>
        <p:nvSpPr>
          <p:cNvPr id="8223" name="矩形 11"/>
          <p:cNvSpPr>
            <a:spLocks noChangeArrowheads="1"/>
          </p:cNvSpPr>
          <p:nvPr/>
        </p:nvSpPr>
        <p:spPr bwMode="auto">
          <a:xfrm>
            <a:off x="2400300" y="2573338"/>
            <a:ext cx="1223963" cy="196850"/>
          </a:xfrm>
          <a:prstGeom prst="rect">
            <a:avLst/>
          </a:prstGeom>
          <a:solidFill>
            <a:srgbClr val="87C42A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algn="r"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1000">
                <a:latin typeface="Arial" charset="0"/>
                <a:ea typeface="宋体" charset="-122"/>
              </a:rPr>
              <a:t>输入相关文本</a:t>
            </a:r>
          </a:p>
        </p:txBody>
      </p:sp>
      <p:sp>
        <p:nvSpPr>
          <p:cNvPr id="8224" name="矩形 12"/>
          <p:cNvSpPr>
            <a:spLocks noChangeArrowheads="1"/>
          </p:cNvSpPr>
          <p:nvPr/>
        </p:nvSpPr>
        <p:spPr bwMode="auto">
          <a:xfrm>
            <a:off x="2006600" y="2906713"/>
            <a:ext cx="1617663" cy="196850"/>
          </a:xfrm>
          <a:prstGeom prst="rect">
            <a:avLst/>
          </a:prstGeom>
          <a:solidFill>
            <a:srgbClr val="87C42A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algn="r"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1000">
                <a:latin typeface="Arial" charset="0"/>
                <a:ea typeface="宋体" charset="-122"/>
              </a:rPr>
              <a:t>输入相关文本</a:t>
            </a:r>
          </a:p>
        </p:txBody>
      </p:sp>
      <p:sp>
        <p:nvSpPr>
          <p:cNvPr id="8225" name="矩形 13"/>
          <p:cNvSpPr>
            <a:spLocks noChangeArrowheads="1"/>
          </p:cNvSpPr>
          <p:nvPr/>
        </p:nvSpPr>
        <p:spPr bwMode="auto">
          <a:xfrm>
            <a:off x="2555875" y="3240088"/>
            <a:ext cx="1068388" cy="196850"/>
          </a:xfrm>
          <a:prstGeom prst="rect">
            <a:avLst/>
          </a:prstGeom>
          <a:solidFill>
            <a:srgbClr val="87C42A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algn="r"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1000">
                <a:latin typeface="Arial" charset="0"/>
                <a:ea typeface="宋体" charset="-122"/>
              </a:rPr>
              <a:t>输入相关文本</a:t>
            </a:r>
            <a:endParaRPr lang="zh-CN" altLang="en-US" sz="1800">
              <a:latin typeface="Arial" charset="0"/>
              <a:ea typeface="宋体" charset="-122"/>
            </a:endParaRPr>
          </a:p>
        </p:txBody>
      </p:sp>
      <p:sp>
        <p:nvSpPr>
          <p:cNvPr id="8226" name="矩形 14"/>
          <p:cNvSpPr>
            <a:spLocks noChangeArrowheads="1"/>
          </p:cNvSpPr>
          <p:nvPr/>
        </p:nvSpPr>
        <p:spPr bwMode="auto">
          <a:xfrm>
            <a:off x="2222500" y="3571875"/>
            <a:ext cx="1401763" cy="198438"/>
          </a:xfrm>
          <a:prstGeom prst="rect">
            <a:avLst/>
          </a:prstGeom>
          <a:solidFill>
            <a:srgbClr val="87C42A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algn="r"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1000">
                <a:latin typeface="Arial" charset="0"/>
                <a:ea typeface="宋体" charset="-122"/>
              </a:rPr>
              <a:t>输入相关文本</a:t>
            </a:r>
            <a:endParaRPr lang="zh-CN" altLang="en-US" sz="1800">
              <a:latin typeface="Arial" charset="0"/>
              <a:ea typeface="宋体" charset="-122"/>
            </a:endParaRPr>
          </a:p>
        </p:txBody>
      </p:sp>
      <p:sp>
        <p:nvSpPr>
          <p:cNvPr id="8227" name="TextBox 15"/>
          <p:cNvSpPr>
            <a:spLocks noChangeArrowheads="1"/>
          </p:cNvSpPr>
          <p:nvPr/>
        </p:nvSpPr>
        <p:spPr bwMode="auto">
          <a:xfrm>
            <a:off x="990600" y="3944938"/>
            <a:ext cx="2728913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algn="r"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900">
                <a:solidFill>
                  <a:srgbClr val="FEFEFE"/>
                </a:solidFill>
              </a:rPr>
              <a:t>在此处添加详细描述文本，尽量与标题文本语言风格相符合，语言描述尽</a:t>
            </a:r>
            <a:endParaRPr lang="en-US" altLang="zh-CN" sz="900">
              <a:solidFill>
                <a:srgbClr val="FEFEFE"/>
              </a:solidFill>
            </a:endParaRPr>
          </a:p>
          <a:p>
            <a:pPr algn="r"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900">
                <a:solidFill>
                  <a:srgbClr val="FEFEFE"/>
                </a:solidFill>
              </a:rPr>
              <a:t>量简洁生动，尽可能概括出段落内容</a:t>
            </a:r>
            <a:endParaRPr lang="en-US" altLang="zh-CN" sz="900">
              <a:solidFill>
                <a:srgbClr val="FEFEFE"/>
              </a:solidFill>
            </a:endParaRPr>
          </a:p>
        </p:txBody>
      </p:sp>
      <p:sp>
        <p:nvSpPr>
          <p:cNvPr id="8228" name="椭圆 19"/>
          <p:cNvSpPr>
            <a:spLocks noChangeArrowheads="1"/>
          </p:cNvSpPr>
          <p:nvPr/>
        </p:nvSpPr>
        <p:spPr bwMode="auto">
          <a:xfrm>
            <a:off x="4248150" y="2709863"/>
            <a:ext cx="666750" cy="666750"/>
          </a:xfrm>
          <a:prstGeom prst="ellipse">
            <a:avLst/>
          </a:prstGeom>
          <a:solidFill>
            <a:srgbClr val="87C42A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r>
              <a:rPr lang="en-US" altLang="zh-CN" sz="1800"/>
              <a:t>VS</a:t>
            </a:r>
            <a:endParaRPr lang="zh-CN" altLang="en-US" sz="1800">
              <a:latin typeface="Arial" charset="0"/>
              <a:ea typeface="宋体" charset="-122"/>
            </a:endParaRPr>
          </a:p>
        </p:txBody>
      </p:sp>
      <p:grpSp>
        <p:nvGrpSpPr>
          <p:cNvPr id="8229" name="组合 3"/>
          <p:cNvGrpSpPr>
            <a:grpSpLocks/>
          </p:cNvGrpSpPr>
          <p:nvPr/>
        </p:nvGrpSpPr>
        <p:grpSpPr bwMode="auto">
          <a:xfrm>
            <a:off x="4581525" y="1782763"/>
            <a:ext cx="0" cy="2482850"/>
            <a:chOff x="0" y="0"/>
            <a:chExt cx="1" cy="2481626"/>
          </a:xfrm>
        </p:grpSpPr>
        <p:sp>
          <p:nvSpPr>
            <p:cNvPr id="22546" name="直接连接符 18"/>
            <p:cNvSpPr>
              <a:spLocks noChangeShapeType="1"/>
            </p:cNvSpPr>
            <p:nvPr/>
          </p:nvSpPr>
          <p:spPr bwMode="auto">
            <a:xfrm>
              <a:off x="0" y="0"/>
              <a:ext cx="1" cy="927158"/>
            </a:xfrm>
            <a:prstGeom prst="line">
              <a:avLst/>
            </a:prstGeom>
            <a:noFill/>
            <a:ln w="9525">
              <a:solidFill>
                <a:srgbClr val="87C42A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47" name="直接连接符 16"/>
            <p:cNvSpPr>
              <a:spLocks noChangeShapeType="1"/>
            </p:cNvSpPr>
            <p:nvPr/>
          </p:nvSpPr>
          <p:spPr bwMode="auto">
            <a:xfrm>
              <a:off x="0" y="1593122"/>
              <a:ext cx="1" cy="888504"/>
            </a:xfrm>
            <a:prstGeom prst="line">
              <a:avLst/>
            </a:prstGeom>
            <a:noFill/>
            <a:ln w="9525">
              <a:solidFill>
                <a:srgbClr val="87C42A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2544" name="TextBox 3"/>
          <p:cNvSpPr>
            <a:spLocks noChangeArrowheads="1"/>
          </p:cNvSpPr>
          <p:nvPr/>
        </p:nvSpPr>
        <p:spPr bwMode="auto">
          <a:xfrm>
            <a:off x="755650" y="796925"/>
            <a:ext cx="3024188" cy="631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zh-CN" sz="2400">
                <a:solidFill>
                  <a:srgbClr val="87C42A"/>
                </a:solidFill>
              </a:rPr>
              <a:t>单击此处添加标题</a:t>
            </a:r>
          </a:p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zh-CN" sz="1100">
                <a:solidFill>
                  <a:srgbClr val="87C42A"/>
                </a:solidFill>
              </a:rPr>
              <a:t>尽量与标题文本语言风格相符合</a:t>
            </a:r>
          </a:p>
        </p:txBody>
      </p:sp>
      <p:pic>
        <p:nvPicPr>
          <p:cNvPr id="22545" name="图片 2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075488" flipH="1">
            <a:off x="884237" y="-781049"/>
            <a:ext cx="784225" cy="248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</p:cSld>
  <p:clrMapOvr>
    <a:masterClrMapping/>
  </p:clrMapOvr>
  <p:transition spd="slow" advTm="7545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2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2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2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10" dur="1000"/>
                                        <p:tgtEl>
                                          <p:spTgt spid="8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arn(outHorizontal)">
                                      <p:cBhvr>
                                        <p:cTn id="14" dur="500"/>
                                        <p:tgtEl>
                                          <p:spTgt spid="8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2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2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2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2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2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2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2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2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2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2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82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2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82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8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8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8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8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8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8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 nodeType="afterGroup">
                            <p:stCondLst>
                              <p:cond delay="2800"/>
                            </p:stCondLst>
                            <p:childTnLst>
                              <p:par>
                                <p:cTn id="5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82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82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82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82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16" grpId="0" bldLvl="0"/>
      <p:bldP spid="8217" grpId="0" bldLvl="0" animBg="1"/>
      <p:bldP spid="8218" grpId="0" bldLvl="0" animBg="1"/>
      <p:bldP spid="8219" grpId="0" bldLvl="0" animBg="1"/>
      <p:bldP spid="8220" grpId="0" bldLvl="0" animBg="1"/>
      <p:bldP spid="8221" grpId="0" bldLvl="0"/>
      <p:bldP spid="8222" grpId="0" bldLvl="0"/>
      <p:bldP spid="8223" grpId="0" bldLvl="0" animBg="1"/>
      <p:bldP spid="8224" grpId="0" bldLvl="0" animBg="1"/>
      <p:bldP spid="8225" grpId="0" bldLvl="0" animBg="1"/>
      <p:bldP spid="8226" grpId="0" bldLvl="0" animBg="1"/>
      <p:bldP spid="8227" grpId="0" bldLvl="0"/>
      <p:bldP spid="8228" grpId="0" bldLvl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40" name="TextBox 30"/>
          <p:cNvSpPr>
            <a:spLocks noChangeArrowheads="1"/>
          </p:cNvSpPr>
          <p:nvPr/>
        </p:nvSpPr>
        <p:spPr bwMode="auto">
          <a:xfrm>
            <a:off x="539750" y="1730375"/>
            <a:ext cx="2592388" cy="785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algn="r"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1100">
                <a:solidFill>
                  <a:srgbClr val="87C42A"/>
                </a:solidFill>
              </a:rPr>
              <a:t>单击添加标题</a:t>
            </a:r>
            <a:endParaRPr lang="en-US" altLang="zh-CN" sz="1100">
              <a:solidFill>
                <a:srgbClr val="87C42A"/>
              </a:solidFill>
            </a:endParaRPr>
          </a:p>
          <a:p>
            <a:pPr algn="r"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700">
                <a:solidFill>
                  <a:srgbClr val="FFFFFF"/>
                </a:solidFill>
              </a:rPr>
              <a:t/>
            </a:r>
            <a:br>
              <a:rPr lang="zh-CN" altLang="en-US" sz="700">
                <a:solidFill>
                  <a:srgbClr val="FFFFFF"/>
                </a:solidFill>
              </a:rPr>
            </a:br>
            <a:r>
              <a:rPr lang="zh-CN" altLang="en-US" sz="900">
                <a:solidFill>
                  <a:srgbClr val="FEFEFE"/>
                </a:solidFill>
              </a:rPr>
              <a:t>在此处添加详细描述文本，尽量与标题文本</a:t>
            </a:r>
            <a:endParaRPr lang="en-US" altLang="zh-CN" sz="900">
              <a:solidFill>
                <a:srgbClr val="FEFEFE"/>
              </a:solidFill>
            </a:endParaRPr>
          </a:p>
          <a:p>
            <a:pPr algn="r"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900">
                <a:solidFill>
                  <a:srgbClr val="FEFEFE"/>
                </a:solidFill>
              </a:rPr>
              <a:t>语言风格相符合，语言描述尽</a:t>
            </a:r>
            <a:endParaRPr lang="en-US" altLang="zh-CN" sz="900">
              <a:solidFill>
                <a:srgbClr val="FEFEFE"/>
              </a:solidFill>
            </a:endParaRPr>
          </a:p>
          <a:p>
            <a:pPr algn="r"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900">
                <a:solidFill>
                  <a:srgbClr val="FEFEFE"/>
                </a:solidFill>
              </a:rPr>
              <a:t>量简洁生动，尽可能概括出段落内容</a:t>
            </a:r>
            <a:endParaRPr lang="en-US" altLang="zh-CN" sz="900">
              <a:solidFill>
                <a:srgbClr val="FEFEFE"/>
              </a:solidFill>
            </a:endParaRPr>
          </a:p>
        </p:txBody>
      </p:sp>
      <p:sp>
        <p:nvSpPr>
          <p:cNvPr id="9241" name="TextBox 31"/>
          <p:cNvSpPr>
            <a:spLocks noChangeArrowheads="1"/>
          </p:cNvSpPr>
          <p:nvPr/>
        </p:nvSpPr>
        <p:spPr bwMode="auto">
          <a:xfrm>
            <a:off x="539750" y="3360738"/>
            <a:ext cx="2592388" cy="785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algn="r"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1100">
                <a:solidFill>
                  <a:srgbClr val="87C42A"/>
                </a:solidFill>
              </a:rPr>
              <a:t>单击添加标题</a:t>
            </a:r>
            <a:endParaRPr lang="en-US" altLang="zh-CN" sz="1100">
              <a:solidFill>
                <a:srgbClr val="87C42A"/>
              </a:solidFill>
            </a:endParaRPr>
          </a:p>
          <a:p>
            <a:pPr algn="r"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700">
                <a:solidFill>
                  <a:srgbClr val="FFFFFF"/>
                </a:solidFill>
              </a:rPr>
              <a:t/>
            </a:r>
            <a:br>
              <a:rPr lang="zh-CN" altLang="en-US" sz="700">
                <a:solidFill>
                  <a:srgbClr val="FFFFFF"/>
                </a:solidFill>
              </a:rPr>
            </a:br>
            <a:r>
              <a:rPr lang="zh-CN" altLang="en-US" sz="900">
                <a:solidFill>
                  <a:srgbClr val="FEFEFE"/>
                </a:solidFill>
              </a:rPr>
              <a:t>在此处添加详细描述文本，尽量与标题文本</a:t>
            </a:r>
            <a:endParaRPr lang="en-US" altLang="zh-CN" sz="900">
              <a:solidFill>
                <a:srgbClr val="FEFEFE"/>
              </a:solidFill>
            </a:endParaRPr>
          </a:p>
          <a:p>
            <a:pPr algn="r"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900">
                <a:solidFill>
                  <a:srgbClr val="FEFEFE"/>
                </a:solidFill>
              </a:rPr>
              <a:t>语言风格相符合，语言描述尽</a:t>
            </a:r>
            <a:endParaRPr lang="en-US" altLang="zh-CN" sz="900">
              <a:solidFill>
                <a:srgbClr val="FEFEFE"/>
              </a:solidFill>
            </a:endParaRPr>
          </a:p>
          <a:p>
            <a:pPr algn="r"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900">
                <a:solidFill>
                  <a:srgbClr val="FEFEFE"/>
                </a:solidFill>
              </a:rPr>
              <a:t>量简洁生动，尽可能概括出段落内容</a:t>
            </a:r>
            <a:endParaRPr lang="en-US" altLang="zh-CN" sz="900">
              <a:solidFill>
                <a:srgbClr val="FEFEFE"/>
              </a:solidFill>
            </a:endParaRPr>
          </a:p>
        </p:txBody>
      </p:sp>
      <p:sp>
        <p:nvSpPr>
          <p:cNvPr id="9242" name="TextBox 32"/>
          <p:cNvSpPr>
            <a:spLocks noChangeArrowheads="1"/>
          </p:cNvSpPr>
          <p:nvPr/>
        </p:nvSpPr>
        <p:spPr bwMode="auto">
          <a:xfrm>
            <a:off x="6011863" y="1730375"/>
            <a:ext cx="2592387" cy="785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1100">
                <a:solidFill>
                  <a:srgbClr val="87C42A"/>
                </a:solidFill>
              </a:rPr>
              <a:t>单击添加标题</a:t>
            </a:r>
            <a:endParaRPr lang="en-US" altLang="zh-CN" sz="1100">
              <a:solidFill>
                <a:srgbClr val="87C42A"/>
              </a:solidFill>
            </a:endParaRPr>
          </a:p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700">
                <a:solidFill>
                  <a:srgbClr val="FFFFFF"/>
                </a:solidFill>
              </a:rPr>
              <a:t/>
            </a:r>
            <a:br>
              <a:rPr lang="zh-CN" altLang="en-US" sz="700">
                <a:solidFill>
                  <a:srgbClr val="FFFFFF"/>
                </a:solidFill>
              </a:rPr>
            </a:br>
            <a:r>
              <a:rPr lang="zh-CN" altLang="en-US" sz="900">
                <a:solidFill>
                  <a:srgbClr val="FEFEFE"/>
                </a:solidFill>
              </a:rPr>
              <a:t>在此处添加详细描述文本，尽量与标题文本</a:t>
            </a:r>
            <a:endParaRPr lang="en-US" altLang="zh-CN" sz="900">
              <a:solidFill>
                <a:srgbClr val="FEFEFE"/>
              </a:solidFill>
            </a:endParaRPr>
          </a:p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900">
                <a:solidFill>
                  <a:srgbClr val="FEFEFE"/>
                </a:solidFill>
              </a:rPr>
              <a:t>语言风格相符合，语言描述尽</a:t>
            </a:r>
            <a:endParaRPr lang="en-US" altLang="zh-CN" sz="900">
              <a:solidFill>
                <a:srgbClr val="FEFEFE"/>
              </a:solidFill>
            </a:endParaRPr>
          </a:p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900">
                <a:solidFill>
                  <a:srgbClr val="FEFEFE"/>
                </a:solidFill>
              </a:rPr>
              <a:t>量简洁生动，尽可能概括出段落内容。</a:t>
            </a:r>
            <a:endParaRPr lang="en-US" altLang="zh-CN" sz="900">
              <a:solidFill>
                <a:srgbClr val="FEFEFE"/>
              </a:solidFill>
            </a:endParaRPr>
          </a:p>
        </p:txBody>
      </p:sp>
      <p:sp>
        <p:nvSpPr>
          <p:cNvPr id="9243" name="TextBox 33"/>
          <p:cNvSpPr>
            <a:spLocks noChangeArrowheads="1"/>
          </p:cNvSpPr>
          <p:nvPr/>
        </p:nvSpPr>
        <p:spPr bwMode="auto">
          <a:xfrm>
            <a:off x="6011863" y="3360738"/>
            <a:ext cx="2592387" cy="785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1100">
                <a:solidFill>
                  <a:srgbClr val="87C42A"/>
                </a:solidFill>
              </a:rPr>
              <a:t>单击添加标题</a:t>
            </a:r>
            <a:endParaRPr lang="en-US" altLang="zh-CN" sz="1100">
              <a:solidFill>
                <a:srgbClr val="87C42A"/>
              </a:solidFill>
            </a:endParaRPr>
          </a:p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700">
                <a:solidFill>
                  <a:srgbClr val="FFFFFF"/>
                </a:solidFill>
              </a:rPr>
              <a:t/>
            </a:r>
            <a:br>
              <a:rPr lang="zh-CN" altLang="en-US" sz="700">
                <a:solidFill>
                  <a:srgbClr val="FFFFFF"/>
                </a:solidFill>
              </a:rPr>
            </a:br>
            <a:r>
              <a:rPr lang="zh-CN" altLang="en-US" sz="900">
                <a:solidFill>
                  <a:srgbClr val="FEFEFE"/>
                </a:solidFill>
              </a:rPr>
              <a:t>在此处添加详细描述文本，尽量与标题文本</a:t>
            </a:r>
            <a:endParaRPr lang="en-US" altLang="zh-CN" sz="900">
              <a:solidFill>
                <a:srgbClr val="FEFEFE"/>
              </a:solidFill>
            </a:endParaRPr>
          </a:p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900">
                <a:solidFill>
                  <a:srgbClr val="FEFEFE"/>
                </a:solidFill>
              </a:rPr>
              <a:t>语言风格相符合，语言描述尽</a:t>
            </a:r>
            <a:endParaRPr lang="en-US" altLang="zh-CN" sz="900">
              <a:solidFill>
                <a:srgbClr val="FEFEFE"/>
              </a:solidFill>
            </a:endParaRPr>
          </a:p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900">
                <a:solidFill>
                  <a:srgbClr val="FEFEFE"/>
                </a:solidFill>
              </a:rPr>
              <a:t>量简洁生动，尽可能概括出段落内容。</a:t>
            </a:r>
            <a:endParaRPr lang="en-US" altLang="zh-CN" sz="900">
              <a:solidFill>
                <a:srgbClr val="FEFEFE"/>
              </a:solidFill>
            </a:endParaRPr>
          </a:p>
        </p:txBody>
      </p:sp>
      <p:grpSp>
        <p:nvGrpSpPr>
          <p:cNvPr id="9244" name="组合 5"/>
          <p:cNvGrpSpPr>
            <a:grpSpLocks/>
          </p:cNvGrpSpPr>
          <p:nvPr/>
        </p:nvGrpSpPr>
        <p:grpSpPr bwMode="auto">
          <a:xfrm>
            <a:off x="3132138" y="1635125"/>
            <a:ext cx="2879725" cy="2876550"/>
            <a:chOff x="0" y="0"/>
            <a:chExt cx="2880320" cy="2878076"/>
          </a:xfrm>
        </p:grpSpPr>
        <p:grpSp>
          <p:nvGrpSpPr>
            <p:cNvPr id="24585" name="组合 24"/>
            <p:cNvGrpSpPr>
              <a:grpSpLocks/>
            </p:cNvGrpSpPr>
            <p:nvPr/>
          </p:nvGrpSpPr>
          <p:grpSpPr bwMode="auto">
            <a:xfrm>
              <a:off x="0" y="0"/>
              <a:ext cx="2880320" cy="2878076"/>
              <a:chOff x="0" y="0"/>
              <a:chExt cx="2883157" cy="2880912"/>
            </a:xfrm>
          </p:grpSpPr>
          <p:sp>
            <p:nvSpPr>
              <p:cNvPr id="24590" name="椭圆 25"/>
              <p:cNvSpPr>
                <a:spLocks noChangeArrowheads="1"/>
              </p:cNvSpPr>
              <p:nvPr/>
            </p:nvSpPr>
            <p:spPr bwMode="auto">
              <a:xfrm rot="-5400000" flipH="1" flipV="1">
                <a:off x="0" y="633239"/>
                <a:ext cx="1568230" cy="1568230"/>
              </a:xfrm>
              <a:custGeom>
                <a:avLst/>
                <a:gdLst>
                  <a:gd name="T0" fmla="*/ 0 w 1568230"/>
                  <a:gd name="T1" fmla="*/ 906535 h 1568230"/>
                  <a:gd name="T2" fmla="*/ 128070 w 1568230"/>
                  <a:gd name="T3" fmla="*/ 917835 h 1568230"/>
                  <a:gd name="T4" fmla="*/ 917835 w 1568230"/>
                  <a:gd name="T5" fmla="*/ 128070 h 1568230"/>
                  <a:gd name="T6" fmla="*/ 906536 w 1568230"/>
                  <a:gd name="T7" fmla="*/ 0 h 1568230"/>
                  <a:gd name="T8" fmla="*/ 1568230 w 1568230"/>
                  <a:gd name="T9" fmla="*/ 778465 h 1568230"/>
                  <a:gd name="T10" fmla="*/ 778465 w 1568230"/>
                  <a:gd name="T11" fmla="*/ 1568230 h 1568230"/>
                  <a:gd name="T12" fmla="*/ 0 w 1568230"/>
                  <a:gd name="T13" fmla="*/ 906535 h 156823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568230" h="1568230">
                    <a:moveTo>
                      <a:pt x="0" y="906535"/>
                    </a:moveTo>
                    <a:cubicBezTo>
                      <a:pt x="41578" y="914292"/>
                      <a:pt x="84411" y="917835"/>
                      <a:pt x="128070" y="917835"/>
                    </a:cubicBezTo>
                    <a:cubicBezTo>
                      <a:pt x="564245" y="917835"/>
                      <a:pt x="917835" y="564245"/>
                      <a:pt x="917835" y="128070"/>
                    </a:cubicBezTo>
                    <a:cubicBezTo>
                      <a:pt x="917835" y="84411"/>
                      <a:pt x="914292" y="41579"/>
                      <a:pt x="906536" y="0"/>
                    </a:cubicBezTo>
                    <a:cubicBezTo>
                      <a:pt x="1281884" y="60314"/>
                      <a:pt x="1568230" y="385950"/>
                      <a:pt x="1568230" y="778465"/>
                    </a:cubicBezTo>
                    <a:cubicBezTo>
                      <a:pt x="1568230" y="1214640"/>
                      <a:pt x="1214640" y="1568230"/>
                      <a:pt x="778465" y="1568230"/>
                    </a:cubicBezTo>
                    <a:cubicBezTo>
                      <a:pt x="385950" y="1568230"/>
                      <a:pt x="60314" y="1281883"/>
                      <a:pt x="0" y="906535"/>
                    </a:cubicBezTo>
                    <a:close/>
                  </a:path>
                </a:pathLst>
              </a:custGeom>
              <a:solidFill>
                <a:srgbClr val="87C42A">
                  <a:alpha val="50195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4591" name="椭圆 25"/>
              <p:cNvSpPr>
                <a:spLocks noChangeArrowheads="1"/>
              </p:cNvSpPr>
              <p:nvPr/>
            </p:nvSpPr>
            <p:spPr bwMode="auto">
              <a:xfrm rot="10800000" flipH="1" flipV="1">
                <a:off x="635483" y="1312682"/>
                <a:ext cx="1568230" cy="1568230"/>
              </a:xfrm>
              <a:custGeom>
                <a:avLst/>
                <a:gdLst>
                  <a:gd name="T0" fmla="*/ 0 w 1568230"/>
                  <a:gd name="T1" fmla="*/ 906535 h 1568230"/>
                  <a:gd name="T2" fmla="*/ 128070 w 1568230"/>
                  <a:gd name="T3" fmla="*/ 917835 h 1568230"/>
                  <a:gd name="T4" fmla="*/ 917835 w 1568230"/>
                  <a:gd name="T5" fmla="*/ 128070 h 1568230"/>
                  <a:gd name="T6" fmla="*/ 906536 w 1568230"/>
                  <a:gd name="T7" fmla="*/ 0 h 1568230"/>
                  <a:gd name="T8" fmla="*/ 1568230 w 1568230"/>
                  <a:gd name="T9" fmla="*/ 778465 h 1568230"/>
                  <a:gd name="T10" fmla="*/ 778465 w 1568230"/>
                  <a:gd name="T11" fmla="*/ 1568230 h 1568230"/>
                  <a:gd name="T12" fmla="*/ 0 w 1568230"/>
                  <a:gd name="T13" fmla="*/ 906535 h 156823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568230" h="1568230">
                    <a:moveTo>
                      <a:pt x="0" y="906535"/>
                    </a:moveTo>
                    <a:cubicBezTo>
                      <a:pt x="41578" y="914292"/>
                      <a:pt x="84411" y="917835"/>
                      <a:pt x="128070" y="917835"/>
                    </a:cubicBezTo>
                    <a:cubicBezTo>
                      <a:pt x="564245" y="917835"/>
                      <a:pt x="917835" y="564245"/>
                      <a:pt x="917835" y="128070"/>
                    </a:cubicBezTo>
                    <a:cubicBezTo>
                      <a:pt x="917835" y="84411"/>
                      <a:pt x="914292" y="41579"/>
                      <a:pt x="906536" y="0"/>
                    </a:cubicBezTo>
                    <a:cubicBezTo>
                      <a:pt x="1281884" y="60314"/>
                      <a:pt x="1568230" y="385950"/>
                      <a:pt x="1568230" y="778465"/>
                    </a:cubicBezTo>
                    <a:cubicBezTo>
                      <a:pt x="1568230" y="1214640"/>
                      <a:pt x="1214640" y="1568230"/>
                      <a:pt x="778465" y="1568230"/>
                    </a:cubicBezTo>
                    <a:cubicBezTo>
                      <a:pt x="385950" y="1568230"/>
                      <a:pt x="60314" y="1281883"/>
                      <a:pt x="0" y="906535"/>
                    </a:cubicBezTo>
                    <a:close/>
                  </a:path>
                </a:pathLst>
              </a:custGeom>
              <a:solidFill>
                <a:srgbClr val="87C42A">
                  <a:alpha val="50195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4592" name="椭圆 25"/>
              <p:cNvSpPr>
                <a:spLocks noChangeArrowheads="1"/>
              </p:cNvSpPr>
              <p:nvPr/>
            </p:nvSpPr>
            <p:spPr bwMode="auto">
              <a:xfrm rot="-5400000">
                <a:off x="1314927" y="677199"/>
                <a:ext cx="1568230" cy="1568230"/>
              </a:xfrm>
              <a:custGeom>
                <a:avLst/>
                <a:gdLst>
                  <a:gd name="T0" fmla="*/ 0 w 1568230"/>
                  <a:gd name="T1" fmla="*/ 906535 h 1568230"/>
                  <a:gd name="T2" fmla="*/ 128070 w 1568230"/>
                  <a:gd name="T3" fmla="*/ 917835 h 1568230"/>
                  <a:gd name="T4" fmla="*/ 917835 w 1568230"/>
                  <a:gd name="T5" fmla="*/ 128070 h 1568230"/>
                  <a:gd name="T6" fmla="*/ 906536 w 1568230"/>
                  <a:gd name="T7" fmla="*/ 0 h 1568230"/>
                  <a:gd name="T8" fmla="*/ 1568230 w 1568230"/>
                  <a:gd name="T9" fmla="*/ 778465 h 1568230"/>
                  <a:gd name="T10" fmla="*/ 778465 w 1568230"/>
                  <a:gd name="T11" fmla="*/ 1568230 h 1568230"/>
                  <a:gd name="T12" fmla="*/ 0 w 1568230"/>
                  <a:gd name="T13" fmla="*/ 906535 h 156823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568230" h="1568230">
                    <a:moveTo>
                      <a:pt x="0" y="906535"/>
                    </a:moveTo>
                    <a:cubicBezTo>
                      <a:pt x="41578" y="914292"/>
                      <a:pt x="84411" y="917835"/>
                      <a:pt x="128070" y="917835"/>
                    </a:cubicBezTo>
                    <a:cubicBezTo>
                      <a:pt x="564245" y="917835"/>
                      <a:pt x="917835" y="564245"/>
                      <a:pt x="917835" y="128070"/>
                    </a:cubicBezTo>
                    <a:cubicBezTo>
                      <a:pt x="917835" y="84411"/>
                      <a:pt x="914292" y="41579"/>
                      <a:pt x="906536" y="0"/>
                    </a:cubicBezTo>
                    <a:cubicBezTo>
                      <a:pt x="1281884" y="60314"/>
                      <a:pt x="1568230" y="385950"/>
                      <a:pt x="1568230" y="778465"/>
                    </a:cubicBezTo>
                    <a:cubicBezTo>
                      <a:pt x="1568230" y="1214640"/>
                      <a:pt x="1214640" y="1568230"/>
                      <a:pt x="778465" y="1568230"/>
                    </a:cubicBezTo>
                    <a:cubicBezTo>
                      <a:pt x="385950" y="1568230"/>
                      <a:pt x="60314" y="1281883"/>
                      <a:pt x="0" y="906535"/>
                    </a:cubicBezTo>
                    <a:close/>
                  </a:path>
                </a:pathLst>
              </a:custGeom>
              <a:solidFill>
                <a:srgbClr val="87C42A">
                  <a:alpha val="50195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4593" name="椭圆 25"/>
              <p:cNvSpPr>
                <a:spLocks noChangeArrowheads="1"/>
              </p:cNvSpPr>
              <p:nvPr/>
            </p:nvSpPr>
            <p:spPr bwMode="auto">
              <a:xfrm rot="10800000">
                <a:off x="679443" y="0"/>
                <a:ext cx="1568230" cy="1546155"/>
              </a:xfrm>
              <a:custGeom>
                <a:avLst/>
                <a:gdLst>
                  <a:gd name="T0" fmla="*/ 778465 w 1568230"/>
                  <a:gd name="T1" fmla="*/ 1546155 h 1546155"/>
                  <a:gd name="T2" fmla="*/ 0 w 1568230"/>
                  <a:gd name="T3" fmla="*/ 884460 h 1546155"/>
                  <a:gd name="T4" fmla="*/ 128070 w 1568230"/>
                  <a:gd name="T5" fmla="*/ 895760 h 1546155"/>
                  <a:gd name="T6" fmla="*/ 917835 w 1568230"/>
                  <a:gd name="T7" fmla="*/ 105995 h 1546155"/>
                  <a:gd name="T8" fmla="*/ 908484 w 1568230"/>
                  <a:gd name="T9" fmla="*/ 0 h 1546155"/>
                  <a:gd name="T10" fmla="*/ 1324003 w 1568230"/>
                  <a:gd name="T11" fmla="*/ 189535 h 1546155"/>
                  <a:gd name="T12" fmla="*/ 1568230 w 1568230"/>
                  <a:gd name="T13" fmla="*/ 756390 h 1546155"/>
                  <a:gd name="T14" fmla="*/ 778465 w 1568230"/>
                  <a:gd name="T15" fmla="*/ 1546155 h 1546155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1568230" h="1546155">
                    <a:moveTo>
                      <a:pt x="778465" y="1546155"/>
                    </a:moveTo>
                    <a:cubicBezTo>
                      <a:pt x="385950" y="1546155"/>
                      <a:pt x="60314" y="1259808"/>
                      <a:pt x="0" y="884460"/>
                    </a:cubicBezTo>
                    <a:cubicBezTo>
                      <a:pt x="41578" y="892217"/>
                      <a:pt x="84411" y="895760"/>
                      <a:pt x="128070" y="895760"/>
                    </a:cubicBezTo>
                    <a:cubicBezTo>
                      <a:pt x="564245" y="895760"/>
                      <a:pt x="917835" y="542170"/>
                      <a:pt x="917835" y="105995"/>
                    </a:cubicBezTo>
                    <a:lnTo>
                      <a:pt x="908484" y="0"/>
                    </a:lnTo>
                    <a:cubicBezTo>
                      <a:pt x="1067344" y="19523"/>
                      <a:pt x="1211374" y="86941"/>
                      <a:pt x="1324003" y="189535"/>
                    </a:cubicBezTo>
                    <a:cubicBezTo>
                      <a:pt x="1475335" y="330953"/>
                      <a:pt x="1568230" y="532823"/>
                      <a:pt x="1568230" y="756390"/>
                    </a:cubicBezTo>
                    <a:cubicBezTo>
                      <a:pt x="1568230" y="1192565"/>
                      <a:pt x="1214640" y="1546155"/>
                      <a:pt x="778465" y="1546155"/>
                    </a:cubicBezTo>
                    <a:close/>
                  </a:path>
                </a:pathLst>
              </a:custGeom>
              <a:solidFill>
                <a:srgbClr val="87C42A">
                  <a:alpha val="50195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sp useBgFill="1">
          <p:nvSpPr>
            <p:cNvPr id="24586" name="图文框 35"/>
            <p:cNvSpPr>
              <a:spLocks noChangeArrowheads="1"/>
            </p:cNvSpPr>
            <p:nvPr/>
          </p:nvSpPr>
          <p:spPr bwMode="auto">
            <a:xfrm>
              <a:off x="1052072" y="346702"/>
              <a:ext cx="458553" cy="425615"/>
            </a:xfrm>
            <a:custGeom>
              <a:avLst/>
              <a:gdLst>
                <a:gd name="T0" fmla="*/ 18673 w 790121"/>
                <a:gd name="T1" fmla="*/ 58299 h 733367"/>
                <a:gd name="T2" fmla="*/ 24897 w 790121"/>
                <a:gd name="T3" fmla="*/ 64523 h 733367"/>
                <a:gd name="T4" fmla="*/ 18673 w 790121"/>
                <a:gd name="T5" fmla="*/ 70747 h 733367"/>
                <a:gd name="T6" fmla="*/ 12449 w 790121"/>
                <a:gd name="T7" fmla="*/ 64523 h 733367"/>
                <a:gd name="T8" fmla="*/ 18673 w 790121"/>
                <a:gd name="T9" fmla="*/ 58299 h 733367"/>
                <a:gd name="T10" fmla="*/ 7386 w 790121"/>
                <a:gd name="T11" fmla="*/ 53235 h 733367"/>
                <a:gd name="T12" fmla="*/ 7386 w 790121"/>
                <a:gd name="T13" fmla="*/ 75811 h 733367"/>
                <a:gd name="T14" fmla="*/ 29961 w 790121"/>
                <a:gd name="T15" fmla="*/ 75811 h 733367"/>
                <a:gd name="T16" fmla="*/ 29961 w 790121"/>
                <a:gd name="T17" fmla="*/ 53235 h 733367"/>
                <a:gd name="T18" fmla="*/ 7386 w 790121"/>
                <a:gd name="T19" fmla="*/ 53235 h 733367"/>
                <a:gd name="T20" fmla="*/ 45646 w 790121"/>
                <a:gd name="T21" fmla="*/ 45850 h 733367"/>
                <a:gd name="T22" fmla="*/ 82992 w 790121"/>
                <a:gd name="T23" fmla="*/ 45850 h 733367"/>
                <a:gd name="T24" fmla="*/ 82992 w 790121"/>
                <a:gd name="T25" fmla="*/ 83197 h 733367"/>
                <a:gd name="T26" fmla="*/ 45646 w 790121"/>
                <a:gd name="T27" fmla="*/ 83197 h 733367"/>
                <a:gd name="T28" fmla="*/ 45646 w 790121"/>
                <a:gd name="T29" fmla="*/ 45850 h 733367"/>
                <a:gd name="T30" fmla="*/ 0 w 790121"/>
                <a:gd name="T31" fmla="*/ 45850 h 733367"/>
                <a:gd name="T32" fmla="*/ 37347 w 790121"/>
                <a:gd name="T33" fmla="*/ 45850 h 733367"/>
                <a:gd name="T34" fmla="*/ 37347 w 790121"/>
                <a:gd name="T35" fmla="*/ 83197 h 733367"/>
                <a:gd name="T36" fmla="*/ 0 w 790121"/>
                <a:gd name="T37" fmla="*/ 83197 h 733367"/>
                <a:gd name="T38" fmla="*/ 0 w 790121"/>
                <a:gd name="T39" fmla="*/ 45850 h 733367"/>
                <a:gd name="T40" fmla="*/ 7386 w 790121"/>
                <a:gd name="T41" fmla="*/ 7590 h 733367"/>
                <a:gd name="T42" fmla="*/ 7386 w 790121"/>
                <a:gd name="T43" fmla="*/ 30166 h 733367"/>
                <a:gd name="T44" fmla="*/ 29961 w 790121"/>
                <a:gd name="T45" fmla="*/ 30166 h 733367"/>
                <a:gd name="T46" fmla="*/ 29961 w 790121"/>
                <a:gd name="T47" fmla="*/ 7590 h 733367"/>
                <a:gd name="T48" fmla="*/ 7386 w 790121"/>
                <a:gd name="T49" fmla="*/ 7590 h 733367"/>
                <a:gd name="T50" fmla="*/ 45646 w 790121"/>
                <a:gd name="T51" fmla="*/ 205 h 733367"/>
                <a:gd name="T52" fmla="*/ 82438 w 790121"/>
                <a:gd name="T53" fmla="*/ 205 h 733367"/>
                <a:gd name="T54" fmla="*/ 75476 w 790121"/>
                <a:gd name="T55" fmla="*/ 7590 h 733367"/>
                <a:gd name="T56" fmla="*/ 53031 w 790121"/>
                <a:gd name="T57" fmla="*/ 7590 h 733367"/>
                <a:gd name="T58" fmla="*/ 53031 w 790121"/>
                <a:gd name="T59" fmla="*/ 30166 h 733367"/>
                <a:gd name="T60" fmla="*/ 75607 w 790121"/>
                <a:gd name="T61" fmla="*/ 30166 h 733367"/>
                <a:gd name="T62" fmla="*/ 75607 w 790121"/>
                <a:gd name="T63" fmla="*/ 21368 h 733367"/>
                <a:gd name="T64" fmla="*/ 82992 w 790121"/>
                <a:gd name="T65" fmla="*/ 13535 h 733367"/>
                <a:gd name="T66" fmla="*/ 82992 w 790121"/>
                <a:gd name="T67" fmla="*/ 37551 h 733367"/>
                <a:gd name="T68" fmla="*/ 45646 w 790121"/>
                <a:gd name="T69" fmla="*/ 37551 h 733367"/>
                <a:gd name="T70" fmla="*/ 45646 w 790121"/>
                <a:gd name="T71" fmla="*/ 205 h 733367"/>
                <a:gd name="T72" fmla="*/ 0 w 790121"/>
                <a:gd name="T73" fmla="*/ 205 h 733367"/>
                <a:gd name="T74" fmla="*/ 37347 w 790121"/>
                <a:gd name="T75" fmla="*/ 205 h 733367"/>
                <a:gd name="T76" fmla="*/ 37347 w 790121"/>
                <a:gd name="T77" fmla="*/ 37551 h 733367"/>
                <a:gd name="T78" fmla="*/ 0 w 790121"/>
                <a:gd name="T79" fmla="*/ 37551 h 733367"/>
                <a:gd name="T80" fmla="*/ 0 w 790121"/>
                <a:gd name="T81" fmla="*/ 205 h 733367"/>
                <a:gd name="T82" fmla="*/ 86719 w 790121"/>
                <a:gd name="T83" fmla="*/ 0 h 733367"/>
                <a:gd name="T84" fmla="*/ 89635 w 790121"/>
                <a:gd name="T85" fmla="*/ 2916 h 733367"/>
                <a:gd name="T86" fmla="*/ 68073 w 790121"/>
                <a:gd name="T87" fmla="*/ 24478 h 733367"/>
                <a:gd name="T88" fmla="*/ 68107 w 790121"/>
                <a:gd name="T89" fmla="*/ 24511 h 733367"/>
                <a:gd name="T90" fmla="*/ 65380 w 790121"/>
                <a:gd name="T91" fmla="*/ 27237 h 733367"/>
                <a:gd name="T92" fmla="*/ 54587 w 790121"/>
                <a:gd name="T93" fmla="*/ 16444 h 733367"/>
                <a:gd name="T94" fmla="*/ 57313 w 790121"/>
                <a:gd name="T95" fmla="*/ 13717 h 733367"/>
                <a:gd name="T96" fmla="*/ 65157 w 790121"/>
                <a:gd name="T97" fmla="*/ 21561 h 733367"/>
                <a:gd name="T98" fmla="*/ 86719 w 790121"/>
                <a:gd name="T99" fmla="*/ 0 h 733367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790121" h="733367">
                  <a:moveTo>
                    <a:pt x="164601" y="513898"/>
                  </a:moveTo>
                  <a:cubicBezTo>
                    <a:pt x="194903" y="513898"/>
                    <a:pt x="219468" y="538463"/>
                    <a:pt x="219468" y="568765"/>
                  </a:cubicBezTo>
                  <a:cubicBezTo>
                    <a:pt x="219468" y="599067"/>
                    <a:pt x="194903" y="623632"/>
                    <a:pt x="164601" y="623632"/>
                  </a:cubicBezTo>
                  <a:cubicBezTo>
                    <a:pt x="134299" y="623632"/>
                    <a:pt x="109734" y="599067"/>
                    <a:pt x="109734" y="568765"/>
                  </a:cubicBezTo>
                  <a:cubicBezTo>
                    <a:pt x="109734" y="538463"/>
                    <a:pt x="134299" y="513898"/>
                    <a:pt x="164601" y="513898"/>
                  </a:cubicBezTo>
                  <a:close/>
                  <a:moveTo>
                    <a:pt x="65100" y="469264"/>
                  </a:moveTo>
                  <a:lnTo>
                    <a:pt x="65100" y="668267"/>
                  </a:lnTo>
                  <a:lnTo>
                    <a:pt x="264103" y="668267"/>
                  </a:lnTo>
                  <a:lnTo>
                    <a:pt x="264103" y="469264"/>
                  </a:lnTo>
                  <a:lnTo>
                    <a:pt x="65100" y="469264"/>
                  </a:lnTo>
                  <a:close/>
                  <a:moveTo>
                    <a:pt x="402359" y="404164"/>
                  </a:moveTo>
                  <a:lnTo>
                    <a:pt x="731562" y="404164"/>
                  </a:lnTo>
                  <a:lnTo>
                    <a:pt x="731562" y="733367"/>
                  </a:lnTo>
                  <a:lnTo>
                    <a:pt x="402359" y="733367"/>
                  </a:lnTo>
                  <a:lnTo>
                    <a:pt x="402359" y="404164"/>
                  </a:lnTo>
                  <a:close/>
                  <a:moveTo>
                    <a:pt x="0" y="404164"/>
                  </a:moveTo>
                  <a:lnTo>
                    <a:pt x="329203" y="404164"/>
                  </a:lnTo>
                  <a:lnTo>
                    <a:pt x="329203" y="733367"/>
                  </a:lnTo>
                  <a:lnTo>
                    <a:pt x="0" y="733367"/>
                  </a:lnTo>
                  <a:lnTo>
                    <a:pt x="0" y="404164"/>
                  </a:lnTo>
                  <a:close/>
                  <a:moveTo>
                    <a:pt x="65100" y="66905"/>
                  </a:moveTo>
                  <a:lnTo>
                    <a:pt x="65100" y="265908"/>
                  </a:lnTo>
                  <a:lnTo>
                    <a:pt x="264103" y="265908"/>
                  </a:lnTo>
                  <a:lnTo>
                    <a:pt x="264103" y="66905"/>
                  </a:lnTo>
                  <a:lnTo>
                    <a:pt x="65100" y="66905"/>
                  </a:lnTo>
                  <a:close/>
                  <a:moveTo>
                    <a:pt x="402359" y="1806"/>
                  </a:moveTo>
                  <a:lnTo>
                    <a:pt x="726682" y="1806"/>
                  </a:lnTo>
                  <a:lnTo>
                    <a:pt x="665305" y="66906"/>
                  </a:lnTo>
                  <a:lnTo>
                    <a:pt x="467459" y="66906"/>
                  </a:lnTo>
                  <a:lnTo>
                    <a:pt x="467459" y="265909"/>
                  </a:lnTo>
                  <a:lnTo>
                    <a:pt x="666462" y="265909"/>
                  </a:lnTo>
                  <a:lnTo>
                    <a:pt x="666462" y="188355"/>
                  </a:lnTo>
                  <a:lnTo>
                    <a:pt x="731562" y="119306"/>
                  </a:lnTo>
                  <a:lnTo>
                    <a:pt x="731562" y="331009"/>
                  </a:lnTo>
                  <a:lnTo>
                    <a:pt x="402359" y="331009"/>
                  </a:lnTo>
                  <a:lnTo>
                    <a:pt x="402359" y="1806"/>
                  </a:lnTo>
                  <a:close/>
                  <a:moveTo>
                    <a:pt x="0" y="1805"/>
                  </a:moveTo>
                  <a:lnTo>
                    <a:pt x="329203" y="1805"/>
                  </a:lnTo>
                  <a:lnTo>
                    <a:pt x="329203" y="331008"/>
                  </a:lnTo>
                  <a:lnTo>
                    <a:pt x="0" y="331008"/>
                  </a:lnTo>
                  <a:lnTo>
                    <a:pt x="0" y="1805"/>
                  </a:lnTo>
                  <a:close/>
                  <a:moveTo>
                    <a:pt x="764419" y="0"/>
                  </a:moveTo>
                  <a:lnTo>
                    <a:pt x="790121" y="25703"/>
                  </a:lnTo>
                  <a:lnTo>
                    <a:pt x="600057" y="215767"/>
                  </a:lnTo>
                  <a:lnTo>
                    <a:pt x="600352" y="216061"/>
                  </a:lnTo>
                  <a:lnTo>
                    <a:pt x="576318" y="240095"/>
                  </a:lnTo>
                  <a:lnTo>
                    <a:pt x="481177" y="144952"/>
                  </a:lnTo>
                  <a:lnTo>
                    <a:pt x="505210" y="120919"/>
                  </a:lnTo>
                  <a:lnTo>
                    <a:pt x="574355" y="190064"/>
                  </a:lnTo>
                  <a:lnTo>
                    <a:pt x="764419" y="0"/>
                  </a:lnTo>
                  <a:close/>
                </a:path>
              </a:pathLst>
            </a:custGeom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 useBgFill="1">
          <p:nvSpPr>
            <p:cNvPr id="24587" name="同侧圆角矩形 42"/>
            <p:cNvSpPr>
              <a:spLocks noChangeAspect="1" noChangeArrowheads="1"/>
            </p:cNvSpPr>
            <p:nvPr/>
          </p:nvSpPr>
          <p:spPr bwMode="auto">
            <a:xfrm>
              <a:off x="315211" y="1286094"/>
              <a:ext cx="453982" cy="517080"/>
            </a:xfrm>
            <a:custGeom>
              <a:avLst/>
              <a:gdLst>
                <a:gd name="T0" fmla="*/ 56883 w 720080"/>
                <a:gd name="T1" fmla="*/ 63898 h 820163"/>
                <a:gd name="T2" fmla="*/ 45507 w 720080"/>
                <a:gd name="T3" fmla="*/ 75274 h 820163"/>
                <a:gd name="T4" fmla="*/ 50183 w 720080"/>
                <a:gd name="T5" fmla="*/ 84225 h 820163"/>
                <a:gd name="T6" fmla="*/ 50183 w 720080"/>
                <a:gd name="T7" fmla="*/ 102493 h 820163"/>
                <a:gd name="T8" fmla="*/ 56883 w 720080"/>
                <a:gd name="T9" fmla="*/ 109193 h 820163"/>
                <a:gd name="T10" fmla="*/ 63583 w 720080"/>
                <a:gd name="T11" fmla="*/ 102493 h 820163"/>
                <a:gd name="T12" fmla="*/ 63583 w 720080"/>
                <a:gd name="T13" fmla="*/ 84225 h 820163"/>
                <a:gd name="T14" fmla="*/ 68260 w 720080"/>
                <a:gd name="T15" fmla="*/ 75274 h 820163"/>
                <a:gd name="T16" fmla="*/ 56883 w 720080"/>
                <a:gd name="T17" fmla="*/ 63898 h 820163"/>
                <a:gd name="T18" fmla="*/ 56883 w 720080"/>
                <a:gd name="T19" fmla="*/ 0 h 820163"/>
                <a:gd name="T20" fmla="*/ 92596 w 720080"/>
                <a:gd name="T21" fmla="*/ 35287 h 820163"/>
                <a:gd name="T22" fmla="*/ 78508 w 720080"/>
                <a:gd name="T23" fmla="*/ 35287 h 820163"/>
                <a:gd name="T24" fmla="*/ 56883 w 720080"/>
                <a:gd name="T25" fmla="*/ 14095 h 820163"/>
                <a:gd name="T26" fmla="*/ 35148 w 720080"/>
                <a:gd name="T27" fmla="*/ 35830 h 820163"/>
                <a:gd name="T28" fmla="*/ 35148 w 720080"/>
                <a:gd name="T29" fmla="*/ 43219 h 820163"/>
                <a:gd name="T30" fmla="*/ 99373 w 720080"/>
                <a:gd name="T31" fmla="*/ 43219 h 820163"/>
                <a:gd name="T32" fmla="*/ 113766 w 720080"/>
                <a:gd name="T33" fmla="*/ 57612 h 820163"/>
                <a:gd name="T34" fmla="*/ 113766 w 720080"/>
                <a:gd name="T35" fmla="*/ 115184 h 820163"/>
                <a:gd name="T36" fmla="*/ 99373 w 720080"/>
                <a:gd name="T37" fmla="*/ 129578 h 820163"/>
                <a:gd name="T38" fmla="*/ 14393 w 720080"/>
                <a:gd name="T39" fmla="*/ 129578 h 820163"/>
                <a:gd name="T40" fmla="*/ 0 w 720080"/>
                <a:gd name="T41" fmla="*/ 115184 h 820163"/>
                <a:gd name="T42" fmla="*/ 0 w 720080"/>
                <a:gd name="T43" fmla="*/ 57612 h 820163"/>
                <a:gd name="T44" fmla="*/ 14393 w 720080"/>
                <a:gd name="T45" fmla="*/ 43219 h 820163"/>
                <a:gd name="T46" fmla="*/ 21123 w 720080"/>
                <a:gd name="T47" fmla="*/ 43219 h 820163"/>
                <a:gd name="T48" fmla="*/ 21123 w 720080"/>
                <a:gd name="T49" fmla="*/ 35760 h 820163"/>
                <a:gd name="T50" fmla="*/ 56883 w 720080"/>
                <a:gd name="T51" fmla="*/ 0 h 820163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720080" h="820163">
                  <a:moveTo>
                    <a:pt x="360040" y="404440"/>
                  </a:moveTo>
                  <a:cubicBezTo>
                    <a:pt x="320271" y="404440"/>
                    <a:pt x="288032" y="436679"/>
                    <a:pt x="288032" y="476448"/>
                  </a:cubicBezTo>
                  <a:cubicBezTo>
                    <a:pt x="288032" y="500028"/>
                    <a:pt x="299366" y="520960"/>
                    <a:pt x="317629" y="533101"/>
                  </a:cubicBezTo>
                  <a:lnTo>
                    <a:pt x="317629" y="648728"/>
                  </a:lnTo>
                  <a:cubicBezTo>
                    <a:pt x="317629" y="672150"/>
                    <a:pt x="336617" y="691138"/>
                    <a:pt x="360040" y="691138"/>
                  </a:cubicBezTo>
                  <a:cubicBezTo>
                    <a:pt x="383462" y="691138"/>
                    <a:pt x="402450" y="672150"/>
                    <a:pt x="402450" y="648728"/>
                  </a:cubicBezTo>
                  <a:lnTo>
                    <a:pt x="402450" y="533101"/>
                  </a:lnTo>
                  <a:cubicBezTo>
                    <a:pt x="420714" y="520962"/>
                    <a:pt x="432048" y="500028"/>
                    <a:pt x="432048" y="476448"/>
                  </a:cubicBezTo>
                  <a:cubicBezTo>
                    <a:pt x="432048" y="436679"/>
                    <a:pt x="399809" y="404440"/>
                    <a:pt x="360040" y="404440"/>
                  </a:cubicBezTo>
                  <a:close/>
                  <a:moveTo>
                    <a:pt x="360040" y="0"/>
                  </a:moveTo>
                  <a:cubicBezTo>
                    <a:pt x="484045" y="0"/>
                    <a:pt x="584759" y="99721"/>
                    <a:pt x="586082" y="223348"/>
                  </a:cubicBezTo>
                  <a:lnTo>
                    <a:pt x="496917" y="223348"/>
                  </a:lnTo>
                  <a:cubicBezTo>
                    <a:pt x="495736" y="148950"/>
                    <a:pt x="434865" y="89214"/>
                    <a:pt x="360041" y="89214"/>
                  </a:cubicBezTo>
                  <a:cubicBezTo>
                    <a:pt x="284064" y="89214"/>
                    <a:pt x="222472" y="150806"/>
                    <a:pt x="222472" y="226783"/>
                  </a:cubicBezTo>
                  <a:lnTo>
                    <a:pt x="222472" y="273553"/>
                  </a:lnTo>
                  <a:lnTo>
                    <a:pt x="628977" y="273553"/>
                  </a:lnTo>
                  <a:cubicBezTo>
                    <a:pt x="679292" y="273553"/>
                    <a:pt x="720080" y="314341"/>
                    <a:pt x="720080" y="364656"/>
                  </a:cubicBezTo>
                  <a:lnTo>
                    <a:pt x="720080" y="729060"/>
                  </a:lnTo>
                  <a:cubicBezTo>
                    <a:pt x="720080" y="779375"/>
                    <a:pt x="679292" y="820163"/>
                    <a:pt x="628977" y="820163"/>
                  </a:cubicBezTo>
                  <a:lnTo>
                    <a:pt x="91103" y="820163"/>
                  </a:lnTo>
                  <a:cubicBezTo>
                    <a:pt x="40788" y="820163"/>
                    <a:pt x="0" y="779375"/>
                    <a:pt x="0" y="729060"/>
                  </a:cubicBezTo>
                  <a:lnTo>
                    <a:pt x="0" y="364656"/>
                  </a:lnTo>
                  <a:cubicBezTo>
                    <a:pt x="0" y="314341"/>
                    <a:pt x="40788" y="273553"/>
                    <a:pt x="91103" y="273553"/>
                  </a:cubicBezTo>
                  <a:lnTo>
                    <a:pt x="133696" y="273553"/>
                  </a:lnTo>
                  <a:lnTo>
                    <a:pt x="133696" y="226344"/>
                  </a:lnTo>
                  <a:cubicBezTo>
                    <a:pt x="133696" y="101338"/>
                    <a:pt x="235034" y="0"/>
                    <a:pt x="360040" y="0"/>
                  </a:cubicBezTo>
                  <a:close/>
                </a:path>
              </a:pathLst>
            </a:custGeom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 useBgFill="1">
          <p:nvSpPr>
            <p:cNvPr id="24588" name="圆角矩形 82"/>
            <p:cNvSpPr>
              <a:spLocks noChangeArrowheads="1"/>
            </p:cNvSpPr>
            <p:nvPr/>
          </p:nvSpPr>
          <p:spPr bwMode="auto">
            <a:xfrm>
              <a:off x="1281349" y="2205009"/>
              <a:ext cx="523117" cy="373655"/>
            </a:xfrm>
            <a:custGeom>
              <a:avLst/>
              <a:gdLst>
                <a:gd name="T0" fmla="*/ 30537 w 887502"/>
                <a:gd name="T1" fmla="*/ 56517 h 633930"/>
                <a:gd name="T2" fmla="*/ 55059 w 887502"/>
                <a:gd name="T3" fmla="*/ 56517 h 633930"/>
                <a:gd name="T4" fmla="*/ 55059 w 887502"/>
                <a:gd name="T5" fmla="*/ 62609 h 633930"/>
                <a:gd name="T6" fmla="*/ 30537 w 887502"/>
                <a:gd name="T7" fmla="*/ 62609 h 633930"/>
                <a:gd name="T8" fmla="*/ 30537 w 887502"/>
                <a:gd name="T9" fmla="*/ 56517 h 633930"/>
                <a:gd name="T10" fmla="*/ 16411 w 887502"/>
                <a:gd name="T11" fmla="*/ 56517 h 633930"/>
                <a:gd name="T12" fmla="*/ 24487 w 887502"/>
                <a:gd name="T13" fmla="*/ 56517 h 633930"/>
                <a:gd name="T14" fmla="*/ 24487 w 887502"/>
                <a:gd name="T15" fmla="*/ 62609 h 633930"/>
                <a:gd name="T16" fmla="*/ 16411 w 887502"/>
                <a:gd name="T17" fmla="*/ 62609 h 633930"/>
                <a:gd name="T18" fmla="*/ 16411 w 887502"/>
                <a:gd name="T19" fmla="*/ 56517 h 633930"/>
                <a:gd name="T20" fmla="*/ 10170 w 887502"/>
                <a:gd name="T21" fmla="*/ 38258 h 633930"/>
                <a:gd name="T22" fmla="*/ 10170 w 887502"/>
                <a:gd name="T23" fmla="*/ 62856 h 633930"/>
                <a:gd name="T24" fmla="*/ 15139 w 887502"/>
                <a:gd name="T25" fmla="*/ 67826 h 633930"/>
                <a:gd name="T26" fmla="*/ 91985 w 887502"/>
                <a:gd name="T27" fmla="*/ 67826 h 633930"/>
                <a:gd name="T28" fmla="*/ 96954 w 887502"/>
                <a:gd name="T29" fmla="*/ 62856 h 633930"/>
                <a:gd name="T30" fmla="*/ 96954 w 887502"/>
                <a:gd name="T31" fmla="*/ 38258 h 633930"/>
                <a:gd name="T32" fmla="*/ 10170 w 887502"/>
                <a:gd name="T33" fmla="*/ 38258 h 633930"/>
                <a:gd name="T34" fmla="*/ 15139 w 887502"/>
                <a:gd name="T35" fmla="*/ 8692 h 633930"/>
                <a:gd name="T36" fmla="*/ 10170 w 887502"/>
                <a:gd name="T37" fmla="*/ 13661 h 633930"/>
                <a:gd name="T38" fmla="*/ 10170 w 887502"/>
                <a:gd name="T39" fmla="*/ 26075 h 633930"/>
                <a:gd name="T40" fmla="*/ 96954 w 887502"/>
                <a:gd name="T41" fmla="*/ 26075 h 633930"/>
                <a:gd name="T42" fmla="*/ 96954 w 887502"/>
                <a:gd name="T43" fmla="*/ 13661 h 633930"/>
                <a:gd name="T44" fmla="*/ 91985 w 887502"/>
                <a:gd name="T45" fmla="*/ 8692 h 633930"/>
                <a:gd name="T46" fmla="*/ 15139 w 887502"/>
                <a:gd name="T47" fmla="*/ 8692 h 633930"/>
                <a:gd name="T48" fmla="*/ 12753 w 887502"/>
                <a:gd name="T49" fmla="*/ 0 h 633930"/>
                <a:gd name="T50" fmla="*/ 94371 w 887502"/>
                <a:gd name="T51" fmla="*/ 0 h 633930"/>
                <a:gd name="T52" fmla="*/ 107124 w 887502"/>
                <a:gd name="T53" fmla="*/ 12753 h 633930"/>
                <a:gd name="T54" fmla="*/ 107124 w 887502"/>
                <a:gd name="T55" fmla="*/ 63764 h 633930"/>
                <a:gd name="T56" fmla="*/ 94371 w 887502"/>
                <a:gd name="T57" fmla="*/ 76517 h 633930"/>
                <a:gd name="T58" fmla="*/ 12753 w 887502"/>
                <a:gd name="T59" fmla="*/ 76517 h 633930"/>
                <a:gd name="T60" fmla="*/ 0 w 887502"/>
                <a:gd name="T61" fmla="*/ 63764 h 633930"/>
                <a:gd name="T62" fmla="*/ 0 w 887502"/>
                <a:gd name="T63" fmla="*/ 12753 h 633930"/>
                <a:gd name="T64" fmla="*/ 12753 w 887502"/>
                <a:gd name="T65" fmla="*/ 0 h 63393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887502" h="633930">
                  <a:moveTo>
                    <a:pt x="252991" y="468232"/>
                  </a:moveTo>
                  <a:lnTo>
                    <a:pt x="456157" y="468232"/>
                  </a:lnTo>
                  <a:lnTo>
                    <a:pt x="456157" y="518703"/>
                  </a:lnTo>
                  <a:lnTo>
                    <a:pt x="252991" y="518703"/>
                  </a:lnTo>
                  <a:lnTo>
                    <a:pt x="252991" y="468232"/>
                  </a:lnTo>
                  <a:close/>
                  <a:moveTo>
                    <a:pt x="135958" y="468232"/>
                  </a:moveTo>
                  <a:lnTo>
                    <a:pt x="202865" y="468232"/>
                  </a:lnTo>
                  <a:lnTo>
                    <a:pt x="202865" y="518703"/>
                  </a:lnTo>
                  <a:lnTo>
                    <a:pt x="135958" y="518703"/>
                  </a:lnTo>
                  <a:lnTo>
                    <a:pt x="135958" y="468232"/>
                  </a:lnTo>
                  <a:close/>
                  <a:moveTo>
                    <a:pt x="84254" y="316965"/>
                  </a:moveTo>
                  <a:lnTo>
                    <a:pt x="84254" y="520751"/>
                  </a:lnTo>
                  <a:cubicBezTo>
                    <a:pt x="84254" y="543490"/>
                    <a:pt x="102687" y="561923"/>
                    <a:pt x="125426" y="561923"/>
                  </a:cubicBezTo>
                  <a:lnTo>
                    <a:pt x="762076" y="561923"/>
                  </a:lnTo>
                  <a:cubicBezTo>
                    <a:pt x="784815" y="561923"/>
                    <a:pt x="803248" y="543490"/>
                    <a:pt x="803248" y="520751"/>
                  </a:cubicBezTo>
                  <a:lnTo>
                    <a:pt x="803248" y="316965"/>
                  </a:lnTo>
                  <a:lnTo>
                    <a:pt x="84254" y="316965"/>
                  </a:lnTo>
                  <a:close/>
                  <a:moveTo>
                    <a:pt x="125426" y="72009"/>
                  </a:moveTo>
                  <a:cubicBezTo>
                    <a:pt x="102687" y="72009"/>
                    <a:pt x="84254" y="90442"/>
                    <a:pt x="84254" y="113181"/>
                  </a:cubicBezTo>
                  <a:lnTo>
                    <a:pt x="84254" y="216024"/>
                  </a:lnTo>
                  <a:lnTo>
                    <a:pt x="803248" y="216024"/>
                  </a:lnTo>
                  <a:lnTo>
                    <a:pt x="803248" y="113181"/>
                  </a:lnTo>
                  <a:cubicBezTo>
                    <a:pt x="803248" y="90442"/>
                    <a:pt x="784815" y="72009"/>
                    <a:pt x="762076" y="72009"/>
                  </a:cubicBezTo>
                  <a:lnTo>
                    <a:pt x="125426" y="72009"/>
                  </a:lnTo>
                  <a:close/>
                  <a:moveTo>
                    <a:pt x="105657" y="0"/>
                  </a:moveTo>
                  <a:lnTo>
                    <a:pt x="781845" y="0"/>
                  </a:lnTo>
                  <a:cubicBezTo>
                    <a:pt x="840198" y="0"/>
                    <a:pt x="887502" y="47304"/>
                    <a:pt x="887502" y="105657"/>
                  </a:cubicBezTo>
                  <a:lnTo>
                    <a:pt x="887502" y="528273"/>
                  </a:lnTo>
                  <a:cubicBezTo>
                    <a:pt x="887502" y="586626"/>
                    <a:pt x="840198" y="633930"/>
                    <a:pt x="781845" y="633930"/>
                  </a:cubicBezTo>
                  <a:lnTo>
                    <a:pt x="105657" y="633930"/>
                  </a:lnTo>
                  <a:cubicBezTo>
                    <a:pt x="47304" y="633930"/>
                    <a:pt x="0" y="586626"/>
                    <a:pt x="0" y="528273"/>
                  </a:cubicBezTo>
                  <a:lnTo>
                    <a:pt x="0" y="105657"/>
                  </a:lnTo>
                  <a:cubicBezTo>
                    <a:pt x="0" y="47304"/>
                    <a:pt x="47304" y="0"/>
                    <a:pt x="105657" y="0"/>
                  </a:cubicBezTo>
                  <a:close/>
                </a:path>
              </a:pathLst>
            </a:custGeom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 useBgFill="1">
          <p:nvSpPr>
            <p:cNvPr id="24589" name="等腰三角形 93"/>
            <p:cNvSpPr>
              <a:spLocks noChangeArrowheads="1"/>
            </p:cNvSpPr>
            <p:nvPr/>
          </p:nvSpPr>
          <p:spPr bwMode="auto">
            <a:xfrm flipV="1">
              <a:off x="2101095" y="1039866"/>
              <a:ext cx="495312" cy="442849"/>
            </a:xfrm>
            <a:custGeom>
              <a:avLst/>
              <a:gdLst>
                <a:gd name="T0" fmla="*/ 1501 w 2717007"/>
                <a:gd name="T1" fmla="*/ 716 h 2429224"/>
                <a:gd name="T2" fmla="*/ 1858 w 2717007"/>
                <a:gd name="T3" fmla="*/ 358 h 2429224"/>
                <a:gd name="T4" fmla="*/ 1501 w 2717007"/>
                <a:gd name="T5" fmla="*/ 0 h 2429224"/>
                <a:gd name="T6" fmla="*/ 1142 w 2717007"/>
                <a:gd name="T7" fmla="*/ 358 h 2429224"/>
                <a:gd name="T8" fmla="*/ 1501 w 2717007"/>
                <a:gd name="T9" fmla="*/ 716 h 2429224"/>
                <a:gd name="T10" fmla="*/ 1549 w 2717007"/>
                <a:gd name="T11" fmla="*/ 1253 h 2429224"/>
                <a:gd name="T12" fmla="*/ 2048 w 2717007"/>
                <a:gd name="T13" fmla="*/ 1130 h 2429224"/>
                <a:gd name="T14" fmla="*/ 1795 w 2717007"/>
                <a:gd name="T15" fmla="*/ 838 h 2429224"/>
                <a:gd name="T16" fmla="*/ 1535 w 2717007"/>
                <a:gd name="T17" fmla="*/ 887 h 2429224"/>
                <a:gd name="T18" fmla="*/ 1204 w 2717007"/>
                <a:gd name="T19" fmla="*/ 839 h 2429224"/>
                <a:gd name="T20" fmla="*/ 952 w 2717007"/>
                <a:gd name="T21" fmla="*/ 1132 h 2429224"/>
                <a:gd name="T22" fmla="*/ 1549 w 2717007"/>
                <a:gd name="T23" fmla="*/ 1253 h 2429224"/>
                <a:gd name="T24" fmla="*/ 1571 w 2717007"/>
                <a:gd name="T25" fmla="*/ 1995 h 2429224"/>
                <a:gd name="T26" fmla="*/ 2548 w 2717007"/>
                <a:gd name="T27" fmla="*/ 1710 h 2429224"/>
                <a:gd name="T28" fmla="*/ 2253 w 2717007"/>
                <a:gd name="T29" fmla="*/ 1369 h 2429224"/>
                <a:gd name="T30" fmla="*/ 1556 w 2717007"/>
                <a:gd name="T31" fmla="*/ 1555 h 2429224"/>
                <a:gd name="T32" fmla="*/ 747 w 2717007"/>
                <a:gd name="T33" fmla="*/ 1369 h 2429224"/>
                <a:gd name="T34" fmla="*/ 453 w 2717007"/>
                <a:gd name="T35" fmla="*/ 1709 h 2429224"/>
                <a:gd name="T36" fmla="*/ 1571 w 2717007"/>
                <a:gd name="T37" fmla="*/ 1995 h 2429224"/>
                <a:gd name="T38" fmla="*/ 1581 w 2717007"/>
                <a:gd name="T39" fmla="*/ 2682 h 2429224"/>
                <a:gd name="T40" fmla="*/ 3001 w 2717007"/>
                <a:gd name="T41" fmla="*/ 2235 h 2429224"/>
                <a:gd name="T42" fmla="*/ 2705 w 2717007"/>
                <a:gd name="T43" fmla="*/ 1892 h 2429224"/>
                <a:gd name="T44" fmla="*/ 1567 w 2717007"/>
                <a:gd name="T45" fmla="*/ 2233 h 2429224"/>
                <a:gd name="T46" fmla="*/ 295 w 2717007"/>
                <a:gd name="T47" fmla="*/ 1892 h 2429224"/>
                <a:gd name="T48" fmla="*/ 0 w 2717007"/>
                <a:gd name="T49" fmla="*/ 2235 h 2429224"/>
                <a:gd name="T50" fmla="*/ 1581 w 2717007"/>
                <a:gd name="T51" fmla="*/ 2682 h 2429224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2717007" h="2429224">
                  <a:moveTo>
                    <a:pt x="1358503" y="648072"/>
                  </a:moveTo>
                  <a:cubicBezTo>
                    <a:pt x="1537463" y="648072"/>
                    <a:pt x="1682539" y="502996"/>
                    <a:pt x="1682539" y="324036"/>
                  </a:cubicBezTo>
                  <a:cubicBezTo>
                    <a:pt x="1682539" y="145076"/>
                    <a:pt x="1537463" y="0"/>
                    <a:pt x="1358503" y="0"/>
                  </a:cubicBezTo>
                  <a:cubicBezTo>
                    <a:pt x="1179543" y="0"/>
                    <a:pt x="1034467" y="145076"/>
                    <a:pt x="1034467" y="324036"/>
                  </a:cubicBezTo>
                  <a:cubicBezTo>
                    <a:pt x="1034467" y="502996"/>
                    <a:pt x="1179543" y="648072"/>
                    <a:pt x="1358503" y="648072"/>
                  </a:cubicBezTo>
                  <a:close/>
                  <a:moveTo>
                    <a:pt x="1402262" y="1134334"/>
                  </a:moveTo>
                  <a:cubicBezTo>
                    <a:pt x="1562756" y="1128436"/>
                    <a:pt x="1716101" y="1090717"/>
                    <a:pt x="1854002" y="1023451"/>
                  </a:cubicBezTo>
                  <a:lnTo>
                    <a:pt x="1625691" y="758896"/>
                  </a:lnTo>
                  <a:cubicBezTo>
                    <a:pt x="1551421" y="785877"/>
                    <a:pt x="1472051" y="800371"/>
                    <a:pt x="1390101" y="803383"/>
                  </a:cubicBezTo>
                  <a:cubicBezTo>
                    <a:pt x="1285979" y="807209"/>
                    <a:pt x="1184650" y="792244"/>
                    <a:pt x="1090254" y="759948"/>
                  </a:cubicBezTo>
                  <a:lnTo>
                    <a:pt x="861920" y="1024529"/>
                  </a:lnTo>
                  <a:cubicBezTo>
                    <a:pt x="1026514" y="1102571"/>
                    <a:pt x="1210983" y="1141364"/>
                    <a:pt x="1402262" y="1134334"/>
                  </a:cubicBezTo>
                  <a:close/>
                  <a:moveTo>
                    <a:pt x="1421965" y="1806188"/>
                  </a:moveTo>
                  <a:cubicBezTo>
                    <a:pt x="1742263" y="1795273"/>
                    <a:pt x="2044583" y="1703242"/>
                    <a:pt x="2306703" y="1548017"/>
                  </a:cubicBezTo>
                  <a:lnTo>
                    <a:pt x="2040348" y="1239380"/>
                  </a:lnTo>
                  <a:cubicBezTo>
                    <a:pt x="1849899" y="1340878"/>
                    <a:pt x="1634860" y="1400163"/>
                    <a:pt x="1408392" y="1407879"/>
                  </a:cubicBezTo>
                  <a:cubicBezTo>
                    <a:pt x="1146898" y="1416790"/>
                    <a:pt x="895927" y="1356070"/>
                    <a:pt x="676387" y="1239515"/>
                  </a:cubicBezTo>
                  <a:lnTo>
                    <a:pt x="410321" y="1547819"/>
                  </a:lnTo>
                  <a:cubicBezTo>
                    <a:pt x="708332" y="1724445"/>
                    <a:pt x="1057093" y="1818621"/>
                    <a:pt x="1421965" y="1806188"/>
                  </a:cubicBezTo>
                  <a:close/>
                  <a:moveTo>
                    <a:pt x="1431094" y="2428153"/>
                  </a:moveTo>
                  <a:cubicBezTo>
                    <a:pt x="1901625" y="2414402"/>
                    <a:pt x="2343755" y="2269246"/>
                    <a:pt x="2717007" y="2023457"/>
                  </a:cubicBezTo>
                  <a:lnTo>
                    <a:pt x="2448778" y="1712646"/>
                  </a:lnTo>
                  <a:cubicBezTo>
                    <a:pt x="2146604" y="1900630"/>
                    <a:pt x="1793663" y="2011031"/>
                    <a:pt x="1419227" y="2021974"/>
                  </a:cubicBezTo>
                  <a:cubicBezTo>
                    <a:pt x="1002050" y="2034166"/>
                    <a:pt x="604300" y="1921550"/>
                    <a:pt x="267412" y="1713414"/>
                  </a:cubicBezTo>
                  <a:lnTo>
                    <a:pt x="0" y="2023278"/>
                  </a:lnTo>
                  <a:cubicBezTo>
                    <a:pt x="413380" y="2295422"/>
                    <a:pt x="909534" y="2443395"/>
                    <a:pt x="1431094" y="2428153"/>
                  </a:cubicBezTo>
                  <a:close/>
                </a:path>
              </a:pathLst>
            </a:custGeom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4583" name="TextBox 3"/>
          <p:cNvSpPr>
            <a:spLocks noChangeArrowheads="1"/>
          </p:cNvSpPr>
          <p:nvPr/>
        </p:nvSpPr>
        <p:spPr bwMode="auto">
          <a:xfrm>
            <a:off x="755650" y="796925"/>
            <a:ext cx="3024188" cy="631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zh-CN" sz="2400">
                <a:solidFill>
                  <a:srgbClr val="87C42A"/>
                </a:solidFill>
              </a:rPr>
              <a:t>单击此处添加标题</a:t>
            </a:r>
          </a:p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zh-CN" sz="1100">
                <a:solidFill>
                  <a:srgbClr val="87C42A"/>
                </a:solidFill>
              </a:rPr>
              <a:t>尽量与标题文本语言风格相符合</a:t>
            </a:r>
          </a:p>
        </p:txBody>
      </p:sp>
      <p:pic>
        <p:nvPicPr>
          <p:cNvPr id="24584" name="图片 19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075488" flipH="1">
            <a:off x="884237" y="-781049"/>
            <a:ext cx="784225" cy="248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</p:cSld>
  <p:clrMapOvr>
    <a:masterClrMapping/>
  </p:clrMapOvr>
  <p:transition spd="slow" advClick="0" advTm="4796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2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2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2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10" dur="1000"/>
                                        <p:tgtEl>
                                          <p:spTgt spid="9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2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2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2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2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40" grpId="0" bldLvl="0"/>
      <p:bldP spid="9241" grpId="0" bldLvl="0"/>
      <p:bldP spid="9242" grpId="0" bldLvl="0"/>
      <p:bldP spid="9243" grpId="0" bldLvl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289" name="组合 22"/>
          <p:cNvGrpSpPr>
            <a:grpSpLocks/>
          </p:cNvGrpSpPr>
          <p:nvPr/>
        </p:nvGrpSpPr>
        <p:grpSpPr bwMode="auto">
          <a:xfrm>
            <a:off x="3544888" y="1944688"/>
            <a:ext cx="2466975" cy="784225"/>
            <a:chOff x="0" y="0"/>
            <a:chExt cx="2467410" cy="784830"/>
          </a:xfrm>
        </p:grpSpPr>
        <p:sp>
          <p:nvSpPr>
            <p:cNvPr id="26640" name="TextBox 21"/>
            <p:cNvSpPr>
              <a:spLocks noChangeArrowheads="1"/>
            </p:cNvSpPr>
            <p:nvPr/>
          </p:nvSpPr>
          <p:spPr bwMode="auto">
            <a:xfrm>
              <a:off x="122912" y="0"/>
              <a:ext cx="2344498" cy="7848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Arial" charset="0"/>
                <a:buNone/>
              </a:pPr>
              <a:r>
                <a:rPr lang="zh-CN" altLang="en-US" sz="1100">
                  <a:solidFill>
                    <a:srgbClr val="87C42A"/>
                  </a:solidFill>
                </a:rPr>
                <a:t>单击添加标题</a:t>
              </a:r>
              <a:endParaRPr lang="en-US" altLang="zh-CN" sz="1100">
                <a:solidFill>
                  <a:srgbClr val="87C42A"/>
                </a:solidFill>
              </a:endParaRPr>
            </a:p>
            <a:p>
              <a:pPr eaLnBrk="1" hangingPunct="1">
                <a:spcBef>
                  <a:spcPct val="0"/>
                </a:spcBef>
                <a:buFont typeface="Arial" charset="0"/>
                <a:buNone/>
              </a:pPr>
              <a:r>
                <a:rPr lang="zh-CN" altLang="en-US" sz="700">
                  <a:solidFill>
                    <a:srgbClr val="FFFFFF"/>
                  </a:solidFill>
                </a:rPr>
                <a:t/>
              </a:r>
              <a:br>
                <a:rPr lang="zh-CN" altLang="en-US" sz="700">
                  <a:solidFill>
                    <a:srgbClr val="FFFFFF"/>
                  </a:solidFill>
                </a:rPr>
              </a:br>
              <a:r>
                <a:rPr lang="zh-CN" altLang="en-US" sz="900">
                  <a:solidFill>
                    <a:srgbClr val="FEFEFE"/>
                  </a:solidFill>
                </a:rPr>
                <a:t>在此处添加详细描述文本，尽量与标题文本语言风格相符合，语言描述尽</a:t>
              </a:r>
              <a:endParaRPr lang="en-US" altLang="zh-CN" sz="900">
                <a:solidFill>
                  <a:srgbClr val="FEFEFE"/>
                </a:solidFill>
              </a:endParaRPr>
            </a:p>
            <a:p>
              <a:pPr eaLnBrk="1" hangingPunct="1">
                <a:spcBef>
                  <a:spcPct val="0"/>
                </a:spcBef>
                <a:buFont typeface="Arial" charset="0"/>
                <a:buNone/>
              </a:pPr>
              <a:r>
                <a:rPr lang="zh-CN" altLang="en-US" sz="900">
                  <a:solidFill>
                    <a:srgbClr val="FEFEFE"/>
                  </a:solidFill>
                </a:rPr>
                <a:t>量简洁生动，尽可能概括出段落内容。</a:t>
              </a:r>
              <a:endParaRPr lang="en-US" altLang="zh-CN" sz="900">
                <a:solidFill>
                  <a:srgbClr val="FEFEFE"/>
                </a:solidFill>
              </a:endParaRPr>
            </a:p>
          </p:txBody>
        </p:sp>
        <p:sp>
          <p:nvSpPr>
            <p:cNvPr id="26641" name="等腰三角形 20"/>
            <p:cNvSpPr>
              <a:spLocks noChangeArrowheads="1"/>
            </p:cNvSpPr>
            <p:nvPr/>
          </p:nvSpPr>
          <p:spPr bwMode="auto">
            <a:xfrm rot="5400000">
              <a:off x="-8815" y="64597"/>
              <a:ext cx="127826" cy="110195"/>
            </a:xfrm>
            <a:prstGeom prst="triangle">
              <a:avLst>
                <a:gd name="adj" fmla="val 50000"/>
              </a:avLst>
            </a:prstGeom>
            <a:solidFill>
              <a:srgbClr val="87C4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 typeface="Arial" charset="0"/>
                <a:buNone/>
              </a:pPr>
              <a:endParaRPr lang="zh-CN" altLang="zh-CN" sz="1800">
                <a:solidFill>
                  <a:srgbClr val="00CC99"/>
                </a:solidFill>
                <a:latin typeface="Arial" charset="0"/>
                <a:ea typeface="宋体" charset="-122"/>
              </a:endParaRPr>
            </a:p>
          </p:txBody>
        </p:sp>
      </p:grpSp>
      <p:grpSp>
        <p:nvGrpSpPr>
          <p:cNvPr id="11292" name="组合 28"/>
          <p:cNvGrpSpPr>
            <a:grpSpLocks/>
          </p:cNvGrpSpPr>
          <p:nvPr/>
        </p:nvGrpSpPr>
        <p:grpSpPr bwMode="auto">
          <a:xfrm>
            <a:off x="6002338" y="1944688"/>
            <a:ext cx="2468562" cy="784225"/>
            <a:chOff x="0" y="0"/>
            <a:chExt cx="2467410" cy="784830"/>
          </a:xfrm>
        </p:grpSpPr>
        <p:sp>
          <p:nvSpPr>
            <p:cNvPr id="26638" name="TextBox 29"/>
            <p:cNvSpPr>
              <a:spLocks noChangeArrowheads="1"/>
            </p:cNvSpPr>
            <p:nvPr/>
          </p:nvSpPr>
          <p:spPr bwMode="auto">
            <a:xfrm>
              <a:off x="122912" y="0"/>
              <a:ext cx="2344498" cy="7848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Arial" charset="0"/>
                <a:buNone/>
              </a:pPr>
              <a:r>
                <a:rPr lang="zh-CN" altLang="en-US" sz="1100">
                  <a:solidFill>
                    <a:srgbClr val="87C42A"/>
                  </a:solidFill>
                </a:rPr>
                <a:t>单击添加标题</a:t>
              </a:r>
              <a:endParaRPr lang="en-US" altLang="zh-CN" sz="1100">
                <a:solidFill>
                  <a:srgbClr val="87C42A"/>
                </a:solidFill>
              </a:endParaRPr>
            </a:p>
            <a:p>
              <a:pPr eaLnBrk="1" hangingPunct="1">
                <a:spcBef>
                  <a:spcPct val="0"/>
                </a:spcBef>
                <a:buFont typeface="Arial" charset="0"/>
                <a:buNone/>
              </a:pPr>
              <a:r>
                <a:rPr lang="zh-CN" altLang="en-US" sz="700">
                  <a:solidFill>
                    <a:srgbClr val="FFFFFF"/>
                  </a:solidFill>
                </a:rPr>
                <a:t/>
              </a:r>
              <a:br>
                <a:rPr lang="zh-CN" altLang="en-US" sz="700">
                  <a:solidFill>
                    <a:srgbClr val="FFFFFF"/>
                  </a:solidFill>
                </a:rPr>
              </a:br>
              <a:r>
                <a:rPr lang="zh-CN" altLang="en-US" sz="900">
                  <a:solidFill>
                    <a:srgbClr val="FEFEFE"/>
                  </a:solidFill>
                </a:rPr>
                <a:t>在此处添加详细描述文本，尽量与标题文本语言风格相符合，语言描述尽</a:t>
              </a:r>
              <a:endParaRPr lang="en-US" altLang="zh-CN" sz="900">
                <a:solidFill>
                  <a:srgbClr val="FEFEFE"/>
                </a:solidFill>
              </a:endParaRPr>
            </a:p>
            <a:p>
              <a:pPr eaLnBrk="1" hangingPunct="1">
                <a:spcBef>
                  <a:spcPct val="0"/>
                </a:spcBef>
                <a:buFont typeface="Arial" charset="0"/>
                <a:buNone/>
              </a:pPr>
              <a:r>
                <a:rPr lang="zh-CN" altLang="en-US" sz="900">
                  <a:solidFill>
                    <a:srgbClr val="FEFEFE"/>
                  </a:solidFill>
                </a:rPr>
                <a:t>量简洁生动，尽可能概括出段落内容。</a:t>
              </a:r>
              <a:endParaRPr lang="en-US" altLang="zh-CN" sz="900">
                <a:solidFill>
                  <a:srgbClr val="FEFEFE"/>
                </a:solidFill>
              </a:endParaRPr>
            </a:p>
          </p:txBody>
        </p:sp>
        <p:sp>
          <p:nvSpPr>
            <p:cNvPr id="26639" name="等腰三角形 30"/>
            <p:cNvSpPr>
              <a:spLocks noChangeArrowheads="1"/>
            </p:cNvSpPr>
            <p:nvPr/>
          </p:nvSpPr>
          <p:spPr bwMode="auto">
            <a:xfrm rot="5400000">
              <a:off x="-8815" y="64597"/>
              <a:ext cx="127826" cy="110195"/>
            </a:xfrm>
            <a:prstGeom prst="triangle">
              <a:avLst>
                <a:gd name="adj" fmla="val 50000"/>
              </a:avLst>
            </a:prstGeom>
            <a:solidFill>
              <a:srgbClr val="87C4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 typeface="Arial" charset="0"/>
                <a:buNone/>
              </a:pPr>
              <a:endParaRPr lang="zh-CN" altLang="zh-CN" sz="1800">
                <a:solidFill>
                  <a:srgbClr val="00CC99"/>
                </a:solidFill>
                <a:latin typeface="Arial" charset="0"/>
                <a:ea typeface="宋体" charset="-122"/>
              </a:endParaRPr>
            </a:p>
          </p:txBody>
        </p:sp>
      </p:grpSp>
      <p:grpSp>
        <p:nvGrpSpPr>
          <p:cNvPr id="11295" name="组合 31"/>
          <p:cNvGrpSpPr>
            <a:grpSpLocks/>
          </p:cNvGrpSpPr>
          <p:nvPr/>
        </p:nvGrpSpPr>
        <p:grpSpPr bwMode="auto">
          <a:xfrm>
            <a:off x="3544888" y="2754313"/>
            <a:ext cx="2466975" cy="784225"/>
            <a:chOff x="0" y="0"/>
            <a:chExt cx="2467410" cy="784830"/>
          </a:xfrm>
        </p:grpSpPr>
        <p:sp>
          <p:nvSpPr>
            <p:cNvPr id="26636" name="TextBox 32"/>
            <p:cNvSpPr>
              <a:spLocks noChangeArrowheads="1"/>
            </p:cNvSpPr>
            <p:nvPr/>
          </p:nvSpPr>
          <p:spPr bwMode="auto">
            <a:xfrm>
              <a:off x="122912" y="0"/>
              <a:ext cx="2344498" cy="7848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Arial" charset="0"/>
                <a:buNone/>
              </a:pPr>
              <a:r>
                <a:rPr lang="zh-CN" altLang="en-US" sz="1100">
                  <a:solidFill>
                    <a:srgbClr val="87C42A"/>
                  </a:solidFill>
                </a:rPr>
                <a:t>单击添加标题</a:t>
              </a:r>
              <a:endParaRPr lang="en-US" altLang="zh-CN" sz="1100">
                <a:solidFill>
                  <a:srgbClr val="87C42A"/>
                </a:solidFill>
              </a:endParaRPr>
            </a:p>
            <a:p>
              <a:pPr eaLnBrk="1" hangingPunct="1">
                <a:spcBef>
                  <a:spcPct val="0"/>
                </a:spcBef>
                <a:buFont typeface="Arial" charset="0"/>
                <a:buNone/>
              </a:pPr>
              <a:r>
                <a:rPr lang="zh-CN" altLang="en-US" sz="700">
                  <a:solidFill>
                    <a:srgbClr val="FFFFFF"/>
                  </a:solidFill>
                </a:rPr>
                <a:t/>
              </a:r>
              <a:br>
                <a:rPr lang="zh-CN" altLang="en-US" sz="700">
                  <a:solidFill>
                    <a:srgbClr val="FFFFFF"/>
                  </a:solidFill>
                </a:rPr>
              </a:br>
              <a:r>
                <a:rPr lang="zh-CN" altLang="en-US" sz="900">
                  <a:solidFill>
                    <a:srgbClr val="FEFEFE"/>
                  </a:solidFill>
                </a:rPr>
                <a:t>在此处添加详细描述文本，尽量与标题文本语言风格相符合，语言描述尽</a:t>
              </a:r>
              <a:endParaRPr lang="en-US" altLang="zh-CN" sz="900">
                <a:solidFill>
                  <a:srgbClr val="FEFEFE"/>
                </a:solidFill>
              </a:endParaRPr>
            </a:p>
            <a:p>
              <a:pPr eaLnBrk="1" hangingPunct="1">
                <a:spcBef>
                  <a:spcPct val="0"/>
                </a:spcBef>
                <a:buFont typeface="Arial" charset="0"/>
                <a:buNone/>
              </a:pPr>
              <a:r>
                <a:rPr lang="zh-CN" altLang="en-US" sz="900">
                  <a:solidFill>
                    <a:srgbClr val="FEFEFE"/>
                  </a:solidFill>
                </a:rPr>
                <a:t>量简洁生动，尽可能概括出段落内容。</a:t>
              </a:r>
              <a:endParaRPr lang="en-US" altLang="zh-CN" sz="900">
                <a:solidFill>
                  <a:srgbClr val="FEFEFE"/>
                </a:solidFill>
              </a:endParaRPr>
            </a:p>
          </p:txBody>
        </p:sp>
        <p:sp>
          <p:nvSpPr>
            <p:cNvPr id="26637" name="等腰三角形 33"/>
            <p:cNvSpPr>
              <a:spLocks noChangeArrowheads="1"/>
            </p:cNvSpPr>
            <p:nvPr/>
          </p:nvSpPr>
          <p:spPr bwMode="auto">
            <a:xfrm rot="5400000">
              <a:off x="-8815" y="64597"/>
              <a:ext cx="127826" cy="110195"/>
            </a:xfrm>
            <a:prstGeom prst="triangle">
              <a:avLst>
                <a:gd name="adj" fmla="val 50000"/>
              </a:avLst>
            </a:prstGeom>
            <a:solidFill>
              <a:srgbClr val="87C4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 typeface="Arial" charset="0"/>
                <a:buNone/>
              </a:pPr>
              <a:endParaRPr lang="zh-CN" altLang="zh-CN" sz="1800">
                <a:solidFill>
                  <a:srgbClr val="00CC99"/>
                </a:solidFill>
                <a:latin typeface="Arial" charset="0"/>
                <a:ea typeface="宋体" charset="-122"/>
              </a:endParaRPr>
            </a:p>
          </p:txBody>
        </p:sp>
      </p:grpSp>
      <p:grpSp>
        <p:nvGrpSpPr>
          <p:cNvPr id="11298" name="组合 34"/>
          <p:cNvGrpSpPr>
            <a:grpSpLocks/>
          </p:cNvGrpSpPr>
          <p:nvPr/>
        </p:nvGrpSpPr>
        <p:grpSpPr bwMode="auto">
          <a:xfrm>
            <a:off x="6002338" y="2754313"/>
            <a:ext cx="2468562" cy="784225"/>
            <a:chOff x="0" y="0"/>
            <a:chExt cx="2467410" cy="784830"/>
          </a:xfrm>
        </p:grpSpPr>
        <p:sp>
          <p:nvSpPr>
            <p:cNvPr id="26634" name="TextBox 35"/>
            <p:cNvSpPr>
              <a:spLocks noChangeArrowheads="1"/>
            </p:cNvSpPr>
            <p:nvPr/>
          </p:nvSpPr>
          <p:spPr bwMode="auto">
            <a:xfrm>
              <a:off x="122912" y="0"/>
              <a:ext cx="2344498" cy="7848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Arial" charset="0"/>
                <a:buNone/>
              </a:pPr>
              <a:r>
                <a:rPr lang="zh-CN" altLang="en-US" sz="1100">
                  <a:solidFill>
                    <a:srgbClr val="87C42A"/>
                  </a:solidFill>
                </a:rPr>
                <a:t>单击添加标题</a:t>
              </a:r>
              <a:endParaRPr lang="en-US" altLang="zh-CN" sz="1100">
                <a:solidFill>
                  <a:srgbClr val="87C42A"/>
                </a:solidFill>
              </a:endParaRPr>
            </a:p>
            <a:p>
              <a:pPr eaLnBrk="1" hangingPunct="1">
                <a:spcBef>
                  <a:spcPct val="0"/>
                </a:spcBef>
                <a:buFont typeface="Arial" charset="0"/>
                <a:buNone/>
              </a:pPr>
              <a:r>
                <a:rPr lang="zh-CN" altLang="en-US" sz="700">
                  <a:solidFill>
                    <a:srgbClr val="FFFFFF"/>
                  </a:solidFill>
                </a:rPr>
                <a:t/>
              </a:r>
              <a:br>
                <a:rPr lang="zh-CN" altLang="en-US" sz="700">
                  <a:solidFill>
                    <a:srgbClr val="FFFFFF"/>
                  </a:solidFill>
                </a:rPr>
              </a:br>
              <a:r>
                <a:rPr lang="zh-CN" altLang="en-US" sz="900">
                  <a:solidFill>
                    <a:srgbClr val="FEFEFE"/>
                  </a:solidFill>
                </a:rPr>
                <a:t>在此处添加详细描述文本，尽量与标题文本语言风格相符合，语言描述尽</a:t>
              </a:r>
              <a:endParaRPr lang="en-US" altLang="zh-CN" sz="900">
                <a:solidFill>
                  <a:srgbClr val="FEFEFE"/>
                </a:solidFill>
              </a:endParaRPr>
            </a:p>
            <a:p>
              <a:pPr eaLnBrk="1" hangingPunct="1">
                <a:spcBef>
                  <a:spcPct val="0"/>
                </a:spcBef>
                <a:buFont typeface="Arial" charset="0"/>
                <a:buNone/>
              </a:pPr>
              <a:r>
                <a:rPr lang="zh-CN" altLang="en-US" sz="900">
                  <a:solidFill>
                    <a:srgbClr val="FEFEFE"/>
                  </a:solidFill>
                </a:rPr>
                <a:t>量简洁生动，尽可能概括出段落内容。</a:t>
              </a:r>
              <a:endParaRPr lang="en-US" altLang="zh-CN" sz="900">
                <a:solidFill>
                  <a:srgbClr val="FEFEFE"/>
                </a:solidFill>
              </a:endParaRPr>
            </a:p>
          </p:txBody>
        </p:sp>
        <p:sp>
          <p:nvSpPr>
            <p:cNvPr id="26635" name="等腰三角形 36"/>
            <p:cNvSpPr>
              <a:spLocks noChangeArrowheads="1"/>
            </p:cNvSpPr>
            <p:nvPr/>
          </p:nvSpPr>
          <p:spPr bwMode="auto">
            <a:xfrm rot="5400000">
              <a:off x="-8815" y="64597"/>
              <a:ext cx="127826" cy="110195"/>
            </a:xfrm>
            <a:prstGeom prst="triangle">
              <a:avLst>
                <a:gd name="adj" fmla="val 50000"/>
              </a:avLst>
            </a:prstGeom>
            <a:solidFill>
              <a:srgbClr val="87C4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 typeface="Arial" charset="0"/>
                <a:buNone/>
              </a:pPr>
              <a:endParaRPr lang="zh-CN" altLang="zh-CN" sz="1800">
                <a:solidFill>
                  <a:srgbClr val="00CC99"/>
                </a:solidFill>
                <a:latin typeface="Arial" charset="0"/>
                <a:ea typeface="宋体" charset="-122"/>
              </a:endParaRPr>
            </a:p>
          </p:txBody>
        </p:sp>
      </p:grpSp>
      <p:sp>
        <p:nvSpPr>
          <p:cNvPr id="11301" name="TextBox 43"/>
          <p:cNvSpPr>
            <a:spLocks noChangeArrowheads="1"/>
          </p:cNvSpPr>
          <p:nvPr/>
        </p:nvSpPr>
        <p:spPr bwMode="auto">
          <a:xfrm>
            <a:off x="3665538" y="3819525"/>
            <a:ext cx="4867275" cy="57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1000">
                <a:solidFill>
                  <a:srgbClr val="FEFEFE"/>
                </a:solidFill>
              </a:rPr>
              <a:t>在此处添加详细描述文本</a:t>
            </a:r>
            <a:r>
              <a:rPr lang="en-US" altLang="zh-CN" sz="1000">
                <a:solidFill>
                  <a:srgbClr val="FEFEFE"/>
                </a:solidFill>
              </a:rPr>
              <a:t>,</a:t>
            </a:r>
            <a:r>
              <a:rPr lang="zh-CN" altLang="en-US" sz="1000">
                <a:solidFill>
                  <a:srgbClr val="FEFEFE"/>
                </a:solidFill>
              </a:rPr>
              <a:t>尽量与标题文本语言风格相符合，语言描述尽量简洁生动，尽可能概括出段落内容，尽量将每页幻灯片文字内容控制在</a:t>
            </a:r>
            <a:r>
              <a:rPr lang="en-US" altLang="zh-CN" sz="1000">
                <a:solidFill>
                  <a:srgbClr val="FEFEFE"/>
                </a:solidFill>
              </a:rPr>
              <a:t>200</a:t>
            </a:r>
            <a:r>
              <a:rPr lang="zh-CN" altLang="en-US" sz="1000">
                <a:solidFill>
                  <a:srgbClr val="FEFEFE"/>
                </a:solidFill>
              </a:rPr>
              <a:t>字以内，将每页幻灯片动态演示时间长度尽量控制在</a:t>
            </a:r>
            <a:r>
              <a:rPr lang="en-US" altLang="zh-CN" sz="1000">
                <a:solidFill>
                  <a:srgbClr val="FEFEFE"/>
                </a:solidFill>
              </a:rPr>
              <a:t>5</a:t>
            </a:r>
            <a:r>
              <a:rPr lang="zh-CN" altLang="en-US" sz="1000">
                <a:solidFill>
                  <a:srgbClr val="FEFEFE"/>
                </a:solidFill>
              </a:rPr>
              <a:t>分钟以内。</a:t>
            </a:r>
            <a:endParaRPr lang="en-US" altLang="zh-CN" sz="1000">
              <a:solidFill>
                <a:srgbClr val="FEFEFE"/>
              </a:solidFill>
            </a:endParaRPr>
          </a:p>
        </p:txBody>
      </p:sp>
      <p:pic>
        <p:nvPicPr>
          <p:cNvPr id="26631" name="图片 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00113" y="1982788"/>
            <a:ext cx="2387600" cy="231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32" name="TextBox 3"/>
          <p:cNvSpPr>
            <a:spLocks noChangeArrowheads="1"/>
          </p:cNvSpPr>
          <p:nvPr/>
        </p:nvSpPr>
        <p:spPr bwMode="auto">
          <a:xfrm>
            <a:off x="755650" y="796925"/>
            <a:ext cx="3024188" cy="631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zh-CN" sz="2400">
                <a:solidFill>
                  <a:srgbClr val="87C42A"/>
                </a:solidFill>
              </a:rPr>
              <a:t>单击此处添加标题</a:t>
            </a:r>
          </a:p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zh-CN" sz="1100">
                <a:solidFill>
                  <a:srgbClr val="87C42A"/>
                </a:solidFill>
              </a:rPr>
              <a:t>尽量与标题文本语言风格相符合</a:t>
            </a:r>
          </a:p>
        </p:txBody>
      </p:sp>
      <p:pic>
        <p:nvPicPr>
          <p:cNvPr id="26633" name="图片 19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075488" flipH="1">
            <a:off x="884237" y="-781049"/>
            <a:ext cx="784225" cy="248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</p:cSld>
  <p:clrMapOvr>
    <a:masterClrMapping/>
  </p:clrMapOvr>
  <p:transition spd="slow" advTm="3883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2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2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12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2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700"/>
                            </p:stCondLst>
                            <p:childTnLst>
                              <p:par>
                                <p:cTn id="1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12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2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2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2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1400"/>
                            </p:stCondLst>
                            <p:childTnLst>
                              <p:par>
                                <p:cTn id="2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3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3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301" grpId="0" bldLvl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12" name="直接连接符 23"/>
          <p:cNvSpPr>
            <a:spLocks noChangeShapeType="1"/>
          </p:cNvSpPr>
          <p:nvPr/>
        </p:nvSpPr>
        <p:spPr bwMode="auto">
          <a:xfrm>
            <a:off x="711200" y="4240213"/>
            <a:ext cx="7721600" cy="1587"/>
          </a:xfrm>
          <a:prstGeom prst="line">
            <a:avLst/>
          </a:prstGeom>
          <a:noFill/>
          <a:ln w="9525">
            <a:solidFill>
              <a:srgbClr val="87C42A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2313" name="椭圆 24"/>
          <p:cNvSpPr>
            <a:spLocks noChangeAspect="1" noChangeArrowheads="1"/>
          </p:cNvSpPr>
          <p:nvPr/>
        </p:nvSpPr>
        <p:spPr bwMode="auto">
          <a:xfrm>
            <a:off x="1398588" y="4205288"/>
            <a:ext cx="71437" cy="71437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00CC99"/>
              </a:solidFill>
              <a:latin typeface="Arial" charset="0"/>
              <a:ea typeface="宋体" charset="-122"/>
            </a:endParaRPr>
          </a:p>
        </p:txBody>
      </p:sp>
      <p:sp>
        <p:nvSpPr>
          <p:cNvPr id="12314" name="TextBox 26"/>
          <p:cNvSpPr>
            <a:spLocks noChangeArrowheads="1"/>
          </p:cNvSpPr>
          <p:nvPr/>
        </p:nvSpPr>
        <p:spPr bwMode="auto">
          <a:xfrm>
            <a:off x="755650" y="3135313"/>
            <a:ext cx="1363663" cy="754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1100">
                <a:solidFill>
                  <a:srgbClr val="FFFFFF"/>
                </a:solidFill>
              </a:rPr>
              <a:t>公司成立</a:t>
            </a:r>
            <a:r>
              <a:rPr lang="zh-CN" altLang="en-US" sz="800">
                <a:solidFill>
                  <a:srgbClr val="FEFEFE"/>
                </a:solidFill>
              </a:rPr>
              <a:t/>
            </a:r>
            <a:br>
              <a:rPr lang="zh-CN" altLang="en-US" sz="800">
                <a:solidFill>
                  <a:srgbClr val="FEFEFE"/>
                </a:solidFill>
              </a:rPr>
            </a:br>
            <a:r>
              <a:rPr lang="zh-CN" altLang="en-US" sz="800">
                <a:solidFill>
                  <a:srgbClr val="FEFEFE"/>
                </a:solidFill>
              </a:rPr>
              <a:t>在此处添加详细描述文本，尽量与标题文本语言风格相符合，语言描述尽量简洁生动。</a:t>
            </a:r>
            <a:endParaRPr lang="en-US" altLang="zh-CN" sz="800">
              <a:solidFill>
                <a:srgbClr val="FEFEFE"/>
              </a:solidFill>
            </a:endParaRPr>
          </a:p>
        </p:txBody>
      </p:sp>
      <p:sp>
        <p:nvSpPr>
          <p:cNvPr id="12315" name="直接连接符 29"/>
          <p:cNvSpPr>
            <a:spLocks noChangeShapeType="1"/>
          </p:cNvSpPr>
          <p:nvPr/>
        </p:nvSpPr>
        <p:spPr bwMode="auto">
          <a:xfrm flipV="1">
            <a:off x="1435100" y="3898900"/>
            <a:ext cx="0" cy="288925"/>
          </a:xfrm>
          <a:prstGeom prst="line">
            <a:avLst/>
          </a:prstGeom>
          <a:noFill/>
          <a:ln w="9525">
            <a:solidFill>
              <a:srgbClr val="FEFEFE"/>
            </a:solidFill>
            <a:prstDash val="dash"/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2316" name="椭圆 37"/>
          <p:cNvSpPr>
            <a:spLocks noChangeArrowheads="1"/>
          </p:cNvSpPr>
          <p:nvPr/>
        </p:nvSpPr>
        <p:spPr bwMode="auto">
          <a:xfrm>
            <a:off x="1219200" y="2371725"/>
            <a:ext cx="431800" cy="431800"/>
          </a:xfrm>
          <a:prstGeom prst="ellipse">
            <a:avLst/>
          </a:prstGeom>
          <a:solidFill>
            <a:srgbClr val="87C42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00CC99"/>
              </a:solidFill>
              <a:latin typeface="Arial" charset="0"/>
              <a:ea typeface="宋体" charset="-122"/>
            </a:endParaRPr>
          </a:p>
        </p:txBody>
      </p:sp>
      <p:sp>
        <p:nvSpPr>
          <p:cNvPr id="12317" name="直接连接符 38"/>
          <p:cNvSpPr>
            <a:spLocks noChangeShapeType="1"/>
          </p:cNvSpPr>
          <p:nvPr/>
        </p:nvSpPr>
        <p:spPr bwMode="auto">
          <a:xfrm flipV="1">
            <a:off x="1435100" y="2816225"/>
            <a:ext cx="0" cy="288925"/>
          </a:xfrm>
          <a:prstGeom prst="line">
            <a:avLst/>
          </a:prstGeom>
          <a:noFill/>
          <a:ln w="9525">
            <a:solidFill>
              <a:srgbClr val="FEFEFE"/>
            </a:solidFill>
            <a:prstDash val="dash"/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2318" name="椭圆 39"/>
          <p:cNvSpPr>
            <a:spLocks noChangeAspect="1" noChangeArrowheads="1"/>
          </p:cNvSpPr>
          <p:nvPr/>
        </p:nvSpPr>
        <p:spPr bwMode="auto">
          <a:xfrm>
            <a:off x="2444750" y="4205288"/>
            <a:ext cx="71438" cy="71437"/>
          </a:xfrm>
          <a:prstGeom prst="ellips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00CC99"/>
              </a:solidFill>
              <a:latin typeface="Arial" charset="0"/>
              <a:ea typeface="宋体" charset="-122"/>
            </a:endParaRPr>
          </a:p>
        </p:txBody>
      </p:sp>
      <p:sp>
        <p:nvSpPr>
          <p:cNvPr id="12319" name="TextBox 40"/>
          <p:cNvSpPr>
            <a:spLocks noChangeArrowheads="1"/>
          </p:cNvSpPr>
          <p:nvPr/>
        </p:nvSpPr>
        <p:spPr bwMode="auto">
          <a:xfrm>
            <a:off x="1800225" y="2470150"/>
            <a:ext cx="1363663" cy="752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1100">
                <a:solidFill>
                  <a:srgbClr val="FFFFFF"/>
                </a:solidFill>
              </a:rPr>
              <a:t>分公司成立</a:t>
            </a:r>
            <a:r>
              <a:rPr lang="zh-CN" altLang="en-US" sz="800">
                <a:solidFill>
                  <a:srgbClr val="FEFEFE"/>
                </a:solidFill>
              </a:rPr>
              <a:t/>
            </a:r>
            <a:br>
              <a:rPr lang="zh-CN" altLang="en-US" sz="800">
                <a:solidFill>
                  <a:srgbClr val="FEFEFE"/>
                </a:solidFill>
              </a:rPr>
            </a:br>
            <a:r>
              <a:rPr lang="zh-CN" altLang="en-US" sz="800">
                <a:solidFill>
                  <a:srgbClr val="FEFEFE"/>
                </a:solidFill>
              </a:rPr>
              <a:t>在此处添加详细描述文本，尽量与标题文本语言风格相符合，语言描述尽量简洁生动。</a:t>
            </a:r>
            <a:endParaRPr lang="en-US" altLang="zh-CN" sz="800">
              <a:solidFill>
                <a:srgbClr val="FEFEFE"/>
              </a:solidFill>
            </a:endParaRPr>
          </a:p>
        </p:txBody>
      </p:sp>
      <p:sp>
        <p:nvSpPr>
          <p:cNvPr id="12320" name="直接连接符 41"/>
          <p:cNvSpPr>
            <a:spLocks noChangeShapeType="1"/>
          </p:cNvSpPr>
          <p:nvPr/>
        </p:nvSpPr>
        <p:spPr bwMode="auto">
          <a:xfrm flipV="1">
            <a:off x="2479675" y="3224213"/>
            <a:ext cx="1588" cy="963612"/>
          </a:xfrm>
          <a:prstGeom prst="line">
            <a:avLst/>
          </a:prstGeom>
          <a:noFill/>
          <a:ln w="9525">
            <a:solidFill>
              <a:srgbClr val="FEFEFE"/>
            </a:solidFill>
            <a:prstDash val="dash"/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2321" name="椭圆 42"/>
          <p:cNvSpPr>
            <a:spLocks noChangeArrowheads="1"/>
          </p:cNvSpPr>
          <p:nvPr/>
        </p:nvSpPr>
        <p:spPr bwMode="auto">
          <a:xfrm>
            <a:off x="2263775" y="1708150"/>
            <a:ext cx="431800" cy="431800"/>
          </a:xfrm>
          <a:prstGeom prst="ellipse">
            <a:avLst/>
          </a:prstGeom>
          <a:solidFill>
            <a:srgbClr val="87C42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00CC99"/>
              </a:solidFill>
              <a:latin typeface="Arial" charset="0"/>
              <a:ea typeface="宋体" charset="-122"/>
            </a:endParaRPr>
          </a:p>
        </p:txBody>
      </p:sp>
      <p:sp>
        <p:nvSpPr>
          <p:cNvPr id="12322" name="直接连接符 43"/>
          <p:cNvSpPr>
            <a:spLocks noChangeShapeType="1"/>
          </p:cNvSpPr>
          <p:nvPr/>
        </p:nvSpPr>
        <p:spPr bwMode="auto">
          <a:xfrm flipV="1">
            <a:off x="2479675" y="2152650"/>
            <a:ext cx="0" cy="287338"/>
          </a:xfrm>
          <a:prstGeom prst="line">
            <a:avLst/>
          </a:prstGeom>
          <a:noFill/>
          <a:ln w="9525">
            <a:solidFill>
              <a:srgbClr val="FEFEFE"/>
            </a:solidFill>
            <a:prstDash val="dash"/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2323" name="椭圆 44"/>
          <p:cNvSpPr>
            <a:spLocks noChangeAspect="1" noChangeArrowheads="1"/>
          </p:cNvSpPr>
          <p:nvPr/>
        </p:nvSpPr>
        <p:spPr bwMode="auto">
          <a:xfrm>
            <a:off x="3489325" y="4205288"/>
            <a:ext cx="71438" cy="71437"/>
          </a:xfrm>
          <a:prstGeom prst="ellipse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00CC99"/>
              </a:solidFill>
              <a:latin typeface="Arial" charset="0"/>
              <a:ea typeface="宋体" charset="-122"/>
            </a:endParaRPr>
          </a:p>
        </p:txBody>
      </p:sp>
      <p:sp>
        <p:nvSpPr>
          <p:cNvPr id="12324" name="TextBox 45"/>
          <p:cNvSpPr>
            <a:spLocks noChangeArrowheads="1"/>
          </p:cNvSpPr>
          <p:nvPr/>
        </p:nvSpPr>
        <p:spPr bwMode="auto">
          <a:xfrm>
            <a:off x="2844800" y="3135313"/>
            <a:ext cx="1363663" cy="754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1100">
                <a:solidFill>
                  <a:schemeClr val="accent2"/>
                </a:solidFill>
              </a:rPr>
              <a:t>制度完善</a:t>
            </a:r>
            <a:r>
              <a:rPr lang="zh-CN" altLang="en-US" sz="800">
                <a:solidFill>
                  <a:srgbClr val="FEFEFE"/>
                </a:solidFill>
              </a:rPr>
              <a:t/>
            </a:r>
            <a:br>
              <a:rPr lang="zh-CN" altLang="en-US" sz="800">
                <a:solidFill>
                  <a:srgbClr val="FEFEFE"/>
                </a:solidFill>
              </a:rPr>
            </a:br>
            <a:r>
              <a:rPr lang="zh-CN" altLang="en-US" sz="800">
                <a:solidFill>
                  <a:srgbClr val="FEFEFE"/>
                </a:solidFill>
              </a:rPr>
              <a:t>在此处添加详细描述文本，尽量与标题文本语言风格相符合，语言描述尽量简洁生动。</a:t>
            </a:r>
            <a:endParaRPr lang="en-US" altLang="zh-CN" sz="800">
              <a:solidFill>
                <a:srgbClr val="FEFEFE"/>
              </a:solidFill>
            </a:endParaRPr>
          </a:p>
        </p:txBody>
      </p:sp>
      <p:sp>
        <p:nvSpPr>
          <p:cNvPr id="12325" name="直接连接符 46"/>
          <p:cNvSpPr>
            <a:spLocks noChangeShapeType="1"/>
          </p:cNvSpPr>
          <p:nvPr/>
        </p:nvSpPr>
        <p:spPr bwMode="auto">
          <a:xfrm flipV="1">
            <a:off x="3524250" y="3898900"/>
            <a:ext cx="1588" cy="288925"/>
          </a:xfrm>
          <a:prstGeom prst="line">
            <a:avLst/>
          </a:prstGeom>
          <a:noFill/>
          <a:ln w="9525">
            <a:solidFill>
              <a:srgbClr val="FEFEFE"/>
            </a:solidFill>
            <a:prstDash val="dash"/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2326" name="椭圆 47"/>
          <p:cNvSpPr>
            <a:spLocks noChangeArrowheads="1"/>
          </p:cNvSpPr>
          <p:nvPr/>
        </p:nvSpPr>
        <p:spPr bwMode="auto">
          <a:xfrm>
            <a:off x="3308350" y="2371725"/>
            <a:ext cx="431800" cy="431800"/>
          </a:xfrm>
          <a:prstGeom prst="ellipse">
            <a:avLst/>
          </a:prstGeom>
          <a:solidFill>
            <a:srgbClr val="87C42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00CC99"/>
              </a:solidFill>
              <a:latin typeface="Arial" charset="0"/>
              <a:ea typeface="宋体" charset="-122"/>
            </a:endParaRPr>
          </a:p>
        </p:txBody>
      </p:sp>
      <p:sp>
        <p:nvSpPr>
          <p:cNvPr id="12327" name="直接连接符 48"/>
          <p:cNvSpPr>
            <a:spLocks noChangeShapeType="1"/>
          </p:cNvSpPr>
          <p:nvPr/>
        </p:nvSpPr>
        <p:spPr bwMode="auto">
          <a:xfrm flipV="1">
            <a:off x="3524250" y="2816225"/>
            <a:ext cx="1588" cy="288925"/>
          </a:xfrm>
          <a:prstGeom prst="line">
            <a:avLst/>
          </a:prstGeom>
          <a:noFill/>
          <a:ln w="9525">
            <a:solidFill>
              <a:srgbClr val="FEFEFE"/>
            </a:solidFill>
            <a:prstDash val="dash"/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2328" name="椭圆 49"/>
          <p:cNvSpPr>
            <a:spLocks noChangeAspect="1" noChangeArrowheads="1"/>
          </p:cNvSpPr>
          <p:nvPr/>
        </p:nvSpPr>
        <p:spPr bwMode="auto">
          <a:xfrm>
            <a:off x="4533900" y="4205288"/>
            <a:ext cx="71438" cy="71437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00CC99"/>
              </a:solidFill>
              <a:latin typeface="Arial" charset="0"/>
              <a:ea typeface="宋体" charset="-122"/>
            </a:endParaRPr>
          </a:p>
        </p:txBody>
      </p:sp>
      <p:sp>
        <p:nvSpPr>
          <p:cNvPr id="12329" name="TextBox 50"/>
          <p:cNvSpPr>
            <a:spLocks noChangeArrowheads="1"/>
          </p:cNvSpPr>
          <p:nvPr/>
        </p:nvSpPr>
        <p:spPr bwMode="auto">
          <a:xfrm>
            <a:off x="3889375" y="2470150"/>
            <a:ext cx="1365250" cy="752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1100">
                <a:solidFill>
                  <a:srgbClr val="FFFFFF"/>
                </a:solidFill>
              </a:rPr>
              <a:t>新产品研发</a:t>
            </a:r>
            <a:r>
              <a:rPr lang="zh-CN" altLang="en-US" sz="800">
                <a:solidFill>
                  <a:srgbClr val="FEFEFE"/>
                </a:solidFill>
              </a:rPr>
              <a:t/>
            </a:r>
            <a:br>
              <a:rPr lang="zh-CN" altLang="en-US" sz="800">
                <a:solidFill>
                  <a:srgbClr val="FEFEFE"/>
                </a:solidFill>
              </a:rPr>
            </a:br>
            <a:r>
              <a:rPr lang="zh-CN" altLang="en-US" sz="800">
                <a:solidFill>
                  <a:srgbClr val="FEFEFE"/>
                </a:solidFill>
              </a:rPr>
              <a:t>在此处添加详细描述文本，尽量与标题文本语言风格相符合，语言描述尽量简洁生动。</a:t>
            </a:r>
            <a:endParaRPr lang="en-US" altLang="zh-CN" sz="800">
              <a:solidFill>
                <a:srgbClr val="FEFEFE"/>
              </a:solidFill>
            </a:endParaRPr>
          </a:p>
        </p:txBody>
      </p:sp>
      <p:sp>
        <p:nvSpPr>
          <p:cNvPr id="12330" name="直接连接符 51"/>
          <p:cNvSpPr>
            <a:spLocks noChangeShapeType="1"/>
          </p:cNvSpPr>
          <p:nvPr/>
        </p:nvSpPr>
        <p:spPr bwMode="auto">
          <a:xfrm flipV="1">
            <a:off x="4570413" y="3224213"/>
            <a:ext cx="1587" cy="963612"/>
          </a:xfrm>
          <a:prstGeom prst="line">
            <a:avLst/>
          </a:prstGeom>
          <a:noFill/>
          <a:ln w="9525">
            <a:solidFill>
              <a:srgbClr val="FEFEFE"/>
            </a:solidFill>
            <a:prstDash val="dash"/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2331" name="椭圆 52"/>
          <p:cNvSpPr>
            <a:spLocks noChangeArrowheads="1"/>
          </p:cNvSpPr>
          <p:nvPr/>
        </p:nvSpPr>
        <p:spPr bwMode="auto">
          <a:xfrm>
            <a:off x="4352925" y="1708150"/>
            <a:ext cx="431800" cy="431800"/>
          </a:xfrm>
          <a:prstGeom prst="ellipse">
            <a:avLst/>
          </a:prstGeom>
          <a:solidFill>
            <a:srgbClr val="87C42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00CC99"/>
              </a:solidFill>
              <a:latin typeface="Arial" charset="0"/>
              <a:ea typeface="宋体" charset="-122"/>
            </a:endParaRPr>
          </a:p>
        </p:txBody>
      </p:sp>
      <p:sp>
        <p:nvSpPr>
          <p:cNvPr id="12332" name="直接连接符 53"/>
          <p:cNvSpPr>
            <a:spLocks noChangeShapeType="1"/>
          </p:cNvSpPr>
          <p:nvPr/>
        </p:nvSpPr>
        <p:spPr bwMode="auto">
          <a:xfrm flipV="1">
            <a:off x="4570413" y="2152650"/>
            <a:ext cx="0" cy="287338"/>
          </a:xfrm>
          <a:prstGeom prst="line">
            <a:avLst/>
          </a:prstGeom>
          <a:noFill/>
          <a:ln w="9525">
            <a:solidFill>
              <a:srgbClr val="FEFEFE"/>
            </a:solidFill>
            <a:prstDash val="dash"/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2333" name="椭圆 54"/>
          <p:cNvSpPr>
            <a:spLocks noChangeAspect="1" noChangeArrowheads="1"/>
          </p:cNvSpPr>
          <p:nvPr/>
        </p:nvSpPr>
        <p:spPr bwMode="auto">
          <a:xfrm>
            <a:off x="5578475" y="4205288"/>
            <a:ext cx="73025" cy="71437"/>
          </a:xfrm>
          <a:prstGeom prst="ellipse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00CC99"/>
              </a:solidFill>
              <a:latin typeface="Arial" charset="0"/>
              <a:ea typeface="宋体" charset="-122"/>
            </a:endParaRPr>
          </a:p>
        </p:txBody>
      </p:sp>
      <p:sp>
        <p:nvSpPr>
          <p:cNvPr id="12334" name="TextBox 55"/>
          <p:cNvSpPr>
            <a:spLocks noChangeArrowheads="1"/>
          </p:cNvSpPr>
          <p:nvPr/>
        </p:nvSpPr>
        <p:spPr bwMode="auto">
          <a:xfrm>
            <a:off x="4935538" y="3135313"/>
            <a:ext cx="1363662" cy="754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1100">
                <a:solidFill>
                  <a:schemeClr val="accent2"/>
                </a:solidFill>
              </a:rPr>
              <a:t>新产品上市</a:t>
            </a:r>
            <a:r>
              <a:rPr lang="zh-CN" altLang="en-US" sz="800">
                <a:solidFill>
                  <a:srgbClr val="FEFEFE"/>
                </a:solidFill>
              </a:rPr>
              <a:t/>
            </a:r>
            <a:br>
              <a:rPr lang="zh-CN" altLang="en-US" sz="800">
                <a:solidFill>
                  <a:srgbClr val="FEFEFE"/>
                </a:solidFill>
              </a:rPr>
            </a:br>
            <a:r>
              <a:rPr lang="zh-CN" altLang="en-US" sz="800">
                <a:solidFill>
                  <a:srgbClr val="FEFEFE"/>
                </a:solidFill>
              </a:rPr>
              <a:t>在此处添加详细描述文本，尽量与标题文本语言风格相符合，语言描述尽量简洁生动。</a:t>
            </a:r>
            <a:endParaRPr lang="en-US" altLang="zh-CN" sz="800">
              <a:solidFill>
                <a:srgbClr val="FEFEFE"/>
              </a:solidFill>
            </a:endParaRPr>
          </a:p>
        </p:txBody>
      </p:sp>
      <p:sp>
        <p:nvSpPr>
          <p:cNvPr id="12335" name="直接连接符 56"/>
          <p:cNvSpPr>
            <a:spLocks noChangeShapeType="1"/>
          </p:cNvSpPr>
          <p:nvPr/>
        </p:nvSpPr>
        <p:spPr bwMode="auto">
          <a:xfrm flipV="1">
            <a:off x="5614988" y="3898900"/>
            <a:ext cx="0" cy="288925"/>
          </a:xfrm>
          <a:prstGeom prst="line">
            <a:avLst/>
          </a:prstGeom>
          <a:noFill/>
          <a:ln w="9525">
            <a:solidFill>
              <a:srgbClr val="FEFEFE"/>
            </a:solidFill>
            <a:prstDash val="dash"/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2336" name="椭圆 57"/>
          <p:cNvSpPr>
            <a:spLocks noChangeArrowheads="1"/>
          </p:cNvSpPr>
          <p:nvPr/>
        </p:nvSpPr>
        <p:spPr bwMode="auto">
          <a:xfrm>
            <a:off x="5399088" y="2371725"/>
            <a:ext cx="431800" cy="431800"/>
          </a:xfrm>
          <a:prstGeom prst="ellipse">
            <a:avLst/>
          </a:prstGeom>
          <a:solidFill>
            <a:srgbClr val="87C42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00CC99"/>
              </a:solidFill>
              <a:latin typeface="Arial" charset="0"/>
              <a:ea typeface="宋体" charset="-122"/>
            </a:endParaRPr>
          </a:p>
        </p:txBody>
      </p:sp>
      <p:sp>
        <p:nvSpPr>
          <p:cNvPr id="12337" name="直接连接符 58"/>
          <p:cNvSpPr>
            <a:spLocks noChangeShapeType="1"/>
          </p:cNvSpPr>
          <p:nvPr/>
        </p:nvSpPr>
        <p:spPr bwMode="auto">
          <a:xfrm flipV="1">
            <a:off x="5614988" y="2816225"/>
            <a:ext cx="0" cy="288925"/>
          </a:xfrm>
          <a:prstGeom prst="line">
            <a:avLst/>
          </a:prstGeom>
          <a:noFill/>
          <a:ln w="9525">
            <a:solidFill>
              <a:srgbClr val="FEFEFE"/>
            </a:solidFill>
            <a:prstDash val="dash"/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2338" name="椭圆 59"/>
          <p:cNvSpPr>
            <a:spLocks noChangeAspect="1" noChangeArrowheads="1"/>
          </p:cNvSpPr>
          <p:nvPr/>
        </p:nvSpPr>
        <p:spPr bwMode="auto">
          <a:xfrm>
            <a:off x="6623050" y="4205288"/>
            <a:ext cx="73025" cy="71437"/>
          </a:xfrm>
          <a:prstGeom prst="ellips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00CC99"/>
              </a:solidFill>
              <a:latin typeface="Arial" charset="0"/>
              <a:ea typeface="宋体" charset="-122"/>
            </a:endParaRPr>
          </a:p>
        </p:txBody>
      </p:sp>
      <p:sp>
        <p:nvSpPr>
          <p:cNvPr id="12339" name="TextBox 60"/>
          <p:cNvSpPr>
            <a:spLocks noChangeArrowheads="1"/>
          </p:cNvSpPr>
          <p:nvPr/>
        </p:nvSpPr>
        <p:spPr bwMode="auto">
          <a:xfrm>
            <a:off x="5980113" y="2470150"/>
            <a:ext cx="1363662" cy="752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1100">
                <a:solidFill>
                  <a:srgbClr val="FFFFFF"/>
                </a:solidFill>
              </a:rPr>
              <a:t>年收创新高</a:t>
            </a:r>
            <a:r>
              <a:rPr lang="zh-CN" altLang="en-US" sz="800">
                <a:solidFill>
                  <a:srgbClr val="FEFEFE"/>
                </a:solidFill>
              </a:rPr>
              <a:t/>
            </a:r>
            <a:br>
              <a:rPr lang="zh-CN" altLang="en-US" sz="800">
                <a:solidFill>
                  <a:srgbClr val="FEFEFE"/>
                </a:solidFill>
              </a:rPr>
            </a:br>
            <a:r>
              <a:rPr lang="zh-CN" altLang="en-US" sz="800">
                <a:solidFill>
                  <a:srgbClr val="FEFEFE"/>
                </a:solidFill>
              </a:rPr>
              <a:t>在此处添加详细描述文本，尽量与标题文本语言风格相符合，语言描述尽量简洁生动。</a:t>
            </a:r>
            <a:endParaRPr lang="en-US" altLang="zh-CN" sz="800">
              <a:solidFill>
                <a:srgbClr val="FEFEFE"/>
              </a:solidFill>
            </a:endParaRPr>
          </a:p>
        </p:txBody>
      </p:sp>
      <p:sp>
        <p:nvSpPr>
          <p:cNvPr id="12340" name="直接连接符 61"/>
          <p:cNvSpPr>
            <a:spLocks noChangeShapeType="1"/>
          </p:cNvSpPr>
          <p:nvPr/>
        </p:nvSpPr>
        <p:spPr bwMode="auto">
          <a:xfrm flipV="1">
            <a:off x="6659563" y="3224213"/>
            <a:ext cx="1587" cy="963612"/>
          </a:xfrm>
          <a:prstGeom prst="line">
            <a:avLst/>
          </a:prstGeom>
          <a:noFill/>
          <a:ln w="9525">
            <a:solidFill>
              <a:srgbClr val="FEFEFE"/>
            </a:solidFill>
            <a:prstDash val="dash"/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2341" name="椭圆 62"/>
          <p:cNvSpPr>
            <a:spLocks noChangeArrowheads="1"/>
          </p:cNvSpPr>
          <p:nvPr/>
        </p:nvSpPr>
        <p:spPr bwMode="auto">
          <a:xfrm>
            <a:off x="6443663" y="1708150"/>
            <a:ext cx="431800" cy="431800"/>
          </a:xfrm>
          <a:prstGeom prst="ellipse">
            <a:avLst/>
          </a:prstGeom>
          <a:solidFill>
            <a:srgbClr val="87C42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00CC99"/>
              </a:solidFill>
              <a:latin typeface="Arial" charset="0"/>
              <a:ea typeface="宋体" charset="-122"/>
            </a:endParaRPr>
          </a:p>
        </p:txBody>
      </p:sp>
      <p:sp>
        <p:nvSpPr>
          <p:cNvPr id="12342" name="直接连接符 63"/>
          <p:cNvSpPr>
            <a:spLocks noChangeShapeType="1"/>
          </p:cNvSpPr>
          <p:nvPr/>
        </p:nvSpPr>
        <p:spPr bwMode="auto">
          <a:xfrm flipV="1">
            <a:off x="6659563" y="2152650"/>
            <a:ext cx="1587" cy="287338"/>
          </a:xfrm>
          <a:prstGeom prst="line">
            <a:avLst/>
          </a:prstGeom>
          <a:noFill/>
          <a:ln w="9525">
            <a:solidFill>
              <a:srgbClr val="FEFEFE"/>
            </a:solidFill>
            <a:prstDash val="dash"/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2343" name="椭圆 64"/>
          <p:cNvSpPr>
            <a:spLocks noChangeAspect="1" noChangeArrowheads="1"/>
          </p:cNvSpPr>
          <p:nvPr/>
        </p:nvSpPr>
        <p:spPr bwMode="auto">
          <a:xfrm>
            <a:off x="7669213" y="4205288"/>
            <a:ext cx="71437" cy="71437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00CC99"/>
              </a:solidFill>
              <a:latin typeface="Arial" charset="0"/>
              <a:ea typeface="宋体" charset="-122"/>
            </a:endParaRPr>
          </a:p>
        </p:txBody>
      </p:sp>
      <p:sp>
        <p:nvSpPr>
          <p:cNvPr id="12344" name="TextBox 65"/>
          <p:cNvSpPr>
            <a:spLocks noChangeArrowheads="1"/>
          </p:cNvSpPr>
          <p:nvPr/>
        </p:nvSpPr>
        <p:spPr bwMode="auto">
          <a:xfrm>
            <a:off x="7024688" y="3135313"/>
            <a:ext cx="1363662" cy="754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1100">
                <a:solidFill>
                  <a:srgbClr val="FFFFFF"/>
                </a:solidFill>
              </a:rPr>
              <a:t>布局全球</a:t>
            </a:r>
            <a:r>
              <a:rPr lang="zh-CN" altLang="en-US" sz="800">
                <a:solidFill>
                  <a:srgbClr val="FEFEFE"/>
                </a:solidFill>
              </a:rPr>
              <a:t/>
            </a:r>
            <a:br>
              <a:rPr lang="zh-CN" altLang="en-US" sz="800">
                <a:solidFill>
                  <a:srgbClr val="FEFEFE"/>
                </a:solidFill>
              </a:rPr>
            </a:br>
            <a:r>
              <a:rPr lang="zh-CN" altLang="en-US" sz="800">
                <a:solidFill>
                  <a:srgbClr val="FEFEFE"/>
                </a:solidFill>
              </a:rPr>
              <a:t>在此处添加详细描述文本，尽量与标题文本语言风格相符合，语言描述尽量简洁生动。</a:t>
            </a:r>
            <a:endParaRPr lang="en-US" altLang="zh-CN" sz="800">
              <a:solidFill>
                <a:srgbClr val="FEFEFE"/>
              </a:solidFill>
            </a:endParaRPr>
          </a:p>
        </p:txBody>
      </p:sp>
      <p:sp>
        <p:nvSpPr>
          <p:cNvPr id="12345" name="直接连接符 66"/>
          <p:cNvSpPr>
            <a:spLocks noChangeShapeType="1"/>
          </p:cNvSpPr>
          <p:nvPr/>
        </p:nvSpPr>
        <p:spPr bwMode="auto">
          <a:xfrm flipV="1">
            <a:off x="7705725" y="3898900"/>
            <a:ext cx="0" cy="288925"/>
          </a:xfrm>
          <a:prstGeom prst="line">
            <a:avLst/>
          </a:prstGeom>
          <a:noFill/>
          <a:ln w="9525">
            <a:solidFill>
              <a:srgbClr val="FEFEFE"/>
            </a:solidFill>
            <a:prstDash val="dash"/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2346" name="椭圆 67"/>
          <p:cNvSpPr>
            <a:spLocks noChangeArrowheads="1"/>
          </p:cNvSpPr>
          <p:nvPr/>
        </p:nvSpPr>
        <p:spPr bwMode="auto">
          <a:xfrm>
            <a:off x="7488238" y="2371725"/>
            <a:ext cx="431800" cy="431800"/>
          </a:xfrm>
          <a:prstGeom prst="ellipse">
            <a:avLst/>
          </a:prstGeom>
          <a:solidFill>
            <a:srgbClr val="87C42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00CC99"/>
              </a:solidFill>
              <a:latin typeface="Arial" charset="0"/>
              <a:ea typeface="宋体" charset="-122"/>
            </a:endParaRPr>
          </a:p>
        </p:txBody>
      </p:sp>
      <p:sp>
        <p:nvSpPr>
          <p:cNvPr id="12347" name="直接连接符 68"/>
          <p:cNvSpPr>
            <a:spLocks noChangeShapeType="1"/>
          </p:cNvSpPr>
          <p:nvPr/>
        </p:nvSpPr>
        <p:spPr bwMode="auto">
          <a:xfrm flipV="1">
            <a:off x="7705725" y="2816225"/>
            <a:ext cx="0" cy="288925"/>
          </a:xfrm>
          <a:prstGeom prst="line">
            <a:avLst/>
          </a:prstGeom>
          <a:noFill/>
          <a:ln w="9525">
            <a:solidFill>
              <a:srgbClr val="FEFEFE"/>
            </a:solidFill>
            <a:prstDash val="dash"/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2348" name="TextBox 69"/>
          <p:cNvSpPr>
            <a:spLocks noChangeArrowheads="1"/>
          </p:cNvSpPr>
          <p:nvPr/>
        </p:nvSpPr>
        <p:spPr bwMode="auto">
          <a:xfrm>
            <a:off x="1106488" y="4313238"/>
            <a:ext cx="7239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r>
              <a:rPr lang="en-US" altLang="zh-CN" sz="1400">
                <a:solidFill>
                  <a:srgbClr val="87C42A"/>
                </a:solidFill>
              </a:rPr>
              <a:t>2010</a:t>
            </a:r>
            <a:endParaRPr lang="en-US" altLang="zh-CN" sz="1000">
              <a:solidFill>
                <a:srgbClr val="87C42A"/>
              </a:solidFill>
            </a:endParaRPr>
          </a:p>
        </p:txBody>
      </p:sp>
      <p:sp>
        <p:nvSpPr>
          <p:cNvPr id="12349" name="TextBox 70"/>
          <p:cNvSpPr>
            <a:spLocks noChangeArrowheads="1"/>
          </p:cNvSpPr>
          <p:nvPr/>
        </p:nvSpPr>
        <p:spPr bwMode="auto">
          <a:xfrm>
            <a:off x="2144713" y="4313238"/>
            <a:ext cx="72548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r>
              <a:rPr lang="en-US" altLang="zh-CN" sz="1400">
                <a:solidFill>
                  <a:srgbClr val="87C42A"/>
                </a:solidFill>
              </a:rPr>
              <a:t>2011</a:t>
            </a:r>
            <a:endParaRPr lang="en-US" altLang="zh-CN" sz="1000">
              <a:solidFill>
                <a:srgbClr val="87C42A"/>
              </a:solidFill>
            </a:endParaRPr>
          </a:p>
        </p:txBody>
      </p:sp>
      <p:sp>
        <p:nvSpPr>
          <p:cNvPr id="12350" name="TextBox 71"/>
          <p:cNvSpPr>
            <a:spLocks noChangeArrowheads="1"/>
          </p:cNvSpPr>
          <p:nvPr/>
        </p:nvSpPr>
        <p:spPr bwMode="auto">
          <a:xfrm>
            <a:off x="3184525" y="4313238"/>
            <a:ext cx="72548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r>
              <a:rPr lang="en-US" altLang="zh-CN" sz="1400">
                <a:solidFill>
                  <a:srgbClr val="87C42A"/>
                </a:solidFill>
              </a:rPr>
              <a:t>2012</a:t>
            </a:r>
            <a:endParaRPr lang="en-US" altLang="zh-CN" sz="1000">
              <a:solidFill>
                <a:srgbClr val="87C42A"/>
              </a:solidFill>
            </a:endParaRPr>
          </a:p>
        </p:txBody>
      </p:sp>
      <p:sp>
        <p:nvSpPr>
          <p:cNvPr id="12351" name="TextBox 72"/>
          <p:cNvSpPr>
            <a:spLocks noChangeArrowheads="1"/>
          </p:cNvSpPr>
          <p:nvPr/>
        </p:nvSpPr>
        <p:spPr bwMode="auto">
          <a:xfrm>
            <a:off x="4222750" y="4313238"/>
            <a:ext cx="72548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r>
              <a:rPr lang="en-US" altLang="zh-CN" sz="1400">
                <a:solidFill>
                  <a:srgbClr val="87C42A"/>
                </a:solidFill>
              </a:rPr>
              <a:t>2013</a:t>
            </a:r>
            <a:endParaRPr lang="en-US" altLang="zh-CN" sz="1000">
              <a:solidFill>
                <a:srgbClr val="87C42A"/>
              </a:solidFill>
            </a:endParaRPr>
          </a:p>
        </p:txBody>
      </p:sp>
      <p:sp>
        <p:nvSpPr>
          <p:cNvPr id="12352" name="TextBox 73"/>
          <p:cNvSpPr>
            <a:spLocks noChangeArrowheads="1"/>
          </p:cNvSpPr>
          <p:nvPr/>
        </p:nvSpPr>
        <p:spPr bwMode="auto">
          <a:xfrm>
            <a:off x="5262563" y="4313238"/>
            <a:ext cx="72548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r>
              <a:rPr lang="en-US" altLang="zh-CN" sz="1400">
                <a:solidFill>
                  <a:srgbClr val="87C42A"/>
                </a:solidFill>
              </a:rPr>
              <a:t>2014</a:t>
            </a:r>
            <a:endParaRPr lang="en-US" altLang="zh-CN" sz="1000">
              <a:solidFill>
                <a:srgbClr val="87C42A"/>
              </a:solidFill>
            </a:endParaRPr>
          </a:p>
        </p:txBody>
      </p:sp>
      <p:sp>
        <p:nvSpPr>
          <p:cNvPr id="12353" name="TextBox 74"/>
          <p:cNvSpPr>
            <a:spLocks noChangeArrowheads="1"/>
          </p:cNvSpPr>
          <p:nvPr/>
        </p:nvSpPr>
        <p:spPr bwMode="auto">
          <a:xfrm>
            <a:off x="6300788" y="4313238"/>
            <a:ext cx="7270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r>
              <a:rPr lang="en-US" altLang="zh-CN" sz="1400">
                <a:solidFill>
                  <a:srgbClr val="87C42A"/>
                </a:solidFill>
              </a:rPr>
              <a:t>2015</a:t>
            </a:r>
            <a:endParaRPr lang="en-US" altLang="zh-CN" sz="1000">
              <a:solidFill>
                <a:srgbClr val="87C42A"/>
              </a:solidFill>
            </a:endParaRPr>
          </a:p>
        </p:txBody>
      </p:sp>
      <p:sp>
        <p:nvSpPr>
          <p:cNvPr id="12354" name="TextBox 75"/>
          <p:cNvSpPr>
            <a:spLocks noChangeArrowheads="1"/>
          </p:cNvSpPr>
          <p:nvPr/>
        </p:nvSpPr>
        <p:spPr bwMode="auto">
          <a:xfrm>
            <a:off x="7342188" y="4313238"/>
            <a:ext cx="72548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r>
              <a:rPr lang="en-US" altLang="zh-CN" sz="1400">
                <a:solidFill>
                  <a:srgbClr val="87C42A"/>
                </a:solidFill>
              </a:rPr>
              <a:t>2016</a:t>
            </a:r>
            <a:endParaRPr lang="en-US" altLang="zh-CN" sz="1000">
              <a:solidFill>
                <a:srgbClr val="87C42A"/>
              </a:solidFill>
            </a:endParaRPr>
          </a:p>
        </p:txBody>
      </p:sp>
      <p:sp useBgFill="1">
        <p:nvSpPr>
          <p:cNvPr id="28717" name="梯形 21"/>
          <p:cNvSpPr>
            <a:spLocks noChangeArrowheads="1"/>
          </p:cNvSpPr>
          <p:nvPr/>
        </p:nvSpPr>
        <p:spPr bwMode="auto">
          <a:xfrm rot="-5400000">
            <a:off x="1339850" y="2460625"/>
            <a:ext cx="190500" cy="241300"/>
          </a:xfrm>
          <a:custGeom>
            <a:avLst/>
            <a:gdLst>
              <a:gd name="T0" fmla="*/ 1655 w 880987"/>
              <a:gd name="T1" fmla="*/ 1776 h 1120183"/>
              <a:gd name="T2" fmla="*/ 1655 w 880987"/>
              <a:gd name="T3" fmla="*/ 2012 h 1120183"/>
              <a:gd name="T4" fmla="*/ 1214 w 880987"/>
              <a:gd name="T5" fmla="*/ 2012 h 1120183"/>
              <a:gd name="T6" fmla="*/ 1446 w 880987"/>
              <a:gd name="T7" fmla="*/ 1776 h 1120183"/>
              <a:gd name="T8" fmla="*/ 1655 w 880987"/>
              <a:gd name="T9" fmla="*/ 1776 h 1120183"/>
              <a:gd name="T10" fmla="*/ 1926 w 880987"/>
              <a:gd name="T11" fmla="*/ 1206 h 1120183"/>
              <a:gd name="T12" fmla="*/ 701 w 880987"/>
              <a:gd name="T13" fmla="*/ 2412 h 1120183"/>
              <a:gd name="T14" fmla="*/ 701 w 880987"/>
              <a:gd name="T15" fmla="*/ 2051 h 1120183"/>
              <a:gd name="T16" fmla="*/ 732 w 880987"/>
              <a:gd name="T17" fmla="*/ 2021 h 1120183"/>
              <a:gd name="T18" fmla="*/ 169 w 880987"/>
              <a:gd name="T19" fmla="*/ 2021 h 1120183"/>
              <a:gd name="T20" fmla="*/ 0 w 880987"/>
              <a:gd name="T21" fmla="*/ 1855 h 1120183"/>
              <a:gd name="T22" fmla="*/ 0 w 880987"/>
              <a:gd name="T23" fmla="*/ 1649 h 1120183"/>
              <a:gd name="T24" fmla="*/ 367 w 880987"/>
              <a:gd name="T25" fmla="*/ 1649 h 1120183"/>
              <a:gd name="T26" fmla="*/ 427 w 880987"/>
              <a:gd name="T27" fmla="*/ 1590 h 1120183"/>
              <a:gd name="T28" fmla="*/ 427 w 880987"/>
              <a:gd name="T29" fmla="*/ 1354 h 1120183"/>
              <a:gd name="T30" fmla="*/ 367 w 880987"/>
              <a:gd name="T31" fmla="*/ 1295 h 1120183"/>
              <a:gd name="T32" fmla="*/ 0 w 880987"/>
              <a:gd name="T33" fmla="*/ 1295 h 1120183"/>
              <a:gd name="T34" fmla="*/ 0 w 880987"/>
              <a:gd name="T35" fmla="*/ 557 h 1120183"/>
              <a:gd name="T36" fmla="*/ 169 w 880987"/>
              <a:gd name="T37" fmla="*/ 390 h 1120183"/>
              <a:gd name="T38" fmla="*/ 732 w 880987"/>
              <a:gd name="T39" fmla="*/ 390 h 1120183"/>
              <a:gd name="T40" fmla="*/ 701 w 880987"/>
              <a:gd name="T41" fmla="*/ 361 h 1120183"/>
              <a:gd name="T42" fmla="*/ 701 w 880987"/>
              <a:gd name="T43" fmla="*/ 0 h 1120183"/>
              <a:gd name="T44" fmla="*/ 1926 w 880987"/>
              <a:gd name="T45" fmla="*/ 1206 h 1120183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880987" h="1120183">
                <a:moveTo>
                  <a:pt x="757066" y="824835"/>
                </a:moveTo>
                <a:lnTo>
                  <a:pt x="757066" y="934658"/>
                </a:lnTo>
                <a:lnTo>
                  <a:pt x="555328" y="934658"/>
                </a:lnTo>
                <a:lnTo>
                  <a:pt x="661366" y="824835"/>
                </a:lnTo>
                <a:lnTo>
                  <a:pt x="757066" y="824835"/>
                </a:lnTo>
                <a:close/>
                <a:moveTo>
                  <a:pt x="880987" y="560091"/>
                </a:moveTo>
                <a:lnTo>
                  <a:pt x="320895" y="1120183"/>
                </a:lnTo>
                <a:lnTo>
                  <a:pt x="320895" y="952536"/>
                </a:lnTo>
                <a:lnTo>
                  <a:pt x="334577" y="938854"/>
                </a:lnTo>
                <a:lnTo>
                  <a:pt x="77386" y="938854"/>
                </a:lnTo>
                <a:cubicBezTo>
                  <a:pt x="34647" y="938854"/>
                  <a:pt x="0" y="904207"/>
                  <a:pt x="0" y="861468"/>
                </a:cubicBezTo>
                <a:lnTo>
                  <a:pt x="0" y="765985"/>
                </a:lnTo>
                <a:lnTo>
                  <a:pt x="168046" y="765985"/>
                </a:lnTo>
                <a:cubicBezTo>
                  <a:pt x="183196" y="765985"/>
                  <a:pt x="195477" y="753704"/>
                  <a:pt x="195477" y="738554"/>
                </a:cubicBezTo>
                <a:lnTo>
                  <a:pt x="195477" y="628834"/>
                </a:lnTo>
                <a:cubicBezTo>
                  <a:pt x="195477" y="613684"/>
                  <a:pt x="183196" y="601403"/>
                  <a:pt x="168046" y="601403"/>
                </a:cubicBezTo>
                <a:lnTo>
                  <a:pt x="0" y="601403"/>
                </a:lnTo>
                <a:lnTo>
                  <a:pt x="0" y="258716"/>
                </a:lnTo>
                <a:cubicBezTo>
                  <a:pt x="0" y="215977"/>
                  <a:pt x="34647" y="181330"/>
                  <a:pt x="77386" y="181330"/>
                </a:cubicBezTo>
                <a:lnTo>
                  <a:pt x="334578" y="181330"/>
                </a:lnTo>
                <a:lnTo>
                  <a:pt x="320895" y="167647"/>
                </a:lnTo>
                <a:lnTo>
                  <a:pt x="320895" y="0"/>
                </a:lnTo>
                <a:lnTo>
                  <a:pt x="880987" y="560091"/>
                </a:lnTo>
                <a:close/>
              </a:path>
            </a:pathLst>
          </a:custGeom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 useBgFill="1">
        <p:nvSpPr>
          <p:cNvPr id="28718" name="空心弧 22"/>
          <p:cNvSpPr>
            <a:spLocks noChangeArrowheads="1"/>
          </p:cNvSpPr>
          <p:nvPr/>
        </p:nvSpPr>
        <p:spPr bwMode="auto">
          <a:xfrm>
            <a:off x="2390775" y="1838325"/>
            <a:ext cx="177800" cy="171450"/>
          </a:xfrm>
          <a:custGeom>
            <a:avLst/>
            <a:gdLst>
              <a:gd name="T0" fmla="*/ 1502 w 872917"/>
              <a:gd name="T1" fmla="*/ 684 h 836472"/>
              <a:gd name="T2" fmla="*/ 1502 w 872917"/>
              <a:gd name="T3" fmla="*/ 1284 h 836472"/>
              <a:gd name="T4" fmla="*/ 1315 w 872917"/>
              <a:gd name="T5" fmla="*/ 1476 h 836472"/>
              <a:gd name="T6" fmla="*/ 188 w 872917"/>
              <a:gd name="T7" fmla="*/ 1476 h 836472"/>
              <a:gd name="T8" fmla="*/ 0 w 872917"/>
              <a:gd name="T9" fmla="*/ 1284 h 836472"/>
              <a:gd name="T10" fmla="*/ 0 w 872917"/>
              <a:gd name="T11" fmla="*/ 694 h 836472"/>
              <a:gd name="T12" fmla="*/ 648 w 872917"/>
              <a:gd name="T13" fmla="*/ 903 h 836472"/>
              <a:gd name="T14" fmla="*/ 601 w 872917"/>
              <a:gd name="T15" fmla="*/ 1135 h 836472"/>
              <a:gd name="T16" fmla="*/ 902 w 872917"/>
              <a:gd name="T17" fmla="*/ 1135 h 836472"/>
              <a:gd name="T18" fmla="*/ 854 w 872917"/>
              <a:gd name="T19" fmla="*/ 902 h 836472"/>
              <a:gd name="T20" fmla="*/ 1502 w 872917"/>
              <a:gd name="T21" fmla="*/ 684 h 836472"/>
              <a:gd name="T22" fmla="*/ 783 w 872917"/>
              <a:gd name="T23" fmla="*/ 159 h 836472"/>
              <a:gd name="T24" fmla="*/ 578 w 872917"/>
              <a:gd name="T25" fmla="*/ 214 h 836472"/>
              <a:gd name="T26" fmla="*/ 492 w 872917"/>
              <a:gd name="T27" fmla="*/ 321 h 836472"/>
              <a:gd name="T28" fmla="*/ 1010 w 872917"/>
              <a:gd name="T29" fmla="*/ 321 h 836472"/>
              <a:gd name="T30" fmla="*/ 971 w 872917"/>
              <a:gd name="T31" fmla="*/ 257 h 836472"/>
              <a:gd name="T32" fmla="*/ 783 w 872917"/>
              <a:gd name="T33" fmla="*/ 159 h 836472"/>
              <a:gd name="T34" fmla="*/ 719 w 872917"/>
              <a:gd name="T35" fmla="*/ 1 h 836472"/>
              <a:gd name="T36" fmla="*/ 1084 w 872917"/>
              <a:gd name="T37" fmla="*/ 151 h 836472"/>
              <a:gd name="T38" fmla="*/ 1179 w 872917"/>
              <a:gd name="T39" fmla="*/ 321 h 836472"/>
              <a:gd name="T40" fmla="*/ 1315 w 872917"/>
              <a:gd name="T41" fmla="*/ 321 h 836472"/>
              <a:gd name="T42" fmla="*/ 1502 w 872917"/>
              <a:gd name="T43" fmla="*/ 513 h 836472"/>
              <a:gd name="T44" fmla="*/ 1502 w 872917"/>
              <a:gd name="T45" fmla="*/ 574 h 836472"/>
              <a:gd name="T46" fmla="*/ 833 w 872917"/>
              <a:gd name="T47" fmla="*/ 800 h 836472"/>
              <a:gd name="T48" fmla="*/ 826 w 872917"/>
              <a:gd name="T49" fmla="*/ 765 h 836472"/>
              <a:gd name="T50" fmla="*/ 676 w 872917"/>
              <a:gd name="T51" fmla="*/ 765 h 836472"/>
              <a:gd name="T52" fmla="*/ 670 w 872917"/>
              <a:gd name="T53" fmla="*/ 795 h 836472"/>
              <a:gd name="T54" fmla="*/ 0 w 872917"/>
              <a:gd name="T55" fmla="*/ 579 h 836472"/>
              <a:gd name="T56" fmla="*/ 0 w 872917"/>
              <a:gd name="T57" fmla="*/ 513 h 836472"/>
              <a:gd name="T58" fmla="*/ 188 w 872917"/>
              <a:gd name="T59" fmla="*/ 321 h 836472"/>
              <a:gd name="T60" fmla="*/ 324 w 872917"/>
              <a:gd name="T61" fmla="*/ 321 h 836472"/>
              <a:gd name="T62" fmla="*/ 489 w 872917"/>
              <a:gd name="T63" fmla="*/ 86 h 836472"/>
              <a:gd name="T64" fmla="*/ 719 w 872917"/>
              <a:gd name="T65" fmla="*/ 1 h 836472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872917" h="836472">
                <a:moveTo>
                  <a:pt x="872917" y="387463"/>
                </a:moveTo>
                <a:lnTo>
                  <a:pt x="872917" y="727355"/>
                </a:lnTo>
                <a:cubicBezTo>
                  <a:pt x="872917" y="787619"/>
                  <a:pt x="824064" y="836472"/>
                  <a:pt x="763800" y="836472"/>
                </a:cubicBezTo>
                <a:lnTo>
                  <a:pt x="109117" y="836472"/>
                </a:lnTo>
                <a:cubicBezTo>
                  <a:pt x="48853" y="836472"/>
                  <a:pt x="0" y="787619"/>
                  <a:pt x="0" y="727355"/>
                </a:cubicBezTo>
                <a:lnTo>
                  <a:pt x="0" y="393462"/>
                </a:lnTo>
                <a:lnTo>
                  <a:pt x="376465" y="511868"/>
                </a:lnTo>
                <a:lnTo>
                  <a:pt x="349167" y="642896"/>
                </a:lnTo>
                <a:lnTo>
                  <a:pt x="523750" y="642896"/>
                </a:lnTo>
                <a:lnTo>
                  <a:pt x="496346" y="511356"/>
                </a:lnTo>
                <a:lnTo>
                  <a:pt x="872917" y="387463"/>
                </a:lnTo>
                <a:close/>
                <a:moveTo>
                  <a:pt x="454651" y="89951"/>
                </a:moveTo>
                <a:cubicBezTo>
                  <a:pt x="413879" y="85636"/>
                  <a:pt x="371578" y="95760"/>
                  <a:pt x="335971" y="121192"/>
                </a:cubicBezTo>
                <a:cubicBezTo>
                  <a:pt x="313511" y="137234"/>
                  <a:pt x="295948" y="157772"/>
                  <a:pt x="285636" y="181784"/>
                </a:cubicBezTo>
                <a:lnTo>
                  <a:pt x="586808" y="181784"/>
                </a:lnTo>
                <a:cubicBezTo>
                  <a:pt x="582405" y="168081"/>
                  <a:pt x="574102" y="156229"/>
                  <a:pt x="564164" y="145339"/>
                </a:cubicBezTo>
                <a:cubicBezTo>
                  <a:pt x="534669" y="113018"/>
                  <a:pt x="495424" y="94265"/>
                  <a:pt x="454651" y="89951"/>
                </a:cubicBezTo>
                <a:close/>
                <a:moveTo>
                  <a:pt x="417458" y="679"/>
                </a:moveTo>
                <a:cubicBezTo>
                  <a:pt x="495129" y="-4923"/>
                  <a:pt x="574048" y="24160"/>
                  <a:pt x="629894" y="85355"/>
                </a:cubicBezTo>
                <a:cubicBezTo>
                  <a:pt x="655919" y="113874"/>
                  <a:pt x="674543" y="146746"/>
                  <a:pt x="684840" y="181784"/>
                </a:cubicBezTo>
                <a:lnTo>
                  <a:pt x="763800" y="181784"/>
                </a:lnTo>
                <a:cubicBezTo>
                  <a:pt x="824064" y="181784"/>
                  <a:pt x="872917" y="230637"/>
                  <a:pt x="872917" y="290901"/>
                </a:cubicBezTo>
                <a:lnTo>
                  <a:pt x="872917" y="325135"/>
                </a:lnTo>
                <a:lnTo>
                  <a:pt x="484194" y="453026"/>
                </a:lnTo>
                <a:lnTo>
                  <a:pt x="480104" y="433396"/>
                </a:lnTo>
                <a:lnTo>
                  <a:pt x="392813" y="433396"/>
                </a:lnTo>
                <a:lnTo>
                  <a:pt x="389304" y="450237"/>
                </a:lnTo>
                <a:lnTo>
                  <a:pt x="0" y="327793"/>
                </a:lnTo>
                <a:lnTo>
                  <a:pt x="0" y="290901"/>
                </a:lnTo>
                <a:cubicBezTo>
                  <a:pt x="0" y="230637"/>
                  <a:pt x="48853" y="181784"/>
                  <a:pt x="109117" y="181784"/>
                </a:cubicBezTo>
                <a:lnTo>
                  <a:pt x="188214" y="181784"/>
                </a:lnTo>
                <a:cubicBezTo>
                  <a:pt x="203958" y="129561"/>
                  <a:pt x="236927" y="82582"/>
                  <a:pt x="284252" y="48780"/>
                </a:cubicBezTo>
                <a:cubicBezTo>
                  <a:pt x="324702" y="19889"/>
                  <a:pt x="370855" y="4041"/>
                  <a:pt x="417458" y="679"/>
                </a:cubicBezTo>
                <a:close/>
              </a:path>
            </a:pathLst>
          </a:custGeom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 useBgFill="1">
        <p:nvSpPr>
          <p:cNvPr id="28719" name="圆角矩形 49"/>
          <p:cNvSpPr>
            <a:spLocks noChangeArrowheads="1"/>
          </p:cNvSpPr>
          <p:nvPr/>
        </p:nvSpPr>
        <p:spPr bwMode="auto">
          <a:xfrm>
            <a:off x="3449638" y="2486025"/>
            <a:ext cx="150812" cy="203200"/>
          </a:xfrm>
          <a:custGeom>
            <a:avLst/>
            <a:gdLst>
              <a:gd name="T0" fmla="*/ 380 w 654689"/>
              <a:gd name="T1" fmla="*/ 1479 h 876743"/>
              <a:gd name="T2" fmla="*/ 1365 w 654689"/>
              <a:gd name="T3" fmla="*/ 1479 h 876743"/>
              <a:gd name="T4" fmla="*/ 1365 w 654689"/>
              <a:gd name="T5" fmla="*/ 1636 h 876743"/>
              <a:gd name="T6" fmla="*/ 380 w 654689"/>
              <a:gd name="T7" fmla="*/ 1636 h 876743"/>
              <a:gd name="T8" fmla="*/ 380 w 654689"/>
              <a:gd name="T9" fmla="*/ 1479 h 876743"/>
              <a:gd name="T10" fmla="*/ 380 w 654689"/>
              <a:gd name="T11" fmla="*/ 1230 h 876743"/>
              <a:gd name="T12" fmla="*/ 1201 w 654689"/>
              <a:gd name="T13" fmla="*/ 1230 h 876743"/>
              <a:gd name="T14" fmla="*/ 1201 w 654689"/>
              <a:gd name="T15" fmla="*/ 1388 h 876743"/>
              <a:gd name="T16" fmla="*/ 380 w 654689"/>
              <a:gd name="T17" fmla="*/ 1388 h 876743"/>
              <a:gd name="T18" fmla="*/ 380 w 654689"/>
              <a:gd name="T19" fmla="*/ 1230 h 876743"/>
              <a:gd name="T20" fmla="*/ 380 w 654689"/>
              <a:gd name="T21" fmla="*/ 1003 h 876743"/>
              <a:gd name="T22" fmla="*/ 1475 w 654689"/>
              <a:gd name="T23" fmla="*/ 1003 h 876743"/>
              <a:gd name="T24" fmla="*/ 1475 w 654689"/>
              <a:gd name="T25" fmla="*/ 1160 h 876743"/>
              <a:gd name="T26" fmla="*/ 380 w 654689"/>
              <a:gd name="T27" fmla="*/ 1160 h 876743"/>
              <a:gd name="T28" fmla="*/ 380 w 654689"/>
              <a:gd name="T29" fmla="*/ 1003 h 876743"/>
              <a:gd name="T30" fmla="*/ 210 w 654689"/>
              <a:gd name="T31" fmla="*/ 428 h 876743"/>
              <a:gd name="T32" fmla="*/ 246 w 654689"/>
              <a:gd name="T33" fmla="*/ 428 h 876743"/>
              <a:gd name="T34" fmla="*/ 246 w 654689"/>
              <a:gd name="T35" fmla="*/ 2207 h 876743"/>
              <a:gd name="T36" fmla="*/ 1598 w 654689"/>
              <a:gd name="T37" fmla="*/ 2207 h 876743"/>
              <a:gd name="T38" fmla="*/ 1598 w 654689"/>
              <a:gd name="T39" fmla="*/ 428 h 876743"/>
              <a:gd name="T40" fmla="*/ 1634 w 654689"/>
              <a:gd name="T41" fmla="*/ 428 h 876743"/>
              <a:gd name="T42" fmla="*/ 1844 w 654689"/>
              <a:gd name="T43" fmla="*/ 642 h 876743"/>
              <a:gd name="T44" fmla="*/ 1844 w 654689"/>
              <a:gd name="T45" fmla="*/ 2315 h 876743"/>
              <a:gd name="T46" fmla="*/ 1634 w 654689"/>
              <a:gd name="T47" fmla="*/ 2530 h 876743"/>
              <a:gd name="T48" fmla="*/ 210 w 654689"/>
              <a:gd name="T49" fmla="*/ 2530 h 876743"/>
              <a:gd name="T50" fmla="*/ 0 w 654689"/>
              <a:gd name="T51" fmla="*/ 2315 h 876743"/>
              <a:gd name="T52" fmla="*/ 0 w 654689"/>
              <a:gd name="T53" fmla="*/ 642 h 876743"/>
              <a:gd name="T54" fmla="*/ 210 w 654689"/>
              <a:gd name="T55" fmla="*/ 428 h 876743"/>
              <a:gd name="T56" fmla="*/ 922 w 654689"/>
              <a:gd name="T57" fmla="*/ 172 h 876743"/>
              <a:gd name="T58" fmla="*/ 782 w 654689"/>
              <a:gd name="T59" fmla="*/ 315 h 876743"/>
              <a:gd name="T60" fmla="*/ 839 w 654689"/>
              <a:gd name="T61" fmla="*/ 428 h 876743"/>
              <a:gd name="T62" fmla="*/ 1004 w 654689"/>
              <a:gd name="T63" fmla="*/ 428 h 876743"/>
              <a:gd name="T64" fmla="*/ 1062 w 654689"/>
              <a:gd name="T65" fmla="*/ 315 h 876743"/>
              <a:gd name="T66" fmla="*/ 922 w 654689"/>
              <a:gd name="T67" fmla="*/ 172 h 876743"/>
              <a:gd name="T68" fmla="*/ 922 w 654689"/>
              <a:gd name="T69" fmla="*/ 0 h 876743"/>
              <a:gd name="T70" fmla="*/ 1229 w 654689"/>
              <a:gd name="T71" fmla="*/ 315 h 876743"/>
              <a:gd name="T72" fmla="*/ 1207 w 654689"/>
              <a:gd name="T73" fmla="*/ 428 h 876743"/>
              <a:gd name="T74" fmla="*/ 1475 w 654689"/>
              <a:gd name="T75" fmla="*/ 428 h 876743"/>
              <a:gd name="T76" fmla="*/ 1475 w 654689"/>
              <a:gd name="T77" fmla="*/ 667 h 876743"/>
              <a:gd name="T78" fmla="*/ 1339 w 654689"/>
              <a:gd name="T79" fmla="*/ 805 h 876743"/>
              <a:gd name="T80" fmla="*/ 504 w 654689"/>
              <a:gd name="T81" fmla="*/ 805 h 876743"/>
              <a:gd name="T82" fmla="*/ 369 w 654689"/>
              <a:gd name="T83" fmla="*/ 667 h 876743"/>
              <a:gd name="T84" fmla="*/ 369 w 654689"/>
              <a:gd name="T85" fmla="*/ 428 h 876743"/>
              <a:gd name="T86" fmla="*/ 637 w 654689"/>
              <a:gd name="T87" fmla="*/ 428 h 876743"/>
              <a:gd name="T88" fmla="*/ 615 w 654689"/>
              <a:gd name="T89" fmla="*/ 315 h 876743"/>
              <a:gd name="T90" fmla="*/ 922 w 654689"/>
              <a:gd name="T91" fmla="*/ 0 h 876743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0" t="0" r="r" b="b"/>
            <a:pathLst>
              <a:path w="654689" h="876743">
                <a:moveTo>
                  <a:pt x="134787" y="512482"/>
                </a:moveTo>
                <a:lnTo>
                  <a:pt x="484855" y="512482"/>
                </a:lnTo>
                <a:lnTo>
                  <a:pt x="484855" y="567039"/>
                </a:lnTo>
                <a:lnTo>
                  <a:pt x="134787" y="567039"/>
                </a:lnTo>
                <a:lnTo>
                  <a:pt x="134787" y="512482"/>
                </a:lnTo>
                <a:close/>
                <a:moveTo>
                  <a:pt x="134787" y="426464"/>
                </a:moveTo>
                <a:lnTo>
                  <a:pt x="426499" y="426464"/>
                </a:lnTo>
                <a:lnTo>
                  <a:pt x="426499" y="481021"/>
                </a:lnTo>
                <a:lnTo>
                  <a:pt x="134787" y="481021"/>
                </a:lnTo>
                <a:lnTo>
                  <a:pt x="134787" y="426464"/>
                </a:lnTo>
                <a:close/>
                <a:moveTo>
                  <a:pt x="134787" y="347535"/>
                </a:moveTo>
                <a:lnTo>
                  <a:pt x="523751" y="347535"/>
                </a:lnTo>
                <a:lnTo>
                  <a:pt x="523751" y="402092"/>
                </a:lnTo>
                <a:lnTo>
                  <a:pt x="134787" y="402092"/>
                </a:lnTo>
                <a:lnTo>
                  <a:pt x="134787" y="347535"/>
                </a:lnTo>
                <a:close/>
                <a:moveTo>
                  <a:pt x="74477" y="148223"/>
                </a:moveTo>
                <a:lnTo>
                  <a:pt x="87292" y="148223"/>
                </a:lnTo>
                <a:lnTo>
                  <a:pt x="87292" y="765039"/>
                </a:lnTo>
                <a:lnTo>
                  <a:pt x="567397" y="765039"/>
                </a:lnTo>
                <a:lnTo>
                  <a:pt x="567397" y="148223"/>
                </a:lnTo>
                <a:lnTo>
                  <a:pt x="580212" y="148223"/>
                </a:lnTo>
                <a:cubicBezTo>
                  <a:pt x="621345" y="148223"/>
                  <a:pt x="654689" y="181567"/>
                  <a:pt x="654689" y="222700"/>
                </a:cubicBezTo>
                <a:lnTo>
                  <a:pt x="654689" y="802266"/>
                </a:lnTo>
                <a:cubicBezTo>
                  <a:pt x="654689" y="843399"/>
                  <a:pt x="621345" y="876743"/>
                  <a:pt x="580212" y="876743"/>
                </a:cubicBezTo>
                <a:lnTo>
                  <a:pt x="74477" y="876743"/>
                </a:lnTo>
                <a:cubicBezTo>
                  <a:pt x="33344" y="876743"/>
                  <a:pt x="0" y="843399"/>
                  <a:pt x="0" y="802266"/>
                </a:cubicBezTo>
                <a:lnTo>
                  <a:pt x="0" y="222700"/>
                </a:lnTo>
                <a:cubicBezTo>
                  <a:pt x="0" y="181567"/>
                  <a:pt x="33344" y="148223"/>
                  <a:pt x="74477" y="148223"/>
                </a:cubicBezTo>
                <a:close/>
                <a:moveTo>
                  <a:pt x="327344" y="59420"/>
                </a:moveTo>
                <a:cubicBezTo>
                  <a:pt x="299905" y="59420"/>
                  <a:pt x="277661" y="81664"/>
                  <a:pt x="277661" y="109103"/>
                </a:cubicBezTo>
                <a:cubicBezTo>
                  <a:pt x="277661" y="125393"/>
                  <a:pt x="285501" y="139852"/>
                  <a:pt x="298129" y="148223"/>
                </a:cubicBezTo>
                <a:lnTo>
                  <a:pt x="356559" y="148223"/>
                </a:lnTo>
                <a:cubicBezTo>
                  <a:pt x="369187" y="139852"/>
                  <a:pt x="377027" y="125393"/>
                  <a:pt x="377027" y="109103"/>
                </a:cubicBezTo>
                <a:cubicBezTo>
                  <a:pt x="377027" y="81664"/>
                  <a:pt x="354783" y="59420"/>
                  <a:pt x="327344" y="59420"/>
                </a:cubicBezTo>
                <a:close/>
                <a:moveTo>
                  <a:pt x="327345" y="0"/>
                </a:moveTo>
                <a:cubicBezTo>
                  <a:pt x="387601" y="0"/>
                  <a:pt x="436448" y="48847"/>
                  <a:pt x="436448" y="109103"/>
                </a:cubicBezTo>
                <a:lnTo>
                  <a:pt x="428550" y="148223"/>
                </a:lnTo>
                <a:lnTo>
                  <a:pt x="523751" y="148223"/>
                </a:lnTo>
                <a:lnTo>
                  <a:pt x="523751" y="231012"/>
                </a:lnTo>
                <a:cubicBezTo>
                  <a:pt x="523751" y="257604"/>
                  <a:pt x="502194" y="279161"/>
                  <a:pt x="475602" y="279161"/>
                </a:cubicBezTo>
                <a:lnTo>
                  <a:pt x="179087" y="279161"/>
                </a:lnTo>
                <a:cubicBezTo>
                  <a:pt x="152495" y="279161"/>
                  <a:pt x="130938" y="257604"/>
                  <a:pt x="130938" y="231012"/>
                </a:cubicBezTo>
                <a:lnTo>
                  <a:pt x="130938" y="148223"/>
                </a:lnTo>
                <a:lnTo>
                  <a:pt x="226140" y="148223"/>
                </a:lnTo>
                <a:cubicBezTo>
                  <a:pt x="220831" y="136244"/>
                  <a:pt x="218242" y="122976"/>
                  <a:pt x="218242" y="109103"/>
                </a:cubicBezTo>
                <a:cubicBezTo>
                  <a:pt x="218242" y="48847"/>
                  <a:pt x="267089" y="0"/>
                  <a:pt x="327345" y="0"/>
                </a:cubicBezTo>
                <a:close/>
              </a:path>
            </a:pathLst>
          </a:custGeom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 useBgFill="1">
        <p:nvSpPr>
          <p:cNvPr id="28720" name="矩形 60"/>
          <p:cNvSpPr>
            <a:spLocks noChangeArrowheads="1"/>
          </p:cNvSpPr>
          <p:nvPr/>
        </p:nvSpPr>
        <p:spPr bwMode="auto">
          <a:xfrm>
            <a:off x="4486275" y="1847850"/>
            <a:ext cx="168275" cy="150813"/>
          </a:xfrm>
          <a:custGeom>
            <a:avLst/>
            <a:gdLst>
              <a:gd name="T0" fmla="*/ 736 w 816827"/>
              <a:gd name="T1" fmla="*/ 1077 h 729011"/>
              <a:gd name="T2" fmla="*/ 736 w 816827"/>
              <a:gd name="T3" fmla="*/ 1229 h 729011"/>
              <a:gd name="T4" fmla="*/ 1357 w 816827"/>
              <a:gd name="T5" fmla="*/ 1229 h 729011"/>
              <a:gd name="T6" fmla="*/ 1357 w 816827"/>
              <a:gd name="T7" fmla="*/ 1077 h 729011"/>
              <a:gd name="T8" fmla="*/ 736 w 816827"/>
              <a:gd name="T9" fmla="*/ 1077 h 729011"/>
              <a:gd name="T10" fmla="*/ 0 w 816827"/>
              <a:gd name="T11" fmla="*/ 971 h 729011"/>
              <a:gd name="T12" fmla="*/ 1471 w 816827"/>
              <a:gd name="T13" fmla="*/ 971 h 729011"/>
              <a:gd name="T14" fmla="*/ 1471 w 816827"/>
              <a:gd name="T15" fmla="*/ 1335 h 729011"/>
              <a:gd name="T16" fmla="*/ 0 w 816827"/>
              <a:gd name="T17" fmla="*/ 1335 h 729011"/>
              <a:gd name="T18" fmla="*/ 0 w 816827"/>
              <a:gd name="T19" fmla="*/ 971 h 729011"/>
              <a:gd name="T20" fmla="*/ 302 w 816827"/>
              <a:gd name="T21" fmla="*/ 592 h 729011"/>
              <a:gd name="T22" fmla="*/ 302 w 816827"/>
              <a:gd name="T23" fmla="*/ 743 h 729011"/>
              <a:gd name="T24" fmla="*/ 1357 w 816827"/>
              <a:gd name="T25" fmla="*/ 743 h 729011"/>
              <a:gd name="T26" fmla="*/ 1357 w 816827"/>
              <a:gd name="T27" fmla="*/ 592 h 729011"/>
              <a:gd name="T28" fmla="*/ 302 w 816827"/>
              <a:gd name="T29" fmla="*/ 592 h 729011"/>
              <a:gd name="T30" fmla="*/ 0 w 816827"/>
              <a:gd name="T31" fmla="*/ 486 h 729011"/>
              <a:gd name="T32" fmla="*/ 1471 w 816827"/>
              <a:gd name="T33" fmla="*/ 486 h 729011"/>
              <a:gd name="T34" fmla="*/ 1471 w 816827"/>
              <a:gd name="T35" fmla="*/ 850 h 729011"/>
              <a:gd name="T36" fmla="*/ 0 w 816827"/>
              <a:gd name="T37" fmla="*/ 850 h 729011"/>
              <a:gd name="T38" fmla="*/ 0 w 816827"/>
              <a:gd name="T39" fmla="*/ 486 h 729011"/>
              <a:gd name="T40" fmla="*/ 899 w 816827"/>
              <a:gd name="T41" fmla="*/ 106 h 729011"/>
              <a:gd name="T42" fmla="*/ 899 w 816827"/>
              <a:gd name="T43" fmla="*/ 258 h 729011"/>
              <a:gd name="T44" fmla="*/ 1357 w 816827"/>
              <a:gd name="T45" fmla="*/ 258 h 729011"/>
              <a:gd name="T46" fmla="*/ 1357 w 816827"/>
              <a:gd name="T47" fmla="*/ 106 h 729011"/>
              <a:gd name="T48" fmla="*/ 899 w 816827"/>
              <a:gd name="T49" fmla="*/ 106 h 729011"/>
              <a:gd name="T50" fmla="*/ 0 w 816827"/>
              <a:gd name="T51" fmla="*/ 0 h 729011"/>
              <a:gd name="T52" fmla="*/ 1471 w 816827"/>
              <a:gd name="T53" fmla="*/ 0 h 729011"/>
              <a:gd name="T54" fmla="*/ 1471 w 816827"/>
              <a:gd name="T55" fmla="*/ 364 h 729011"/>
              <a:gd name="T56" fmla="*/ 0 w 816827"/>
              <a:gd name="T57" fmla="*/ 364 h 729011"/>
              <a:gd name="T58" fmla="*/ 0 w 816827"/>
              <a:gd name="T59" fmla="*/ 0 h 729011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816827" h="729011">
                <a:moveTo>
                  <a:pt x="408414" y="588244"/>
                </a:moveTo>
                <a:lnTo>
                  <a:pt x="408414" y="670957"/>
                </a:lnTo>
                <a:lnTo>
                  <a:pt x="753307" y="670957"/>
                </a:lnTo>
                <a:lnTo>
                  <a:pt x="753307" y="588244"/>
                </a:lnTo>
                <a:lnTo>
                  <a:pt x="408414" y="588244"/>
                </a:lnTo>
                <a:close/>
                <a:moveTo>
                  <a:pt x="0" y="530190"/>
                </a:moveTo>
                <a:lnTo>
                  <a:pt x="816827" y="530190"/>
                </a:lnTo>
                <a:lnTo>
                  <a:pt x="816827" y="729011"/>
                </a:lnTo>
                <a:lnTo>
                  <a:pt x="0" y="729011"/>
                </a:lnTo>
                <a:lnTo>
                  <a:pt x="0" y="530190"/>
                </a:lnTo>
                <a:close/>
                <a:moveTo>
                  <a:pt x="167873" y="323149"/>
                </a:moveTo>
                <a:lnTo>
                  <a:pt x="167873" y="405862"/>
                </a:lnTo>
                <a:lnTo>
                  <a:pt x="753306" y="405862"/>
                </a:lnTo>
                <a:lnTo>
                  <a:pt x="753306" y="323149"/>
                </a:lnTo>
                <a:lnTo>
                  <a:pt x="167873" y="323149"/>
                </a:lnTo>
                <a:close/>
                <a:moveTo>
                  <a:pt x="0" y="265095"/>
                </a:moveTo>
                <a:lnTo>
                  <a:pt x="816827" y="265095"/>
                </a:lnTo>
                <a:lnTo>
                  <a:pt x="816827" y="463916"/>
                </a:lnTo>
                <a:lnTo>
                  <a:pt x="0" y="463916"/>
                </a:lnTo>
                <a:lnTo>
                  <a:pt x="0" y="265095"/>
                </a:lnTo>
                <a:close/>
                <a:moveTo>
                  <a:pt x="499162" y="58054"/>
                </a:moveTo>
                <a:lnTo>
                  <a:pt x="499162" y="140767"/>
                </a:lnTo>
                <a:lnTo>
                  <a:pt x="753306" y="140767"/>
                </a:lnTo>
                <a:lnTo>
                  <a:pt x="753306" y="58054"/>
                </a:lnTo>
                <a:lnTo>
                  <a:pt x="499162" y="58054"/>
                </a:lnTo>
                <a:close/>
                <a:moveTo>
                  <a:pt x="0" y="0"/>
                </a:moveTo>
                <a:lnTo>
                  <a:pt x="816827" y="0"/>
                </a:lnTo>
                <a:lnTo>
                  <a:pt x="816827" y="198821"/>
                </a:lnTo>
                <a:lnTo>
                  <a:pt x="0" y="198821"/>
                </a:lnTo>
                <a:lnTo>
                  <a:pt x="0" y="0"/>
                </a:lnTo>
                <a:close/>
              </a:path>
            </a:pathLst>
          </a:custGeom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 useBgFill="1">
        <p:nvSpPr>
          <p:cNvPr id="28721" name="同心圆 41"/>
          <p:cNvSpPr>
            <a:spLocks noChangeArrowheads="1"/>
          </p:cNvSpPr>
          <p:nvPr/>
        </p:nvSpPr>
        <p:spPr bwMode="auto">
          <a:xfrm>
            <a:off x="5511800" y="2486025"/>
            <a:ext cx="206375" cy="204788"/>
          </a:xfrm>
          <a:custGeom>
            <a:avLst/>
            <a:gdLst>
              <a:gd name="T0" fmla="*/ 1793 w 746126"/>
              <a:gd name="T1" fmla="*/ 783 h 746126"/>
              <a:gd name="T2" fmla="*/ 1866 w 746126"/>
              <a:gd name="T3" fmla="*/ 809 h 746126"/>
              <a:gd name="T4" fmla="*/ 2749 w 746126"/>
              <a:gd name="T5" fmla="*/ 1602 h 746126"/>
              <a:gd name="T6" fmla="*/ 2754 w 746126"/>
              <a:gd name="T7" fmla="*/ 1743 h 746126"/>
              <a:gd name="T8" fmla="*/ 2703 w 746126"/>
              <a:gd name="T9" fmla="*/ 1797 h 746126"/>
              <a:gd name="T10" fmla="*/ 2557 w 746126"/>
              <a:gd name="T11" fmla="*/ 1803 h 746126"/>
              <a:gd name="T12" fmla="*/ 2529 w 746126"/>
              <a:gd name="T13" fmla="*/ 1778 h 746126"/>
              <a:gd name="T14" fmla="*/ 2290 w 746126"/>
              <a:gd name="T15" fmla="*/ 2028 h 746126"/>
              <a:gd name="T16" fmla="*/ 2851 w 746126"/>
              <a:gd name="T17" fmla="*/ 2533 h 746126"/>
              <a:gd name="T18" fmla="*/ 2936 w 746126"/>
              <a:gd name="T19" fmla="*/ 2495 h 746126"/>
              <a:gd name="T20" fmla="*/ 3062 w 746126"/>
              <a:gd name="T21" fmla="*/ 2540 h 746126"/>
              <a:gd name="T22" fmla="*/ 3997 w 746126"/>
              <a:gd name="T23" fmla="*/ 3380 h 746126"/>
              <a:gd name="T24" fmla="*/ 4006 w 746126"/>
              <a:gd name="T25" fmla="*/ 3619 h 746126"/>
              <a:gd name="T26" fmla="*/ 3861 w 746126"/>
              <a:gd name="T27" fmla="*/ 3771 h 746126"/>
              <a:gd name="T28" fmla="*/ 3613 w 746126"/>
              <a:gd name="T29" fmla="*/ 3780 h 746126"/>
              <a:gd name="T30" fmla="*/ 2679 w 746126"/>
              <a:gd name="T31" fmla="*/ 2940 h 746126"/>
              <a:gd name="T32" fmla="*/ 2658 w 746126"/>
              <a:gd name="T33" fmla="*/ 2731 h 746126"/>
              <a:gd name="T34" fmla="*/ 2099 w 746126"/>
              <a:gd name="T35" fmla="*/ 2228 h 746126"/>
              <a:gd name="T36" fmla="*/ 1859 w 746126"/>
              <a:gd name="T37" fmla="*/ 2479 h 746126"/>
              <a:gd name="T38" fmla="*/ 1887 w 746126"/>
              <a:gd name="T39" fmla="*/ 2504 h 746126"/>
              <a:gd name="T40" fmla="*/ 1892 w 746126"/>
              <a:gd name="T41" fmla="*/ 2645 h 746126"/>
              <a:gd name="T42" fmla="*/ 1841 w 746126"/>
              <a:gd name="T43" fmla="*/ 2699 h 746126"/>
              <a:gd name="T44" fmla="*/ 1696 w 746126"/>
              <a:gd name="T45" fmla="*/ 2704 h 746126"/>
              <a:gd name="T46" fmla="*/ 813 w 746126"/>
              <a:gd name="T47" fmla="*/ 1911 h 746126"/>
              <a:gd name="T48" fmla="*/ 808 w 746126"/>
              <a:gd name="T49" fmla="*/ 1771 h 746126"/>
              <a:gd name="T50" fmla="*/ 859 w 746126"/>
              <a:gd name="T51" fmla="*/ 1716 h 746126"/>
              <a:gd name="T52" fmla="*/ 1005 w 746126"/>
              <a:gd name="T53" fmla="*/ 1711 h 746126"/>
              <a:gd name="T54" fmla="*/ 1033 w 746126"/>
              <a:gd name="T55" fmla="*/ 1736 h 746126"/>
              <a:gd name="T56" fmla="*/ 1703 w 746126"/>
              <a:gd name="T57" fmla="*/ 1035 h 746126"/>
              <a:gd name="T58" fmla="*/ 1675 w 746126"/>
              <a:gd name="T59" fmla="*/ 1010 h 746126"/>
              <a:gd name="T60" fmla="*/ 1670 w 746126"/>
              <a:gd name="T61" fmla="*/ 869 h 746126"/>
              <a:gd name="T62" fmla="*/ 1721 w 746126"/>
              <a:gd name="T63" fmla="*/ 815 h 746126"/>
              <a:gd name="T64" fmla="*/ 1793 w 746126"/>
              <a:gd name="T65" fmla="*/ 783 h 746126"/>
              <a:gd name="T66" fmla="*/ 2183 w 746126"/>
              <a:gd name="T67" fmla="*/ 0 h 746126"/>
              <a:gd name="T68" fmla="*/ 4367 w 746126"/>
              <a:gd name="T69" fmla="*/ 2117 h 746126"/>
              <a:gd name="T70" fmla="*/ 4061 w 746126"/>
              <a:gd name="T71" fmla="*/ 3182 h 746126"/>
              <a:gd name="T72" fmla="*/ 3716 w 746126"/>
              <a:gd name="T73" fmla="*/ 2872 h 746126"/>
              <a:gd name="T74" fmla="*/ 3909 w 746126"/>
              <a:gd name="T75" fmla="*/ 2117 h 746126"/>
              <a:gd name="T76" fmla="*/ 2183 w 746126"/>
              <a:gd name="T77" fmla="*/ 444 h 746126"/>
              <a:gd name="T78" fmla="*/ 458 w 746126"/>
              <a:gd name="T79" fmla="*/ 2117 h 746126"/>
              <a:gd name="T80" fmla="*/ 2183 w 746126"/>
              <a:gd name="T81" fmla="*/ 3790 h 746126"/>
              <a:gd name="T82" fmla="*/ 3099 w 746126"/>
              <a:gd name="T83" fmla="*/ 3530 h 746126"/>
              <a:gd name="T84" fmla="*/ 3444 w 746126"/>
              <a:gd name="T85" fmla="*/ 3841 h 746126"/>
              <a:gd name="T86" fmla="*/ 2183 w 746126"/>
              <a:gd name="T87" fmla="*/ 4234 h 746126"/>
              <a:gd name="T88" fmla="*/ 0 w 746126"/>
              <a:gd name="T89" fmla="*/ 2117 h 746126"/>
              <a:gd name="T90" fmla="*/ 2183 w 746126"/>
              <a:gd name="T91" fmla="*/ 0 h 74612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0" t="0" r="r" b="b"/>
            <a:pathLst>
              <a:path w="746126" h="746126">
                <a:moveTo>
                  <a:pt x="306284" y="137956"/>
                </a:moveTo>
                <a:cubicBezTo>
                  <a:pt x="310779" y="137785"/>
                  <a:pt x="315338" y="139329"/>
                  <a:pt x="318898" y="142628"/>
                </a:cubicBezTo>
                <a:lnTo>
                  <a:pt x="469646" y="282344"/>
                </a:lnTo>
                <a:cubicBezTo>
                  <a:pt x="476765" y="288942"/>
                  <a:pt x="477187" y="300061"/>
                  <a:pt x="470590" y="307180"/>
                </a:cubicBezTo>
                <a:lnTo>
                  <a:pt x="461760" y="316706"/>
                </a:lnTo>
                <a:cubicBezTo>
                  <a:pt x="455163" y="323825"/>
                  <a:pt x="444044" y="324247"/>
                  <a:pt x="436925" y="317650"/>
                </a:cubicBezTo>
                <a:lnTo>
                  <a:pt x="432162" y="313235"/>
                </a:lnTo>
                <a:lnTo>
                  <a:pt x="391258" y="357369"/>
                </a:lnTo>
                <a:lnTo>
                  <a:pt x="487159" y="446252"/>
                </a:lnTo>
                <a:cubicBezTo>
                  <a:pt x="490783" y="441495"/>
                  <a:pt x="496201" y="439792"/>
                  <a:pt x="501674" y="439584"/>
                </a:cubicBezTo>
                <a:cubicBezTo>
                  <a:pt x="509319" y="439293"/>
                  <a:pt x="517075" y="441920"/>
                  <a:pt x="523130" y="447531"/>
                </a:cubicBezTo>
                <a:lnTo>
                  <a:pt x="682787" y="595504"/>
                </a:lnTo>
                <a:cubicBezTo>
                  <a:pt x="694897" y="606728"/>
                  <a:pt x="695615" y="625642"/>
                  <a:pt x="684392" y="637752"/>
                </a:cubicBezTo>
                <a:lnTo>
                  <a:pt x="659592" y="664510"/>
                </a:lnTo>
                <a:cubicBezTo>
                  <a:pt x="648368" y="676620"/>
                  <a:pt x="629454" y="677338"/>
                  <a:pt x="617344" y="666115"/>
                </a:cubicBezTo>
                <a:lnTo>
                  <a:pt x="457687" y="518142"/>
                </a:lnTo>
                <a:cubicBezTo>
                  <a:pt x="446977" y="508216"/>
                  <a:pt x="445177" y="492275"/>
                  <a:pt x="454100" y="481245"/>
                </a:cubicBezTo>
                <a:lnTo>
                  <a:pt x="358536" y="392675"/>
                </a:lnTo>
                <a:lnTo>
                  <a:pt x="317635" y="436805"/>
                </a:lnTo>
                <a:lnTo>
                  <a:pt x="322398" y="441219"/>
                </a:lnTo>
                <a:cubicBezTo>
                  <a:pt x="329517" y="447817"/>
                  <a:pt x="329939" y="458936"/>
                  <a:pt x="323342" y="466055"/>
                </a:cubicBezTo>
                <a:lnTo>
                  <a:pt x="314512" y="475581"/>
                </a:lnTo>
                <a:cubicBezTo>
                  <a:pt x="307915" y="482700"/>
                  <a:pt x="296796" y="483122"/>
                  <a:pt x="289677" y="476525"/>
                </a:cubicBezTo>
                <a:lnTo>
                  <a:pt x="138928" y="336808"/>
                </a:lnTo>
                <a:cubicBezTo>
                  <a:pt x="131809" y="330210"/>
                  <a:pt x="131387" y="319091"/>
                  <a:pt x="137985" y="311973"/>
                </a:cubicBezTo>
                <a:lnTo>
                  <a:pt x="146814" y="302446"/>
                </a:lnTo>
                <a:cubicBezTo>
                  <a:pt x="153412" y="295327"/>
                  <a:pt x="164531" y="294905"/>
                  <a:pt x="171650" y="301503"/>
                </a:cubicBezTo>
                <a:lnTo>
                  <a:pt x="176413" y="305918"/>
                </a:lnTo>
                <a:lnTo>
                  <a:pt x="290940" y="182348"/>
                </a:lnTo>
                <a:lnTo>
                  <a:pt x="286176" y="177933"/>
                </a:lnTo>
                <a:cubicBezTo>
                  <a:pt x="279057" y="171335"/>
                  <a:pt x="278635" y="160216"/>
                  <a:pt x="285233" y="153098"/>
                </a:cubicBezTo>
                <a:lnTo>
                  <a:pt x="294062" y="143571"/>
                </a:lnTo>
                <a:cubicBezTo>
                  <a:pt x="297361" y="140012"/>
                  <a:pt x="301790" y="138126"/>
                  <a:pt x="306284" y="137956"/>
                </a:cubicBezTo>
                <a:close/>
                <a:moveTo>
                  <a:pt x="373063" y="0"/>
                </a:moveTo>
                <a:cubicBezTo>
                  <a:pt x="579100" y="0"/>
                  <a:pt x="746126" y="167026"/>
                  <a:pt x="746126" y="373063"/>
                </a:cubicBezTo>
                <a:cubicBezTo>
                  <a:pt x="746126" y="441784"/>
                  <a:pt x="727545" y="506165"/>
                  <a:pt x="693797" y="560673"/>
                </a:cubicBezTo>
                <a:lnTo>
                  <a:pt x="634837" y="506028"/>
                </a:lnTo>
                <a:cubicBezTo>
                  <a:pt x="656383" y="466516"/>
                  <a:pt x="667887" y="421133"/>
                  <a:pt x="667887" y="373063"/>
                </a:cubicBezTo>
                <a:cubicBezTo>
                  <a:pt x="667887" y="210236"/>
                  <a:pt x="535890" y="78239"/>
                  <a:pt x="373063" y="78239"/>
                </a:cubicBezTo>
                <a:cubicBezTo>
                  <a:pt x="210236" y="78239"/>
                  <a:pt x="78239" y="210236"/>
                  <a:pt x="78239" y="373063"/>
                </a:cubicBezTo>
                <a:cubicBezTo>
                  <a:pt x="78239" y="535890"/>
                  <a:pt x="210236" y="667887"/>
                  <a:pt x="373063" y="667887"/>
                </a:cubicBezTo>
                <a:cubicBezTo>
                  <a:pt x="430719" y="667887"/>
                  <a:pt x="484509" y="651337"/>
                  <a:pt x="529532" y="622079"/>
                </a:cubicBezTo>
                <a:lnTo>
                  <a:pt x="588515" y="676745"/>
                </a:lnTo>
                <a:cubicBezTo>
                  <a:pt x="528014" y="720662"/>
                  <a:pt x="453512" y="746126"/>
                  <a:pt x="373063" y="746126"/>
                </a:cubicBezTo>
                <a:cubicBezTo>
                  <a:pt x="167026" y="746126"/>
                  <a:pt x="0" y="579100"/>
                  <a:pt x="0" y="373063"/>
                </a:cubicBezTo>
                <a:cubicBezTo>
                  <a:pt x="0" y="167026"/>
                  <a:pt x="167026" y="0"/>
                  <a:pt x="373063" y="0"/>
                </a:cubicBezTo>
                <a:close/>
              </a:path>
            </a:pathLst>
          </a:custGeom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 useBgFill="1">
        <p:nvSpPr>
          <p:cNvPr id="28722" name="圆角矩形 26"/>
          <p:cNvSpPr>
            <a:spLocks noChangeArrowheads="1"/>
          </p:cNvSpPr>
          <p:nvPr/>
        </p:nvSpPr>
        <p:spPr bwMode="auto">
          <a:xfrm>
            <a:off x="6550025" y="1839913"/>
            <a:ext cx="220663" cy="166687"/>
          </a:xfrm>
          <a:custGeom>
            <a:avLst/>
            <a:gdLst>
              <a:gd name="T0" fmla="*/ 282 w 1584176"/>
              <a:gd name="T1" fmla="*/ 370 h 1195792"/>
              <a:gd name="T2" fmla="*/ 314 w 1584176"/>
              <a:gd name="T3" fmla="*/ 370 h 1195792"/>
              <a:gd name="T4" fmla="*/ 189 w 1584176"/>
              <a:gd name="T5" fmla="*/ 246 h 1195792"/>
              <a:gd name="T6" fmla="*/ 135 w 1584176"/>
              <a:gd name="T7" fmla="*/ 295 h 1195792"/>
              <a:gd name="T8" fmla="*/ 189 w 1584176"/>
              <a:gd name="T9" fmla="*/ 246 h 1195792"/>
              <a:gd name="T10" fmla="*/ 371 w 1584176"/>
              <a:gd name="T11" fmla="*/ 295 h 1195792"/>
              <a:gd name="T12" fmla="*/ 316 w 1584176"/>
              <a:gd name="T13" fmla="*/ 255 h 1195792"/>
              <a:gd name="T14" fmla="*/ 254 w 1584176"/>
              <a:gd name="T15" fmla="*/ 223 h 1195792"/>
              <a:gd name="T16" fmla="*/ 280 w 1584176"/>
              <a:gd name="T17" fmla="*/ 295 h 1195792"/>
              <a:gd name="T18" fmla="*/ 226 w 1584176"/>
              <a:gd name="T19" fmla="*/ 233 h 1195792"/>
              <a:gd name="T20" fmla="*/ 462 w 1584176"/>
              <a:gd name="T21" fmla="*/ 191 h 1195792"/>
              <a:gd name="T22" fmla="*/ 407 w 1584176"/>
              <a:gd name="T23" fmla="*/ 295 h 1195792"/>
              <a:gd name="T24" fmla="*/ 462 w 1584176"/>
              <a:gd name="T25" fmla="*/ 191 h 1195792"/>
              <a:gd name="T26" fmla="*/ 371 w 1584176"/>
              <a:gd name="T27" fmla="*/ 81 h 1195792"/>
              <a:gd name="T28" fmla="*/ 407 w 1584176"/>
              <a:gd name="T29" fmla="*/ 172 h 1195792"/>
              <a:gd name="T30" fmla="*/ 462 w 1584176"/>
              <a:gd name="T31" fmla="*/ 112 h 1195792"/>
              <a:gd name="T32" fmla="*/ 478 w 1584176"/>
              <a:gd name="T33" fmla="*/ 140 h 1195792"/>
              <a:gd name="T34" fmla="*/ 299 w 1584176"/>
              <a:gd name="T35" fmla="*/ 248 h 1195792"/>
              <a:gd name="T36" fmla="*/ 100 w 1584176"/>
              <a:gd name="T37" fmla="*/ 264 h 1195792"/>
              <a:gd name="T38" fmla="*/ 135 w 1584176"/>
              <a:gd name="T39" fmla="*/ 224 h 1195792"/>
              <a:gd name="T40" fmla="*/ 189 w 1584176"/>
              <a:gd name="T41" fmla="*/ 131 h 1195792"/>
              <a:gd name="T42" fmla="*/ 226 w 1584176"/>
              <a:gd name="T43" fmla="*/ 193 h 1195792"/>
              <a:gd name="T44" fmla="*/ 280 w 1584176"/>
              <a:gd name="T45" fmla="*/ 166 h 1195792"/>
              <a:gd name="T46" fmla="*/ 299 w 1584176"/>
              <a:gd name="T47" fmla="*/ 221 h 1195792"/>
              <a:gd name="T48" fmla="*/ 316 w 1584176"/>
              <a:gd name="T49" fmla="*/ 81 h 1195792"/>
              <a:gd name="T50" fmla="*/ 49 w 1584176"/>
              <a:gd name="T51" fmla="*/ 54 h 1195792"/>
              <a:gd name="T52" fmla="*/ 62 w 1584176"/>
              <a:gd name="T53" fmla="*/ 337 h 1195792"/>
              <a:gd name="T54" fmla="*/ 547 w 1584176"/>
              <a:gd name="T55" fmla="*/ 325 h 1195792"/>
              <a:gd name="T56" fmla="*/ 535 w 1584176"/>
              <a:gd name="T57" fmla="*/ 41 h 1195792"/>
              <a:gd name="T58" fmla="*/ 66 w 1584176"/>
              <a:gd name="T59" fmla="*/ 0 h 1195792"/>
              <a:gd name="T60" fmla="*/ 596 w 1584176"/>
              <a:gd name="T61" fmla="*/ 66 h 1195792"/>
              <a:gd name="T62" fmla="*/ 530 w 1584176"/>
              <a:gd name="T63" fmla="*/ 398 h 1195792"/>
              <a:gd name="T64" fmla="*/ 380 w 1584176"/>
              <a:gd name="T65" fmla="*/ 417 h 1195792"/>
              <a:gd name="T66" fmla="*/ 446 w 1584176"/>
              <a:gd name="T67" fmla="*/ 451 h 1195792"/>
              <a:gd name="T68" fmla="*/ 150 w 1584176"/>
              <a:gd name="T69" fmla="*/ 417 h 1195792"/>
              <a:gd name="T70" fmla="*/ 217 w 1584176"/>
              <a:gd name="T71" fmla="*/ 398 h 1195792"/>
              <a:gd name="T72" fmla="*/ 0 w 1584176"/>
              <a:gd name="T73" fmla="*/ 331 h 1195792"/>
              <a:gd name="T74" fmla="*/ 66 w 1584176"/>
              <a:gd name="T75" fmla="*/ 0 h 1195792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1584176" h="1195792">
                <a:moveTo>
                  <a:pt x="792088" y="936827"/>
                </a:moveTo>
                <a:cubicBezTo>
                  <a:pt x="768562" y="936827"/>
                  <a:pt x="749491" y="955898"/>
                  <a:pt x="749491" y="979424"/>
                </a:cubicBezTo>
                <a:cubicBezTo>
                  <a:pt x="749491" y="1002950"/>
                  <a:pt x="768562" y="1022021"/>
                  <a:pt x="792088" y="1022021"/>
                </a:cubicBezTo>
                <a:cubicBezTo>
                  <a:pt x="815614" y="1022021"/>
                  <a:pt x="834685" y="1002950"/>
                  <a:pt x="834685" y="979424"/>
                </a:cubicBezTo>
                <a:cubicBezTo>
                  <a:pt x="834685" y="955898"/>
                  <a:pt x="815614" y="936827"/>
                  <a:pt x="792088" y="936827"/>
                </a:cubicBezTo>
                <a:close/>
                <a:moveTo>
                  <a:pt x="501926" y="652004"/>
                </a:moveTo>
                <a:lnTo>
                  <a:pt x="501926" y="780354"/>
                </a:lnTo>
                <a:lnTo>
                  <a:pt x="357910" y="780354"/>
                </a:lnTo>
                <a:lnTo>
                  <a:pt x="357910" y="703916"/>
                </a:lnTo>
                <a:lnTo>
                  <a:pt x="501926" y="652004"/>
                </a:lnTo>
                <a:close/>
                <a:moveTo>
                  <a:pt x="984820" y="611637"/>
                </a:moveTo>
                <a:lnTo>
                  <a:pt x="984820" y="780354"/>
                </a:lnTo>
                <a:lnTo>
                  <a:pt x="840804" y="780354"/>
                </a:lnTo>
                <a:lnTo>
                  <a:pt x="840804" y="674135"/>
                </a:lnTo>
                <a:lnTo>
                  <a:pt x="984820" y="611637"/>
                </a:lnTo>
                <a:close/>
                <a:moveTo>
                  <a:pt x="675372" y="589482"/>
                </a:moveTo>
                <a:lnTo>
                  <a:pt x="743373" y="649323"/>
                </a:lnTo>
                <a:lnTo>
                  <a:pt x="743373" y="780354"/>
                </a:lnTo>
                <a:lnTo>
                  <a:pt x="599357" y="780354"/>
                </a:lnTo>
                <a:lnTo>
                  <a:pt x="599357" y="616883"/>
                </a:lnTo>
                <a:lnTo>
                  <a:pt x="675372" y="589482"/>
                </a:lnTo>
                <a:close/>
                <a:moveTo>
                  <a:pt x="1226266" y="506859"/>
                </a:moveTo>
                <a:lnTo>
                  <a:pt x="1226266" y="780354"/>
                </a:lnTo>
                <a:lnTo>
                  <a:pt x="1082250" y="780354"/>
                </a:lnTo>
                <a:lnTo>
                  <a:pt x="1082250" y="569356"/>
                </a:lnTo>
                <a:lnTo>
                  <a:pt x="1226266" y="506859"/>
                </a:lnTo>
                <a:close/>
                <a:moveTo>
                  <a:pt x="840804" y="214317"/>
                </a:moveTo>
                <a:lnTo>
                  <a:pt x="984820" y="214317"/>
                </a:lnTo>
                <a:lnTo>
                  <a:pt x="984820" y="499046"/>
                </a:lnTo>
                <a:lnTo>
                  <a:pt x="1082250" y="455202"/>
                </a:lnTo>
                <a:lnTo>
                  <a:pt x="1082250" y="295348"/>
                </a:lnTo>
                <a:lnTo>
                  <a:pt x="1226266" y="295348"/>
                </a:lnTo>
                <a:lnTo>
                  <a:pt x="1226266" y="390395"/>
                </a:lnTo>
                <a:lnTo>
                  <a:pt x="1270685" y="370406"/>
                </a:lnTo>
                <a:lnTo>
                  <a:pt x="1299260" y="437081"/>
                </a:lnTo>
                <a:lnTo>
                  <a:pt x="794435" y="656156"/>
                </a:lnTo>
                <a:lnTo>
                  <a:pt x="675372" y="551381"/>
                </a:lnTo>
                <a:lnTo>
                  <a:pt x="265797" y="699019"/>
                </a:lnTo>
                <a:lnTo>
                  <a:pt x="246747" y="632344"/>
                </a:lnTo>
                <a:lnTo>
                  <a:pt x="357910" y="594475"/>
                </a:lnTo>
                <a:lnTo>
                  <a:pt x="357910" y="348306"/>
                </a:lnTo>
                <a:lnTo>
                  <a:pt x="501926" y="348306"/>
                </a:lnTo>
                <a:lnTo>
                  <a:pt x="501926" y="545415"/>
                </a:lnTo>
                <a:lnTo>
                  <a:pt x="599357" y="512224"/>
                </a:lnTo>
                <a:lnTo>
                  <a:pt x="599357" y="439364"/>
                </a:lnTo>
                <a:lnTo>
                  <a:pt x="743373" y="439364"/>
                </a:lnTo>
                <a:lnTo>
                  <a:pt x="743373" y="540040"/>
                </a:lnTo>
                <a:lnTo>
                  <a:pt x="794435" y="584719"/>
                </a:lnTo>
                <a:lnTo>
                  <a:pt x="840804" y="563853"/>
                </a:lnTo>
                <a:lnTo>
                  <a:pt x="840804" y="214317"/>
                </a:lnTo>
                <a:close/>
                <a:moveTo>
                  <a:pt x="163421" y="109283"/>
                </a:moveTo>
                <a:cubicBezTo>
                  <a:pt x="145421" y="109283"/>
                  <a:pt x="130830" y="123874"/>
                  <a:pt x="130830" y="141874"/>
                </a:cubicBezTo>
                <a:lnTo>
                  <a:pt x="130830" y="861077"/>
                </a:lnTo>
                <a:cubicBezTo>
                  <a:pt x="130830" y="879077"/>
                  <a:pt x="145421" y="893668"/>
                  <a:pt x="163421" y="893668"/>
                </a:cubicBezTo>
                <a:lnTo>
                  <a:pt x="1420755" y="893668"/>
                </a:lnTo>
                <a:cubicBezTo>
                  <a:pt x="1438755" y="893668"/>
                  <a:pt x="1453346" y="879077"/>
                  <a:pt x="1453346" y="861077"/>
                </a:cubicBezTo>
                <a:lnTo>
                  <a:pt x="1453346" y="141874"/>
                </a:lnTo>
                <a:cubicBezTo>
                  <a:pt x="1453346" y="123874"/>
                  <a:pt x="1438755" y="109283"/>
                  <a:pt x="1420755" y="109283"/>
                </a:cubicBezTo>
                <a:lnTo>
                  <a:pt x="163421" y="109283"/>
                </a:lnTo>
                <a:close/>
                <a:moveTo>
                  <a:pt x="175629" y="0"/>
                </a:moveTo>
                <a:lnTo>
                  <a:pt x="1408547" y="0"/>
                </a:lnTo>
                <a:cubicBezTo>
                  <a:pt x="1505544" y="0"/>
                  <a:pt x="1584176" y="78632"/>
                  <a:pt x="1584176" y="175629"/>
                </a:cubicBezTo>
                <a:lnTo>
                  <a:pt x="1584176" y="878123"/>
                </a:lnTo>
                <a:cubicBezTo>
                  <a:pt x="1584176" y="975120"/>
                  <a:pt x="1505544" y="1053752"/>
                  <a:pt x="1408547" y="1053752"/>
                </a:cubicBezTo>
                <a:lnTo>
                  <a:pt x="1008112" y="1053752"/>
                </a:lnTo>
                <a:lnTo>
                  <a:pt x="1008112" y="1105610"/>
                </a:lnTo>
                <a:lnTo>
                  <a:pt x="1185879" y="1105610"/>
                </a:lnTo>
                <a:lnTo>
                  <a:pt x="1185879" y="1195792"/>
                </a:lnTo>
                <a:lnTo>
                  <a:pt x="398297" y="1195792"/>
                </a:lnTo>
                <a:lnTo>
                  <a:pt x="398297" y="1105610"/>
                </a:lnTo>
                <a:lnTo>
                  <a:pt x="576064" y="1105610"/>
                </a:lnTo>
                <a:lnTo>
                  <a:pt x="576064" y="1053752"/>
                </a:lnTo>
                <a:lnTo>
                  <a:pt x="175629" y="1053752"/>
                </a:lnTo>
                <a:cubicBezTo>
                  <a:pt x="78632" y="1053752"/>
                  <a:pt x="0" y="975120"/>
                  <a:pt x="0" y="878123"/>
                </a:cubicBezTo>
                <a:lnTo>
                  <a:pt x="0" y="175629"/>
                </a:lnTo>
                <a:cubicBezTo>
                  <a:pt x="0" y="78632"/>
                  <a:pt x="78632" y="0"/>
                  <a:pt x="175629" y="0"/>
                </a:cubicBezTo>
                <a:close/>
              </a:path>
            </a:pathLst>
          </a:custGeom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 useBgFill="1">
        <p:nvSpPr>
          <p:cNvPr id="28723" name="Freeform 37"/>
          <p:cNvSpPr>
            <a:spLocks noEditPoints="1" noChangeArrowheads="1"/>
          </p:cNvSpPr>
          <p:nvPr/>
        </p:nvSpPr>
        <p:spPr bwMode="auto">
          <a:xfrm>
            <a:off x="7593013" y="2478088"/>
            <a:ext cx="223837" cy="220662"/>
          </a:xfrm>
          <a:custGeom>
            <a:avLst/>
            <a:gdLst>
              <a:gd name="T0" fmla="*/ 0 w 120"/>
              <a:gd name="T1" fmla="*/ 2147483646 h 120"/>
              <a:gd name="T2" fmla="*/ 2147483646 w 120"/>
              <a:gd name="T3" fmla="*/ 2147483646 h 120"/>
              <a:gd name="T4" fmla="*/ 2147483646 w 120"/>
              <a:gd name="T5" fmla="*/ 2147483646 h 120"/>
              <a:gd name="T6" fmla="*/ 2147483646 w 120"/>
              <a:gd name="T7" fmla="*/ 2147483646 h 120"/>
              <a:gd name="T8" fmla="*/ 2147483646 w 120"/>
              <a:gd name="T9" fmla="*/ 2147483646 h 120"/>
              <a:gd name="T10" fmla="*/ 2147483646 w 120"/>
              <a:gd name="T11" fmla="*/ 2147483646 h 120"/>
              <a:gd name="T12" fmla="*/ 2147483646 w 120"/>
              <a:gd name="T13" fmla="*/ 2147483646 h 120"/>
              <a:gd name="T14" fmla="*/ 2147483646 w 120"/>
              <a:gd name="T15" fmla="*/ 2147483646 h 120"/>
              <a:gd name="T16" fmla="*/ 2147483646 w 120"/>
              <a:gd name="T17" fmla="*/ 2147483646 h 120"/>
              <a:gd name="T18" fmla="*/ 2147483646 w 120"/>
              <a:gd name="T19" fmla="*/ 2147483646 h 120"/>
              <a:gd name="T20" fmla="*/ 2147483646 w 120"/>
              <a:gd name="T21" fmla="*/ 2147483646 h 120"/>
              <a:gd name="T22" fmla="*/ 2147483646 w 120"/>
              <a:gd name="T23" fmla="*/ 2147483646 h 120"/>
              <a:gd name="T24" fmla="*/ 2147483646 w 120"/>
              <a:gd name="T25" fmla="*/ 2147483646 h 120"/>
              <a:gd name="T26" fmla="*/ 2147483646 w 120"/>
              <a:gd name="T27" fmla="*/ 2147483646 h 120"/>
              <a:gd name="T28" fmla="*/ 2147483646 w 120"/>
              <a:gd name="T29" fmla="*/ 2147483646 h 120"/>
              <a:gd name="T30" fmla="*/ 2147483646 w 120"/>
              <a:gd name="T31" fmla="*/ 2147483646 h 120"/>
              <a:gd name="T32" fmla="*/ 2147483646 w 120"/>
              <a:gd name="T33" fmla="*/ 2147483646 h 120"/>
              <a:gd name="T34" fmla="*/ 2147483646 w 120"/>
              <a:gd name="T35" fmla="*/ 2147483646 h 120"/>
              <a:gd name="T36" fmla="*/ 2147483646 w 120"/>
              <a:gd name="T37" fmla="*/ 2147483646 h 120"/>
              <a:gd name="T38" fmla="*/ 2147483646 w 120"/>
              <a:gd name="T39" fmla="*/ 2147483646 h 120"/>
              <a:gd name="T40" fmla="*/ 2147483646 w 120"/>
              <a:gd name="T41" fmla="*/ 2147483646 h 120"/>
              <a:gd name="T42" fmla="*/ 2147483646 w 120"/>
              <a:gd name="T43" fmla="*/ 2147483646 h 120"/>
              <a:gd name="T44" fmla="*/ 2147483646 w 120"/>
              <a:gd name="T45" fmla="*/ 2147483646 h 120"/>
              <a:gd name="T46" fmla="*/ 2147483646 w 120"/>
              <a:gd name="T47" fmla="*/ 2147483646 h 120"/>
              <a:gd name="T48" fmla="*/ 2147483646 w 120"/>
              <a:gd name="T49" fmla="*/ 2147483646 h 120"/>
              <a:gd name="T50" fmla="*/ 2147483646 w 120"/>
              <a:gd name="T51" fmla="*/ 2147483646 h 120"/>
              <a:gd name="T52" fmla="*/ 2147483646 w 120"/>
              <a:gd name="T53" fmla="*/ 2147483646 h 120"/>
              <a:gd name="T54" fmla="*/ 2147483646 w 120"/>
              <a:gd name="T55" fmla="*/ 2147483646 h 120"/>
              <a:gd name="T56" fmla="*/ 2147483646 w 120"/>
              <a:gd name="T57" fmla="*/ 2147483646 h 120"/>
              <a:gd name="T58" fmla="*/ 2147483646 w 120"/>
              <a:gd name="T59" fmla="*/ 2147483646 h 120"/>
              <a:gd name="T60" fmla="*/ 2147483646 w 120"/>
              <a:gd name="T61" fmla="*/ 2147483646 h 120"/>
              <a:gd name="T62" fmla="*/ 2147483646 w 120"/>
              <a:gd name="T63" fmla="*/ 2147483646 h 120"/>
              <a:gd name="T64" fmla="*/ 2147483646 w 120"/>
              <a:gd name="T65" fmla="*/ 2147483646 h 120"/>
              <a:gd name="T66" fmla="*/ 2147483646 w 120"/>
              <a:gd name="T67" fmla="*/ 2147483646 h 120"/>
              <a:gd name="T68" fmla="*/ 2147483646 w 120"/>
              <a:gd name="T69" fmla="*/ 2147483646 h 120"/>
              <a:gd name="T70" fmla="*/ 2147483646 w 120"/>
              <a:gd name="T71" fmla="*/ 2147483646 h 120"/>
              <a:gd name="T72" fmla="*/ 2147483646 w 120"/>
              <a:gd name="T73" fmla="*/ 2147483646 h 120"/>
              <a:gd name="T74" fmla="*/ 2147483646 w 120"/>
              <a:gd name="T75" fmla="*/ 2147483646 h 120"/>
              <a:gd name="T76" fmla="*/ 2147483646 w 120"/>
              <a:gd name="T77" fmla="*/ 2147483646 h 120"/>
              <a:gd name="T78" fmla="*/ 2147483646 w 120"/>
              <a:gd name="T79" fmla="*/ 2147483646 h 120"/>
              <a:gd name="T80" fmla="*/ 2147483646 w 120"/>
              <a:gd name="T81" fmla="*/ 2147483646 h 120"/>
              <a:gd name="T82" fmla="*/ 2147483646 w 120"/>
              <a:gd name="T83" fmla="*/ 2147483646 h 120"/>
              <a:gd name="T84" fmla="*/ 2147483646 w 120"/>
              <a:gd name="T85" fmla="*/ 2147483646 h 120"/>
              <a:gd name="T86" fmla="*/ 2147483646 w 120"/>
              <a:gd name="T87" fmla="*/ 2147483646 h 120"/>
              <a:gd name="T88" fmla="*/ 2147483646 w 120"/>
              <a:gd name="T89" fmla="*/ 2147483646 h 120"/>
              <a:gd name="T90" fmla="*/ 2147483646 w 120"/>
              <a:gd name="T91" fmla="*/ 2147483646 h 120"/>
              <a:gd name="T92" fmla="*/ 2147483646 w 120"/>
              <a:gd name="T93" fmla="*/ 2147483646 h 120"/>
              <a:gd name="T94" fmla="*/ 2147483646 w 120"/>
              <a:gd name="T95" fmla="*/ 2147483646 h 120"/>
              <a:gd name="T96" fmla="*/ 2147483646 w 120"/>
              <a:gd name="T97" fmla="*/ 2147483646 h 120"/>
              <a:gd name="T98" fmla="*/ 2147483646 w 120"/>
              <a:gd name="T99" fmla="*/ 2147483646 h 120"/>
              <a:gd name="T100" fmla="*/ 2147483646 w 120"/>
              <a:gd name="T101" fmla="*/ 2147483646 h 120"/>
              <a:gd name="T102" fmla="*/ 2147483646 w 120"/>
              <a:gd name="T103" fmla="*/ 2147483646 h 120"/>
              <a:gd name="T104" fmla="*/ 2147483646 w 120"/>
              <a:gd name="T105" fmla="*/ 2147483646 h 120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0" t="0" r="r" b="b"/>
            <a:pathLst>
              <a:path w="120" h="120">
                <a:moveTo>
                  <a:pt x="60" y="0"/>
                </a:moveTo>
                <a:cubicBezTo>
                  <a:pt x="27" y="0"/>
                  <a:pt x="0" y="27"/>
                  <a:pt x="0" y="60"/>
                </a:cubicBezTo>
                <a:cubicBezTo>
                  <a:pt x="0" y="93"/>
                  <a:pt x="27" y="120"/>
                  <a:pt x="60" y="120"/>
                </a:cubicBezTo>
                <a:cubicBezTo>
                  <a:pt x="93" y="120"/>
                  <a:pt x="120" y="93"/>
                  <a:pt x="120" y="60"/>
                </a:cubicBezTo>
                <a:cubicBezTo>
                  <a:pt x="120" y="27"/>
                  <a:pt x="93" y="0"/>
                  <a:pt x="60" y="0"/>
                </a:cubicBezTo>
                <a:close/>
                <a:moveTo>
                  <a:pt x="83" y="24"/>
                </a:moveTo>
                <a:cubicBezTo>
                  <a:pt x="87" y="21"/>
                  <a:pt x="87" y="21"/>
                  <a:pt x="87" y="21"/>
                </a:cubicBezTo>
                <a:cubicBezTo>
                  <a:pt x="87" y="21"/>
                  <a:pt x="85" y="17"/>
                  <a:pt x="86" y="14"/>
                </a:cubicBezTo>
                <a:cubicBezTo>
                  <a:pt x="87" y="14"/>
                  <a:pt x="91" y="16"/>
                  <a:pt x="94" y="20"/>
                </a:cubicBezTo>
                <a:cubicBezTo>
                  <a:pt x="92" y="29"/>
                  <a:pt x="86" y="28"/>
                  <a:pt x="86" y="28"/>
                </a:cubicBezTo>
                <a:cubicBezTo>
                  <a:pt x="86" y="28"/>
                  <a:pt x="82" y="28"/>
                  <a:pt x="83" y="24"/>
                </a:cubicBezTo>
                <a:close/>
                <a:moveTo>
                  <a:pt x="47" y="77"/>
                </a:moveTo>
                <a:cubicBezTo>
                  <a:pt x="46" y="78"/>
                  <a:pt x="45" y="81"/>
                  <a:pt x="44" y="84"/>
                </a:cubicBezTo>
                <a:cubicBezTo>
                  <a:pt x="43" y="86"/>
                  <a:pt x="42" y="87"/>
                  <a:pt x="41" y="88"/>
                </a:cubicBezTo>
                <a:cubicBezTo>
                  <a:pt x="39" y="89"/>
                  <a:pt x="39" y="91"/>
                  <a:pt x="39" y="91"/>
                </a:cubicBezTo>
                <a:cubicBezTo>
                  <a:pt x="38" y="95"/>
                  <a:pt x="38" y="95"/>
                  <a:pt x="38" y="95"/>
                </a:cubicBezTo>
                <a:cubicBezTo>
                  <a:pt x="38" y="95"/>
                  <a:pt x="39" y="99"/>
                  <a:pt x="40" y="100"/>
                </a:cubicBezTo>
                <a:cubicBezTo>
                  <a:pt x="40" y="102"/>
                  <a:pt x="37" y="110"/>
                  <a:pt x="37" y="110"/>
                </a:cubicBezTo>
                <a:cubicBezTo>
                  <a:pt x="34" y="109"/>
                  <a:pt x="33" y="106"/>
                  <a:pt x="32" y="104"/>
                </a:cubicBezTo>
                <a:cubicBezTo>
                  <a:pt x="32" y="102"/>
                  <a:pt x="30" y="101"/>
                  <a:pt x="31" y="99"/>
                </a:cubicBezTo>
                <a:cubicBezTo>
                  <a:pt x="31" y="96"/>
                  <a:pt x="29" y="95"/>
                  <a:pt x="28" y="94"/>
                </a:cubicBezTo>
                <a:cubicBezTo>
                  <a:pt x="27" y="92"/>
                  <a:pt x="26" y="90"/>
                  <a:pt x="26" y="89"/>
                </a:cubicBezTo>
                <a:cubicBezTo>
                  <a:pt x="26" y="88"/>
                  <a:pt x="23" y="86"/>
                  <a:pt x="23" y="86"/>
                </a:cubicBezTo>
                <a:cubicBezTo>
                  <a:pt x="23" y="86"/>
                  <a:pt x="18" y="83"/>
                  <a:pt x="17" y="82"/>
                </a:cubicBezTo>
                <a:cubicBezTo>
                  <a:pt x="16" y="81"/>
                  <a:pt x="15" y="77"/>
                  <a:pt x="15" y="75"/>
                </a:cubicBezTo>
                <a:cubicBezTo>
                  <a:pt x="15" y="73"/>
                  <a:pt x="16" y="68"/>
                  <a:pt x="16" y="68"/>
                </a:cubicBezTo>
                <a:cubicBezTo>
                  <a:pt x="16" y="68"/>
                  <a:pt x="18" y="66"/>
                  <a:pt x="17" y="65"/>
                </a:cubicBezTo>
                <a:cubicBezTo>
                  <a:pt x="15" y="64"/>
                  <a:pt x="15" y="60"/>
                  <a:pt x="15" y="60"/>
                </a:cubicBezTo>
                <a:cubicBezTo>
                  <a:pt x="13" y="58"/>
                  <a:pt x="13" y="58"/>
                  <a:pt x="13" y="58"/>
                </a:cubicBezTo>
                <a:cubicBezTo>
                  <a:pt x="13" y="58"/>
                  <a:pt x="11" y="55"/>
                  <a:pt x="10" y="54"/>
                </a:cubicBezTo>
                <a:cubicBezTo>
                  <a:pt x="10" y="52"/>
                  <a:pt x="10" y="51"/>
                  <a:pt x="11" y="50"/>
                </a:cubicBezTo>
                <a:cubicBezTo>
                  <a:pt x="11" y="49"/>
                  <a:pt x="10" y="46"/>
                  <a:pt x="10" y="45"/>
                </a:cubicBezTo>
                <a:cubicBezTo>
                  <a:pt x="20" y="20"/>
                  <a:pt x="37" y="15"/>
                  <a:pt x="37" y="15"/>
                </a:cubicBezTo>
                <a:cubicBezTo>
                  <a:pt x="38" y="20"/>
                  <a:pt x="38" y="20"/>
                  <a:pt x="38" y="20"/>
                </a:cubicBezTo>
                <a:cubicBezTo>
                  <a:pt x="38" y="20"/>
                  <a:pt x="35" y="21"/>
                  <a:pt x="34" y="21"/>
                </a:cubicBezTo>
                <a:cubicBezTo>
                  <a:pt x="32" y="20"/>
                  <a:pt x="31" y="20"/>
                  <a:pt x="31" y="20"/>
                </a:cubicBezTo>
                <a:cubicBezTo>
                  <a:pt x="29" y="23"/>
                  <a:pt x="29" y="23"/>
                  <a:pt x="29" y="23"/>
                </a:cubicBezTo>
                <a:cubicBezTo>
                  <a:pt x="29" y="23"/>
                  <a:pt x="28" y="25"/>
                  <a:pt x="28" y="26"/>
                </a:cubicBezTo>
                <a:cubicBezTo>
                  <a:pt x="28" y="27"/>
                  <a:pt x="29" y="29"/>
                  <a:pt x="29" y="29"/>
                </a:cubicBezTo>
                <a:cubicBezTo>
                  <a:pt x="29" y="29"/>
                  <a:pt x="32" y="29"/>
                  <a:pt x="32" y="28"/>
                </a:cubicBezTo>
                <a:cubicBezTo>
                  <a:pt x="32" y="27"/>
                  <a:pt x="32" y="26"/>
                  <a:pt x="32" y="26"/>
                </a:cubicBezTo>
                <a:cubicBezTo>
                  <a:pt x="31" y="24"/>
                  <a:pt x="31" y="24"/>
                  <a:pt x="31" y="24"/>
                </a:cubicBezTo>
                <a:cubicBezTo>
                  <a:pt x="31" y="24"/>
                  <a:pt x="34" y="23"/>
                  <a:pt x="40" y="24"/>
                </a:cubicBezTo>
                <a:cubicBezTo>
                  <a:pt x="47" y="24"/>
                  <a:pt x="44" y="29"/>
                  <a:pt x="47" y="30"/>
                </a:cubicBezTo>
                <a:cubicBezTo>
                  <a:pt x="50" y="31"/>
                  <a:pt x="45" y="35"/>
                  <a:pt x="44" y="37"/>
                </a:cubicBezTo>
                <a:cubicBezTo>
                  <a:pt x="43" y="39"/>
                  <a:pt x="41" y="34"/>
                  <a:pt x="41" y="34"/>
                </a:cubicBezTo>
                <a:cubicBezTo>
                  <a:pt x="41" y="34"/>
                  <a:pt x="43" y="32"/>
                  <a:pt x="40" y="32"/>
                </a:cubicBezTo>
                <a:cubicBezTo>
                  <a:pt x="37" y="31"/>
                  <a:pt x="35" y="36"/>
                  <a:pt x="37" y="36"/>
                </a:cubicBezTo>
                <a:cubicBezTo>
                  <a:pt x="38" y="36"/>
                  <a:pt x="40" y="38"/>
                  <a:pt x="39" y="39"/>
                </a:cubicBezTo>
                <a:cubicBezTo>
                  <a:pt x="39" y="40"/>
                  <a:pt x="39" y="40"/>
                  <a:pt x="38" y="43"/>
                </a:cubicBezTo>
                <a:cubicBezTo>
                  <a:pt x="36" y="46"/>
                  <a:pt x="34" y="48"/>
                  <a:pt x="34" y="48"/>
                </a:cubicBezTo>
                <a:cubicBezTo>
                  <a:pt x="34" y="48"/>
                  <a:pt x="32" y="47"/>
                  <a:pt x="33" y="49"/>
                </a:cubicBezTo>
                <a:cubicBezTo>
                  <a:pt x="34" y="51"/>
                  <a:pt x="33" y="54"/>
                  <a:pt x="33" y="55"/>
                </a:cubicBezTo>
                <a:cubicBezTo>
                  <a:pt x="33" y="57"/>
                  <a:pt x="29" y="54"/>
                  <a:pt x="29" y="51"/>
                </a:cubicBezTo>
                <a:cubicBezTo>
                  <a:pt x="28" y="48"/>
                  <a:pt x="25" y="51"/>
                  <a:pt x="24" y="51"/>
                </a:cubicBezTo>
                <a:cubicBezTo>
                  <a:pt x="23" y="51"/>
                  <a:pt x="21" y="50"/>
                  <a:pt x="21" y="49"/>
                </a:cubicBezTo>
                <a:cubicBezTo>
                  <a:pt x="20" y="48"/>
                  <a:pt x="15" y="52"/>
                  <a:pt x="14" y="52"/>
                </a:cubicBezTo>
                <a:cubicBezTo>
                  <a:pt x="13" y="53"/>
                  <a:pt x="13" y="55"/>
                  <a:pt x="15" y="54"/>
                </a:cubicBezTo>
                <a:cubicBezTo>
                  <a:pt x="17" y="53"/>
                  <a:pt x="19" y="54"/>
                  <a:pt x="19" y="56"/>
                </a:cubicBezTo>
                <a:cubicBezTo>
                  <a:pt x="18" y="58"/>
                  <a:pt x="16" y="57"/>
                  <a:pt x="16" y="58"/>
                </a:cubicBezTo>
                <a:cubicBezTo>
                  <a:pt x="17" y="60"/>
                  <a:pt x="19" y="61"/>
                  <a:pt x="19" y="63"/>
                </a:cubicBezTo>
                <a:cubicBezTo>
                  <a:pt x="20" y="65"/>
                  <a:pt x="25" y="63"/>
                  <a:pt x="27" y="62"/>
                </a:cubicBezTo>
                <a:cubicBezTo>
                  <a:pt x="28" y="62"/>
                  <a:pt x="33" y="61"/>
                  <a:pt x="33" y="63"/>
                </a:cubicBezTo>
                <a:cubicBezTo>
                  <a:pt x="34" y="65"/>
                  <a:pt x="39" y="66"/>
                  <a:pt x="41" y="66"/>
                </a:cubicBezTo>
                <a:cubicBezTo>
                  <a:pt x="43" y="67"/>
                  <a:pt x="46" y="67"/>
                  <a:pt x="49" y="69"/>
                </a:cubicBezTo>
                <a:cubicBezTo>
                  <a:pt x="51" y="72"/>
                  <a:pt x="47" y="76"/>
                  <a:pt x="47" y="77"/>
                </a:cubicBezTo>
                <a:close/>
                <a:moveTo>
                  <a:pt x="59" y="14"/>
                </a:moveTo>
                <a:cubicBezTo>
                  <a:pt x="58" y="17"/>
                  <a:pt x="54" y="20"/>
                  <a:pt x="55" y="21"/>
                </a:cubicBezTo>
                <a:cubicBezTo>
                  <a:pt x="55" y="22"/>
                  <a:pt x="55" y="27"/>
                  <a:pt x="51" y="23"/>
                </a:cubicBezTo>
                <a:cubicBezTo>
                  <a:pt x="47" y="19"/>
                  <a:pt x="43" y="18"/>
                  <a:pt x="44" y="15"/>
                </a:cubicBezTo>
                <a:cubicBezTo>
                  <a:pt x="44" y="14"/>
                  <a:pt x="48" y="14"/>
                  <a:pt x="48" y="13"/>
                </a:cubicBezTo>
                <a:cubicBezTo>
                  <a:pt x="53" y="7"/>
                  <a:pt x="62" y="8"/>
                  <a:pt x="63" y="10"/>
                </a:cubicBezTo>
                <a:cubicBezTo>
                  <a:pt x="61" y="12"/>
                  <a:pt x="59" y="11"/>
                  <a:pt x="59" y="14"/>
                </a:cubicBezTo>
                <a:close/>
                <a:moveTo>
                  <a:pt x="107" y="62"/>
                </a:moveTo>
                <a:cubicBezTo>
                  <a:pt x="107" y="62"/>
                  <a:pt x="109" y="65"/>
                  <a:pt x="112" y="65"/>
                </a:cubicBezTo>
                <a:cubicBezTo>
                  <a:pt x="110" y="87"/>
                  <a:pt x="92" y="102"/>
                  <a:pt x="92" y="102"/>
                </a:cubicBezTo>
                <a:cubicBezTo>
                  <a:pt x="89" y="99"/>
                  <a:pt x="90" y="96"/>
                  <a:pt x="90" y="96"/>
                </a:cubicBezTo>
                <a:cubicBezTo>
                  <a:pt x="91" y="92"/>
                  <a:pt x="91" y="92"/>
                  <a:pt x="91" y="92"/>
                </a:cubicBezTo>
                <a:cubicBezTo>
                  <a:pt x="91" y="85"/>
                  <a:pt x="91" y="85"/>
                  <a:pt x="91" y="85"/>
                </a:cubicBezTo>
                <a:cubicBezTo>
                  <a:pt x="91" y="85"/>
                  <a:pt x="91" y="77"/>
                  <a:pt x="84" y="81"/>
                </a:cubicBezTo>
                <a:cubicBezTo>
                  <a:pt x="77" y="83"/>
                  <a:pt x="80" y="83"/>
                  <a:pt x="72" y="83"/>
                </a:cubicBezTo>
                <a:cubicBezTo>
                  <a:pt x="64" y="84"/>
                  <a:pt x="66" y="67"/>
                  <a:pt x="66" y="67"/>
                </a:cubicBezTo>
                <a:cubicBezTo>
                  <a:pt x="66" y="43"/>
                  <a:pt x="84" y="61"/>
                  <a:pt x="84" y="61"/>
                </a:cubicBezTo>
                <a:cubicBezTo>
                  <a:pt x="95" y="69"/>
                  <a:pt x="97" y="56"/>
                  <a:pt x="97" y="56"/>
                </a:cubicBezTo>
                <a:cubicBezTo>
                  <a:pt x="104" y="53"/>
                  <a:pt x="104" y="53"/>
                  <a:pt x="104" y="53"/>
                </a:cubicBezTo>
                <a:cubicBezTo>
                  <a:pt x="105" y="49"/>
                  <a:pt x="105" y="49"/>
                  <a:pt x="105" y="49"/>
                </a:cubicBezTo>
                <a:cubicBezTo>
                  <a:pt x="104" y="44"/>
                  <a:pt x="104" y="44"/>
                  <a:pt x="104" y="44"/>
                </a:cubicBezTo>
                <a:cubicBezTo>
                  <a:pt x="93" y="39"/>
                  <a:pt x="93" y="39"/>
                  <a:pt x="93" y="39"/>
                </a:cubicBezTo>
                <a:cubicBezTo>
                  <a:pt x="93" y="39"/>
                  <a:pt x="91" y="43"/>
                  <a:pt x="94" y="48"/>
                </a:cubicBezTo>
                <a:cubicBezTo>
                  <a:pt x="94" y="48"/>
                  <a:pt x="93" y="53"/>
                  <a:pt x="91" y="52"/>
                </a:cubicBezTo>
                <a:cubicBezTo>
                  <a:pt x="84" y="48"/>
                  <a:pt x="84" y="48"/>
                  <a:pt x="84" y="48"/>
                </a:cubicBezTo>
                <a:cubicBezTo>
                  <a:pt x="84" y="48"/>
                  <a:pt x="82" y="47"/>
                  <a:pt x="79" y="49"/>
                </a:cubicBezTo>
                <a:cubicBezTo>
                  <a:pt x="75" y="52"/>
                  <a:pt x="69" y="49"/>
                  <a:pt x="69" y="49"/>
                </a:cubicBezTo>
                <a:cubicBezTo>
                  <a:pt x="69" y="49"/>
                  <a:pt x="69" y="46"/>
                  <a:pt x="73" y="44"/>
                </a:cubicBezTo>
                <a:cubicBezTo>
                  <a:pt x="76" y="42"/>
                  <a:pt x="76" y="42"/>
                  <a:pt x="76" y="42"/>
                </a:cubicBezTo>
                <a:cubicBezTo>
                  <a:pt x="76" y="42"/>
                  <a:pt x="75" y="38"/>
                  <a:pt x="76" y="35"/>
                </a:cubicBezTo>
                <a:cubicBezTo>
                  <a:pt x="77" y="32"/>
                  <a:pt x="78" y="35"/>
                  <a:pt x="81" y="33"/>
                </a:cubicBezTo>
                <a:cubicBezTo>
                  <a:pt x="84" y="31"/>
                  <a:pt x="86" y="37"/>
                  <a:pt x="90" y="36"/>
                </a:cubicBezTo>
                <a:cubicBezTo>
                  <a:pt x="94" y="36"/>
                  <a:pt x="92" y="35"/>
                  <a:pt x="95" y="33"/>
                </a:cubicBezTo>
                <a:cubicBezTo>
                  <a:pt x="98" y="32"/>
                  <a:pt x="100" y="36"/>
                  <a:pt x="100" y="36"/>
                </a:cubicBezTo>
                <a:cubicBezTo>
                  <a:pt x="106" y="37"/>
                  <a:pt x="106" y="37"/>
                  <a:pt x="106" y="37"/>
                </a:cubicBezTo>
                <a:cubicBezTo>
                  <a:pt x="106" y="37"/>
                  <a:pt x="105" y="30"/>
                  <a:pt x="105" y="32"/>
                </a:cubicBezTo>
                <a:cubicBezTo>
                  <a:pt x="109" y="38"/>
                  <a:pt x="114" y="55"/>
                  <a:pt x="112" y="58"/>
                </a:cubicBezTo>
                <a:cubicBezTo>
                  <a:pt x="111" y="57"/>
                  <a:pt x="110" y="57"/>
                  <a:pt x="110" y="57"/>
                </a:cubicBezTo>
                <a:cubicBezTo>
                  <a:pt x="103" y="57"/>
                  <a:pt x="103" y="57"/>
                  <a:pt x="103" y="57"/>
                </a:cubicBezTo>
                <a:lnTo>
                  <a:pt x="107" y="62"/>
                </a:lnTo>
                <a:close/>
              </a:path>
            </a:pathLst>
          </a:custGeom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724" name="TextBox 3"/>
          <p:cNvSpPr>
            <a:spLocks noChangeArrowheads="1"/>
          </p:cNvSpPr>
          <p:nvPr/>
        </p:nvSpPr>
        <p:spPr bwMode="auto">
          <a:xfrm>
            <a:off x="755650" y="796925"/>
            <a:ext cx="3024188" cy="631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zh-CN" sz="2400">
                <a:solidFill>
                  <a:srgbClr val="87C42A"/>
                </a:solidFill>
              </a:rPr>
              <a:t>单击此处添加标题</a:t>
            </a:r>
          </a:p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zh-CN" sz="1100">
                <a:solidFill>
                  <a:srgbClr val="87C42A"/>
                </a:solidFill>
              </a:rPr>
              <a:t>尽量与标题文本语言风格相符合</a:t>
            </a:r>
          </a:p>
        </p:txBody>
      </p:sp>
      <p:pic>
        <p:nvPicPr>
          <p:cNvPr id="28725" name="图片 5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075488" flipH="1">
            <a:off x="884237" y="-781049"/>
            <a:ext cx="784225" cy="248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</p:cSld>
  <p:clrMapOvr>
    <a:masterClrMapping/>
  </p:clrMapOvr>
  <p:transition spd="slow" advClick="0" advTm="24152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arn(outVertical)">
                                      <p:cBhvr>
                                        <p:cTn id="7" dur="500"/>
                                        <p:tgtEl>
                                          <p:spTgt spid="123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23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3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13" dur="500"/>
                                        <p:tgtEl>
                                          <p:spTgt spid="123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3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3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>
                                      <p:cBhvr>
                                        <p:cTn id="22" dur="500"/>
                                        <p:tgtEl>
                                          <p:spTgt spid="12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2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>
                                      <p:cBhvr>
                                        <p:cTn id="31" dur="500"/>
                                        <p:tgtEl>
                                          <p:spTgt spid="12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3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23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37" dur="500"/>
                                        <p:tgtEl>
                                          <p:spTgt spid="12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23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23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43" dur="500"/>
                                        <p:tgtEl>
                                          <p:spTgt spid="12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23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23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5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>
                                      <p:cBhvr>
                                        <p:cTn id="52" dur="500"/>
                                        <p:tgtEl>
                                          <p:spTgt spid="12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54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23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23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5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>
                                      <p:cBhvr>
                                        <p:cTn id="61" dur="500"/>
                                        <p:tgtEl>
                                          <p:spTgt spid="12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23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23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67" dur="500"/>
                                        <p:tgtEl>
                                          <p:spTgt spid="12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23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23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73" dur="500"/>
                                        <p:tgtEl>
                                          <p:spTgt spid="123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7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23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23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8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>
                                      <p:cBhvr>
                                        <p:cTn id="82" dur="500"/>
                                        <p:tgtEl>
                                          <p:spTgt spid="123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84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23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23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 nodeType="afterGroup">
                            <p:stCondLst>
                              <p:cond delay="8500"/>
                            </p:stCondLst>
                            <p:childTnLst>
                              <p:par>
                                <p:cTn id="8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>
                                      <p:cBhvr>
                                        <p:cTn id="91" dur="500"/>
                                        <p:tgtEl>
                                          <p:spTgt spid="123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9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23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23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97" dur="500"/>
                                        <p:tgtEl>
                                          <p:spTgt spid="123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 nodeType="afterGroup">
                            <p:stCondLst>
                              <p:cond delay="9500"/>
                            </p:stCondLst>
                            <p:childTnLst>
                              <p:par>
                                <p:cTn id="9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123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23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103" dur="500"/>
                                        <p:tgtEl>
                                          <p:spTgt spid="123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10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123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123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 nodeType="afterGroup">
                            <p:stCondLst>
                              <p:cond delay="10500"/>
                            </p:stCondLst>
                            <p:childTnLst>
                              <p:par>
                                <p:cTn id="11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>
                                      <p:cBhvr>
                                        <p:cTn id="112" dur="500"/>
                                        <p:tgtEl>
                                          <p:spTgt spid="123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 nodeType="afterGroup">
                            <p:stCondLst>
                              <p:cond delay="11000"/>
                            </p:stCondLst>
                            <p:childTnLst>
                              <p:par>
                                <p:cTn id="114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123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123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 nodeType="afterGroup">
                            <p:stCondLst>
                              <p:cond delay="11500"/>
                            </p:stCondLst>
                            <p:childTnLst>
                              <p:par>
                                <p:cTn id="11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>
                                      <p:cBhvr>
                                        <p:cTn id="121" dur="500"/>
                                        <p:tgtEl>
                                          <p:spTgt spid="123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 nodeType="afterGroup">
                            <p:stCondLst>
                              <p:cond delay="12000"/>
                            </p:stCondLst>
                            <p:childTnLst>
                              <p:par>
                                <p:cTn id="1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123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123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127" dur="500"/>
                                        <p:tgtEl>
                                          <p:spTgt spid="123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 nodeType="afterGroup">
                            <p:stCondLst>
                              <p:cond delay="12500"/>
                            </p:stCondLst>
                            <p:childTnLst>
                              <p:par>
                                <p:cTn id="1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123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123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133" dur="500"/>
                                        <p:tgtEl>
                                          <p:spTgt spid="123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 nodeType="afterGroup">
                            <p:stCondLst>
                              <p:cond delay="13000"/>
                            </p:stCondLst>
                            <p:childTnLst>
                              <p:par>
                                <p:cTn id="13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123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123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 nodeType="afterGroup">
                            <p:stCondLst>
                              <p:cond delay="13500"/>
                            </p:stCondLst>
                            <p:childTnLst>
                              <p:par>
                                <p:cTn id="14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>
                                      <p:cBhvr>
                                        <p:cTn id="142" dur="500"/>
                                        <p:tgtEl>
                                          <p:spTgt spid="123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 nodeType="afterGroup">
                            <p:stCondLst>
                              <p:cond delay="14000"/>
                            </p:stCondLst>
                            <p:childTnLst>
                              <p:par>
                                <p:cTn id="144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6" dur="500" fill="hold"/>
                                        <p:tgtEl>
                                          <p:spTgt spid="123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123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 nodeType="afterGroup">
                            <p:stCondLst>
                              <p:cond delay="14500"/>
                            </p:stCondLst>
                            <p:childTnLst>
                              <p:par>
                                <p:cTn id="14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>
                                      <p:cBhvr>
                                        <p:cTn id="151" dur="500"/>
                                        <p:tgtEl>
                                          <p:spTgt spid="123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 nodeType="afterGroup">
                            <p:stCondLst>
                              <p:cond delay="15000"/>
                            </p:stCondLst>
                            <p:childTnLst>
                              <p:par>
                                <p:cTn id="1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5" dur="500" fill="hold"/>
                                        <p:tgtEl>
                                          <p:spTgt spid="123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500" fill="hold"/>
                                        <p:tgtEl>
                                          <p:spTgt spid="123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157" dur="500"/>
                                        <p:tgtEl>
                                          <p:spTgt spid="123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" fill="hold" nodeType="afterGroup">
                            <p:stCondLst>
                              <p:cond delay="15500"/>
                            </p:stCondLst>
                            <p:childTnLst>
                              <p:par>
                                <p:cTn id="1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1" dur="500" fill="hold"/>
                                        <p:tgtEl>
                                          <p:spTgt spid="123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500" fill="hold"/>
                                        <p:tgtEl>
                                          <p:spTgt spid="123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163" dur="500"/>
                                        <p:tgtEl>
                                          <p:spTgt spid="12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" fill="hold" nodeType="afterGroup">
                            <p:stCondLst>
                              <p:cond delay="16000"/>
                            </p:stCondLst>
                            <p:childTnLst>
                              <p:par>
                                <p:cTn id="16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7" dur="500" fill="hold"/>
                                        <p:tgtEl>
                                          <p:spTgt spid="123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500" fill="hold"/>
                                        <p:tgtEl>
                                          <p:spTgt spid="123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" fill="hold" nodeType="afterGroup">
                            <p:stCondLst>
                              <p:cond delay="16500"/>
                            </p:stCondLst>
                            <p:childTnLst>
                              <p:par>
                                <p:cTn id="17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>
                                      <p:cBhvr>
                                        <p:cTn id="172" dur="500"/>
                                        <p:tgtEl>
                                          <p:spTgt spid="12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3" fill="hold" nodeType="afterGroup">
                            <p:stCondLst>
                              <p:cond delay="17000"/>
                            </p:stCondLst>
                            <p:childTnLst>
                              <p:par>
                                <p:cTn id="174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6" dur="500" fill="hold"/>
                                        <p:tgtEl>
                                          <p:spTgt spid="123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500" fill="hold"/>
                                        <p:tgtEl>
                                          <p:spTgt spid="123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" fill="hold" nodeType="afterGroup">
                            <p:stCondLst>
                              <p:cond delay="17500"/>
                            </p:stCondLst>
                            <p:childTnLst>
                              <p:par>
                                <p:cTn id="17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>
                                      <p:cBhvr>
                                        <p:cTn id="181" dur="500"/>
                                        <p:tgtEl>
                                          <p:spTgt spid="12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" fill="hold" nodeType="afterGroup">
                            <p:stCondLst>
                              <p:cond delay="18000"/>
                            </p:stCondLst>
                            <p:childTnLst>
                              <p:par>
                                <p:cTn id="18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5" dur="500" fill="hold"/>
                                        <p:tgtEl>
                                          <p:spTgt spid="123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6" dur="500" fill="hold"/>
                                        <p:tgtEl>
                                          <p:spTgt spid="123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187" dur="500"/>
                                        <p:tgtEl>
                                          <p:spTgt spid="12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8" fill="hold" nodeType="afterGroup">
                            <p:stCondLst>
                              <p:cond delay="18500"/>
                            </p:stCondLst>
                            <p:childTnLst>
                              <p:par>
                                <p:cTn id="1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1" dur="500" fill="hold"/>
                                        <p:tgtEl>
                                          <p:spTgt spid="123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2" dur="500" fill="hold"/>
                                        <p:tgtEl>
                                          <p:spTgt spid="123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193" dur="500"/>
                                        <p:tgtEl>
                                          <p:spTgt spid="12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4" fill="hold" nodeType="afterGroup">
                            <p:stCondLst>
                              <p:cond delay="19000"/>
                            </p:stCondLst>
                            <p:childTnLst>
                              <p:par>
                                <p:cTn id="19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7" dur="500" fill="hold"/>
                                        <p:tgtEl>
                                          <p:spTgt spid="123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8" dur="500" fill="hold"/>
                                        <p:tgtEl>
                                          <p:spTgt spid="123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9" fill="hold" nodeType="afterGroup">
                            <p:stCondLst>
                              <p:cond delay="19500"/>
                            </p:stCondLst>
                            <p:childTnLst>
                              <p:par>
                                <p:cTn id="20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>
                                      <p:cBhvr>
                                        <p:cTn id="202" dur="500"/>
                                        <p:tgtEl>
                                          <p:spTgt spid="123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" fill="hold" nodeType="afterGroup">
                            <p:stCondLst>
                              <p:cond delay="20000"/>
                            </p:stCondLst>
                            <p:childTnLst>
                              <p:par>
                                <p:cTn id="204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6" dur="500" fill="hold"/>
                                        <p:tgtEl>
                                          <p:spTgt spid="123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7" dur="500" fill="hold"/>
                                        <p:tgtEl>
                                          <p:spTgt spid="123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8" fill="hold" nodeType="afterGroup">
                            <p:stCondLst>
                              <p:cond delay="20500"/>
                            </p:stCondLst>
                            <p:childTnLst>
                              <p:par>
                                <p:cTn id="20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>
                                      <p:cBhvr>
                                        <p:cTn id="211" dur="500"/>
                                        <p:tgtEl>
                                          <p:spTgt spid="123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2" fill="hold" nodeType="afterGroup">
                            <p:stCondLst>
                              <p:cond delay="21000"/>
                            </p:stCondLst>
                            <p:childTnLst>
                              <p:par>
                                <p:cTn id="2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5" dur="500" fill="hold"/>
                                        <p:tgtEl>
                                          <p:spTgt spid="123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6" dur="500" fill="hold"/>
                                        <p:tgtEl>
                                          <p:spTgt spid="123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217" dur="500"/>
                                        <p:tgtEl>
                                          <p:spTgt spid="123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12" grpId="0" animBg="1"/>
      <p:bldP spid="12313" grpId="0" bldLvl="0" animBg="1"/>
      <p:bldP spid="12314" grpId="0" bldLvl="0"/>
      <p:bldP spid="12315" grpId="0" animBg="1"/>
      <p:bldP spid="12316" grpId="0" bldLvl="0" animBg="1"/>
      <p:bldP spid="12317" grpId="0" animBg="1"/>
      <p:bldP spid="12318" grpId="0" bldLvl="0" animBg="1"/>
      <p:bldP spid="12319" grpId="0" bldLvl="0"/>
      <p:bldP spid="12320" grpId="0" animBg="1"/>
      <p:bldP spid="12321" grpId="0" bldLvl="0" animBg="1"/>
      <p:bldP spid="12322" grpId="0" animBg="1"/>
      <p:bldP spid="12323" grpId="0" bldLvl="0" animBg="1"/>
      <p:bldP spid="12324" grpId="0" bldLvl="0"/>
      <p:bldP spid="12325" grpId="0" animBg="1"/>
      <p:bldP spid="12326" grpId="0" bldLvl="0" animBg="1"/>
      <p:bldP spid="12327" grpId="0" animBg="1"/>
      <p:bldP spid="12328" grpId="0" bldLvl="0" animBg="1"/>
      <p:bldP spid="12329" grpId="0" bldLvl="0"/>
      <p:bldP spid="12330" grpId="0" animBg="1"/>
      <p:bldP spid="12331" grpId="0" bldLvl="0" animBg="1"/>
      <p:bldP spid="12332" grpId="0" animBg="1"/>
      <p:bldP spid="12333" grpId="0" bldLvl="0" animBg="1"/>
      <p:bldP spid="12334" grpId="0" bldLvl="0"/>
      <p:bldP spid="12335" grpId="0" animBg="1"/>
      <p:bldP spid="12336" grpId="0" bldLvl="0" animBg="1"/>
      <p:bldP spid="12337" grpId="0" animBg="1"/>
      <p:bldP spid="12338" grpId="0" bldLvl="0" animBg="1"/>
      <p:bldP spid="12339" grpId="0" bldLvl="0"/>
      <p:bldP spid="12340" grpId="0" animBg="1"/>
      <p:bldP spid="12341" grpId="0" bldLvl="0" animBg="1"/>
      <p:bldP spid="12342" grpId="0" animBg="1"/>
      <p:bldP spid="12343" grpId="0" bldLvl="0" animBg="1"/>
      <p:bldP spid="12344" grpId="0" bldLvl="0"/>
      <p:bldP spid="12345" grpId="0" animBg="1"/>
      <p:bldP spid="12346" grpId="0" bldLvl="0" animBg="1"/>
      <p:bldP spid="12347" grpId="0" animBg="1"/>
      <p:bldP spid="12348" grpId="0" bldLvl="0"/>
      <p:bldP spid="12349" grpId="0" bldLvl="0"/>
      <p:bldP spid="12350" grpId="0" bldLvl="0"/>
      <p:bldP spid="12351" grpId="0" bldLvl="0"/>
      <p:bldP spid="12352" grpId="0" bldLvl="0"/>
      <p:bldP spid="12353" grpId="0" bldLvl="0"/>
      <p:bldP spid="12354" grpId="0" bldLvl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矩形 24"/>
          <p:cNvSpPr/>
          <p:nvPr/>
        </p:nvSpPr>
        <p:spPr>
          <a:xfrm>
            <a:off x="0" y="1779588"/>
            <a:ext cx="6235700" cy="2070100"/>
          </a:xfrm>
          <a:prstGeom prst="rect">
            <a:avLst/>
          </a:prstGeom>
          <a:solidFill>
            <a:srgbClr val="92D05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dirty="0">
              <a:solidFill>
                <a:srgbClr val="0070C0"/>
              </a:solidFill>
            </a:endParaRPr>
          </a:p>
        </p:txBody>
      </p:sp>
      <p:sp>
        <p:nvSpPr>
          <p:cNvPr id="26" name="TextBox 51"/>
          <p:cNvSpPr txBox="1"/>
          <p:nvPr/>
        </p:nvSpPr>
        <p:spPr>
          <a:xfrm>
            <a:off x="2843213" y="2100263"/>
            <a:ext cx="2392362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lvl="1">
              <a:defRPr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zh-CN" altLang="en-US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第二部分标题</a:t>
            </a:r>
            <a:endParaRPr lang="en-US" altLang="zh-CN" sz="2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27" name="直接连接符 26"/>
          <p:cNvCxnSpPr/>
          <p:nvPr/>
        </p:nvCxnSpPr>
        <p:spPr>
          <a:xfrm flipV="1">
            <a:off x="2555875" y="1860550"/>
            <a:ext cx="0" cy="1924050"/>
          </a:xfrm>
          <a:prstGeom prst="line">
            <a:avLst/>
          </a:prstGeom>
          <a:ln w="12700">
            <a:solidFill>
              <a:schemeClr val="accent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53"/>
          <p:cNvSpPr txBox="1">
            <a:spLocks noChangeArrowheads="1"/>
          </p:cNvSpPr>
          <p:nvPr/>
        </p:nvSpPr>
        <p:spPr bwMode="auto">
          <a:xfrm>
            <a:off x="933450" y="3457575"/>
            <a:ext cx="901700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600"/>
              <a:t>PART 02</a:t>
            </a:r>
            <a:endParaRPr lang="zh-CN" altLang="en-US" sz="1600"/>
          </a:p>
        </p:txBody>
      </p:sp>
      <p:sp>
        <p:nvSpPr>
          <p:cNvPr id="29" name="TextBox 54"/>
          <p:cNvSpPr txBox="1"/>
          <p:nvPr/>
        </p:nvSpPr>
        <p:spPr>
          <a:xfrm>
            <a:off x="2916238" y="2767013"/>
            <a:ext cx="1077912" cy="246062"/>
          </a:xfrm>
          <a:prstGeom prst="rect">
            <a:avLst/>
          </a:prstGeom>
          <a:noFill/>
        </p:spPr>
        <p:txBody>
          <a:bodyPr lIns="60469" tIns="30235" rIns="60469" bIns="30235">
            <a:spAutoFit/>
          </a:bodyPr>
          <a:lstStyle/>
          <a:p>
            <a:pPr>
              <a:defRPr/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√</a:t>
            </a:r>
            <a:r>
              <a:rPr lang="zh-CN" altLang="en-US" sz="1200" dirty="0">
                <a:solidFill>
                  <a:srgbClr val="FEFEFE"/>
                </a:solidFill>
                <a:sym typeface="微软雅黑" pitchFamily="34" charset="-122"/>
              </a:rPr>
              <a:t>添加内容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0" name="TextBox 55"/>
          <p:cNvSpPr txBox="1"/>
          <p:nvPr/>
        </p:nvSpPr>
        <p:spPr>
          <a:xfrm>
            <a:off x="3994150" y="2767013"/>
            <a:ext cx="985838" cy="246062"/>
          </a:xfrm>
          <a:prstGeom prst="rect">
            <a:avLst/>
          </a:prstGeom>
          <a:noFill/>
        </p:spPr>
        <p:txBody>
          <a:bodyPr lIns="60469" tIns="30235" rIns="60469" bIns="30235">
            <a:spAutoFit/>
          </a:bodyPr>
          <a:lstStyle/>
          <a:p>
            <a:pPr>
              <a:defRPr/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√</a:t>
            </a:r>
            <a:r>
              <a:rPr lang="zh-CN" altLang="en-US" sz="1200" dirty="0">
                <a:solidFill>
                  <a:srgbClr val="FEFEFE"/>
                </a:solidFill>
                <a:sym typeface="微软雅黑" pitchFamily="34" charset="-122"/>
              </a:rPr>
              <a:t>添加内容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1" name="TextBox 56"/>
          <p:cNvSpPr txBox="1"/>
          <p:nvPr/>
        </p:nvSpPr>
        <p:spPr>
          <a:xfrm>
            <a:off x="5076825" y="2767013"/>
            <a:ext cx="1027113" cy="246062"/>
          </a:xfrm>
          <a:prstGeom prst="rect">
            <a:avLst/>
          </a:prstGeom>
          <a:noFill/>
        </p:spPr>
        <p:txBody>
          <a:bodyPr lIns="60469" tIns="30235" rIns="60469" bIns="30235">
            <a:spAutoFit/>
          </a:bodyPr>
          <a:lstStyle/>
          <a:p>
            <a:pPr>
              <a:defRPr/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√</a:t>
            </a:r>
            <a:r>
              <a:rPr lang="zh-CN" altLang="en-US" sz="1200" dirty="0">
                <a:solidFill>
                  <a:srgbClr val="FEFEFE"/>
                </a:solidFill>
                <a:sym typeface="微软雅黑" pitchFamily="34" charset="-122"/>
              </a:rPr>
              <a:t>添加内容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2" name="TextBox 57"/>
          <p:cNvSpPr txBox="1"/>
          <p:nvPr/>
        </p:nvSpPr>
        <p:spPr>
          <a:xfrm>
            <a:off x="2916238" y="3079750"/>
            <a:ext cx="1231900" cy="246063"/>
          </a:xfrm>
          <a:prstGeom prst="rect">
            <a:avLst/>
          </a:prstGeom>
          <a:noFill/>
        </p:spPr>
        <p:txBody>
          <a:bodyPr lIns="60469" tIns="30235" rIns="60469" bIns="30235">
            <a:spAutoFit/>
          </a:bodyPr>
          <a:lstStyle/>
          <a:p>
            <a:pPr>
              <a:defRPr/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√</a:t>
            </a:r>
            <a:r>
              <a:rPr lang="zh-CN" altLang="en-US" sz="1200" dirty="0">
                <a:solidFill>
                  <a:srgbClr val="FEFEFE"/>
                </a:solidFill>
                <a:sym typeface="微软雅黑" pitchFamily="34" charset="-122"/>
              </a:rPr>
              <a:t>添加内容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3" name="TextBox 58"/>
          <p:cNvSpPr txBox="1"/>
          <p:nvPr/>
        </p:nvSpPr>
        <p:spPr>
          <a:xfrm>
            <a:off x="3997325" y="3079750"/>
            <a:ext cx="1230313" cy="246063"/>
          </a:xfrm>
          <a:prstGeom prst="rect">
            <a:avLst/>
          </a:prstGeom>
          <a:noFill/>
        </p:spPr>
        <p:txBody>
          <a:bodyPr lIns="60469" tIns="30235" rIns="60469" bIns="30235">
            <a:spAutoFit/>
          </a:bodyPr>
          <a:lstStyle/>
          <a:p>
            <a:pPr>
              <a:defRPr/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√</a:t>
            </a:r>
            <a:r>
              <a:rPr lang="zh-CN" altLang="en-US" sz="1200" dirty="0">
                <a:solidFill>
                  <a:srgbClr val="FEFEFE"/>
                </a:solidFill>
                <a:sym typeface="微软雅黑" pitchFamily="34" charset="-122"/>
              </a:rPr>
              <a:t>添加内容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34" name="组合 33"/>
          <p:cNvGrpSpPr>
            <a:grpSpLocks/>
          </p:cNvGrpSpPr>
          <p:nvPr/>
        </p:nvGrpSpPr>
        <p:grpSpPr bwMode="auto">
          <a:xfrm>
            <a:off x="611188" y="1906588"/>
            <a:ext cx="1438275" cy="1436687"/>
            <a:chOff x="5675204" y="407884"/>
            <a:chExt cx="1437120" cy="1437120"/>
          </a:xfrm>
        </p:grpSpPr>
        <p:sp useBgFill="1">
          <p:nvSpPr>
            <p:cNvPr id="35" name="椭圆 34"/>
            <p:cNvSpPr/>
            <p:nvPr/>
          </p:nvSpPr>
          <p:spPr>
            <a:xfrm>
              <a:off x="5675204" y="407884"/>
              <a:ext cx="1437120" cy="14371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36" name="KSO_Shape"/>
            <p:cNvSpPr>
              <a:spLocks/>
            </p:cNvSpPr>
            <p:nvPr/>
          </p:nvSpPr>
          <p:spPr bwMode="auto">
            <a:xfrm>
              <a:off x="6014656" y="865222"/>
              <a:ext cx="758216" cy="522444"/>
            </a:xfrm>
            <a:custGeom>
              <a:avLst/>
              <a:gdLst>
                <a:gd name="T0" fmla="*/ 2147483646 w 112"/>
                <a:gd name="T1" fmla="*/ 2147483646 h 77"/>
                <a:gd name="T2" fmla="*/ 2147483646 w 112"/>
                <a:gd name="T3" fmla="*/ 2147483646 h 77"/>
                <a:gd name="T4" fmla="*/ 2147483646 w 112"/>
                <a:gd name="T5" fmla="*/ 2147483646 h 77"/>
                <a:gd name="T6" fmla="*/ 2147483646 w 112"/>
                <a:gd name="T7" fmla="*/ 2147483646 h 77"/>
                <a:gd name="T8" fmla="*/ 2147483646 w 112"/>
                <a:gd name="T9" fmla="*/ 2147483646 h 77"/>
                <a:gd name="T10" fmla="*/ 0 w 112"/>
                <a:gd name="T11" fmla="*/ 2147483646 h 77"/>
                <a:gd name="T12" fmla="*/ 2147483646 w 112"/>
                <a:gd name="T13" fmla="*/ 2147483646 h 77"/>
                <a:gd name="T14" fmla="*/ 2147483646 w 112"/>
                <a:gd name="T15" fmla="*/ 2147483646 h 77"/>
                <a:gd name="T16" fmla="*/ 2147483646 w 112"/>
                <a:gd name="T17" fmla="*/ 2147483646 h 77"/>
                <a:gd name="T18" fmla="*/ 2147483646 w 112"/>
                <a:gd name="T19" fmla="*/ 2147483646 h 77"/>
                <a:gd name="T20" fmla="*/ 2147483646 w 112"/>
                <a:gd name="T21" fmla="*/ 2147483646 h 77"/>
                <a:gd name="T22" fmla="*/ 2147483646 w 112"/>
                <a:gd name="T23" fmla="*/ 2147483646 h 77"/>
                <a:gd name="T24" fmla="*/ 2147483646 w 112"/>
                <a:gd name="T25" fmla="*/ 2147483646 h 77"/>
                <a:gd name="T26" fmla="*/ 2147483646 w 112"/>
                <a:gd name="T27" fmla="*/ 2147483646 h 77"/>
                <a:gd name="T28" fmla="*/ 2147483646 w 112"/>
                <a:gd name="T29" fmla="*/ 2147483646 h 77"/>
                <a:gd name="T30" fmla="*/ 2147483646 w 112"/>
                <a:gd name="T31" fmla="*/ 2147483646 h 77"/>
                <a:gd name="T32" fmla="*/ 2147483646 w 112"/>
                <a:gd name="T33" fmla="*/ 2147483646 h 77"/>
                <a:gd name="T34" fmla="*/ 2147483646 w 112"/>
                <a:gd name="T35" fmla="*/ 2147483646 h 77"/>
                <a:gd name="T36" fmla="*/ 2147483646 w 112"/>
                <a:gd name="T37" fmla="*/ 2147483646 h 77"/>
                <a:gd name="T38" fmla="*/ 2147483646 w 112"/>
                <a:gd name="T39" fmla="*/ 2147483646 h 77"/>
                <a:gd name="T40" fmla="*/ 2147483646 w 112"/>
                <a:gd name="T41" fmla="*/ 2147483646 h 77"/>
                <a:gd name="T42" fmla="*/ 2147483646 w 112"/>
                <a:gd name="T43" fmla="*/ 2147483646 h 77"/>
                <a:gd name="T44" fmla="*/ 2147483646 w 112"/>
                <a:gd name="T45" fmla="*/ 2147483646 h 77"/>
                <a:gd name="T46" fmla="*/ 2147483646 w 112"/>
                <a:gd name="T47" fmla="*/ 2147483646 h 77"/>
                <a:gd name="T48" fmla="*/ 2147483646 w 112"/>
                <a:gd name="T49" fmla="*/ 2147483646 h 77"/>
                <a:gd name="T50" fmla="*/ 2147483646 w 112"/>
                <a:gd name="T51" fmla="*/ 2147483646 h 77"/>
                <a:gd name="T52" fmla="*/ 2147483646 w 112"/>
                <a:gd name="T53" fmla="*/ 2147483646 h 77"/>
                <a:gd name="T54" fmla="*/ 2147483646 w 112"/>
                <a:gd name="T55" fmla="*/ 2147483646 h 77"/>
                <a:gd name="T56" fmla="*/ 2147483646 w 112"/>
                <a:gd name="T57" fmla="*/ 2147483646 h 77"/>
                <a:gd name="T58" fmla="*/ 2147483646 w 112"/>
                <a:gd name="T59" fmla="*/ 2147483646 h 77"/>
                <a:gd name="T60" fmla="*/ 2147483646 w 112"/>
                <a:gd name="T61" fmla="*/ 2147483646 h 77"/>
                <a:gd name="T62" fmla="*/ 2147483646 w 112"/>
                <a:gd name="T63" fmla="*/ 2147483646 h 77"/>
                <a:gd name="T64" fmla="*/ 2147483646 w 112"/>
                <a:gd name="T65" fmla="*/ 2147483646 h 77"/>
                <a:gd name="T66" fmla="*/ 2147483646 w 112"/>
                <a:gd name="T67" fmla="*/ 2147483646 h 77"/>
                <a:gd name="T68" fmla="*/ 2147483646 w 112"/>
                <a:gd name="T69" fmla="*/ 2147483646 h 77"/>
                <a:gd name="T70" fmla="*/ 2147483646 w 112"/>
                <a:gd name="T71" fmla="*/ 2147483646 h 77"/>
                <a:gd name="T72" fmla="*/ 2147483646 w 112"/>
                <a:gd name="T73" fmla="*/ 2147483646 h 77"/>
                <a:gd name="T74" fmla="*/ 2147483646 w 112"/>
                <a:gd name="T75" fmla="*/ 2147483646 h 77"/>
                <a:gd name="T76" fmla="*/ 2147483646 w 112"/>
                <a:gd name="T77" fmla="*/ 2147483646 h 77"/>
                <a:gd name="T78" fmla="*/ 2147483646 w 112"/>
                <a:gd name="T79" fmla="*/ 2147483646 h 77"/>
                <a:gd name="T80" fmla="*/ 2147483646 w 112"/>
                <a:gd name="T81" fmla="*/ 2147483646 h 77"/>
                <a:gd name="T82" fmla="*/ 2147483646 w 112"/>
                <a:gd name="T83" fmla="*/ 2147483646 h 77"/>
                <a:gd name="T84" fmla="*/ 2147483646 w 112"/>
                <a:gd name="T85" fmla="*/ 2147483646 h 77"/>
                <a:gd name="T86" fmla="*/ 2147483646 w 112"/>
                <a:gd name="T87" fmla="*/ 2147483646 h 77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112" h="77">
                  <a:moveTo>
                    <a:pt x="56" y="0"/>
                  </a:moveTo>
                  <a:cubicBezTo>
                    <a:pt x="62" y="0"/>
                    <a:pt x="66" y="4"/>
                    <a:pt x="66" y="10"/>
                  </a:cubicBezTo>
                  <a:cubicBezTo>
                    <a:pt x="66" y="15"/>
                    <a:pt x="62" y="20"/>
                    <a:pt x="56" y="20"/>
                  </a:cubicBezTo>
                  <a:cubicBezTo>
                    <a:pt x="51" y="20"/>
                    <a:pt x="46" y="15"/>
                    <a:pt x="46" y="10"/>
                  </a:cubicBezTo>
                  <a:cubicBezTo>
                    <a:pt x="46" y="4"/>
                    <a:pt x="51" y="0"/>
                    <a:pt x="56" y="0"/>
                  </a:cubicBezTo>
                  <a:close/>
                  <a:moveTo>
                    <a:pt x="15" y="49"/>
                  </a:moveTo>
                  <a:cubicBezTo>
                    <a:pt x="15" y="66"/>
                    <a:pt x="15" y="66"/>
                    <a:pt x="15" y="66"/>
                  </a:cubicBezTo>
                  <a:cubicBezTo>
                    <a:pt x="10" y="66"/>
                    <a:pt x="10" y="66"/>
                    <a:pt x="10" y="66"/>
                  </a:cubicBezTo>
                  <a:cubicBezTo>
                    <a:pt x="10" y="52"/>
                    <a:pt x="10" y="52"/>
                    <a:pt x="10" y="52"/>
                  </a:cubicBezTo>
                  <a:cubicBezTo>
                    <a:pt x="9" y="52"/>
                    <a:pt x="9" y="52"/>
                    <a:pt x="9" y="52"/>
                  </a:cubicBezTo>
                  <a:cubicBezTo>
                    <a:pt x="9" y="66"/>
                    <a:pt x="9" y="66"/>
                    <a:pt x="9" y="66"/>
                  </a:cubicBezTo>
                  <a:cubicBezTo>
                    <a:pt x="4" y="66"/>
                    <a:pt x="4" y="66"/>
                    <a:pt x="4" y="66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1"/>
                    <a:pt x="1" y="29"/>
                    <a:pt x="4" y="29"/>
                  </a:cubicBezTo>
                  <a:cubicBezTo>
                    <a:pt x="13" y="29"/>
                    <a:pt x="13" y="29"/>
                    <a:pt x="13" y="29"/>
                  </a:cubicBezTo>
                  <a:cubicBezTo>
                    <a:pt x="13" y="30"/>
                    <a:pt x="13" y="30"/>
                    <a:pt x="13" y="31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5" y="49"/>
                    <a:pt x="15" y="49"/>
                    <a:pt x="15" y="49"/>
                  </a:cubicBezTo>
                  <a:close/>
                  <a:moveTo>
                    <a:pt x="10" y="15"/>
                  </a:moveTo>
                  <a:cubicBezTo>
                    <a:pt x="13" y="15"/>
                    <a:pt x="16" y="18"/>
                    <a:pt x="16" y="22"/>
                  </a:cubicBezTo>
                  <a:cubicBezTo>
                    <a:pt x="16" y="23"/>
                    <a:pt x="16" y="24"/>
                    <a:pt x="15" y="25"/>
                  </a:cubicBezTo>
                  <a:cubicBezTo>
                    <a:pt x="15" y="26"/>
                    <a:pt x="15" y="26"/>
                    <a:pt x="14" y="26"/>
                  </a:cubicBezTo>
                  <a:cubicBezTo>
                    <a:pt x="13" y="27"/>
                    <a:pt x="12" y="28"/>
                    <a:pt x="10" y="28"/>
                  </a:cubicBezTo>
                  <a:cubicBezTo>
                    <a:pt x="6" y="28"/>
                    <a:pt x="3" y="25"/>
                    <a:pt x="3" y="22"/>
                  </a:cubicBezTo>
                  <a:cubicBezTo>
                    <a:pt x="3" y="18"/>
                    <a:pt x="6" y="15"/>
                    <a:pt x="10" y="15"/>
                  </a:cubicBezTo>
                  <a:close/>
                  <a:moveTo>
                    <a:pt x="96" y="49"/>
                  </a:moveTo>
                  <a:cubicBezTo>
                    <a:pt x="96" y="66"/>
                    <a:pt x="96" y="66"/>
                    <a:pt x="96" y="66"/>
                  </a:cubicBezTo>
                  <a:cubicBezTo>
                    <a:pt x="101" y="66"/>
                    <a:pt x="101" y="66"/>
                    <a:pt x="101" y="66"/>
                  </a:cubicBezTo>
                  <a:cubicBezTo>
                    <a:pt x="101" y="52"/>
                    <a:pt x="101" y="52"/>
                    <a:pt x="101" y="52"/>
                  </a:cubicBezTo>
                  <a:cubicBezTo>
                    <a:pt x="102" y="52"/>
                    <a:pt x="102" y="52"/>
                    <a:pt x="102" y="52"/>
                  </a:cubicBezTo>
                  <a:cubicBezTo>
                    <a:pt x="102" y="66"/>
                    <a:pt x="102" y="66"/>
                    <a:pt x="102" y="66"/>
                  </a:cubicBezTo>
                  <a:cubicBezTo>
                    <a:pt x="107" y="66"/>
                    <a:pt x="107" y="66"/>
                    <a:pt x="107" y="66"/>
                  </a:cubicBezTo>
                  <a:cubicBezTo>
                    <a:pt x="107" y="49"/>
                    <a:pt x="107" y="49"/>
                    <a:pt x="107" y="49"/>
                  </a:cubicBezTo>
                  <a:cubicBezTo>
                    <a:pt x="107" y="46"/>
                    <a:pt x="107" y="46"/>
                    <a:pt x="107" y="46"/>
                  </a:cubicBezTo>
                  <a:cubicBezTo>
                    <a:pt x="107" y="37"/>
                    <a:pt x="107" y="37"/>
                    <a:pt x="107" y="37"/>
                  </a:cubicBezTo>
                  <a:cubicBezTo>
                    <a:pt x="107" y="37"/>
                    <a:pt x="107" y="37"/>
                    <a:pt x="107" y="37"/>
                  </a:cubicBezTo>
                  <a:cubicBezTo>
                    <a:pt x="107" y="46"/>
                    <a:pt x="107" y="46"/>
                    <a:pt x="107" y="46"/>
                  </a:cubicBezTo>
                  <a:cubicBezTo>
                    <a:pt x="112" y="46"/>
                    <a:pt x="112" y="46"/>
                    <a:pt x="112" y="46"/>
                  </a:cubicBezTo>
                  <a:cubicBezTo>
                    <a:pt x="112" y="33"/>
                    <a:pt x="112" y="33"/>
                    <a:pt x="112" y="33"/>
                  </a:cubicBezTo>
                  <a:cubicBezTo>
                    <a:pt x="112" y="31"/>
                    <a:pt x="110" y="29"/>
                    <a:pt x="107" y="29"/>
                  </a:cubicBezTo>
                  <a:cubicBezTo>
                    <a:pt x="98" y="29"/>
                    <a:pt x="98" y="29"/>
                    <a:pt x="98" y="29"/>
                  </a:cubicBezTo>
                  <a:cubicBezTo>
                    <a:pt x="98" y="30"/>
                    <a:pt x="98" y="30"/>
                    <a:pt x="98" y="31"/>
                  </a:cubicBezTo>
                  <a:cubicBezTo>
                    <a:pt x="98" y="49"/>
                    <a:pt x="98" y="49"/>
                    <a:pt x="98" y="49"/>
                  </a:cubicBezTo>
                  <a:cubicBezTo>
                    <a:pt x="96" y="49"/>
                    <a:pt x="96" y="49"/>
                    <a:pt x="96" y="49"/>
                  </a:cubicBezTo>
                  <a:close/>
                  <a:moveTo>
                    <a:pt x="101" y="15"/>
                  </a:moveTo>
                  <a:cubicBezTo>
                    <a:pt x="98" y="15"/>
                    <a:pt x="95" y="18"/>
                    <a:pt x="95" y="22"/>
                  </a:cubicBezTo>
                  <a:cubicBezTo>
                    <a:pt x="95" y="23"/>
                    <a:pt x="95" y="24"/>
                    <a:pt x="96" y="25"/>
                  </a:cubicBezTo>
                  <a:cubicBezTo>
                    <a:pt x="96" y="26"/>
                    <a:pt x="97" y="26"/>
                    <a:pt x="97" y="26"/>
                  </a:cubicBezTo>
                  <a:cubicBezTo>
                    <a:pt x="98" y="27"/>
                    <a:pt x="100" y="28"/>
                    <a:pt x="101" y="28"/>
                  </a:cubicBezTo>
                  <a:cubicBezTo>
                    <a:pt x="105" y="28"/>
                    <a:pt x="108" y="25"/>
                    <a:pt x="108" y="22"/>
                  </a:cubicBezTo>
                  <a:cubicBezTo>
                    <a:pt x="108" y="18"/>
                    <a:pt x="105" y="15"/>
                    <a:pt x="101" y="15"/>
                  </a:cubicBezTo>
                  <a:close/>
                  <a:moveTo>
                    <a:pt x="75" y="51"/>
                  </a:moveTo>
                  <a:cubicBezTo>
                    <a:pt x="75" y="72"/>
                    <a:pt x="75" y="72"/>
                    <a:pt x="75" y="72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80" y="54"/>
                    <a:pt x="80" y="54"/>
                    <a:pt x="80" y="54"/>
                  </a:cubicBezTo>
                  <a:cubicBezTo>
                    <a:pt x="82" y="54"/>
                    <a:pt x="82" y="54"/>
                    <a:pt x="82" y="54"/>
                  </a:cubicBezTo>
                  <a:cubicBezTo>
                    <a:pt x="82" y="72"/>
                    <a:pt x="82" y="72"/>
                    <a:pt x="82" y="72"/>
                  </a:cubicBezTo>
                  <a:cubicBezTo>
                    <a:pt x="87" y="72"/>
                    <a:pt x="87" y="72"/>
                    <a:pt x="87" y="72"/>
                  </a:cubicBezTo>
                  <a:cubicBezTo>
                    <a:pt x="87" y="51"/>
                    <a:pt x="87" y="51"/>
                    <a:pt x="87" y="51"/>
                  </a:cubicBezTo>
                  <a:cubicBezTo>
                    <a:pt x="87" y="47"/>
                    <a:pt x="87" y="47"/>
                    <a:pt x="87" y="47"/>
                  </a:cubicBezTo>
                  <a:cubicBezTo>
                    <a:pt x="87" y="36"/>
                    <a:pt x="87" y="36"/>
                    <a:pt x="87" y="36"/>
                  </a:cubicBezTo>
                  <a:cubicBezTo>
                    <a:pt x="88" y="36"/>
                    <a:pt x="88" y="36"/>
                    <a:pt x="88" y="36"/>
                  </a:cubicBezTo>
                  <a:cubicBezTo>
                    <a:pt x="88" y="47"/>
                    <a:pt x="88" y="47"/>
                    <a:pt x="88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31"/>
                    <a:pt x="94" y="31"/>
                    <a:pt x="94" y="31"/>
                  </a:cubicBezTo>
                  <a:cubicBezTo>
                    <a:pt x="94" y="28"/>
                    <a:pt x="91" y="26"/>
                    <a:pt x="88" y="26"/>
                  </a:cubicBezTo>
                  <a:cubicBezTo>
                    <a:pt x="77" y="26"/>
                    <a:pt x="77" y="26"/>
                    <a:pt x="77" y="26"/>
                  </a:cubicBezTo>
                  <a:cubicBezTo>
                    <a:pt x="77" y="27"/>
                    <a:pt x="77" y="28"/>
                    <a:pt x="77" y="28"/>
                  </a:cubicBezTo>
                  <a:cubicBezTo>
                    <a:pt x="77" y="51"/>
                    <a:pt x="77" y="51"/>
                    <a:pt x="77" y="51"/>
                  </a:cubicBezTo>
                  <a:cubicBezTo>
                    <a:pt x="75" y="51"/>
                    <a:pt x="75" y="51"/>
                    <a:pt x="75" y="51"/>
                  </a:cubicBezTo>
                  <a:close/>
                  <a:moveTo>
                    <a:pt x="65" y="47"/>
                  </a:moveTo>
                  <a:cubicBezTo>
                    <a:pt x="65" y="32"/>
                    <a:pt x="65" y="32"/>
                    <a:pt x="65" y="32"/>
                  </a:cubicBezTo>
                  <a:cubicBezTo>
                    <a:pt x="64" y="32"/>
                    <a:pt x="64" y="32"/>
                    <a:pt x="64" y="32"/>
                  </a:cubicBezTo>
                  <a:cubicBezTo>
                    <a:pt x="64" y="47"/>
                    <a:pt x="64" y="47"/>
                    <a:pt x="64" y="47"/>
                  </a:cubicBezTo>
                  <a:cubicBezTo>
                    <a:pt x="64" y="50"/>
                    <a:pt x="64" y="50"/>
                    <a:pt x="64" y="50"/>
                  </a:cubicBezTo>
                  <a:cubicBezTo>
                    <a:pt x="64" y="77"/>
                    <a:pt x="64" y="77"/>
                    <a:pt x="64" y="77"/>
                  </a:cubicBezTo>
                  <a:cubicBezTo>
                    <a:pt x="57" y="77"/>
                    <a:pt x="57" y="77"/>
                    <a:pt x="57" y="77"/>
                  </a:cubicBezTo>
                  <a:cubicBezTo>
                    <a:pt x="57" y="55"/>
                    <a:pt x="57" y="55"/>
                    <a:pt x="57" y="55"/>
                  </a:cubicBezTo>
                  <a:cubicBezTo>
                    <a:pt x="55" y="55"/>
                    <a:pt x="55" y="55"/>
                    <a:pt x="55" y="55"/>
                  </a:cubicBezTo>
                  <a:cubicBezTo>
                    <a:pt x="55" y="77"/>
                    <a:pt x="55" y="77"/>
                    <a:pt x="55" y="77"/>
                  </a:cubicBezTo>
                  <a:cubicBezTo>
                    <a:pt x="48" y="77"/>
                    <a:pt x="48" y="77"/>
                    <a:pt x="48" y="77"/>
                  </a:cubicBezTo>
                  <a:cubicBezTo>
                    <a:pt x="48" y="50"/>
                    <a:pt x="48" y="50"/>
                    <a:pt x="48" y="50"/>
                  </a:cubicBezTo>
                  <a:cubicBezTo>
                    <a:pt x="48" y="47"/>
                    <a:pt x="48" y="47"/>
                    <a:pt x="48" y="47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7" y="32"/>
                    <a:pt x="47" y="32"/>
                    <a:pt x="47" y="32"/>
                  </a:cubicBezTo>
                  <a:cubicBezTo>
                    <a:pt x="47" y="47"/>
                    <a:pt x="47" y="47"/>
                    <a:pt x="47" y="47"/>
                  </a:cubicBezTo>
                  <a:cubicBezTo>
                    <a:pt x="41" y="47"/>
                    <a:pt x="41" y="47"/>
                    <a:pt x="41" y="47"/>
                  </a:cubicBezTo>
                  <a:cubicBezTo>
                    <a:pt x="41" y="27"/>
                    <a:pt x="41" y="27"/>
                    <a:pt x="41" y="27"/>
                  </a:cubicBezTo>
                  <a:cubicBezTo>
                    <a:pt x="41" y="24"/>
                    <a:pt x="44" y="21"/>
                    <a:pt x="47" y="21"/>
                  </a:cubicBezTo>
                  <a:cubicBezTo>
                    <a:pt x="66" y="21"/>
                    <a:pt x="46" y="21"/>
                    <a:pt x="65" y="21"/>
                  </a:cubicBezTo>
                  <a:cubicBezTo>
                    <a:pt x="69" y="21"/>
                    <a:pt x="71" y="24"/>
                    <a:pt x="71" y="27"/>
                  </a:cubicBezTo>
                  <a:cubicBezTo>
                    <a:pt x="71" y="47"/>
                    <a:pt x="71" y="47"/>
                    <a:pt x="71" y="47"/>
                  </a:cubicBezTo>
                  <a:cubicBezTo>
                    <a:pt x="70" y="47"/>
                    <a:pt x="68" y="47"/>
                    <a:pt x="65" y="47"/>
                  </a:cubicBezTo>
                  <a:close/>
                  <a:moveTo>
                    <a:pt x="37" y="51"/>
                  </a:moveTo>
                  <a:cubicBezTo>
                    <a:pt x="37" y="72"/>
                    <a:pt x="37" y="72"/>
                    <a:pt x="37" y="72"/>
                  </a:cubicBezTo>
                  <a:cubicBezTo>
                    <a:pt x="31" y="72"/>
                    <a:pt x="31" y="72"/>
                    <a:pt x="31" y="72"/>
                  </a:cubicBezTo>
                  <a:cubicBezTo>
                    <a:pt x="31" y="54"/>
                    <a:pt x="31" y="54"/>
                    <a:pt x="31" y="54"/>
                  </a:cubicBezTo>
                  <a:cubicBezTo>
                    <a:pt x="30" y="54"/>
                    <a:pt x="30" y="54"/>
                    <a:pt x="30" y="54"/>
                  </a:cubicBezTo>
                  <a:cubicBezTo>
                    <a:pt x="30" y="72"/>
                    <a:pt x="30" y="72"/>
                    <a:pt x="30" y="72"/>
                  </a:cubicBezTo>
                  <a:cubicBezTo>
                    <a:pt x="24" y="72"/>
                    <a:pt x="24" y="72"/>
                    <a:pt x="24" y="72"/>
                  </a:cubicBezTo>
                  <a:cubicBezTo>
                    <a:pt x="24" y="51"/>
                    <a:pt x="24" y="51"/>
                    <a:pt x="24" y="51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8" y="28"/>
                    <a:pt x="20" y="26"/>
                    <a:pt x="23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7"/>
                    <a:pt x="35" y="28"/>
                    <a:pt x="35" y="28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7" y="51"/>
                    <a:pt x="37" y="51"/>
                    <a:pt x="37" y="51"/>
                  </a:cubicBezTo>
                  <a:close/>
                  <a:moveTo>
                    <a:pt x="31" y="9"/>
                  </a:moveTo>
                  <a:cubicBezTo>
                    <a:pt x="35" y="9"/>
                    <a:pt x="39" y="12"/>
                    <a:pt x="39" y="17"/>
                  </a:cubicBezTo>
                  <a:cubicBezTo>
                    <a:pt x="39" y="19"/>
                    <a:pt x="38" y="20"/>
                    <a:pt x="37" y="22"/>
                  </a:cubicBezTo>
                  <a:cubicBezTo>
                    <a:pt x="37" y="22"/>
                    <a:pt x="37" y="22"/>
                    <a:pt x="37" y="23"/>
                  </a:cubicBezTo>
                  <a:cubicBezTo>
                    <a:pt x="35" y="24"/>
                    <a:pt x="33" y="25"/>
                    <a:pt x="31" y="25"/>
                  </a:cubicBezTo>
                  <a:cubicBezTo>
                    <a:pt x="26" y="25"/>
                    <a:pt x="22" y="21"/>
                    <a:pt x="22" y="17"/>
                  </a:cubicBezTo>
                  <a:cubicBezTo>
                    <a:pt x="22" y="12"/>
                    <a:pt x="26" y="9"/>
                    <a:pt x="31" y="9"/>
                  </a:cubicBezTo>
                  <a:close/>
                  <a:moveTo>
                    <a:pt x="81" y="9"/>
                  </a:moveTo>
                  <a:cubicBezTo>
                    <a:pt x="76" y="9"/>
                    <a:pt x="73" y="12"/>
                    <a:pt x="73" y="17"/>
                  </a:cubicBezTo>
                  <a:cubicBezTo>
                    <a:pt x="73" y="19"/>
                    <a:pt x="73" y="20"/>
                    <a:pt x="74" y="22"/>
                  </a:cubicBezTo>
                  <a:cubicBezTo>
                    <a:pt x="75" y="22"/>
                    <a:pt x="75" y="22"/>
                    <a:pt x="75" y="23"/>
                  </a:cubicBezTo>
                  <a:cubicBezTo>
                    <a:pt x="77" y="24"/>
                    <a:pt x="79" y="25"/>
                    <a:pt x="81" y="25"/>
                  </a:cubicBezTo>
                  <a:cubicBezTo>
                    <a:pt x="85" y="25"/>
                    <a:pt x="89" y="21"/>
                    <a:pt x="89" y="17"/>
                  </a:cubicBezTo>
                  <a:cubicBezTo>
                    <a:pt x="89" y="12"/>
                    <a:pt x="85" y="9"/>
                    <a:pt x="81" y="9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dirty="0"/>
            </a:p>
          </p:txBody>
        </p:sp>
      </p:grpSp>
      <p:pic>
        <p:nvPicPr>
          <p:cNvPr id="30732" name="图片 1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800000">
            <a:off x="149225" y="-482600"/>
            <a:ext cx="5534025" cy="3910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</p:cSld>
  <p:clrMapOvr>
    <a:masterClrMapping/>
  </p:clrMapOvr>
  <p:transition spd="slow" advClick="0" advTm="715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6" grpId="0"/>
      <p:bldP spid="28" grpId="0"/>
      <p:bldP spid="29" grpId="0"/>
      <p:bldP spid="30" grpId="0"/>
      <p:bldP spid="31" grpId="0"/>
      <p:bldP spid="32" grpId="0"/>
      <p:bldP spid="3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60" name="同心圆 6"/>
          <p:cNvSpPr>
            <a:spLocks noChangeArrowheads="1"/>
          </p:cNvSpPr>
          <p:nvPr/>
        </p:nvSpPr>
        <p:spPr bwMode="auto">
          <a:xfrm>
            <a:off x="3851275" y="1608138"/>
            <a:ext cx="720725" cy="719137"/>
          </a:xfrm>
          <a:custGeom>
            <a:avLst/>
            <a:gdLst>
              <a:gd name="T0" fmla="*/ 2147483646 w 21600"/>
              <a:gd name="T1" fmla="*/ 0 h 21600"/>
              <a:gd name="T2" fmla="*/ 2147483646 w 21600"/>
              <a:gd name="T3" fmla="*/ 2147483646 h 21600"/>
              <a:gd name="T4" fmla="*/ 0 w 21600"/>
              <a:gd name="T5" fmla="*/ 2147483646 h 21600"/>
              <a:gd name="T6" fmla="*/ 2147483646 w 21600"/>
              <a:gd name="T7" fmla="*/ 2147483646 h 21600"/>
              <a:gd name="T8" fmla="*/ 2147483646 w 21600"/>
              <a:gd name="T9" fmla="*/ 2147483646 h 21600"/>
              <a:gd name="T10" fmla="*/ 2147483646 w 21600"/>
              <a:gd name="T11" fmla="*/ 2147483646 h 21600"/>
              <a:gd name="T12" fmla="*/ 2147483646 w 21600"/>
              <a:gd name="T13" fmla="*/ 2147483646 h 21600"/>
              <a:gd name="T14" fmla="*/ 2147483646 w 21600"/>
              <a:gd name="T15" fmla="*/ 2147483646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21600"/>
              <a:gd name="T25" fmla="*/ 0 h 21600"/>
              <a:gd name="T26" fmla="*/ 21600 w 21600"/>
              <a:gd name="T27" fmla="*/ 21600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3534" y="10800"/>
                </a:moveTo>
                <a:cubicBezTo>
                  <a:pt x="3534" y="14813"/>
                  <a:pt x="6787" y="18066"/>
                  <a:pt x="10800" y="18066"/>
                </a:cubicBezTo>
                <a:cubicBezTo>
                  <a:pt x="14813" y="18066"/>
                  <a:pt x="18066" y="14813"/>
                  <a:pt x="18066" y="10800"/>
                </a:cubicBezTo>
                <a:cubicBezTo>
                  <a:pt x="18066" y="6787"/>
                  <a:pt x="14813" y="3534"/>
                  <a:pt x="10800" y="3534"/>
                </a:cubicBezTo>
                <a:cubicBezTo>
                  <a:pt x="6787" y="3534"/>
                  <a:pt x="3534" y="6787"/>
                  <a:pt x="3534" y="10800"/>
                </a:cubicBezTo>
                <a:close/>
              </a:path>
            </a:pathLst>
          </a:custGeom>
          <a:solidFill>
            <a:srgbClr val="87C42A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r>
              <a:rPr lang="en-US" altLang="zh-CN" sz="1800">
                <a:solidFill>
                  <a:schemeClr val="accent1"/>
                </a:solidFill>
              </a:rPr>
              <a:t>10</a:t>
            </a:r>
            <a:endParaRPr lang="zh-CN" altLang="en-US" sz="1800">
              <a:solidFill>
                <a:schemeClr val="accent1"/>
              </a:solidFill>
              <a:latin typeface="Arial" charset="0"/>
              <a:ea typeface="宋体" charset="-122"/>
            </a:endParaRPr>
          </a:p>
        </p:txBody>
      </p:sp>
      <p:sp>
        <p:nvSpPr>
          <p:cNvPr id="14361" name="同心圆 7"/>
          <p:cNvSpPr>
            <a:spLocks noChangeArrowheads="1"/>
          </p:cNvSpPr>
          <p:nvPr/>
        </p:nvSpPr>
        <p:spPr bwMode="auto">
          <a:xfrm>
            <a:off x="3851275" y="2630488"/>
            <a:ext cx="720725" cy="719137"/>
          </a:xfrm>
          <a:custGeom>
            <a:avLst/>
            <a:gdLst>
              <a:gd name="T0" fmla="*/ 2147483646 w 21600"/>
              <a:gd name="T1" fmla="*/ 0 h 21600"/>
              <a:gd name="T2" fmla="*/ 2147483646 w 21600"/>
              <a:gd name="T3" fmla="*/ 2147483646 h 21600"/>
              <a:gd name="T4" fmla="*/ 0 w 21600"/>
              <a:gd name="T5" fmla="*/ 2147483646 h 21600"/>
              <a:gd name="T6" fmla="*/ 2147483646 w 21600"/>
              <a:gd name="T7" fmla="*/ 2147483646 h 21600"/>
              <a:gd name="T8" fmla="*/ 2147483646 w 21600"/>
              <a:gd name="T9" fmla="*/ 2147483646 h 21600"/>
              <a:gd name="T10" fmla="*/ 2147483646 w 21600"/>
              <a:gd name="T11" fmla="*/ 2147483646 h 21600"/>
              <a:gd name="T12" fmla="*/ 2147483646 w 21600"/>
              <a:gd name="T13" fmla="*/ 2147483646 h 21600"/>
              <a:gd name="T14" fmla="*/ 2147483646 w 21600"/>
              <a:gd name="T15" fmla="*/ 2147483646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21600"/>
              <a:gd name="T25" fmla="*/ 0 h 21600"/>
              <a:gd name="T26" fmla="*/ 21600 w 21600"/>
              <a:gd name="T27" fmla="*/ 21600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3534" y="10800"/>
                </a:moveTo>
                <a:cubicBezTo>
                  <a:pt x="3534" y="14813"/>
                  <a:pt x="6787" y="18066"/>
                  <a:pt x="10800" y="18066"/>
                </a:cubicBezTo>
                <a:cubicBezTo>
                  <a:pt x="14813" y="18066"/>
                  <a:pt x="18066" y="14813"/>
                  <a:pt x="18066" y="10800"/>
                </a:cubicBezTo>
                <a:cubicBezTo>
                  <a:pt x="18066" y="6787"/>
                  <a:pt x="14813" y="3534"/>
                  <a:pt x="10800" y="3534"/>
                </a:cubicBezTo>
                <a:cubicBezTo>
                  <a:pt x="6787" y="3534"/>
                  <a:pt x="3534" y="6787"/>
                  <a:pt x="3534" y="10800"/>
                </a:cubicBezTo>
                <a:close/>
              </a:path>
            </a:pathLst>
          </a:custGeom>
          <a:solidFill>
            <a:srgbClr val="87C42A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r>
              <a:rPr lang="en-US" altLang="zh-CN" sz="1800">
                <a:solidFill>
                  <a:srgbClr val="FFFFFF"/>
                </a:solidFill>
              </a:rPr>
              <a:t>12</a:t>
            </a:r>
            <a:endParaRPr lang="zh-CN" altLang="en-US" sz="1800">
              <a:solidFill>
                <a:srgbClr val="FFFFFF"/>
              </a:solidFill>
              <a:latin typeface="Arial" charset="0"/>
              <a:ea typeface="宋体" charset="-122"/>
            </a:endParaRPr>
          </a:p>
        </p:txBody>
      </p:sp>
      <p:sp>
        <p:nvSpPr>
          <p:cNvPr id="14362" name="同心圆 8"/>
          <p:cNvSpPr>
            <a:spLocks noChangeArrowheads="1"/>
          </p:cNvSpPr>
          <p:nvPr/>
        </p:nvSpPr>
        <p:spPr bwMode="auto">
          <a:xfrm>
            <a:off x="3851275" y="3651250"/>
            <a:ext cx="720725" cy="720725"/>
          </a:xfrm>
          <a:custGeom>
            <a:avLst/>
            <a:gdLst>
              <a:gd name="T0" fmla="*/ 2147483646 w 21600"/>
              <a:gd name="T1" fmla="*/ 0 h 21600"/>
              <a:gd name="T2" fmla="*/ 2147483646 w 21600"/>
              <a:gd name="T3" fmla="*/ 2147483646 h 21600"/>
              <a:gd name="T4" fmla="*/ 0 w 21600"/>
              <a:gd name="T5" fmla="*/ 2147483646 h 21600"/>
              <a:gd name="T6" fmla="*/ 2147483646 w 21600"/>
              <a:gd name="T7" fmla="*/ 2147483646 h 21600"/>
              <a:gd name="T8" fmla="*/ 2147483646 w 21600"/>
              <a:gd name="T9" fmla="*/ 2147483646 h 21600"/>
              <a:gd name="T10" fmla="*/ 2147483646 w 21600"/>
              <a:gd name="T11" fmla="*/ 2147483646 h 21600"/>
              <a:gd name="T12" fmla="*/ 2147483646 w 21600"/>
              <a:gd name="T13" fmla="*/ 2147483646 h 21600"/>
              <a:gd name="T14" fmla="*/ 2147483646 w 21600"/>
              <a:gd name="T15" fmla="*/ 2147483646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21600"/>
              <a:gd name="T25" fmla="*/ 0 h 21600"/>
              <a:gd name="T26" fmla="*/ 21600 w 21600"/>
              <a:gd name="T27" fmla="*/ 21600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3534" y="10800"/>
                </a:moveTo>
                <a:cubicBezTo>
                  <a:pt x="3534" y="14813"/>
                  <a:pt x="6787" y="18066"/>
                  <a:pt x="10800" y="18066"/>
                </a:cubicBezTo>
                <a:cubicBezTo>
                  <a:pt x="14813" y="18066"/>
                  <a:pt x="18066" y="14813"/>
                  <a:pt x="18066" y="10800"/>
                </a:cubicBezTo>
                <a:cubicBezTo>
                  <a:pt x="18066" y="6787"/>
                  <a:pt x="14813" y="3534"/>
                  <a:pt x="10800" y="3534"/>
                </a:cubicBezTo>
                <a:cubicBezTo>
                  <a:pt x="6787" y="3534"/>
                  <a:pt x="3534" y="6787"/>
                  <a:pt x="3534" y="10800"/>
                </a:cubicBezTo>
                <a:close/>
              </a:path>
            </a:pathLst>
          </a:custGeom>
          <a:solidFill>
            <a:srgbClr val="87C42A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r>
              <a:rPr lang="en-US" altLang="zh-CN" sz="1800">
                <a:solidFill>
                  <a:srgbClr val="FFFFFF"/>
                </a:solidFill>
              </a:rPr>
              <a:t>11</a:t>
            </a:r>
            <a:endParaRPr lang="zh-CN" altLang="en-US" sz="1800">
              <a:solidFill>
                <a:srgbClr val="FFFFFF"/>
              </a:solidFill>
              <a:latin typeface="Arial" charset="0"/>
              <a:ea typeface="宋体" charset="-122"/>
            </a:endParaRPr>
          </a:p>
        </p:txBody>
      </p:sp>
      <p:sp>
        <p:nvSpPr>
          <p:cNvPr id="14363" name="TextBox 9"/>
          <p:cNvSpPr>
            <a:spLocks noChangeArrowheads="1"/>
          </p:cNvSpPr>
          <p:nvPr/>
        </p:nvSpPr>
        <p:spPr bwMode="auto">
          <a:xfrm>
            <a:off x="4808538" y="1636713"/>
            <a:ext cx="3168650" cy="661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1100">
                <a:solidFill>
                  <a:srgbClr val="87C42A"/>
                </a:solidFill>
              </a:rPr>
              <a:t>单击此处添加标题</a:t>
            </a:r>
            <a:endParaRPr lang="en-US" altLang="zh-CN" sz="1100">
              <a:solidFill>
                <a:srgbClr val="87C42A"/>
              </a:solidFill>
            </a:endParaRPr>
          </a:p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800">
                <a:solidFill>
                  <a:srgbClr val="FEFEFE"/>
                </a:solidFill>
              </a:rPr>
              <a:t/>
            </a:r>
            <a:br>
              <a:rPr lang="zh-CN" altLang="en-US" sz="800">
                <a:solidFill>
                  <a:srgbClr val="FEFEFE"/>
                </a:solidFill>
              </a:rPr>
            </a:br>
            <a:r>
              <a:rPr lang="zh-CN" altLang="en-US" sz="900">
                <a:solidFill>
                  <a:srgbClr val="FEFEFE"/>
                </a:solidFill>
              </a:rPr>
              <a:t>在此处添加详细描述文本，尽量与标题文本语言风格相符合，语言描述尽量简洁生动，尽可能概括出段落内容。</a:t>
            </a:r>
            <a:endParaRPr lang="en-US" altLang="zh-CN" sz="900">
              <a:solidFill>
                <a:srgbClr val="FEFEFE"/>
              </a:solidFill>
            </a:endParaRPr>
          </a:p>
        </p:txBody>
      </p:sp>
      <p:sp>
        <p:nvSpPr>
          <p:cNvPr id="14364" name="TextBox 10"/>
          <p:cNvSpPr>
            <a:spLocks noChangeArrowheads="1"/>
          </p:cNvSpPr>
          <p:nvPr/>
        </p:nvSpPr>
        <p:spPr bwMode="auto">
          <a:xfrm>
            <a:off x="4808538" y="2659063"/>
            <a:ext cx="3168650" cy="661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1100">
                <a:solidFill>
                  <a:srgbClr val="87C42A"/>
                </a:solidFill>
              </a:rPr>
              <a:t>单击此处添加标题</a:t>
            </a:r>
            <a:endParaRPr lang="en-US" altLang="zh-CN" sz="1100">
              <a:solidFill>
                <a:srgbClr val="87C42A"/>
              </a:solidFill>
            </a:endParaRPr>
          </a:p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800">
                <a:solidFill>
                  <a:srgbClr val="FEFEFE"/>
                </a:solidFill>
              </a:rPr>
              <a:t/>
            </a:r>
            <a:br>
              <a:rPr lang="zh-CN" altLang="en-US" sz="800">
                <a:solidFill>
                  <a:srgbClr val="FEFEFE"/>
                </a:solidFill>
              </a:rPr>
            </a:br>
            <a:r>
              <a:rPr lang="zh-CN" altLang="en-US" sz="900">
                <a:solidFill>
                  <a:srgbClr val="FEFEFE"/>
                </a:solidFill>
              </a:rPr>
              <a:t>在此处添加详细描述文本，尽量与标题文本语言风格相符合，语言描述尽量简洁生动，尽可能概括出段落内容。</a:t>
            </a:r>
            <a:endParaRPr lang="en-US" altLang="zh-CN" sz="900">
              <a:solidFill>
                <a:srgbClr val="FEFEFE"/>
              </a:solidFill>
            </a:endParaRPr>
          </a:p>
        </p:txBody>
      </p:sp>
      <p:sp>
        <p:nvSpPr>
          <p:cNvPr id="14365" name="TextBox 11"/>
          <p:cNvSpPr>
            <a:spLocks noChangeArrowheads="1"/>
          </p:cNvSpPr>
          <p:nvPr/>
        </p:nvSpPr>
        <p:spPr bwMode="auto">
          <a:xfrm>
            <a:off x="4808538" y="3681413"/>
            <a:ext cx="3168650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1100">
                <a:solidFill>
                  <a:srgbClr val="87C42A"/>
                </a:solidFill>
              </a:rPr>
              <a:t>单击此处添加标题</a:t>
            </a:r>
            <a:endParaRPr lang="en-US" altLang="zh-CN" sz="1100">
              <a:solidFill>
                <a:srgbClr val="87C42A"/>
              </a:solidFill>
            </a:endParaRPr>
          </a:p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800">
                <a:solidFill>
                  <a:srgbClr val="FEFEFE"/>
                </a:solidFill>
              </a:rPr>
              <a:t/>
            </a:r>
            <a:br>
              <a:rPr lang="zh-CN" altLang="en-US" sz="800">
                <a:solidFill>
                  <a:srgbClr val="FEFEFE"/>
                </a:solidFill>
              </a:rPr>
            </a:br>
            <a:r>
              <a:rPr lang="zh-CN" altLang="en-US" sz="900">
                <a:solidFill>
                  <a:srgbClr val="FEFEFE"/>
                </a:solidFill>
              </a:rPr>
              <a:t>在此处添加详细描述文本，尽量与标题文本语言风格相符合，语言描述尽量简洁生动，尽可能概括出段落内容。</a:t>
            </a:r>
            <a:endParaRPr lang="en-US" altLang="zh-CN" sz="900">
              <a:solidFill>
                <a:srgbClr val="FEFEFE"/>
              </a:solidFill>
            </a:endParaRPr>
          </a:p>
        </p:txBody>
      </p:sp>
      <p:sp>
        <p:nvSpPr>
          <p:cNvPr id="14366" name="直接连接符 13"/>
          <p:cNvSpPr>
            <a:spLocks noChangeShapeType="1"/>
          </p:cNvSpPr>
          <p:nvPr/>
        </p:nvSpPr>
        <p:spPr bwMode="auto">
          <a:xfrm>
            <a:off x="3240088" y="2989263"/>
            <a:ext cx="504825" cy="1587"/>
          </a:xfrm>
          <a:prstGeom prst="line">
            <a:avLst/>
          </a:prstGeom>
          <a:noFill/>
          <a:ln w="9525">
            <a:solidFill>
              <a:schemeClr val="accent1"/>
            </a:solidFill>
            <a:prstDash val="dash"/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4367" name="直接连接符 14"/>
          <p:cNvSpPr>
            <a:spLocks noChangeShapeType="1"/>
          </p:cNvSpPr>
          <p:nvPr/>
        </p:nvSpPr>
        <p:spPr bwMode="auto">
          <a:xfrm flipV="1">
            <a:off x="3060700" y="2092325"/>
            <a:ext cx="684213" cy="206375"/>
          </a:xfrm>
          <a:prstGeom prst="line">
            <a:avLst/>
          </a:prstGeom>
          <a:noFill/>
          <a:ln w="9525">
            <a:solidFill>
              <a:schemeClr val="accent1"/>
            </a:solidFill>
            <a:prstDash val="dash"/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4368" name="直接连接符 17"/>
          <p:cNvSpPr>
            <a:spLocks noChangeShapeType="1"/>
          </p:cNvSpPr>
          <p:nvPr/>
        </p:nvSpPr>
        <p:spPr bwMode="auto">
          <a:xfrm>
            <a:off x="3081338" y="3638550"/>
            <a:ext cx="684212" cy="206375"/>
          </a:xfrm>
          <a:prstGeom prst="line">
            <a:avLst/>
          </a:prstGeom>
          <a:noFill/>
          <a:ln w="9525">
            <a:solidFill>
              <a:schemeClr val="accent1"/>
            </a:solidFill>
            <a:prstDash val="dash"/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14369" name="组合 22"/>
          <p:cNvGrpSpPr>
            <a:grpSpLocks/>
          </p:cNvGrpSpPr>
          <p:nvPr/>
        </p:nvGrpSpPr>
        <p:grpSpPr bwMode="auto">
          <a:xfrm>
            <a:off x="1331913" y="2092325"/>
            <a:ext cx="1800225" cy="1800225"/>
            <a:chOff x="0" y="0"/>
            <a:chExt cx="1800200" cy="1800200"/>
          </a:xfrm>
        </p:grpSpPr>
        <p:grpSp>
          <p:nvGrpSpPr>
            <p:cNvPr id="32782" name="组合 5"/>
            <p:cNvGrpSpPr>
              <a:grpSpLocks/>
            </p:cNvGrpSpPr>
            <p:nvPr/>
          </p:nvGrpSpPr>
          <p:grpSpPr bwMode="auto">
            <a:xfrm>
              <a:off x="0" y="0"/>
              <a:ext cx="1800200" cy="1800200"/>
              <a:chOff x="0" y="0"/>
              <a:chExt cx="1800200" cy="1800200"/>
            </a:xfrm>
          </p:grpSpPr>
          <p:sp>
            <p:nvSpPr>
              <p:cNvPr id="32784" name="空心弧 1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800200" cy="1800200"/>
              </a:xfrm>
              <a:custGeom>
                <a:avLst/>
                <a:gdLst>
                  <a:gd name="T0" fmla="*/ 2147483646 w 21600"/>
                  <a:gd name="T1" fmla="*/ 2147483646 h 21600"/>
                  <a:gd name="T2" fmla="*/ 2147483646 w 21600"/>
                  <a:gd name="T3" fmla="*/ 2147483646 h 21600"/>
                  <a:gd name="T4" fmla="*/ 2147483646 w 21600"/>
                  <a:gd name="T5" fmla="*/ 2147483646 h 21600"/>
                  <a:gd name="T6" fmla="*/ 2147483646 w 21600"/>
                  <a:gd name="T7" fmla="*/ 2147483646 h 21600"/>
                  <a:gd name="T8" fmla="*/ 2147483646 w 21600"/>
                  <a:gd name="T9" fmla="*/ 2147483646 h 21600"/>
                  <a:gd name="T10" fmla="*/ 2147483646 w 21600"/>
                  <a:gd name="T11" fmla="*/ 2147483646 h 21600"/>
                  <a:gd name="T12" fmla="*/ 2147483646 w 21600"/>
                  <a:gd name="T13" fmla="*/ 2147483646 h 2160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1600" h="21600">
                    <a:moveTo>
                      <a:pt x="13766" y="18051"/>
                    </a:moveTo>
                    <a:cubicBezTo>
                      <a:pt x="12824" y="18436"/>
                      <a:pt x="11817" y="18634"/>
                      <a:pt x="10800" y="18635"/>
                    </a:cubicBezTo>
                    <a:cubicBezTo>
                      <a:pt x="9782" y="18635"/>
                      <a:pt x="8775" y="18436"/>
                      <a:pt x="7833" y="18051"/>
                    </a:cubicBezTo>
                    <a:lnTo>
                      <a:pt x="6711" y="20796"/>
                    </a:lnTo>
                    <a:cubicBezTo>
                      <a:pt x="8009" y="21326"/>
                      <a:pt x="9397" y="21600"/>
                      <a:pt x="10800" y="21600"/>
                    </a:cubicBezTo>
                    <a:cubicBezTo>
                      <a:pt x="12202" y="21599"/>
                      <a:pt x="13590" y="21326"/>
                      <a:pt x="14888" y="20796"/>
                    </a:cubicBezTo>
                    <a:lnTo>
                      <a:pt x="13766" y="18051"/>
                    </a:lnTo>
                    <a:close/>
                  </a:path>
                </a:pathLst>
              </a:custGeom>
              <a:solidFill>
                <a:srgbClr val="FFFFFF">
                  <a:alpha val="50195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2785" name="空心弧 2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800200" cy="1800200"/>
              </a:xfrm>
              <a:custGeom>
                <a:avLst/>
                <a:gdLst>
                  <a:gd name="T0" fmla="*/ 2147483646 w 21600"/>
                  <a:gd name="T1" fmla="*/ 2147483646 h 21600"/>
                  <a:gd name="T2" fmla="*/ 2147483646 w 21600"/>
                  <a:gd name="T3" fmla="*/ 2147483646 h 21600"/>
                  <a:gd name="T4" fmla="*/ 2147483646 w 21600"/>
                  <a:gd name="T5" fmla="*/ 2147483646 h 21600"/>
                  <a:gd name="T6" fmla="*/ 2147483646 w 21600"/>
                  <a:gd name="T7" fmla="*/ 2147483646 h 21600"/>
                  <a:gd name="T8" fmla="*/ 2147483646 w 21600"/>
                  <a:gd name="T9" fmla="*/ 0 h 21600"/>
                  <a:gd name="T10" fmla="*/ 2147483646 w 21600"/>
                  <a:gd name="T11" fmla="*/ 2147483646 h 21600"/>
                  <a:gd name="T12" fmla="*/ 2147483646 w 21600"/>
                  <a:gd name="T13" fmla="*/ 2147483646 h 2160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1600" h="21600">
                    <a:moveTo>
                      <a:pt x="13380" y="3343"/>
                    </a:moveTo>
                    <a:cubicBezTo>
                      <a:pt x="12550" y="3056"/>
                      <a:pt x="11678" y="2909"/>
                      <a:pt x="10799" y="2910"/>
                    </a:cubicBezTo>
                    <a:cubicBezTo>
                      <a:pt x="9921" y="2910"/>
                      <a:pt x="9049" y="3056"/>
                      <a:pt x="8219" y="3343"/>
                    </a:cubicBezTo>
                    <a:lnTo>
                      <a:pt x="7268" y="593"/>
                    </a:lnTo>
                    <a:cubicBezTo>
                      <a:pt x="8404" y="200"/>
                      <a:pt x="9597" y="-1"/>
                      <a:pt x="10800" y="0"/>
                    </a:cubicBezTo>
                    <a:cubicBezTo>
                      <a:pt x="12002" y="0"/>
                      <a:pt x="13195" y="200"/>
                      <a:pt x="14331" y="593"/>
                    </a:cubicBezTo>
                    <a:lnTo>
                      <a:pt x="13380" y="3343"/>
                    </a:lnTo>
                    <a:close/>
                  </a:path>
                </a:pathLst>
              </a:custGeom>
              <a:solidFill>
                <a:srgbClr val="FFFFFF">
                  <a:alpha val="50195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2786" name="空心弧 3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800200" cy="1800200"/>
              </a:xfrm>
              <a:custGeom>
                <a:avLst/>
                <a:gdLst>
                  <a:gd name="T0" fmla="*/ 2147483646 w 21600"/>
                  <a:gd name="T1" fmla="*/ 2147483646 h 21600"/>
                  <a:gd name="T2" fmla="*/ 2147483646 w 21600"/>
                  <a:gd name="T3" fmla="*/ 2147483646 h 21600"/>
                  <a:gd name="T4" fmla="*/ 2147483646 w 21600"/>
                  <a:gd name="T5" fmla="*/ 2147483646 h 21600"/>
                  <a:gd name="T6" fmla="*/ 2147483646 w 21600"/>
                  <a:gd name="T7" fmla="*/ 2147483646 h 21600"/>
                  <a:gd name="T8" fmla="*/ 2147483646 w 21600"/>
                  <a:gd name="T9" fmla="*/ 0 h 21600"/>
                  <a:gd name="T10" fmla="*/ 2147483646 w 21600"/>
                  <a:gd name="T11" fmla="*/ 2147483646 h 21600"/>
                  <a:gd name="T12" fmla="*/ 2147483646 w 21600"/>
                  <a:gd name="T13" fmla="*/ 2147483646 h 2160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1600" h="21600">
                    <a:moveTo>
                      <a:pt x="17939" y="7198"/>
                    </a:moveTo>
                    <a:cubicBezTo>
                      <a:pt x="16579" y="4503"/>
                      <a:pt x="13818" y="2803"/>
                      <a:pt x="10799" y="2804"/>
                    </a:cubicBezTo>
                    <a:cubicBezTo>
                      <a:pt x="7781" y="2804"/>
                      <a:pt x="5020" y="4503"/>
                      <a:pt x="3660" y="7198"/>
                    </a:cubicBezTo>
                    <a:lnTo>
                      <a:pt x="1157" y="5935"/>
                    </a:lnTo>
                    <a:cubicBezTo>
                      <a:pt x="2993" y="2295"/>
                      <a:pt x="6723" y="-1"/>
                      <a:pt x="10800" y="0"/>
                    </a:cubicBezTo>
                    <a:cubicBezTo>
                      <a:pt x="14876" y="0"/>
                      <a:pt x="18606" y="2295"/>
                      <a:pt x="20442" y="5935"/>
                    </a:cubicBezTo>
                    <a:lnTo>
                      <a:pt x="17939" y="7198"/>
                    </a:lnTo>
                    <a:close/>
                  </a:path>
                </a:pathLst>
              </a:custGeom>
              <a:solidFill>
                <a:srgbClr val="87C42A">
                  <a:alpha val="50195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2787" name="空心弧 4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800200" cy="1800200"/>
              </a:xfrm>
              <a:custGeom>
                <a:avLst/>
                <a:gdLst>
                  <a:gd name="T0" fmla="*/ 2147483646 w 21600"/>
                  <a:gd name="T1" fmla="*/ 2147483646 h 21600"/>
                  <a:gd name="T2" fmla="*/ 2147483646 w 21600"/>
                  <a:gd name="T3" fmla="*/ 2147483646 h 21600"/>
                  <a:gd name="T4" fmla="*/ 2147483646 w 21600"/>
                  <a:gd name="T5" fmla="*/ 2147483646 h 21600"/>
                  <a:gd name="T6" fmla="*/ 2147483646 w 21600"/>
                  <a:gd name="T7" fmla="*/ 2147483646 h 21600"/>
                  <a:gd name="T8" fmla="*/ 2147483646 w 21600"/>
                  <a:gd name="T9" fmla="*/ 2147483646 h 21600"/>
                  <a:gd name="T10" fmla="*/ 2147483646 w 21600"/>
                  <a:gd name="T11" fmla="*/ 2147483646 h 21600"/>
                  <a:gd name="T12" fmla="*/ 2147483646 w 21600"/>
                  <a:gd name="T13" fmla="*/ 2147483646 h 2160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1600" h="21600">
                    <a:moveTo>
                      <a:pt x="17851" y="14232"/>
                    </a:moveTo>
                    <a:cubicBezTo>
                      <a:pt x="16537" y="16929"/>
                      <a:pt x="13800" y="18641"/>
                      <a:pt x="10800" y="18642"/>
                    </a:cubicBezTo>
                    <a:cubicBezTo>
                      <a:pt x="7799" y="18642"/>
                      <a:pt x="5062" y="16929"/>
                      <a:pt x="3748" y="14232"/>
                    </a:cubicBezTo>
                    <a:lnTo>
                      <a:pt x="1089" y="15526"/>
                    </a:lnTo>
                    <a:cubicBezTo>
                      <a:pt x="2897" y="19242"/>
                      <a:pt x="6667" y="21600"/>
                      <a:pt x="10800" y="21600"/>
                    </a:cubicBezTo>
                    <a:cubicBezTo>
                      <a:pt x="14932" y="21599"/>
                      <a:pt x="18702" y="19242"/>
                      <a:pt x="20510" y="15526"/>
                    </a:cubicBezTo>
                    <a:lnTo>
                      <a:pt x="17851" y="14232"/>
                    </a:lnTo>
                    <a:close/>
                  </a:path>
                </a:pathLst>
              </a:custGeom>
              <a:solidFill>
                <a:srgbClr val="87C42A">
                  <a:alpha val="50195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32783" name="梯形 21"/>
            <p:cNvSpPr>
              <a:spLocks noChangeArrowheads="1"/>
            </p:cNvSpPr>
            <p:nvPr/>
          </p:nvSpPr>
          <p:spPr bwMode="auto">
            <a:xfrm rot="-5400000">
              <a:off x="645255" y="537963"/>
              <a:ext cx="509692" cy="648074"/>
            </a:xfrm>
            <a:custGeom>
              <a:avLst/>
              <a:gdLst>
                <a:gd name="T0" fmla="*/ 84818 w 880987"/>
                <a:gd name="T1" fmla="*/ 92408 h 1120183"/>
                <a:gd name="T2" fmla="*/ 84818 w 880987"/>
                <a:gd name="T3" fmla="*/ 104712 h 1120183"/>
                <a:gd name="T4" fmla="*/ 62216 w 880987"/>
                <a:gd name="T5" fmla="*/ 104712 h 1120183"/>
                <a:gd name="T6" fmla="*/ 74096 w 880987"/>
                <a:gd name="T7" fmla="*/ 92408 h 1120183"/>
                <a:gd name="T8" fmla="*/ 84818 w 880987"/>
                <a:gd name="T9" fmla="*/ 92408 h 1120183"/>
                <a:gd name="T10" fmla="*/ 98701 w 880987"/>
                <a:gd name="T11" fmla="*/ 62748 h 1120183"/>
                <a:gd name="T12" fmla="*/ 35951 w 880987"/>
                <a:gd name="T13" fmla="*/ 125496 h 1120183"/>
                <a:gd name="T14" fmla="*/ 35951 w 880987"/>
                <a:gd name="T15" fmla="*/ 106715 h 1120183"/>
                <a:gd name="T16" fmla="*/ 37484 w 880987"/>
                <a:gd name="T17" fmla="*/ 105181 h 1120183"/>
                <a:gd name="T18" fmla="*/ 8670 w 880987"/>
                <a:gd name="T19" fmla="*/ 105181 h 1120183"/>
                <a:gd name="T20" fmla="*/ 0 w 880987"/>
                <a:gd name="T21" fmla="*/ 96512 h 1120183"/>
                <a:gd name="T22" fmla="*/ 0 w 880987"/>
                <a:gd name="T23" fmla="*/ 85815 h 1120183"/>
                <a:gd name="T24" fmla="*/ 18827 w 880987"/>
                <a:gd name="T25" fmla="*/ 85815 h 1120183"/>
                <a:gd name="T26" fmla="*/ 21900 w 880987"/>
                <a:gd name="T27" fmla="*/ 82742 h 1120183"/>
                <a:gd name="T28" fmla="*/ 21900 w 880987"/>
                <a:gd name="T29" fmla="*/ 70450 h 1120183"/>
                <a:gd name="T30" fmla="*/ 18827 w 880987"/>
                <a:gd name="T31" fmla="*/ 67377 h 1120183"/>
                <a:gd name="T32" fmla="*/ 0 w 880987"/>
                <a:gd name="T33" fmla="*/ 67377 h 1120183"/>
                <a:gd name="T34" fmla="*/ 0 w 880987"/>
                <a:gd name="T35" fmla="*/ 28984 h 1120183"/>
                <a:gd name="T36" fmla="*/ 8670 w 880987"/>
                <a:gd name="T37" fmla="*/ 20315 h 1120183"/>
                <a:gd name="T38" fmla="*/ 37485 w 880987"/>
                <a:gd name="T39" fmla="*/ 20315 h 1120183"/>
                <a:gd name="T40" fmla="*/ 35951 w 880987"/>
                <a:gd name="T41" fmla="*/ 18782 h 1120183"/>
                <a:gd name="T42" fmla="*/ 35951 w 880987"/>
                <a:gd name="T43" fmla="*/ 0 h 1120183"/>
                <a:gd name="T44" fmla="*/ 98701 w 880987"/>
                <a:gd name="T45" fmla="*/ 62748 h 1120183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880987" h="1120183">
                  <a:moveTo>
                    <a:pt x="757066" y="824835"/>
                  </a:moveTo>
                  <a:lnTo>
                    <a:pt x="757066" y="934658"/>
                  </a:lnTo>
                  <a:lnTo>
                    <a:pt x="555328" y="934658"/>
                  </a:lnTo>
                  <a:lnTo>
                    <a:pt x="661366" y="824835"/>
                  </a:lnTo>
                  <a:lnTo>
                    <a:pt x="757066" y="824835"/>
                  </a:lnTo>
                  <a:close/>
                  <a:moveTo>
                    <a:pt x="880987" y="560091"/>
                  </a:moveTo>
                  <a:lnTo>
                    <a:pt x="320895" y="1120183"/>
                  </a:lnTo>
                  <a:lnTo>
                    <a:pt x="320895" y="952536"/>
                  </a:lnTo>
                  <a:lnTo>
                    <a:pt x="334577" y="938854"/>
                  </a:lnTo>
                  <a:lnTo>
                    <a:pt x="77386" y="938854"/>
                  </a:lnTo>
                  <a:cubicBezTo>
                    <a:pt x="34647" y="938854"/>
                    <a:pt x="0" y="904207"/>
                    <a:pt x="0" y="861468"/>
                  </a:cubicBezTo>
                  <a:lnTo>
                    <a:pt x="0" y="765985"/>
                  </a:lnTo>
                  <a:lnTo>
                    <a:pt x="168046" y="765985"/>
                  </a:lnTo>
                  <a:cubicBezTo>
                    <a:pt x="183196" y="765985"/>
                    <a:pt x="195477" y="753704"/>
                    <a:pt x="195477" y="738554"/>
                  </a:cubicBezTo>
                  <a:lnTo>
                    <a:pt x="195477" y="628834"/>
                  </a:lnTo>
                  <a:cubicBezTo>
                    <a:pt x="195477" y="613684"/>
                    <a:pt x="183196" y="601403"/>
                    <a:pt x="168046" y="601403"/>
                  </a:cubicBezTo>
                  <a:lnTo>
                    <a:pt x="0" y="601403"/>
                  </a:lnTo>
                  <a:lnTo>
                    <a:pt x="0" y="258716"/>
                  </a:lnTo>
                  <a:cubicBezTo>
                    <a:pt x="0" y="215977"/>
                    <a:pt x="34647" y="181330"/>
                    <a:pt x="77386" y="181330"/>
                  </a:cubicBezTo>
                  <a:lnTo>
                    <a:pt x="334578" y="181330"/>
                  </a:lnTo>
                  <a:lnTo>
                    <a:pt x="320895" y="167647"/>
                  </a:lnTo>
                  <a:lnTo>
                    <a:pt x="320895" y="0"/>
                  </a:lnTo>
                  <a:lnTo>
                    <a:pt x="880987" y="560091"/>
                  </a:lnTo>
                  <a:close/>
                </a:path>
              </a:pathLst>
            </a:custGeom>
            <a:solidFill>
              <a:srgbClr val="FFFFF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32780" name="TextBox 3"/>
          <p:cNvSpPr>
            <a:spLocks noChangeArrowheads="1"/>
          </p:cNvSpPr>
          <p:nvPr/>
        </p:nvSpPr>
        <p:spPr bwMode="auto">
          <a:xfrm>
            <a:off x="755650" y="796925"/>
            <a:ext cx="3024188" cy="631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zh-CN" sz="2400">
                <a:solidFill>
                  <a:srgbClr val="87C42A"/>
                </a:solidFill>
              </a:rPr>
              <a:t>单击此处添加标题</a:t>
            </a:r>
          </a:p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zh-CN" sz="1100">
                <a:solidFill>
                  <a:srgbClr val="87C42A"/>
                </a:solidFill>
              </a:rPr>
              <a:t>尽量与标题文本语言风格相符合</a:t>
            </a:r>
          </a:p>
        </p:txBody>
      </p:sp>
      <p:pic>
        <p:nvPicPr>
          <p:cNvPr id="32781" name="图片 2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075488" flipH="1">
            <a:off x="884237" y="-781049"/>
            <a:ext cx="784225" cy="248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</p:cSld>
  <p:clrMapOvr>
    <a:masterClrMapping/>
  </p:clrMapOvr>
  <p:transition spd="slow" advTm="5233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3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3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3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10" dur="1000"/>
                                        <p:tgtEl>
                                          <p:spTgt spid="143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4" dur="500"/>
                                        <p:tgtEl>
                                          <p:spTgt spid="14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7" dur="500"/>
                                        <p:tgtEl>
                                          <p:spTgt spid="14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20" dur="500"/>
                                        <p:tgtEl>
                                          <p:spTgt spid="14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43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43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26" dur="500"/>
                                        <p:tgtEl>
                                          <p:spTgt spid="143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43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43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31" dur="500"/>
                                        <p:tgtEl>
                                          <p:spTgt spid="143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43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43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36" dur="500"/>
                                        <p:tgtEl>
                                          <p:spTgt spid="14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43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43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2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43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43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2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43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43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60" grpId="0" bldLvl="0" animBg="1"/>
      <p:bldP spid="14361" grpId="0" bldLvl="0" animBg="1"/>
      <p:bldP spid="14362" grpId="0" bldLvl="0" animBg="1"/>
      <p:bldP spid="14363" grpId="0" bldLvl="0"/>
      <p:bldP spid="14364" grpId="0" bldLvl="0"/>
      <p:bldP spid="14365" grpId="0" bldLvl="0"/>
      <p:bldP spid="14366" grpId="0" animBg="1"/>
      <p:bldP spid="14367" grpId="0" animBg="1"/>
      <p:bldP spid="14368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|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9|1.3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3|1.4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2|0.8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0.7|1.2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8|0.9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1|0.8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|0.8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0.9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2|0.7|1.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2|2.8|1.5|0.8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1|0.8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2|1.2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1.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|1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1|0.6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3|2.8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5|0.8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|1.1|1.4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7|3.8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3|1.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4|0.8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|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|1.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7|0.7|1.9"/>
</p:tagLst>
</file>

<file path=ppt/theme/theme1.xml><?xml version="1.0" encoding="utf-8"?>
<a:theme xmlns:a="http://schemas.openxmlformats.org/drawingml/2006/main" name="第一PPT，www.1ppt.com​">
  <a:themeElements>
    <a:clrScheme name="">
      <a:dk1>
        <a:srgbClr val="FF99FF"/>
      </a:dk1>
      <a:lt1>
        <a:srgbClr val="FFFFFF"/>
      </a:lt1>
      <a:dk2>
        <a:srgbClr val="00CC99"/>
      </a:dk2>
      <a:lt2>
        <a:srgbClr val="FFFFFF"/>
      </a:lt2>
      <a:accent1>
        <a:srgbClr val="FFFFFF"/>
      </a:accent1>
      <a:accent2>
        <a:srgbClr val="FFFFFF"/>
      </a:accent2>
      <a:accent3>
        <a:srgbClr val="AAE2CA"/>
      </a:accent3>
      <a:accent4>
        <a:srgbClr val="DADADA"/>
      </a:accent4>
      <a:accent5>
        <a:srgbClr val="FFFFFF"/>
      </a:accent5>
      <a:accent6>
        <a:srgbClr val="E7E7E7"/>
      </a:accent6>
      <a:hlink>
        <a:srgbClr val="FFFFFF"/>
      </a:hlink>
      <a:folHlink>
        <a:srgbClr val="FFFFFF"/>
      </a:folHlink>
    </a:clrScheme>
    <a:fontScheme name="Office 主题​​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ln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">
      <a:dk1>
        <a:srgbClr val="FF99FF"/>
      </a:dk1>
      <a:lt1>
        <a:srgbClr val="FFFFFF"/>
      </a:lt1>
      <a:dk2>
        <a:srgbClr val="00CC99"/>
      </a:dk2>
      <a:lt2>
        <a:srgbClr val="FFFFFF"/>
      </a:lt2>
      <a:accent1>
        <a:srgbClr val="FFFFFF"/>
      </a:accent1>
      <a:accent2>
        <a:srgbClr val="FFFFFF"/>
      </a:accent2>
      <a:accent3>
        <a:srgbClr val="AAE2CA"/>
      </a:accent3>
      <a:accent4>
        <a:srgbClr val="DADADA"/>
      </a:accent4>
      <a:accent5>
        <a:srgbClr val="FFFFFF"/>
      </a:accent5>
      <a:accent6>
        <a:srgbClr val="E7E7E7"/>
      </a:accent6>
      <a:hlink>
        <a:srgbClr val="FFFFFF"/>
      </a:hlink>
      <a:folHlink>
        <a:srgbClr val="FFFF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89</TotalTime>
  <Pages>0</Pages>
  <Words>2138</Words>
  <Characters>0</Characters>
  <Application>Microsoft Office PowerPoint</Application>
  <PresentationFormat>全屏显示(16:9)</PresentationFormat>
  <Lines>0</Lines>
  <Paragraphs>349</Paragraphs>
  <Slides>26</Slides>
  <Notes>25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26</vt:i4>
      </vt:variant>
    </vt:vector>
  </HeadingPairs>
  <TitlesOfParts>
    <vt:vector size="32" baseType="lpstr">
      <vt:lpstr>微软雅黑</vt:lpstr>
      <vt:lpstr>Arial</vt:lpstr>
      <vt:lpstr>宋体</vt:lpstr>
      <vt:lpstr>Open Sans</vt:lpstr>
      <vt:lpstr>第一PPT，www.1ppt.com​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CharactersWithSpaces>0</CharactersWithSpaces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春天</dc:title>
  <dc:creator>第一PPT</dc:creator>
  <cp:keywords>www.1ppt.com</cp:keywords>
  <cp:lastModifiedBy>Windows User</cp:lastModifiedBy>
  <cp:revision>96</cp:revision>
  <dcterms:created xsi:type="dcterms:W3CDTF">2014-12-16T06:14:00Z</dcterms:created>
  <dcterms:modified xsi:type="dcterms:W3CDTF">2019-06-17T14:05:27Z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2052-10.1.0.5601</vt:lpwstr>
  </property>
</Properties>
</file>