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3.xml" ContentType="application/vnd.openxmlformats-officedocument.presentationml.tags+xml"/>
  <Override PartName="/ppt/notesSlides/notesSlide10.xml" ContentType="application/vnd.openxmlformats-officedocument.presentationml.notesSlide+xml"/>
  <Override PartName="/ppt/charts/chart2.xml" ContentType="application/vnd.openxmlformats-officedocument.drawingml.chart+xml"/>
  <Override PartName="/ppt/notesSlides/notesSlide11.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4.xml" ContentType="application/vnd.openxmlformats-officedocument.presentationml.tags+xml"/>
  <Override PartName="/ppt/notesSlides/notesSlide16.xml" ContentType="application/vnd.openxmlformats-officedocument.presentationml.notesSlide+xml"/>
  <Override PartName="/ppt/tags/tag5.xml" ContentType="application/vnd.openxmlformats-officedocument.presentationml.tags+xml"/>
  <Override PartName="/ppt/notesSlides/notesSlide17.xml" ContentType="application/vnd.openxmlformats-officedocument.presentationml.notesSlide+xml"/>
  <Override PartName="/ppt/charts/chart5.xml" ContentType="application/vnd.openxmlformats-officedocument.drawingml.chart+xml"/>
  <Override PartName="/ppt/notesSlides/notesSlide18.xml" ContentType="application/vnd.openxmlformats-officedocument.presentationml.notesSlide+xml"/>
  <Override PartName="/ppt/charts/chart6.xml" ContentType="application/vnd.openxmlformats-officedocument.drawingml.chart+xml"/>
  <Override PartName="/ppt/notesSlides/notesSlide19.xml" ContentType="application/vnd.openxmlformats-officedocument.presentationml.notesSlide+xml"/>
  <Override PartName="/ppt/charts/chart7.xml" ContentType="application/vnd.openxmlformats-officedocument.drawingml.chart+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Override PartName="/ppt/charts/colors4.xml" ContentType="application/vnd.ms-office.chartcolorstyle+xml"/>
  <Override PartName="/ppt/charts/style4.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notesMasterIdLst>
    <p:notesMasterId r:id="rId30"/>
  </p:notesMasterIdLst>
  <p:sldIdLst>
    <p:sldId id="256" r:id="rId3"/>
    <p:sldId id="258" r:id="rId4"/>
    <p:sldId id="257" r:id="rId5"/>
    <p:sldId id="259" r:id="rId6"/>
    <p:sldId id="260" r:id="rId7"/>
    <p:sldId id="263" r:id="rId8"/>
    <p:sldId id="261" r:id="rId9"/>
    <p:sldId id="262"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17F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8" d="100"/>
          <a:sy n="58" d="100"/>
        </p:scale>
        <p:origin x="-78"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3" Type="http://schemas.microsoft.com/office/2011/relationships/chartColorStyle" Target="colors3.xml"/><Relationship Id="rId2" Type="http://schemas.microsoft.com/office/2011/relationships/chartStyle" Target="style3.xml"/><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3" Type="http://schemas.microsoft.com/office/2011/relationships/chartColorStyle" Target="colors4.xml"/><Relationship Id="rId2" Type="http://schemas.microsoft.com/office/2011/relationships/chartStyle" Target="style4.xml"/><Relationship Id="rId1" Type="http://schemas.openxmlformats.org/officeDocument/2006/relationships/package" Target="../embeddings/Microsoft_Excel_Worksheet7.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1479658792651"/>
          <c:y val="9.6875000000000031E-2"/>
          <c:w val="0.44583333333333303"/>
          <c:h val="0.66875000000000018"/>
        </c:manualLayout>
      </c:layout>
      <c:pieChart>
        <c:varyColors val="1"/>
        <c:ser>
          <c:idx val="0"/>
          <c:order val="0"/>
          <c:tx>
            <c:strRef>
              <c:f>Sheet1!$B$1</c:f>
              <c:strCache>
                <c:ptCount val="1"/>
                <c:pt idx="0">
                  <c:v>销售额</c:v>
                </c:pt>
              </c:strCache>
            </c:strRef>
          </c:tx>
          <c:dPt>
            <c:idx val="0"/>
            <c:bubble3D val="0"/>
            <c:spPr>
              <a:solidFill>
                <a:srgbClr val="517F40"/>
              </a:solidFill>
            </c:spPr>
          </c:dPt>
          <c:dPt>
            <c:idx val="1"/>
            <c:bubble3D val="0"/>
            <c:spPr>
              <a:solidFill>
                <a:schemeClr val="accent6"/>
              </a:solidFill>
            </c:spPr>
          </c:dPt>
          <c:dPt>
            <c:idx val="2"/>
            <c:bubble3D val="0"/>
            <c:spPr>
              <a:solidFill>
                <a:schemeClr val="accent6">
                  <a:lumMod val="75000"/>
                </a:schemeClr>
              </a:solidFill>
            </c:spPr>
          </c:dPt>
          <c:dPt>
            <c:idx val="3"/>
            <c:bubble3D val="0"/>
            <c:spPr>
              <a:solidFill>
                <a:srgbClr val="92D050"/>
              </a:solidFill>
            </c:spPr>
          </c:dPt>
          <c:dLbls>
            <c:spPr>
              <a:noFill/>
              <a:ln>
                <a:noFill/>
              </a:ln>
              <a:effectLst/>
            </c:spPr>
            <c:txPr>
              <a:bodyPr rot="0" spcFirstLastPara="0" vertOverflow="ellipsis" vert="horz" wrap="square" lIns="38100" tIns="19050" rIns="38100" bIns="19050" anchor="ctr" anchorCtr="1"/>
              <a:lstStyle/>
              <a:p>
                <a:pPr>
                  <a:defRPr lang="zh-CN" sz="1800" b="0" i="0" u="none" strike="noStrike" kern="1200" baseline="0">
                    <a:solidFill>
                      <a:schemeClr val="bg1"/>
                    </a:solidFill>
                    <a:latin typeface="微软雅黑" panose="020B0503020204020204" charset="-122"/>
                    <a:ea typeface="微软雅黑" panose="020B0503020204020204" charset="-122"/>
                    <a:cs typeface="+mn-cs"/>
                  </a:defRPr>
                </a:pPr>
                <a:endParaRPr lang="zh-CN"/>
              </a:p>
            </c:txPr>
            <c:dLblPos val="bestFit"/>
            <c:showLegendKey val="0"/>
            <c:showVal val="1"/>
            <c:showCatName val="0"/>
            <c:showSerName val="0"/>
            <c:showPercent val="0"/>
            <c:showBubbleSize val="0"/>
            <c:showLeaderLines val="1"/>
            <c:extLst>
              <c:ext xmlns:c15="http://schemas.microsoft.com/office/drawing/2012/chart" uri="{CE6537A1-D6FC-4f65-9D91-7224C49458BB}">
                <c15:layout/>
                <c15:showLeaderLines val="1"/>
                <c15:leaderLines/>
              </c:ext>
            </c:extLst>
          </c:dLbls>
          <c:cat>
            <c:strRef>
              <c:f>Sheet1!$A$2:$A$5</c:f>
              <c:strCache>
                <c:ptCount val="4"/>
                <c:pt idx="0">
                  <c:v>TEXT1</c:v>
                </c:pt>
                <c:pt idx="1">
                  <c:v>TEXT2</c:v>
                </c:pt>
                <c:pt idx="2">
                  <c:v>TEXT3</c:v>
                </c:pt>
                <c:pt idx="3">
                  <c:v>TEXT4</c:v>
                </c:pt>
              </c:strCache>
            </c:strRef>
          </c:cat>
          <c:val>
            <c:numRef>
              <c:f>Sheet1!$B$2:$B$5</c:f>
              <c:numCache>
                <c:formatCode>General</c:formatCode>
                <c:ptCount val="4"/>
                <c:pt idx="0">
                  <c:v>8.1999999999999993</c:v>
                </c:pt>
                <c:pt idx="1">
                  <c:v>3.2</c:v>
                </c:pt>
                <c:pt idx="2">
                  <c:v>2.2999999999999998</c:v>
                </c:pt>
                <c:pt idx="3">
                  <c:v>1</c:v>
                </c:pt>
              </c:numCache>
            </c:numRef>
          </c:val>
        </c:ser>
        <c:dLbls>
          <c:showLegendKey val="0"/>
          <c:showVal val="1"/>
          <c:showCatName val="0"/>
          <c:showSerName val="0"/>
          <c:showPercent val="0"/>
          <c:showBubbleSize val="0"/>
          <c:showLeaderLines val="1"/>
        </c:dLbls>
        <c:firstSliceAng val="0"/>
      </c:pieChart>
    </c:plotArea>
    <c:legend>
      <c:legendPos val="r"/>
      <c:layout>
        <c:manualLayout>
          <c:xMode val="edge"/>
          <c:yMode val="edge"/>
          <c:x val="0.60400082020997414"/>
          <c:y val="0.31551574803149601"/>
          <c:w val="0.16683251312336003"/>
          <c:h val="0.36896850393700814"/>
        </c:manualLayout>
      </c:layout>
      <c:overlay val="0"/>
      <c:spPr>
        <a:ln>
          <a:noFill/>
        </a:ln>
      </c:spPr>
      <c:txPr>
        <a:bodyPr rot="0" spcFirstLastPara="0" vertOverflow="ellipsis" vert="horz" wrap="square" anchor="ctr" anchorCtr="1"/>
        <a:lstStyle/>
        <a:p>
          <a:pPr>
            <a:defRPr lang="zh-CN" sz="1400" b="0" i="0" u="none" strike="noStrike" kern="1200" baseline="0">
              <a:solidFill>
                <a:schemeClr val="tx1"/>
              </a:solidFill>
              <a:latin typeface="+mn-lt"/>
              <a:ea typeface="微软雅黑" panose="020B0503020204020204" charset="-122"/>
              <a:cs typeface="+mn-cs"/>
            </a:defRPr>
          </a:pPr>
          <a:endParaRPr lang="zh-CN"/>
        </a:p>
      </c:txPr>
    </c:legend>
    <c:plotVisOnly val="1"/>
    <c:dispBlanksAs val="zero"/>
    <c:showDLblsOverMax val="0"/>
  </c:chart>
  <c:txPr>
    <a:bodyPr/>
    <a:lstStyle/>
    <a:p>
      <a:pPr>
        <a:defRPr lang="zh-CN" sz="1800">
          <a:solidFill>
            <a:schemeClr val="bg1"/>
          </a:solidFill>
          <a:latin typeface="微软雅黑" panose="020B0503020204020204" charset="-122"/>
          <a:ea typeface="微软雅黑" panose="020B0503020204020204" charset="-122"/>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0"/>
          <c:order val="0"/>
          <c:tx>
            <c:strRef>
              <c:f>Sheet1!$B$1</c:f>
              <c:strCache>
                <c:ptCount val="1"/>
                <c:pt idx="0">
                  <c:v>产品一</c:v>
                </c:pt>
              </c:strCache>
            </c:strRef>
          </c:tx>
          <c:spPr>
            <a:solidFill>
              <a:srgbClr val="92D050"/>
            </a:solidFill>
            <a:ln>
              <a:solidFill>
                <a:srgbClr val="FE8081"/>
              </a:solidFill>
            </a:ln>
            <a:effectLst/>
          </c:spPr>
          <c:cat>
            <c:strRef>
              <c:f>Sheet1!$A$2:$A$8</c:f>
              <c:strCache>
                <c:ptCount val="7"/>
                <c:pt idx="0">
                  <c:v>一月</c:v>
                </c:pt>
                <c:pt idx="1">
                  <c:v>二月</c:v>
                </c:pt>
                <c:pt idx="2">
                  <c:v>三月</c:v>
                </c:pt>
                <c:pt idx="3">
                  <c:v>四月</c:v>
                </c:pt>
                <c:pt idx="4">
                  <c:v>五月</c:v>
                </c:pt>
                <c:pt idx="5">
                  <c:v>六月</c:v>
                </c:pt>
                <c:pt idx="6">
                  <c:v>七月</c:v>
                </c:pt>
              </c:strCache>
            </c:strRef>
          </c:cat>
          <c:val>
            <c:numRef>
              <c:f>Sheet1!$B$2:$B$8</c:f>
              <c:numCache>
                <c:formatCode>General</c:formatCode>
                <c:ptCount val="7"/>
                <c:pt idx="0">
                  <c:v>78</c:v>
                </c:pt>
                <c:pt idx="1">
                  <c:v>80</c:v>
                </c:pt>
                <c:pt idx="2">
                  <c:v>90</c:v>
                </c:pt>
                <c:pt idx="3">
                  <c:v>77</c:v>
                </c:pt>
                <c:pt idx="4">
                  <c:v>63</c:v>
                </c:pt>
                <c:pt idx="5">
                  <c:v>99</c:v>
                </c:pt>
                <c:pt idx="6">
                  <c:v>120</c:v>
                </c:pt>
              </c:numCache>
            </c:numRef>
          </c:val>
        </c:ser>
        <c:ser>
          <c:idx val="1"/>
          <c:order val="1"/>
          <c:tx>
            <c:strRef>
              <c:f>Sheet1!$C$1</c:f>
              <c:strCache>
                <c:ptCount val="1"/>
                <c:pt idx="0">
                  <c:v>产品二</c:v>
                </c:pt>
              </c:strCache>
            </c:strRef>
          </c:tx>
          <c:spPr>
            <a:solidFill>
              <a:srgbClr val="517F40"/>
            </a:solidFill>
            <a:ln w="76200">
              <a:noFill/>
            </a:ln>
            <a:effectLst>
              <a:outerShdw blurRad="139700" dist="63500" dir="13500000" algn="br" rotWithShape="0">
                <a:prstClr val="black">
                  <a:alpha val="32000"/>
                </a:prstClr>
              </a:outerShdw>
            </a:effectLst>
          </c:spPr>
          <c:cat>
            <c:strRef>
              <c:f>Sheet1!$A$2:$A$8</c:f>
              <c:strCache>
                <c:ptCount val="7"/>
                <c:pt idx="0">
                  <c:v>一月</c:v>
                </c:pt>
                <c:pt idx="1">
                  <c:v>二月</c:v>
                </c:pt>
                <c:pt idx="2">
                  <c:v>三月</c:v>
                </c:pt>
                <c:pt idx="3">
                  <c:v>四月</c:v>
                </c:pt>
                <c:pt idx="4">
                  <c:v>五月</c:v>
                </c:pt>
                <c:pt idx="5">
                  <c:v>六月</c:v>
                </c:pt>
                <c:pt idx="6">
                  <c:v>七月</c:v>
                </c:pt>
              </c:strCache>
            </c:strRef>
          </c:cat>
          <c:val>
            <c:numRef>
              <c:f>Sheet1!$C$2:$C$8</c:f>
              <c:numCache>
                <c:formatCode>General</c:formatCode>
                <c:ptCount val="7"/>
                <c:pt idx="0">
                  <c:v>45</c:v>
                </c:pt>
                <c:pt idx="1">
                  <c:v>55</c:v>
                </c:pt>
                <c:pt idx="2">
                  <c:v>60</c:v>
                </c:pt>
                <c:pt idx="3">
                  <c:v>22</c:v>
                </c:pt>
                <c:pt idx="4">
                  <c:v>34</c:v>
                </c:pt>
                <c:pt idx="5">
                  <c:v>67</c:v>
                </c:pt>
                <c:pt idx="6">
                  <c:v>87</c:v>
                </c:pt>
              </c:numCache>
            </c:numRef>
          </c:val>
        </c:ser>
        <c:dLbls>
          <c:showLegendKey val="0"/>
          <c:showVal val="0"/>
          <c:showCatName val="0"/>
          <c:showSerName val="0"/>
          <c:showPercent val="0"/>
          <c:showBubbleSize val="0"/>
        </c:dLbls>
        <c:axId val="151651456"/>
        <c:axId val="151652992"/>
      </c:areaChart>
      <c:lineChart>
        <c:grouping val="standard"/>
        <c:varyColors val="0"/>
        <c:ser>
          <c:idx val="2"/>
          <c:order val="2"/>
          <c:tx>
            <c:strRef>
              <c:f>Sheet1!$D$1</c:f>
              <c:strCache>
                <c:ptCount val="1"/>
                <c:pt idx="0">
                  <c:v>产品一2</c:v>
                </c:pt>
              </c:strCache>
            </c:strRef>
          </c:tx>
          <c:spPr>
            <a:ln w="63500" cap="rnd">
              <a:noFill/>
              <a:round/>
            </a:ln>
            <a:effectLst>
              <a:outerShdw blurRad="139700" dist="63500" dir="13500000" algn="br" rotWithShape="0">
                <a:prstClr val="black">
                  <a:alpha val="32000"/>
                </a:prstClr>
              </a:outerShdw>
            </a:effectLst>
          </c:spPr>
          <c:marker>
            <c:symbol val="circle"/>
            <c:size val="30"/>
            <c:spPr>
              <a:solidFill>
                <a:srgbClr val="028AE9"/>
              </a:solidFill>
              <a:ln w="79375">
                <a:solidFill>
                  <a:schemeClr val="bg1"/>
                </a:solidFill>
              </a:ln>
              <a:effectLst>
                <a:outerShdw blurRad="139700" dist="63500" dir="13500000" algn="br" rotWithShape="0">
                  <a:prstClr val="black">
                    <a:alpha val="32000"/>
                  </a:prstClr>
                </a:outerShdw>
              </a:effectLst>
            </c:spPr>
          </c:marker>
          <c:dPt>
            <c:idx val="3"/>
            <c:marker>
              <c:spPr>
                <a:solidFill>
                  <a:schemeClr val="accent1"/>
                </a:solidFill>
                <a:ln w="79375">
                  <a:solidFill>
                    <a:schemeClr val="bg1"/>
                  </a:solidFill>
                </a:ln>
                <a:effectLst>
                  <a:outerShdw blurRad="139700" dist="63500" dir="13500000" algn="br" rotWithShape="0">
                    <a:prstClr val="black">
                      <a:alpha val="32000"/>
                    </a:prstClr>
                  </a:outerShdw>
                </a:effectLst>
              </c:spPr>
            </c:marker>
            <c:bubble3D val="0"/>
          </c:dPt>
          <c:dLbls>
            <c:spPr>
              <a:noFill/>
              <a:ln>
                <a:noFill/>
              </a:ln>
              <a:effectLst/>
            </c:spPr>
            <c:txPr>
              <a:bodyPr rot="0" spcFirstLastPara="1" vertOverflow="ellipsis" vert="horz" wrap="square" lIns="38100" tIns="19050" rIns="38100" bIns="19050" anchor="ctr" anchorCtr="1">
                <a:spAutoFit/>
              </a:bodyPr>
              <a:lstStyle/>
              <a:p>
                <a:pPr>
                  <a:defRPr lang="zh-CN" sz="3200" b="0" i="0" u="none" strike="noStrike" kern="1200" baseline="0">
                    <a:solidFill>
                      <a:schemeClr val="tx1"/>
                    </a:solidFill>
                    <a:latin typeface="+mn-lt"/>
                    <a:ea typeface="+mn-ea"/>
                    <a:cs typeface="+mn-cs"/>
                  </a:defRPr>
                </a:pPr>
                <a:endParaRPr lang="zh-CN"/>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一月</c:v>
                </c:pt>
                <c:pt idx="1">
                  <c:v>二月</c:v>
                </c:pt>
                <c:pt idx="2">
                  <c:v>三月</c:v>
                </c:pt>
                <c:pt idx="3">
                  <c:v>四月</c:v>
                </c:pt>
                <c:pt idx="4">
                  <c:v>五月</c:v>
                </c:pt>
                <c:pt idx="5">
                  <c:v>六月</c:v>
                </c:pt>
                <c:pt idx="6">
                  <c:v>七月</c:v>
                </c:pt>
              </c:strCache>
            </c:strRef>
          </c:cat>
          <c:val>
            <c:numRef>
              <c:f>Sheet1!$D$2:$D$8</c:f>
              <c:numCache>
                <c:formatCode>General</c:formatCode>
                <c:ptCount val="7"/>
                <c:pt idx="0">
                  <c:v>78</c:v>
                </c:pt>
                <c:pt idx="1">
                  <c:v>80</c:v>
                </c:pt>
                <c:pt idx="2">
                  <c:v>90</c:v>
                </c:pt>
                <c:pt idx="3">
                  <c:v>77</c:v>
                </c:pt>
                <c:pt idx="4">
                  <c:v>63</c:v>
                </c:pt>
                <c:pt idx="5">
                  <c:v>99</c:v>
                </c:pt>
                <c:pt idx="6">
                  <c:v>120</c:v>
                </c:pt>
              </c:numCache>
            </c:numRef>
          </c:val>
          <c:smooth val="0"/>
        </c:ser>
        <c:ser>
          <c:idx val="3"/>
          <c:order val="3"/>
          <c:tx>
            <c:strRef>
              <c:f>Sheet1!$E$1</c:f>
              <c:strCache>
                <c:ptCount val="1"/>
                <c:pt idx="0">
                  <c:v>产品二-2</c:v>
                </c:pt>
              </c:strCache>
            </c:strRef>
          </c:tx>
          <c:spPr>
            <a:ln w="25400" cap="rnd">
              <a:noFill/>
              <a:round/>
            </a:ln>
            <a:effectLst>
              <a:outerShdw blurRad="139700" dist="63500" dir="13500000" algn="br" rotWithShape="0">
                <a:prstClr val="black">
                  <a:alpha val="32000"/>
                </a:prstClr>
              </a:outerShdw>
            </a:effectLst>
          </c:spPr>
          <c:marker>
            <c:symbol val="circle"/>
            <c:size val="24"/>
            <c:spPr>
              <a:solidFill>
                <a:schemeClr val="accent4"/>
              </a:solidFill>
              <a:ln w="69850">
                <a:solidFill>
                  <a:schemeClr val="bg1"/>
                </a:solidFill>
              </a:ln>
              <a:effectLst>
                <a:outerShdw blurRad="139700" dist="63500" dir="13500000" algn="br" rotWithShape="0">
                  <a:prstClr val="black">
                    <a:alpha val="32000"/>
                  </a:prstClr>
                </a:outerShdw>
              </a:effectLst>
            </c:spPr>
          </c:marker>
          <c:dLbls>
            <c:dLbl>
              <c:idx val="0"/>
              <c:layout>
                <c:manualLayout>
                  <c:x val="-2.6193903930807304E-3"/>
                  <c:y val="7.4661425097664907E-2"/>
                </c:manualLayout>
              </c:layout>
              <c:dLblPos val="r"/>
              <c:showLegendKey val="0"/>
              <c:showVal val="1"/>
              <c:showCatName val="0"/>
              <c:showSerName val="0"/>
              <c:showPercent val="0"/>
              <c:showBubbleSize val="0"/>
              <c:extLst>
                <c:ext xmlns:c15="http://schemas.microsoft.com/office/drawing/2012/chart" uri="{CE6537A1-D6FC-4f65-9D91-7224C49458BB}">
                  <c15:layout/>
                </c:ext>
              </c:extLst>
            </c:dLbl>
            <c:dLbl>
              <c:idx val="6"/>
              <c:layout>
                <c:manualLayout>
                  <c:x val="-5.8006755076773095E-2"/>
                  <c:y val="6.9458095786327487E-2"/>
                </c:manualLayout>
              </c:layout>
              <c:dLblPos val="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lang="zh-CN" sz="2000" b="0" i="0" u="none" strike="noStrike" kern="1200" baseline="0">
                    <a:solidFill>
                      <a:schemeClr val="bg1"/>
                    </a:solidFill>
                    <a:latin typeface="+mn-lt"/>
                    <a:ea typeface="+mn-ea"/>
                    <a:cs typeface="+mn-cs"/>
                  </a:defRPr>
                </a:pPr>
                <a:endParaRPr lang="zh-CN"/>
              </a:p>
            </c:txPr>
            <c:dLblPos val="b"/>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一月</c:v>
                </c:pt>
                <c:pt idx="1">
                  <c:v>二月</c:v>
                </c:pt>
                <c:pt idx="2">
                  <c:v>三月</c:v>
                </c:pt>
                <c:pt idx="3">
                  <c:v>四月</c:v>
                </c:pt>
                <c:pt idx="4">
                  <c:v>五月</c:v>
                </c:pt>
                <c:pt idx="5">
                  <c:v>六月</c:v>
                </c:pt>
                <c:pt idx="6">
                  <c:v>七月</c:v>
                </c:pt>
              </c:strCache>
            </c:strRef>
          </c:cat>
          <c:val>
            <c:numRef>
              <c:f>Sheet1!$E$2:$E$8</c:f>
              <c:numCache>
                <c:formatCode>General</c:formatCode>
                <c:ptCount val="7"/>
                <c:pt idx="0">
                  <c:v>45</c:v>
                </c:pt>
                <c:pt idx="1">
                  <c:v>55</c:v>
                </c:pt>
                <c:pt idx="2">
                  <c:v>60</c:v>
                </c:pt>
                <c:pt idx="3">
                  <c:v>22</c:v>
                </c:pt>
                <c:pt idx="4">
                  <c:v>34</c:v>
                </c:pt>
                <c:pt idx="5">
                  <c:v>67</c:v>
                </c:pt>
                <c:pt idx="6">
                  <c:v>87</c:v>
                </c:pt>
              </c:numCache>
            </c:numRef>
          </c:val>
          <c:smooth val="0"/>
        </c:ser>
        <c:dLbls>
          <c:showLegendKey val="0"/>
          <c:showVal val="0"/>
          <c:showCatName val="0"/>
          <c:showSerName val="0"/>
          <c:showPercent val="0"/>
          <c:showBubbleSize val="0"/>
        </c:dLbls>
        <c:marker val="1"/>
        <c:smooth val="0"/>
        <c:axId val="151651456"/>
        <c:axId val="151652992"/>
      </c:lineChart>
      <c:catAx>
        <c:axId val="151651456"/>
        <c:scaling>
          <c:orientation val="minMax"/>
        </c:scaling>
        <c:delete val="1"/>
        <c:axPos val="b"/>
        <c:numFmt formatCode="General" sourceLinked="1"/>
        <c:majorTickMark val="out"/>
        <c:minorTickMark val="none"/>
        <c:tickLblPos val="none"/>
        <c:crossAx val="151652992"/>
        <c:crosses val="autoZero"/>
        <c:auto val="1"/>
        <c:lblAlgn val="ctr"/>
        <c:lblOffset val="100"/>
        <c:noMultiLvlLbl val="0"/>
      </c:catAx>
      <c:valAx>
        <c:axId val="151652992"/>
        <c:scaling>
          <c:orientation val="minMax"/>
        </c:scaling>
        <c:delete val="1"/>
        <c:axPos val="l"/>
        <c:numFmt formatCode="General" sourceLinked="1"/>
        <c:majorTickMark val="out"/>
        <c:minorTickMark val="none"/>
        <c:tickLblPos val="none"/>
        <c:crossAx val="151651456"/>
        <c:crosses val="autoZero"/>
        <c:crossBetween val="between"/>
      </c:valAx>
      <c:spPr>
        <a:noFill/>
        <a:ln w="25400">
          <a:noFill/>
        </a:ln>
        <a:effectLst/>
      </c:spPr>
    </c:plotArea>
    <c:plotVisOnly val="1"/>
    <c:dispBlanksAs val="zero"/>
    <c:showDLblsOverMax val="0"/>
  </c:chart>
  <c:spPr>
    <a:noFill/>
    <a:ln>
      <a:noFill/>
    </a:ln>
    <a:effectLst/>
  </c:spPr>
  <c:txPr>
    <a:bodyPr/>
    <a:lstStyle/>
    <a:p>
      <a:pPr>
        <a:defRPr lang="zh-CN"/>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列2</c:v>
                </c:pt>
              </c:strCache>
            </c:strRef>
          </c:tx>
          <c:spPr>
            <a:noFill/>
            <a:effectLst>
              <a:innerShdw blurRad="63500" dist="50800" dir="13500000">
                <a:prstClr val="black">
                  <a:alpha val="50000"/>
                </a:prstClr>
              </a:innerShdw>
            </a:effectLst>
          </c:spPr>
          <c:dPt>
            <c:idx val="0"/>
            <c:bubble3D val="0"/>
            <c:explosion val="16"/>
            <c:spPr>
              <a:solidFill>
                <a:srgbClr val="517F40"/>
              </a:solidFill>
              <a:ln>
                <a:noFill/>
              </a:ln>
              <a:effectLst>
                <a:innerShdw blurRad="63500" dist="50800" dir="13500000">
                  <a:prstClr val="black">
                    <a:alpha val="50000"/>
                  </a:prstClr>
                </a:innerShdw>
              </a:effectLst>
            </c:spPr>
          </c:dPt>
          <c:cat>
            <c:strRef>
              <c:f>Sheet1!$A$2:$A$3</c:f>
              <c:strCache>
                <c:ptCount val="2"/>
                <c:pt idx="0">
                  <c:v>第一季度</c:v>
                </c:pt>
                <c:pt idx="1">
                  <c:v>第二季度</c:v>
                </c:pt>
              </c:strCache>
            </c:strRef>
          </c:cat>
          <c:val>
            <c:numRef>
              <c:f>Sheet1!$B$2:$B$3</c:f>
              <c:numCache>
                <c:formatCode>General</c:formatCode>
                <c:ptCount val="2"/>
                <c:pt idx="0">
                  <c:v>9</c:v>
                </c:pt>
                <c:pt idx="1">
                  <c:v>1</c:v>
                </c:pt>
              </c:numCache>
            </c:numRef>
          </c:val>
        </c:ser>
        <c:ser>
          <c:idx val="1"/>
          <c:order val="1"/>
          <c:tx>
            <c:strRef>
              <c:f>Sheet1!$C$1</c:f>
              <c:strCache>
                <c:ptCount val="1"/>
                <c:pt idx="0">
                  <c:v>列3</c:v>
                </c:pt>
              </c:strCache>
            </c:strRef>
          </c:tx>
          <c:spPr>
            <a:effectLst>
              <a:innerShdw blurRad="63500" dist="50800" dir="13500000">
                <a:prstClr val="black">
                  <a:alpha val="50000"/>
                </a:prstClr>
              </a:innerShdw>
            </a:effectLst>
          </c:spPr>
          <c:dPt>
            <c:idx val="0"/>
            <c:bubble3D val="0"/>
            <c:spPr>
              <a:solidFill>
                <a:srgbClr val="92D050"/>
              </a:solidFill>
              <a:ln>
                <a:noFill/>
              </a:ln>
              <a:effectLst>
                <a:innerShdw blurRad="63500" dist="50800" dir="13500000">
                  <a:prstClr val="black">
                    <a:alpha val="50000"/>
                  </a:prstClr>
                </a:innerShdw>
              </a:effectLst>
            </c:spPr>
          </c:dPt>
          <c:dPt>
            <c:idx val="1"/>
            <c:bubble3D val="0"/>
            <c:spPr>
              <a:noFill/>
              <a:effectLst>
                <a:innerShdw blurRad="63500" dist="50800" dir="13500000">
                  <a:prstClr val="black">
                    <a:alpha val="50000"/>
                  </a:prstClr>
                </a:innerShdw>
              </a:effectLst>
            </c:spPr>
          </c:dPt>
          <c:cat>
            <c:strRef>
              <c:f>Sheet1!$A$2:$A$3</c:f>
              <c:strCache>
                <c:ptCount val="2"/>
                <c:pt idx="0">
                  <c:v>第一季度</c:v>
                </c:pt>
                <c:pt idx="1">
                  <c:v>第二季度</c:v>
                </c:pt>
              </c:strCache>
            </c:strRef>
          </c:cat>
          <c:val>
            <c:numRef>
              <c:f>Sheet1!$C$2:$C$3</c:f>
              <c:numCache>
                <c:formatCode>General</c:formatCode>
                <c:ptCount val="2"/>
                <c:pt idx="0">
                  <c:v>8</c:v>
                </c:pt>
                <c:pt idx="1">
                  <c:v>2</c:v>
                </c:pt>
              </c:numCache>
            </c:numRef>
          </c:val>
        </c:ser>
        <c:ser>
          <c:idx val="2"/>
          <c:order val="2"/>
          <c:tx>
            <c:strRef>
              <c:f>Sheet1!$D$1</c:f>
              <c:strCache>
                <c:ptCount val="1"/>
                <c:pt idx="0">
                  <c:v>列4</c:v>
                </c:pt>
              </c:strCache>
            </c:strRef>
          </c:tx>
          <c:spPr>
            <a:noFill/>
            <a:effectLst>
              <a:innerShdw blurRad="63500" dist="50800" dir="13500000">
                <a:prstClr val="black">
                  <a:alpha val="50000"/>
                </a:prstClr>
              </a:innerShdw>
            </a:effectLst>
          </c:spPr>
          <c:dPt>
            <c:idx val="0"/>
            <c:bubble3D val="0"/>
            <c:spPr>
              <a:solidFill>
                <a:schemeClr val="accent6"/>
              </a:solidFill>
              <a:ln>
                <a:noFill/>
              </a:ln>
              <a:effectLst>
                <a:innerShdw blurRad="63500" dist="50800" dir="13500000">
                  <a:prstClr val="black">
                    <a:alpha val="50000"/>
                  </a:prstClr>
                </a:innerShdw>
              </a:effectLst>
            </c:spPr>
          </c:dPt>
          <c:cat>
            <c:strRef>
              <c:f>Sheet1!$A$2:$A$3</c:f>
              <c:strCache>
                <c:ptCount val="2"/>
                <c:pt idx="0">
                  <c:v>第一季度</c:v>
                </c:pt>
                <c:pt idx="1">
                  <c:v>第二季度</c:v>
                </c:pt>
              </c:strCache>
            </c:strRef>
          </c:cat>
          <c:val>
            <c:numRef>
              <c:f>Sheet1!$D$2:$D$3</c:f>
              <c:numCache>
                <c:formatCode>General</c:formatCode>
                <c:ptCount val="2"/>
                <c:pt idx="0">
                  <c:v>7</c:v>
                </c:pt>
                <c:pt idx="1">
                  <c:v>3</c:v>
                </c:pt>
              </c:numCache>
            </c:numRef>
          </c:val>
        </c:ser>
        <c:ser>
          <c:idx val="3"/>
          <c:order val="3"/>
          <c:tx>
            <c:strRef>
              <c:f>Sheet1!$E$1</c:f>
              <c:strCache>
                <c:ptCount val="1"/>
                <c:pt idx="0">
                  <c:v>列5</c:v>
                </c:pt>
              </c:strCache>
            </c:strRef>
          </c:tx>
          <c:spPr>
            <a:effectLst>
              <a:innerShdw blurRad="63500" dist="50800" dir="13500000">
                <a:prstClr val="black">
                  <a:alpha val="50000"/>
                </a:prstClr>
              </a:innerShdw>
            </a:effectLst>
          </c:spPr>
          <c:dPt>
            <c:idx val="0"/>
            <c:bubble3D val="0"/>
            <c:spPr>
              <a:solidFill>
                <a:schemeClr val="accent6">
                  <a:lumMod val="75000"/>
                </a:schemeClr>
              </a:solidFill>
              <a:ln>
                <a:noFill/>
              </a:ln>
              <a:effectLst>
                <a:innerShdw blurRad="63500" dist="50800" dir="13500000">
                  <a:prstClr val="black">
                    <a:alpha val="50000"/>
                  </a:prstClr>
                </a:innerShdw>
              </a:effectLst>
            </c:spPr>
          </c:dPt>
          <c:dPt>
            <c:idx val="1"/>
            <c:bubble3D val="0"/>
            <c:spPr>
              <a:noFill/>
              <a:effectLst>
                <a:innerShdw blurRad="63500" dist="50800" dir="13500000">
                  <a:prstClr val="black">
                    <a:alpha val="50000"/>
                  </a:prstClr>
                </a:innerShdw>
              </a:effectLst>
            </c:spPr>
          </c:dPt>
          <c:cat>
            <c:strRef>
              <c:f>Sheet1!$A$2:$A$3</c:f>
              <c:strCache>
                <c:ptCount val="2"/>
                <c:pt idx="0">
                  <c:v>第一季度</c:v>
                </c:pt>
                <c:pt idx="1">
                  <c:v>第二季度</c:v>
                </c:pt>
              </c:strCache>
            </c:strRef>
          </c:cat>
          <c:val>
            <c:numRef>
              <c:f>Sheet1!$E$2:$E$3</c:f>
              <c:numCache>
                <c:formatCode>General</c:formatCode>
                <c:ptCount val="2"/>
                <c:pt idx="0">
                  <c:v>6</c:v>
                </c:pt>
                <c:pt idx="1">
                  <c:v>4</c:v>
                </c:pt>
              </c:numCache>
            </c:numRef>
          </c:val>
        </c:ser>
        <c:dLbls>
          <c:showLegendKey val="0"/>
          <c:showVal val="0"/>
          <c:showCatName val="0"/>
          <c:showSerName val="0"/>
          <c:showPercent val="0"/>
          <c:showBubbleSize val="0"/>
          <c:showLeaderLines val="0"/>
        </c:dLbls>
        <c:firstSliceAng val="90"/>
        <c:holeSize val="39"/>
      </c:doughnutChart>
    </c:plotArea>
    <c:plotVisOnly val="1"/>
    <c:dispBlanksAs val="zero"/>
    <c:showDLblsOverMax val="0"/>
  </c:chart>
  <c:spPr>
    <a:effectLst/>
  </c:spPr>
  <c:txPr>
    <a:bodyPr/>
    <a:lstStyle/>
    <a:p>
      <a:pPr>
        <a:defRPr lang="zh-CN" sz="1800"/>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列2</c:v>
                </c:pt>
              </c:strCache>
            </c:strRef>
          </c:tx>
          <c:spPr>
            <a:noFill/>
            <a:effectLst>
              <a:innerShdw blurRad="63500" dist="50800" dir="13500000">
                <a:prstClr val="black">
                  <a:alpha val="50000"/>
                </a:prstClr>
              </a:innerShdw>
            </a:effectLst>
          </c:spPr>
          <c:dPt>
            <c:idx val="0"/>
            <c:bubble3D val="0"/>
            <c:explosion val="16"/>
            <c:spPr>
              <a:solidFill>
                <a:srgbClr val="517F40"/>
              </a:solidFill>
              <a:ln>
                <a:noFill/>
              </a:ln>
              <a:effectLst>
                <a:innerShdw blurRad="63500" dist="50800" dir="13500000">
                  <a:prstClr val="black">
                    <a:alpha val="50000"/>
                  </a:prstClr>
                </a:innerShdw>
              </a:effectLst>
            </c:spPr>
          </c:dPt>
          <c:cat>
            <c:strRef>
              <c:f>Sheet1!$A$2:$A$3</c:f>
              <c:strCache>
                <c:ptCount val="2"/>
                <c:pt idx="0">
                  <c:v>第一季度</c:v>
                </c:pt>
                <c:pt idx="1">
                  <c:v>第一季度</c:v>
                </c:pt>
              </c:strCache>
            </c:strRef>
          </c:cat>
          <c:val>
            <c:numRef>
              <c:f>Sheet1!$B$2:$B$3</c:f>
              <c:numCache>
                <c:formatCode>General</c:formatCode>
                <c:ptCount val="2"/>
                <c:pt idx="0">
                  <c:v>6</c:v>
                </c:pt>
                <c:pt idx="1">
                  <c:v>4</c:v>
                </c:pt>
              </c:numCache>
            </c:numRef>
          </c:val>
        </c:ser>
        <c:ser>
          <c:idx val="1"/>
          <c:order val="1"/>
          <c:tx>
            <c:strRef>
              <c:f>Sheet1!$C$1</c:f>
              <c:strCache>
                <c:ptCount val="1"/>
                <c:pt idx="0">
                  <c:v>列3</c:v>
                </c:pt>
              </c:strCache>
            </c:strRef>
          </c:tx>
          <c:spPr>
            <a:effectLst>
              <a:innerShdw blurRad="63500" dist="50800" dir="13500000">
                <a:prstClr val="black">
                  <a:alpha val="50000"/>
                </a:prstClr>
              </a:innerShdw>
            </a:effectLst>
          </c:spPr>
          <c:dPt>
            <c:idx val="0"/>
            <c:bubble3D val="0"/>
            <c:spPr>
              <a:solidFill>
                <a:srgbClr val="92D050"/>
              </a:solidFill>
              <a:ln>
                <a:noFill/>
              </a:ln>
              <a:effectLst>
                <a:innerShdw blurRad="63500" dist="50800" dir="13500000">
                  <a:prstClr val="black">
                    <a:alpha val="50000"/>
                  </a:prstClr>
                </a:innerShdw>
              </a:effectLst>
            </c:spPr>
          </c:dPt>
          <c:dPt>
            <c:idx val="1"/>
            <c:bubble3D val="0"/>
            <c:spPr>
              <a:noFill/>
              <a:effectLst>
                <a:innerShdw blurRad="63500" dist="50800" dir="13500000">
                  <a:prstClr val="black">
                    <a:alpha val="50000"/>
                  </a:prstClr>
                </a:innerShdw>
              </a:effectLst>
            </c:spPr>
          </c:dPt>
          <c:cat>
            <c:strRef>
              <c:f>Sheet1!$A$2:$A$3</c:f>
              <c:strCache>
                <c:ptCount val="2"/>
                <c:pt idx="0">
                  <c:v>第一季度</c:v>
                </c:pt>
                <c:pt idx="1">
                  <c:v>第一季度</c:v>
                </c:pt>
              </c:strCache>
            </c:strRef>
          </c:cat>
          <c:val>
            <c:numRef>
              <c:f>Sheet1!$C$2:$C$3</c:f>
              <c:numCache>
                <c:formatCode>General</c:formatCode>
                <c:ptCount val="2"/>
                <c:pt idx="0">
                  <c:v>7</c:v>
                </c:pt>
                <c:pt idx="1">
                  <c:v>3</c:v>
                </c:pt>
              </c:numCache>
            </c:numRef>
          </c:val>
        </c:ser>
        <c:ser>
          <c:idx val="2"/>
          <c:order val="2"/>
          <c:tx>
            <c:strRef>
              <c:f>Sheet1!$D$1</c:f>
              <c:strCache>
                <c:ptCount val="1"/>
                <c:pt idx="0">
                  <c:v>列4</c:v>
                </c:pt>
              </c:strCache>
            </c:strRef>
          </c:tx>
          <c:spPr>
            <a:noFill/>
          </c:spPr>
          <c:dPt>
            <c:idx val="0"/>
            <c:bubble3D val="0"/>
            <c:spPr>
              <a:solidFill>
                <a:schemeClr val="accent6"/>
              </a:solidFill>
              <a:ln>
                <a:noFill/>
              </a:ln>
              <a:effectLst>
                <a:innerShdw blurRad="63500" dist="50800" dir="13500000">
                  <a:prstClr val="black">
                    <a:alpha val="50000"/>
                  </a:prstClr>
                </a:innerShdw>
              </a:effectLst>
            </c:spPr>
          </c:dPt>
          <c:cat>
            <c:strRef>
              <c:f>Sheet1!$A$2:$A$3</c:f>
              <c:strCache>
                <c:ptCount val="2"/>
                <c:pt idx="0">
                  <c:v>第一季度</c:v>
                </c:pt>
                <c:pt idx="1">
                  <c:v>第一季度</c:v>
                </c:pt>
              </c:strCache>
            </c:strRef>
          </c:cat>
          <c:val>
            <c:numRef>
              <c:f>Sheet1!$D$2:$D$3</c:f>
              <c:numCache>
                <c:formatCode>General</c:formatCode>
                <c:ptCount val="2"/>
                <c:pt idx="0">
                  <c:v>8</c:v>
                </c:pt>
                <c:pt idx="1">
                  <c:v>2</c:v>
                </c:pt>
              </c:numCache>
            </c:numRef>
          </c:val>
        </c:ser>
        <c:ser>
          <c:idx val="3"/>
          <c:order val="3"/>
          <c:tx>
            <c:strRef>
              <c:f>Sheet1!$E$1</c:f>
              <c:strCache>
                <c:ptCount val="1"/>
                <c:pt idx="0">
                  <c:v>列5</c:v>
                </c:pt>
              </c:strCache>
            </c:strRef>
          </c:tx>
          <c:dPt>
            <c:idx val="0"/>
            <c:bubble3D val="0"/>
            <c:spPr>
              <a:solidFill>
                <a:schemeClr val="accent6">
                  <a:lumMod val="75000"/>
                </a:schemeClr>
              </a:solidFill>
              <a:ln>
                <a:noFill/>
              </a:ln>
              <a:effectLst>
                <a:innerShdw blurRad="63500" dist="50800" dir="13500000">
                  <a:prstClr val="black">
                    <a:alpha val="50000"/>
                  </a:prstClr>
                </a:innerShdw>
              </a:effectLst>
            </c:spPr>
          </c:dPt>
          <c:dPt>
            <c:idx val="1"/>
            <c:bubble3D val="0"/>
            <c:spPr>
              <a:noFill/>
            </c:spPr>
          </c:dPt>
          <c:cat>
            <c:strRef>
              <c:f>Sheet1!$A$2:$A$3</c:f>
              <c:strCache>
                <c:ptCount val="2"/>
                <c:pt idx="0">
                  <c:v>第一季度</c:v>
                </c:pt>
                <c:pt idx="1">
                  <c:v>第一季度</c:v>
                </c:pt>
              </c:strCache>
            </c:strRef>
          </c:cat>
          <c:val>
            <c:numRef>
              <c:f>Sheet1!$E$2:$E$3</c:f>
              <c:numCache>
                <c:formatCode>General</c:formatCode>
                <c:ptCount val="2"/>
                <c:pt idx="0">
                  <c:v>9</c:v>
                </c:pt>
                <c:pt idx="1">
                  <c:v>1</c:v>
                </c:pt>
              </c:numCache>
            </c:numRef>
          </c:val>
        </c:ser>
        <c:dLbls>
          <c:showLegendKey val="0"/>
          <c:showVal val="0"/>
          <c:showCatName val="0"/>
          <c:showSerName val="0"/>
          <c:showPercent val="0"/>
          <c:showBubbleSize val="0"/>
          <c:showLeaderLines val="0"/>
        </c:dLbls>
        <c:firstSliceAng val="90"/>
        <c:holeSize val="39"/>
      </c:doughnutChart>
    </c:plotArea>
    <c:plotVisOnly val="1"/>
    <c:dispBlanksAs val="zero"/>
    <c:showDLblsOverMax val="0"/>
  </c:chart>
  <c:txPr>
    <a:bodyPr/>
    <a:lstStyle/>
    <a:p>
      <a:pPr>
        <a:defRPr lang="zh-CN" sz="1800"/>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6"/>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Series 2</c:v>
                </c:pt>
              </c:strCache>
            </c:strRef>
          </c:tx>
          <c:spPr>
            <a:ln w="28575" cap="rnd">
              <a:solidFill>
                <a:schemeClr val="accent6">
                  <a:lumMod val="75000"/>
                </a:schemeClr>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ser>
        <c:ser>
          <c:idx val="2"/>
          <c:order val="2"/>
          <c:tx>
            <c:strRef>
              <c:f>Sheet1!$D$1</c:f>
              <c:strCache>
                <c:ptCount val="1"/>
                <c:pt idx="0">
                  <c:v>Series 3</c:v>
                </c:pt>
              </c:strCache>
            </c:strRef>
          </c:tx>
          <c:spPr>
            <a:ln w="28575" cap="rnd">
              <a:solidFill>
                <a:srgbClr val="517F40"/>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ser>
        <c:dLbls>
          <c:showLegendKey val="0"/>
          <c:showVal val="0"/>
          <c:showCatName val="0"/>
          <c:showSerName val="0"/>
          <c:showPercent val="0"/>
          <c:showBubbleSize val="0"/>
        </c:dLbls>
        <c:marker val="1"/>
        <c:smooth val="0"/>
        <c:axId val="40596608"/>
        <c:axId val="40598144"/>
      </c:lineChart>
      <c:catAx>
        <c:axId val="405966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solidFill>
                <a:latin typeface="+mn-lt"/>
                <a:ea typeface="+mn-ea"/>
                <a:cs typeface="+mn-cs"/>
              </a:defRPr>
            </a:pPr>
            <a:endParaRPr lang="zh-CN"/>
          </a:p>
        </c:txPr>
        <c:crossAx val="40598144"/>
        <c:crosses val="autoZero"/>
        <c:auto val="1"/>
        <c:lblAlgn val="ctr"/>
        <c:lblOffset val="100"/>
        <c:noMultiLvlLbl val="0"/>
      </c:catAx>
      <c:valAx>
        <c:axId val="4059814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endParaRPr lang="zh-CN"/>
          </a:p>
        </c:txPr>
        <c:crossAx val="40596608"/>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accent6"/>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rgbClr val="92D050"/>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spPr>
            <a:solidFill>
              <a:srgbClr val="517F40"/>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82"/>
        <c:axId val="40112128"/>
        <c:axId val="40113664"/>
      </c:barChart>
      <c:catAx>
        <c:axId val="4011212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200" b="0" i="0" u="none" strike="noStrike" kern="1200" baseline="0">
                <a:solidFill>
                  <a:schemeClr val="tx1"/>
                </a:solidFill>
                <a:latin typeface="+mn-lt"/>
                <a:ea typeface="+mn-ea"/>
                <a:cs typeface="+mn-cs"/>
              </a:defRPr>
            </a:pPr>
            <a:endParaRPr lang="zh-CN"/>
          </a:p>
        </c:txPr>
        <c:crossAx val="40113664"/>
        <c:crosses val="autoZero"/>
        <c:auto val="1"/>
        <c:lblAlgn val="ctr"/>
        <c:lblOffset val="100"/>
        <c:noMultiLvlLbl val="0"/>
      </c:catAx>
      <c:valAx>
        <c:axId val="40113664"/>
        <c:scaling>
          <c:orientation val="minMax"/>
        </c:scaling>
        <c:delete val="1"/>
        <c:axPos val="b"/>
        <c:numFmt formatCode="General" sourceLinked="1"/>
        <c:majorTickMark val="none"/>
        <c:minorTickMark val="none"/>
        <c:tickLblPos val="none"/>
        <c:crossAx val="40112128"/>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517F40"/>
              </a:solidFill>
              <a:ln w="19050">
                <a:solidFill>
                  <a:schemeClr val="lt1"/>
                </a:solidFill>
              </a:ln>
              <a:effectLst/>
            </c:spPr>
          </c:dPt>
          <c:dPt>
            <c:idx val="1"/>
            <c:bubble3D val="0"/>
            <c:spPr>
              <a:solidFill>
                <a:srgbClr val="92D050"/>
              </a:solidFill>
              <a:ln w="19050">
                <a:solidFill>
                  <a:schemeClr val="lt1"/>
                </a:solidFill>
              </a:ln>
              <a:effectLst/>
            </c:spPr>
          </c:dPt>
          <c:dPt>
            <c:idx val="2"/>
            <c:bubble3D val="0"/>
            <c:spPr>
              <a:solidFill>
                <a:schemeClr val="accent6">
                  <a:lumMod val="75000"/>
                </a:schemeClr>
              </a:solidFill>
              <a:ln w="19050">
                <a:solidFill>
                  <a:schemeClr val="lt1"/>
                </a:solidFill>
              </a:ln>
              <a:effectLst/>
            </c:spPr>
          </c:dPt>
          <c:dPt>
            <c:idx val="3"/>
            <c:bubble3D val="0"/>
            <c:spPr>
              <a:solidFill>
                <a:srgbClr val="92D050"/>
              </a:solidFill>
              <a:ln w="19050">
                <a:solidFill>
                  <a:schemeClr val="lt1"/>
                </a:solidFill>
              </a:ln>
              <a:effectLst/>
            </c:spPr>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ser>
        <c:dLbls>
          <c:showLegendKey val="0"/>
          <c:showVal val="0"/>
          <c:showCatName val="0"/>
          <c:showSerName val="0"/>
          <c:showPercent val="0"/>
          <c:showBubbleSize val="0"/>
          <c:showLeaderLines val="0"/>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endParaRPr lang="zh-CN"/>
        </a:p>
      </c:txPr>
    </c:legend>
    <c:plotVisOnly val="1"/>
    <c:dispBlanksAs val="zero"/>
    <c:showDLblsOverMax val="0"/>
  </c:chart>
  <c:spPr>
    <a:noFill/>
    <a:ln>
      <a:noFill/>
    </a:ln>
    <a:effectLst/>
  </c:spPr>
  <c:txPr>
    <a:bodyPr/>
    <a:lstStyle/>
    <a:p>
      <a:pPr>
        <a:defRPr lang="zh-CN"/>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1175"/>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1175"/>
          </a:xfrm>
          <a:prstGeom prst="rect">
            <a:avLst/>
          </a:prstGeom>
        </p:spPr>
        <p:txBody>
          <a:bodyPr vert="horz" lIns="91440" tIns="45720" rIns="91440" bIns="45720" rtlCol="0"/>
          <a:lstStyle>
            <a:lvl1pPr algn="r">
              <a:defRPr sz="1200"/>
            </a:lvl1pPr>
          </a:lstStyle>
          <a:p>
            <a:fld id="{A83C7DFC-C2C6-4E57-9C00-FAB9926EEE18}" type="datetimeFigureOut">
              <a:rPr lang="zh-CN" altLang="en-US" smtClean="0"/>
              <a:t>2019/6/17</a:t>
            </a:fld>
            <a:endParaRPr lang="zh-CN" altLang="en-US"/>
          </a:p>
        </p:txBody>
      </p:sp>
      <p:sp>
        <p:nvSpPr>
          <p:cNvPr id="4" name="幻灯片图像占位符 3"/>
          <p:cNvSpPr>
            <a:spLocks noGrp="1" noRot="1" noChangeAspect="1"/>
          </p:cNvSpPr>
          <p:nvPr>
            <p:ph type="sldImg" idx="2"/>
          </p:nvPr>
        </p:nvSpPr>
        <p:spPr>
          <a:xfrm>
            <a:off x="142875" y="768350"/>
            <a:ext cx="6818313" cy="3836988"/>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860925"/>
            <a:ext cx="5683250" cy="4605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1850"/>
            <a:ext cx="3078163" cy="511175"/>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1175"/>
          </a:xfrm>
          <a:prstGeom prst="rect">
            <a:avLst/>
          </a:prstGeom>
        </p:spPr>
        <p:txBody>
          <a:bodyPr vert="horz" lIns="91440" tIns="45720" rIns="91440" bIns="45720" rtlCol="0" anchor="b"/>
          <a:lstStyle>
            <a:lvl1pPr algn="r">
              <a:defRPr sz="1200"/>
            </a:lvl1pPr>
          </a:lstStyle>
          <a:p>
            <a:fld id="{ADB47679-C7E2-43B6-A17B-171B57978DD8}" type="slidenum">
              <a:rPr lang="zh-CN" altLang="en-US" smtClean="0"/>
              <a:t>‹#›</a:t>
            </a:fld>
            <a:endParaRPr lang="zh-CN" altLang="en-US"/>
          </a:p>
        </p:txBody>
      </p:sp>
    </p:spTree>
    <p:extLst>
      <p:ext uri="{BB962C8B-B14F-4D97-AF65-F5344CB8AC3E}">
        <p14:creationId xmlns:p14="http://schemas.microsoft.com/office/powerpoint/2010/main" val="1845551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DB47679-C7E2-43B6-A17B-171B57978DD8}"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DB47679-C7E2-43B6-A17B-171B57978DD8}"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DB47679-C7E2-43B6-A17B-171B57978DD8}"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DB47679-C7E2-43B6-A17B-171B57978DD8}"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DB47679-C7E2-43B6-A17B-171B57978DD8}" type="slidenum">
              <a:rPr lang="zh-CN" altLang="en-US" smtClean="0"/>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DB47679-C7E2-43B6-A17B-171B57978DD8}" type="slidenum">
              <a:rPr lang="zh-CN" altLang="en-US" smtClean="0"/>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DB47679-C7E2-43B6-A17B-171B57978DD8}"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DB47679-C7E2-43B6-A17B-171B57978DD8}" type="slidenum">
              <a:rPr lang="zh-CN" altLang="en-US" smtClean="0"/>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DB47679-C7E2-43B6-A17B-171B57978DD8}" type="slidenum">
              <a:rPr lang="zh-CN" altLang="en-US" smtClean="0"/>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DB47679-C7E2-43B6-A17B-171B57978DD8}" type="slidenum">
              <a:rPr lang="zh-CN" altLang="en-US" smtClean="0"/>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DB47679-C7E2-43B6-A17B-171B57978DD8}" type="slidenum">
              <a:rPr lang="zh-CN" altLang="en-US" smtClean="0"/>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DB47679-C7E2-43B6-A17B-171B57978DD8}" type="slidenum">
              <a:rPr lang="zh-CN" altLang="en-US" smtClean="0"/>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DB47679-C7E2-43B6-A17B-171B57978DD8}" type="slidenum">
              <a:rPr lang="zh-CN" altLang="en-US" smtClean="0"/>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DB47679-C7E2-43B6-A17B-171B57978DD8}" type="slidenum">
              <a:rPr lang="zh-CN" altLang="en-US" smtClean="0"/>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DB47679-C7E2-43B6-A17B-171B57978DD8}" type="slidenum">
              <a:rPr lang="zh-CN" altLang="en-US" smtClean="0"/>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DB47679-C7E2-43B6-A17B-171B57978DD8}" type="slidenum">
              <a:rPr lang="zh-CN" altLang="en-US" smtClean="0"/>
              <a:t>23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DB47679-C7E2-43B6-A17B-171B57978DD8}" type="slidenum">
              <a:rPr lang="zh-CN" altLang="en-US" smtClean="0"/>
              <a:t>24</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DB47679-C7E2-43B6-A17B-171B57978DD8}" type="slidenum">
              <a:rPr lang="zh-CN" altLang="en-US" smtClean="0"/>
              <a:t>25</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DB47679-C7E2-43B6-A17B-171B57978DD8}" type="slidenum">
              <a:rPr lang="zh-CN" altLang="en-US" smtClean="0"/>
              <a:t>26</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DB47679-C7E2-43B6-A17B-171B57978DD8}" type="slidenum">
              <a:rPr lang="zh-CN" altLang="en-US" smtClean="0"/>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DB47679-C7E2-43B6-A17B-171B57978DD8}" type="slidenum">
              <a:rPr lang="zh-CN" altLang="en-US" smtClean="0"/>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DB47679-C7E2-43B6-A17B-171B57978DD8}"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DB47679-C7E2-43B6-A17B-171B57978DD8}"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DB47679-C7E2-43B6-A17B-171B57978DD8}"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DB47679-C7E2-43B6-A17B-171B57978DD8}"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ADB47679-C7E2-43B6-A17B-171B57978DD8}"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pPr/>
              <a:t>2019/6/17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pPr/>
              <a:t>2019/6/17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8"/>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77687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38222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3"/>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58167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474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02772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36369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78689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6109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5942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pPr/>
              <a:t>2019/6/17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3977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4425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pPr/>
              <a:t>2019/6/17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pPr/>
              <a:t>2019/6/17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pPr/>
              <a:t>‹#›</a:t>
            </a:fld>
            <a:endParaRPr lang="zh-CN" altLang="en-US"/>
          </a:p>
        </p:txBody>
      </p:sp>
      <p:sp>
        <p:nvSpPr>
          <p:cNvPr id="9" name="矩形 8"/>
          <p:cNvSpPr/>
          <p:nvPr userDrawn="1"/>
        </p:nvSpPr>
        <p:spPr>
          <a:xfrm>
            <a:off x="8717124" y="6414793"/>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pPr/>
              <a:t>2019/6/17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pPr/>
              <a:t>2019/6/17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pPr/>
              <a:t>2019/6/17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pPr/>
              <a:t>2019/6/17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pPr/>
              <a:t>2019/6/17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cstate="prin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pPr/>
              <a:t>2019/6/17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7054056"/>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tags" Target="../tags/tag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3.xml"/><Relationship Id="rId4" Type="http://schemas.openxmlformats.org/officeDocument/2006/relationships/chart" Target="../charts/chart2.xml"/></Relationships>
</file>

<file path=ppt/slides/_rels/slide1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chart" Target="../charts/char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5.xml"/><Relationship Id="rId4" Type="http://schemas.openxmlformats.org/officeDocument/2006/relationships/chart" Target="../charts/chart5.xml"/></Relationships>
</file>

<file path=ppt/slides/_rels/slide18.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4.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4" cstate="print"/>
          <a:stretch>
            <a:fillRect/>
          </a:stretch>
        </a:blipFill>
        <a:effectLst/>
      </p:bgPr>
    </p:bg>
    <p:spTree>
      <p:nvGrpSpPr>
        <p:cNvPr id="1" name=""/>
        <p:cNvGrpSpPr/>
        <p:nvPr/>
      </p:nvGrpSpPr>
      <p:grpSpPr>
        <a:xfrm>
          <a:off x="0" y="0"/>
          <a:ext cx="0" cy="0"/>
          <a:chOff x="0" y="0"/>
          <a:chExt cx="0" cy="0"/>
        </a:xfrm>
      </p:grpSpPr>
      <p:pic>
        <p:nvPicPr>
          <p:cNvPr id="4" name="图片 3" descr="740f85c247b87b0cdcacec13298340ca"/>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304774" y="1518285"/>
            <a:ext cx="3208655" cy="3255010"/>
          </a:xfrm>
          <a:prstGeom prst="rect">
            <a:avLst/>
          </a:prstGeom>
          <a:effectLst>
            <a:outerShdw blurRad="50800" dist="38100" dir="2700000" algn="tl" rotWithShape="0">
              <a:prstClr val="black">
                <a:alpha val="40000"/>
              </a:prstClr>
            </a:outerShdw>
          </a:effectLst>
        </p:spPr>
      </p:pic>
      <p:pic>
        <p:nvPicPr>
          <p:cNvPr id="11" name="图片 10" descr="969ca641f323c1de13c2d67fd663fce8"/>
          <p:cNvPicPr>
            <a:picLocks noChangeAspect="1"/>
          </p:cNvPicPr>
          <p:nvPr/>
        </p:nvPicPr>
        <p:blipFill>
          <a:blip r:embed="rId6" cstate="print"/>
          <a:stretch>
            <a:fillRect/>
          </a:stretch>
        </p:blipFill>
        <p:spPr>
          <a:xfrm rot="20040000">
            <a:off x="1651000" y="1256665"/>
            <a:ext cx="8126730" cy="4571365"/>
          </a:xfrm>
          <a:prstGeom prst="rect">
            <a:avLst/>
          </a:prstGeom>
        </p:spPr>
      </p:pic>
      <p:sp>
        <p:nvSpPr>
          <p:cNvPr id="5" name="TextBox 4"/>
          <p:cNvSpPr txBox="1"/>
          <p:nvPr/>
        </p:nvSpPr>
        <p:spPr>
          <a:xfrm>
            <a:off x="5513429" y="2295400"/>
            <a:ext cx="4649733" cy="830997"/>
          </a:xfrm>
          <a:prstGeom prst="rect">
            <a:avLst/>
          </a:prstGeom>
          <a:noFill/>
        </p:spPr>
        <p:txBody>
          <a:bodyPr wrap="square" rtlCol="0">
            <a:spAutoFit/>
          </a:bodyPr>
          <a:lstStyle/>
          <a:p>
            <a:pPr algn="dist"/>
            <a:r>
              <a:rPr lang="zh-CN" altLang="en-US" sz="4800" dirty="0" smtClean="0">
                <a:solidFill>
                  <a:srgbClr val="517F40"/>
                </a:solidFill>
                <a:latin typeface="方正姚体" panose="02010601030101010101" pitchFamily="2" charset="-122"/>
                <a:ea typeface="方正姚体" panose="02010601030101010101" pitchFamily="2" charset="-122"/>
              </a:rPr>
              <a:t>绿色小</a:t>
            </a:r>
            <a:r>
              <a:rPr lang="zh-CN" altLang="en-US" sz="4800" dirty="0" smtClean="0">
                <a:solidFill>
                  <a:srgbClr val="517F40"/>
                </a:solidFill>
                <a:latin typeface="方正姚体" panose="02010601030101010101" pitchFamily="2" charset="-122"/>
                <a:ea typeface="方正姚体" panose="02010601030101010101" pitchFamily="2" charset="-122"/>
              </a:rPr>
              <a:t>清</a:t>
            </a:r>
            <a:r>
              <a:rPr lang="zh-CN" altLang="en-US" sz="4800" dirty="0" smtClean="0">
                <a:solidFill>
                  <a:srgbClr val="517F40"/>
                </a:solidFill>
                <a:latin typeface="方正姚体" panose="02010601030101010101" pitchFamily="2" charset="-122"/>
                <a:ea typeface="方正姚体" panose="02010601030101010101" pitchFamily="2" charset="-122"/>
              </a:rPr>
              <a:t>新模板</a:t>
            </a:r>
            <a:endParaRPr lang="en-US" altLang="zh-CN" sz="4800" dirty="0" smtClean="0">
              <a:solidFill>
                <a:srgbClr val="517F40"/>
              </a:solidFill>
              <a:latin typeface="方正姚体" panose="02010601030101010101" pitchFamily="2" charset="-122"/>
              <a:ea typeface="方正姚体" panose="02010601030101010101" pitchFamily="2" charset="-122"/>
            </a:endParaRPr>
          </a:p>
        </p:txBody>
      </p:sp>
      <p:sp>
        <p:nvSpPr>
          <p:cNvPr id="9" name="Rectangle 8"/>
          <p:cNvSpPr/>
          <p:nvPr/>
        </p:nvSpPr>
        <p:spPr>
          <a:xfrm>
            <a:off x="5635268" y="3269497"/>
            <a:ext cx="4602571" cy="307777"/>
          </a:xfrm>
          <a:prstGeom prst="rect">
            <a:avLst/>
          </a:prstGeom>
        </p:spPr>
        <p:txBody>
          <a:bodyPr wrap="square">
            <a:spAutoFit/>
          </a:bodyPr>
          <a:lstStyle/>
          <a:p>
            <a:pPr algn="ctr"/>
            <a:r>
              <a:rPr lang="zh-CN" altLang="en-US" sz="1400" dirty="0">
                <a:solidFill>
                  <a:srgbClr val="517F40"/>
                </a:solidFill>
              </a:rPr>
              <a:t>年终总结 </a:t>
            </a:r>
            <a:r>
              <a:rPr lang="en-US" altLang="zh-CN" sz="1400" dirty="0">
                <a:solidFill>
                  <a:srgbClr val="517F40"/>
                </a:solidFill>
              </a:rPr>
              <a:t>\ </a:t>
            </a:r>
            <a:r>
              <a:rPr lang="zh-CN" altLang="en-US" sz="1400" dirty="0">
                <a:solidFill>
                  <a:srgbClr val="517F40"/>
                </a:solidFill>
              </a:rPr>
              <a:t>新年计划 </a:t>
            </a:r>
            <a:r>
              <a:rPr lang="en-US" altLang="zh-CN" sz="1400" dirty="0">
                <a:solidFill>
                  <a:srgbClr val="517F40"/>
                </a:solidFill>
              </a:rPr>
              <a:t>\ </a:t>
            </a:r>
            <a:r>
              <a:rPr lang="zh-CN" altLang="en-US" sz="1400" dirty="0">
                <a:solidFill>
                  <a:srgbClr val="517F40"/>
                </a:solidFill>
              </a:rPr>
              <a:t>述职报告 </a:t>
            </a:r>
            <a:r>
              <a:rPr lang="en-US" altLang="zh-CN" sz="1400" dirty="0">
                <a:solidFill>
                  <a:srgbClr val="517F40"/>
                </a:solidFill>
              </a:rPr>
              <a:t>\ </a:t>
            </a:r>
            <a:r>
              <a:rPr lang="zh-CN" altLang="en-US" sz="1400" dirty="0">
                <a:solidFill>
                  <a:srgbClr val="517F40"/>
                </a:solidFill>
              </a:rPr>
              <a:t>工作汇报</a:t>
            </a:r>
          </a:p>
        </p:txBody>
      </p:sp>
      <p:pic>
        <p:nvPicPr>
          <p:cNvPr id="12" name="图片 11" descr="21b8d7da66dcb8c9916337a40e316199"/>
          <p:cNvPicPr>
            <a:picLocks noChangeAspect="1"/>
          </p:cNvPicPr>
          <p:nvPr/>
        </p:nvPicPr>
        <p:blipFill>
          <a:blip r:embed="rId7" cstate="print"/>
          <a:stretch>
            <a:fillRect/>
          </a:stretch>
        </p:blipFill>
        <p:spPr>
          <a:xfrm rot="480000">
            <a:off x="1023243" y="877937"/>
            <a:ext cx="2148205" cy="2148205"/>
          </a:xfrm>
          <a:prstGeom prst="rect">
            <a:avLst/>
          </a:prstGeom>
        </p:spPr>
      </p:pic>
    </p:spTree>
    <p:custDataLst>
      <p:tags r:id="rId1"/>
    </p:custDataLst>
  </p:cSld>
  <p:clrMapOvr>
    <a:masterClrMapping/>
  </p:clrMapOvr>
  <p:transition advTm="6552">
    <p:checke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50" presetClass="entr" presetSubtype="0" decel="10000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1000" fill="hold"/>
                                        <p:tgtEl>
                                          <p:spTgt spid="5"/>
                                        </p:tgtEl>
                                        <p:attrNameLst>
                                          <p:attrName>ppt_w</p:attrName>
                                        </p:attrNameLst>
                                      </p:cBhvr>
                                      <p:tavLst>
                                        <p:tav tm="0">
                                          <p:val>
                                            <p:strVal val="#ppt_w+.3"/>
                                          </p:val>
                                        </p:tav>
                                        <p:tav tm="100000">
                                          <p:val>
                                            <p:strVal val="#ppt_w"/>
                                          </p:val>
                                        </p:tav>
                                      </p:tavLst>
                                    </p:anim>
                                    <p:anim calcmode="lin" valueType="num">
                                      <p:cBhvr>
                                        <p:cTn id="26" dur="1000" fill="hold"/>
                                        <p:tgtEl>
                                          <p:spTgt spid="5"/>
                                        </p:tgtEl>
                                        <p:attrNameLst>
                                          <p:attrName>ppt_h</p:attrName>
                                        </p:attrNameLst>
                                      </p:cBhvr>
                                      <p:tavLst>
                                        <p:tav tm="0">
                                          <p:val>
                                            <p:strVal val="#ppt_h"/>
                                          </p:val>
                                        </p:tav>
                                        <p:tav tm="100000">
                                          <p:val>
                                            <p:strVal val="#ppt_h"/>
                                          </p:val>
                                        </p:tav>
                                      </p:tavLst>
                                    </p:anim>
                                    <p:animEffect transition="in" filter="fade">
                                      <p:cBhvr>
                                        <p:cTn id="27" dur="1000"/>
                                        <p:tgtEl>
                                          <p:spTgt spid="5"/>
                                        </p:tgtEl>
                                      </p:cBhvr>
                                    </p:animEffect>
                                  </p:childTnLst>
                                </p:cTn>
                              </p:par>
                            </p:childTnLst>
                          </p:cTn>
                        </p:par>
                        <p:par>
                          <p:cTn id="28" fill="hold">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180847" y="481776"/>
            <a:ext cx="3027680" cy="518160"/>
          </a:xfrm>
          <a:prstGeom prst="rect">
            <a:avLst/>
          </a:prstGeom>
          <a:noFill/>
        </p:spPr>
        <p:txBody>
          <a:bodyPr wrap="none" rtlCol="0">
            <a:spAutoFit/>
          </a:bodyPr>
          <a:lstStyle/>
          <a:p>
            <a:pPr algn="l"/>
            <a:r>
              <a:rPr lang="en-US" sz="2800" smtClean="0">
                <a:solidFill>
                  <a:schemeClr val="tx1">
                    <a:lumMod val="75000"/>
                    <a:lumOff val="25000"/>
                  </a:schemeClr>
                </a:solidFill>
                <a:latin typeface="黑体" panose="02010600030101010101" charset="-122"/>
                <a:ea typeface="黑体" panose="02010600030101010101" charset="-122"/>
              </a:rPr>
              <a:t>单击此处添加标题</a:t>
            </a:r>
          </a:p>
        </p:txBody>
      </p:sp>
      <p:graphicFrame>
        <p:nvGraphicFramePr>
          <p:cNvPr id="4" name="图表 23"/>
          <p:cNvGraphicFramePr/>
          <p:nvPr/>
        </p:nvGraphicFramePr>
        <p:xfrm>
          <a:off x="374821" y="639779"/>
          <a:ext cx="11442357" cy="4881490"/>
        </p:xfrm>
        <a:graphic>
          <a:graphicData uri="http://schemas.openxmlformats.org/drawingml/2006/chart">
            <c:chart xmlns:c="http://schemas.openxmlformats.org/drawingml/2006/chart" xmlns:r="http://schemas.openxmlformats.org/officeDocument/2006/relationships" r:id="rId4"/>
          </a:graphicData>
        </a:graphic>
      </p:graphicFrame>
      <p:sp>
        <p:nvSpPr>
          <p:cNvPr id="5" name="Rectangle 4"/>
          <p:cNvSpPr/>
          <p:nvPr/>
        </p:nvSpPr>
        <p:spPr>
          <a:xfrm>
            <a:off x="1423886" y="5557609"/>
            <a:ext cx="9344226" cy="738664"/>
          </a:xfrm>
          <a:prstGeom prst="rect">
            <a:avLst/>
          </a:prstGeom>
        </p:spPr>
        <p:txBody>
          <a:bodyPr wrap="square">
            <a:spAutoFit/>
          </a:bodyPr>
          <a:lstStyle/>
          <a:p>
            <a:pPr algn="ctr"/>
            <a:r>
              <a:rPr lang="en-GB" sz="1400">
                <a:solidFill>
                  <a:schemeClr val="tx1">
                    <a:lumMod val="75000"/>
                    <a:lumOff val="25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p>
        </p:txBody>
      </p:sp>
    </p:spTree>
    <p:custDataLst>
      <p:tags r:id="rId1"/>
    </p:custDataLst>
  </p:cSld>
  <p:clrMapOvr>
    <a:masterClrMapping/>
  </p:clrMapOvr>
  <p:transition advTm="4431">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ppt_x</p:attrName>
                                        </p:attrNameLst>
                                      </p:cBhvr>
                                      <p:tavLst>
                                        <p:tav tm="0">
                                          <p:val>
                                            <p:strVal val="#ppt_x-#ppt_w*1.125000"/>
                                          </p:val>
                                        </p:tav>
                                        <p:tav tm="100000">
                                          <p:val>
                                            <p:strVal val="#ppt_x"/>
                                          </p:val>
                                        </p:tav>
                                      </p:tavLst>
                                    </p:anim>
                                    <p:animEffect transition="in" filter="wipe(right)">
                                      <p:cBhvr>
                                        <p:cTn id="8" dur="500"/>
                                        <p:tgtEl>
                                          <p:spTgt spid="15"/>
                                        </p:tgtEl>
                                      </p:cBhvr>
                                    </p:animEffect>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up)">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Graphic spid="4" grpId="0">
        <p:bldAsOne/>
      </p:bldGraphic>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180847" y="481776"/>
            <a:ext cx="3027680" cy="518160"/>
          </a:xfrm>
          <a:prstGeom prst="rect">
            <a:avLst/>
          </a:prstGeom>
          <a:noFill/>
        </p:spPr>
        <p:txBody>
          <a:bodyPr wrap="none" rtlCol="0">
            <a:spAutoFit/>
          </a:bodyPr>
          <a:lstStyle/>
          <a:p>
            <a:pPr algn="l"/>
            <a:r>
              <a:rPr lang="en-US" sz="2800" smtClean="0">
                <a:solidFill>
                  <a:schemeClr val="tx1">
                    <a:lumMod val="75000"/>
                    <a:lumOff val="25000"/>
                  </a:schemeClr>
                </a:solidFill>
                <a:latin typeface="黑体" panose="02010600030101010101" charset="-122"/>
                <a:ea typeface="黑体" panose="02010600030101010101" charset="-122"/>
              </a:rPr>
              <a:t>单击此处添加标题</a:t>
            </a:r>
          </a:p>
        </p:txBody>
      </p:sp>
      <p:grpSp>
        <p:nvGrpSpPr>
          <p:cNvPr id="12" name="Group 11"/>
          <p:cNvGrpSpPr/>
          <p:nvPr/>
        </p:nvGrpSpPr>
        <p:grpSpPr>
          <a:xfrm>
            <a:off x="948660" y="1029144"/>
            <a:ext cx="10294678" cy="3489386"/>
            <a:chOff x="1258257" y="1201296"/>
            <a:chExt cx="10294678" cy="3489386"/>
          </a:xfrm>
        </p:grpSpPr>
        <p:grpSp>
          <p:nvGrpSpPr>
            <p:cNvPr id="10" name="Group 9"/>
            <p:cNvGrpSpPr/>
            <p:nvPr/>
          </p:nvGrpSpPr>
          <p:grpSpPr>
            <a:xfrm>
              <a:off x="1258257" y="1201297"/>
              <a:ext cx="5088030" cy="3489385"/>
              <a:chOff x="1258257" y="1201297"/>
              <a:chExt cx="5088030" cy="3489385"/>
            </a:xfrm>
          </p:grpSpPr>
          <p:graphicFrame>
            <p:nvGraphicFramePr>
              <p:cNvPr id="7" name="图表 19"/>
              <p:cNvGraphicFramePr>
                <a:graphicFrameLocks noChangeAspect="1"/>
              </p:cNvGraphicFramePr>
              <p:nvPr/>
            </p:nvGraphicFramePr>
            <p:xfrm>
              <a:off x="1258257" y="1201297"/>
              <a:ext cx="5088030" cy="3489385"/>
            </p:xfrm>
            <a:graphic>
              <a:graphicData uri="http://schemas.openxmlformats.org/drawingml/2006/chart">
                <c:chart xmlns:c="http://schemas.openxmlformats.org/drawingml/2006/chart" xmlns:r="http://schemas.openxmlformats.org/officeDocument/2006/relationships" r:id="rId3"/>
              </a:graphicData>
            </a:graphic>
          </p:graphicFrame>
          <p:sp>
            <p:nvSpPr>
              <p:cNvPr id="8" name="文本框 20"/>
              <p:cNvSpPr txBox="1"/>
              <p:nvPr/>
            </p:nvSpPr>
            <p:spPr>
              <a:xfrm>
                <a:off x="3398957" y="2684379"/>
                <a:ext cx="806631" cy="523220"/>
              </a:xfrm>
              <a:prstGeom prst="rect">
                <a:avLst/>
              </a:prstGeom>
              <a:noFill/>
            </p:spPr>
            <p:txBody>
              <a:bodyPr wrap="none" rtlCol="0">
                <a:spAutoFit/>
              </a:bodyPr>
              <a:lstStyle/>
              <a:p>
                <a:r>
                  <a:rPr lang="en-US" altLang="zh-CN" sz="2800" dirty="0" smtClean="0">
                    <a:solidFill>
                      <a:schemeClr val="tx1">
                        <a:lumMod val="75000"/>
                        <a:lumOff val="25000"/>
                      </a:schemeClr>
                    </a:solidFill>
                  </a:rPr>
                  <a:t>60%</a:t>
                </a:r>
              </a:p>
            </p:txBody>
          </p:sp>
        </p:grpSp>
        <p:grpSp>
          <p:nvGrpSpPr>
            <p:cNvPr id="11" name="Group 10"/>
            <p:cNvGrpSpPr/>
            <p:nvPr/>
          </p:nvGrpSpPr>
          <p:grpSpPr>
            <a:xfrm>
              <a:off x="6464905" y="1201296"/>
              <a:ext cx="5088030" cy="3489385"/>
              <a:chOff x="6444016" y="1187334"/>
              <a:chExt cx="5088030" cy="3489385"/>
            </a:xfrm>
          </p:grpSpPr>
          <p:graphicFrame>
            <p:nvGraphicFramePr>
              <p:cNvPr id="6" name="图表 10"/>
              <p:cNvGraphicFramePr>
                <a:graphicFrameLocks noChangeAspect="1"/>
              </p:cNvGraphicFramePr>
              <p:nvPr/>
            </p:nvGraphicFramePr>
            <p:xfrm>
              <a:off x="6444016" y="1187334"/>
              <a:ext cx="5088030" cy="3489385"/>
            </p:xfrm>
            <a:graphic>
              <a:graphicData uri="http://schemas.openxmlformats.org/drawingml/2006/chart">
                <c:chart xmlns:c="http://schemas.openxmlformats.org/drawingml/2006/chart" xmlns:r="http://schemas.openxmlformats.org/officeDocument/2006/relationships" r:id="rId4"/>
              </a:graphicData>
            </a:graphic>
          </p:graphicFrame>
          <p:sp>
            <p:nvSpPr>
              <p:cNvPr id="9" name="文本框 21"/>
              <p:cNvSpPr txBox="1"/>
              <p:nvPr/>
            </p:nvSpPr>
            <p:spPr>
              <a:xfrm>
                <a:off x="8584716" y="2670416"/>
                <a:ext cx="806631" cy="523220"/>
              </a:xfrm>
              <a:prstGeom prst="rect">
                <a:avLst/>
              </a:prstGeom>
              <a:noFill/>
            </p:spPr>
            <p:txBody>
              <a:bodyPr wrap="none" rtlCol="0">
                <a:spAutoFit/>
              </a:bodyPr>
              <a:lstStyle/>
              <a:p>
                <a:r>
                  <a:rPr lang="en-US" altLang="zh-CN" sz="2800" dirty="0" smtClean="0">
                    <a:solidFill>
                      <a:schemeClr val="tx1">
                        <a:lumMod val="75000"/>
                        <a:lumOff val="25000"/>
                      </a:schemeClr>
                    </a:solidFill>
                  </a:rPr>
                  <a:t>90%</a:t>
                </a:r>
              </a:p>
            </p:txBody>
          </p:sp>
        </p:grpSp>
      </p:grpSp>
      <p:grpSp>
        <p:nvGrpSpPr>
          <p:cNvPr id="3" name="Group 16"/>
          <p:cNvGrpSpPr/>
          <p:nvPr/>
        </p:nvGrpSpPr>
        <p:grpSpPr>
          <a:xfrm>
            <a:off x="1899718" y="4571999"/>
            <a:ext cx="3185916" cy="1506110"/>
            <a:chOff x="2390898" y="4918364"/>
            <a:chExt cx="3185916" cy="1506110"/>
          </a:xfrm>
        </p:grpSpPr>
        <p:sp>
          <p:nvSpPr>
            <p:cNvPr id="4" name="TextBox 14"/>
            <p:cNvSpPr txBox="1"/>
            <p:nvPr/>
          </p:nvSpPr>
          <p:spPr>
            <a:xfrm>
              <a:off x="3408218" y="4918364"/>
              <a:ext cx="1151277" cy="400110"/>
            </a:xfrm>
            <a:prstGeom prst="rect">
              <a:avLst/>
            </a:prstGeom>
            <a:noFill/>
          </p:spPr>
          <p:txBody>
            <a:bodyPr wrap="none" rtlCol="0">
              <a:spAutoFit/>
            </a:bodyPr>
            <a:lstStyle/>
            <a:p>
              <a:r>
                <a:rPr lang="en-US" sz="2000" b="1" smtClean="0">
                  <a:solidFill>
                    <a:schemeClr val="tx1">
                      <a:lumMod val="75000"/>
                      <a:lumOff val="25000"/>
                    </a:schemeClr>
                  </a:solidFill>
                </a:rPr>
                <a:t>Pie Chart</a:t>
              </a:r>
            </a:p>
          </p:txBody>
        </p:sp>
        <p:sp>
          <p:nvSpPr>
            <p:cNvPr id="5" name="Rectangle 15"/>
            <p:cNvSpPr/>
            <p:nvPr/>
          </p:nvSpPr>
          <p:spPr>
            <a:xfrm>
              <a:off x="2390898" y="5254923"/>
              <a:ext cx="3185916" cy="1169551"/>
            </a:xfrm>
            <a:prstGeom prst="rect">
              <a:avLst/>
            </a:prstGeom>
          </p:spPr>
          <p:txBody>
            <a:bodyPr wrap="square">
              <a:spAutoFit/>
            </a:bodyPr>
            <a:lstStyle/>
            <a:p>
              <a:pPr algn="ctr"/>
              <a:r>
                <a:rPr lang="en-GB" sz="1400">
                  <a:solidFill>
                    <a:schemeClr val="tx1">
                      <a:lumMod val="75000"/>
                      <a:lumOff val="25000"/>
                    </a:schemeClr>
                  </a:solidFill>
                </a:rPr>
                <a:t>Lorem ipsum dolor sit amet, consectetuer adipiscing elit, sed diam nonummy nibh euismod tincidunt ut laoreet dolore magna aliquam erat volutpat. </a:t>
              </a:r>
            </a:p>
          </p:txBody>
        </p:sp>
      </p:grpSp>
      <p:grpSp>
        <p:nvGrpSpPr>
          <p:cNvPr id="13" name="Group 17"/>
          <p:cNvGrpSpPr/>
          <p:nvPr/>
        </p:nvGrpSpPr>
        <p:grpSpPr>
          <a:xfrm>
            <a:off x="7106366" y="4571999"/>
            <a:ext cx="3185916" cy="1506110"/>
            <a:chOff x="2390898" y="4918364"/>
            <a:chExt cx="3185916" cy="1506110"/>
          </a:xfrm>
        </p:grpSpPr>
        <p:sp>
          <p:nvSpPr>
            <p:cNvPr id="14" name="TextBox 18"/>
            <p:cNvSpPr txBox="1"/>
            <p:nvPr/>
          </p:nvSpPr>
          <p:spPr>
            <a:xfrm>
              <a:off x="3408218" y="4918364"/>
              <a:ext cx="1151277" cy="400110"/>
            </a:xfrm>
            <a:prstGeom prst="rect">
              <a:avLst/>
            </a:prstGeom>
            <a:noFill/>
          </p:spPr>
          <p:txBody>
            <a:bodyPr wrap="none" rtlCol="0">
              <a:spAutoFit/>
            </a:bodyPr>
            <a:lstStyle/>
            <a:p>
              <a:r>
                <a:rPr lang="en-US" sz="2000" b="1" smtClean="0">
                  <a:solidFill>
                    <a:schemeClr val="tx1">
                      <a:lumMod val="75000"/>
                      <a:lumOff val="25000"/>
                    </a:schemeClr>
                  </a:solidFill>
                </a:rPr>
                <a:t>Pie Chart</a:t>
              </a:r>
            </a:p>
          </p:txBody>
        </p:sp>
        <p:sp>
          <p:nvSpPr>
            <p:cNvPr id="21" name="Rectangle 19"/>
            <p:cNvSpPr/>
            <p:nvPr/>
          </p:nvSpPr>
          <p:spPr>
            <a:xfrm>
              <a:off x="2390898" y="5254923"/>
              <a:ext cx="3185916" cy="1169551"/>
            </a:xfrm>
            <a:prstGeom prst="rect">
              <a:avLst/>
            </a:prstGeom>
          </p:spPr>
          <p:txBody>
            <a:bodyPr wrap="square">
              <a:spAutoFit/>
            </a:bodyPr>
            <a:lstStyle/>
            <a:p>
              <a:pPr algn="ctr"/>
              <a:r>
                <a:rPr lang="en-GB" sz="1400">
                  <a:solidFill>
                    <a:schemeClr val="tx1">
                      <a:lumMod val="75000"/>
                      <a:lumOff val="25000"/>
                    </a:schemeClr>
                  </a:solidFill>
                </a:rPr>
                <a:t>Lorem ipsum dolor sit amet, consectetuer adipiscing elit, sed diam nonummy nibh euismod tincidunt ut laoreet dolore magna aliquam erat volutpat. </a:t>
              </a:r>
            </a:p>
          </p:txBody>
        </p:sp>
      </p:grpSp>
      <p:cxnSp>
        <p:nvCxnSpPr>
          <p:cNvPr id="23" name="Straight Connector 21"/>
          <p:cNvCxnSpPr/>
          <p:nvPr/>
        </p:nvCxnSpPr>
        <p:spPr>
          <a:xfrm flipH="1">
            <a:off x="6095999" y="1551710"/>
            <a:ext cx="1" cy="43780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advTm="3104">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ppt_x</p:attrName>
                                        </p:attrNameLst>
                                      </p:cBhvr>
                                      <p:tavLst>
                                        <p:tav tm="0">
                                          <p:val>
                                            <p:strVal val="#ppt_x-#ppt_w*1.125000"/>
                                          </p:val>
                                        </p:tav>
                                        <p:tav tm="100000">
                                          <p:val>
                                            <p:strVal val="#ppt_x"/>
                                          </p:val>
                                        </p:tav>
                                      </p:tavLst>
                                    </p:anim>
                                    <p:animEffect transition="in" filter="wipe(right)">
                                      <p:cBhvr>
                                        <p:cTn id="8" dur="500"/>
                                        <p:tgtEl>
                                          <p:spTgt spid="15"/>
                                        </p:tgtEl>
                                      </p:cBhvr>
                                    </p:animEffect>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12" presetClass="entr" presetSubtype="1"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p:tgtEl>
                                          <p:spTgt spid="3"/>
                                        </p:tgtEl>
                                        <p:attrNameLst>
                                          <p:attrName>ppt_y</p:attrName>
                                        </p:attrNameLst>
                                      </p:cBhvr>
                                      <p:tavLst>
                                        <p:tav tm="0">
                                          <p:val>
                                            <p:strVal val="#ppt_y-#ppt_h*1.125000"/>
                                          </p:val>
                                        </p:tav>
                                        <p:tav tm="100000">
                                          <p:val>
                                            <p:strVal val="#ppt_y"/>
                                          </p:val>
                                        </p:tav>
                                      </p:tavLst>
                                    </p:anim>
                                    <p:animEffect transition="in" filter="wipe(down)">
                                      <p:cBhvr>
                                        <p:cTn id="19" dur="500"/>
                                        <p:tgtEl>
                                          <p:spTgt spid="3"/>
                                        </p:tgtEl>
                                      </p:cBhvr>
                                    </p:animEffect>
                                  </p:childTnLst>
                                </p:cTn>
                              </p:par>
                            </p:childTnLst>
                          </p:cTn>
                        </p:par>
                        <p:par>
                          <p:cTn id="20" fill="hold">
                            <p:stCondLst>
                              <p:cond delay="2000"/>
                            </p:stCondLst>
                            <p:childTnLst>
                              <p:par>
                                <p:cTn id="21" presetID="12" presetClass="entr" presetSubtype="1"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p:tgtEl>
                                          <p:spTgt spid="13"/>
                                        </p:tgtEl>
                                        <p:attrNameLst>
                                          <p:attrName>ppt_y</p:attrName>
                                        </p:attrNameLst>
                                      </p:cBhvr>
                                      <p:tavLst>
                                        <p:tav tm="0">
                                          <p:val>
                                            <p:strVal val="#ppt_y-#ppt_h*1.125000"/>
                                          </p:val>
                                        </p:tav>
                                        <p:tav tm="100000">
                                          <p:val>
                                            <p:strVal val="#ppt_y"/>
                                          </p:val>
                                        </p:tav>
                                      </p:tavLst>
                                    </p:anim>
                                    <p:animEffect transition="in" filter="wipe(down)">
                                      <p:cBhvr>
                                        <p:cTn id="2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180847" y="481776"/>
            <a:ext cx="3027680" cy="518160"/>
          </a:xfrm>
          <a:prstGeom prst="rect">
            <a:avLst/>
          </a:prstGeom>
          <a:noFill/>
        </p:spPr>
        <p:txBody>
          <a:bodyPr wrap="none" rtlCol="0">
            <a:spAutoFit/>
          </a:bodyPr>
          <a:lstStyle/>
          <a:p>
            <a:pPr algn="l"/>
            <a:r>
              <a:rPr lang="en-US" sz="2800" smtClean="0">
                <a:solidFill>
                  <a:schemeClr val="tx1">
                    <a:lumMod val="75000"/>
                    <a:lumOff val="25000"/>
                  </a:schemeClr>
                </a:solidFill>
                <a:latin typeface="黑体" panose="02010600030101010101" charset="-122"/>
                <a:ea typeface="黑体" panose="02010600030101010101" charset="-122"/>
              </a:rPr>
              <a:t>单击此处添加标题</a:t>
            </a:r>
          </a:p>
        </p:txBody>
      </p:sp>
      <p:grpSp>
        <p:nvGrpSpPr>
          <p:cNvPr id="13" name="Group 12"/>
          <p:cNvGrpSpPr/>
          <p:nvPr/>
        </p:nvGrpSpPr>
        <p:grpSpPr>
          <a:xfrm>
            <a:off x="4566005" y="1037835"/>
            <a:ext cx="3752016" cy="4805819"/>
            <a:chOff x="4566005" y="1376925"/>
            <a:chExt cx="3752016" cy="4805819"/>
          </a:xfrm>
        </p:grpSpPr>
        <p:grpSp>
          <p:nvGrpSpPr>
            <p:cNvPr id="28" name="Group 27"/>
            <p:cNvGrpSpPr/>
            <p:nvPr/>
          </p:nvGrpSpPr>
          <p:grpSpPr>
            <a:xfrm>
              <a:off x="4566005" y="1376925"/>
              <a:ext cx="3752016" cy="4805819"/>
              <a:chOff x="4267567" y="971303"/>
              <a:chExt cx="4127218" cy="5286400"/>
            </a:xfrm>
          </p:grpSpPr>
          <p:sp>
            <p:nvSpPr>
              <p:cNvPr id="4" name="椭圆 12"/>
              <p:cNvSpPr/>
              <p:nvPr/>
            </p:nvSpPr>
            <p:spPr>
              <a:xfrm flipH="1">
                <a:off x="6598302" y="1672372"/>
                <a:ext cx="1545224" cy="3068998"/>
              </a:xfrm>
              <a:custGeom>
                <a:avLst/>
                <a:gdLst>
                  <a:gd name="connsiteX0" fmla="*/ 982783 w 1074223"/>
                  <a:gd name="connsiteY0" fmla="*/ 0 h 2224974"/>
                  <a:gd name="connsiteX1" fmla="*/ 586805 w 1074223"/>
                  <a:gd name="connsiteY1" fmla="*/ 2224974 h 2224974"/>
                  <a:gd name="connsiteX2" fmla="*/ 0 w 1074223"/>
                  <a:gd name="connsiteY2" fmla="*/ 1188724 h 2224974"/>
                  <a:gd name="connsiteX3" fmla="*/ 1074223 w 1074223"/>
                  <a:gd name="connsiteY3" fmla="*/ 91440 h 2224974"/>
                  <a:gd name="connsiteX0-1" fmla="*/ 586805 w 1074223"/>
                  <a:gd name="connsiteY0-2" fmla="*/ 2133534 h 2133534"/>
                  <a:gd name="connsiteX1-3" fmla="*/ 0 w 1074223"/>
                  <a:gd name="connsiteY1-4" fmla="*/ 1097284 h 2133534"/>
                  <a:gd name="connsiteX2-5" fmla="*/ 1074223 w 1074223"/>
                  <a:gd name="connsiteY2-6" fmla="*/ 0 h 2133534"/>
                </a:gdLst>
                <a:ahLst/>
                <a:cxnLst>
                  <a:cxn ang="0">
                    <a:pos x="connsiteX0-1" y="connsiteY0-2"/>
                  </a:cxn>
                  <a:cxn ang="0">
                    <a:pos x="connsiteX1-3" y="connsiteY1-4"/>
                  </a:cxn>
                  <a:cxn ang="0">
                    <a:pos x="connsiteX2-5" y="connsiteY2-6"/>
                  </a:cxn>
                </a:cxnLst>
                <a:rect l="l" t="t" r="r" b="b"/>
                <a:pathLst>
                  <a:path w="1074223" h="2133534">
                    <a:moveTo>
                      <a:pt x="586805" y="2133534"/>
                    </a:moveTo>
                    <a:cubicBezTo>
                      <a:pt x="234850" y="1922751"/>
                      <a:pt x="0" y="1537444"/>
                      <a:pt x="0" y="1097284"/>
                    </a:cubicBezTo>
                    <a:cubicBezTo>
                      <a:pt x="0" y="506551"/>
                      <a:pt x="423013" y="14617"/>
                      <a:pt x="1074223" y="0"/>
                    </a:cubicBezTo>
                  </a:path>
                </a:pathLst>
              </a:custGeom>
              <a:noFill/>
              <a:ln w="25400" cap="flat" cmpd="sng" algn="ctr">
                <a:solidFill>
                  <a:srgbClr val="517F40"/>
                </a:solidFill>
                <a:prstDash val="sysDot"/>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chemeClr val="tx1">
                      <a:lumMod val="75000"/>
                      <a:lumOff val="25000"/>
                    </a:schemeClr>
                  </a:solidFill>
                  <a:effectLst/>
                  <a:uLnTx/>
                  <a:uFillTx/>
                  <a:latin typeface="Calibri" panose="020F0502020204030204"/>
                  <a:ea typeface="+mn-ea"/>
                  <a:cs typeface="+mn-cs"/>
                </a:endParaRPr>
              </a:p>
            </p:txBody>
          </p:sp>
          <p:sp>
            <p:nvSpPr>
              <p:cNvPr id="5" name="椭圆 12"/>
              <p:cNvSpPr/>
              <p:nvPr/>
            </p:nvSpPr>
            <p:spPr>
              <a:xfrm>
                <a:off x="4576553" y="3854738"/>
                <a:ext cx="1074223" cy="2133534"/>
              </a:xfrm>
              <a:custGeom>
                <a:avLst/>
                <a:gdLst>
                  <a:gd name="connsiteX0" fmla="*/ 982783 w 1074223"/>
                  <a:gd name="connsiteY0" fmla="*/ 0 h 2224974"/>
                  <a:gd name="connsiteX1" fmla="*/ 586805 w 1074223"/>
                  <a:gd name="connsiteY1" fmla="*/ 2224974 h 2224974"/>
                  <a:gd name="connsiteX2" fmla="*/ 0 w 1074223"/>
                  <a:gd name="connsiteY2" fmla="*/ 1188724 h 2224974"/>
                  <a:gd name="connsiteX3" fmla="*/ 1074223 w 1074223"/>
                  <a:gd name="connsiteY3" fmla="*/ 91440 h 2224974"/>
                  <a:gd name="connsiteX0-1" fmla="*/ 586805 w 1074223"/>
                  <a:gd name="connsiteY0-2" fmla="*/ 2133534 h 2133534"/>
                  <a:gd name="connsiteX1-3" fmla="*/ 0 w 1074223"/>
                  <a:gd name="connsiteY1-4" fmla="*/ 1097284 h 2133534"/>
                  <a:gd name="connsiteX2-5" fmla="*/ 1074223 w 1074223"/>
                  <a:gd name="connsiteY2-6" fmla="*/ 0 h 2133534"/>
                </a:gdLst>
                <a:ahLst/>
                <a:cxnLst>
                  <a:cxn ang="0">
                    <a:pos x="connsiteX0-1" y="connsiteY0-2"/>
                  </a:cxn>
                  <a:cxn ang="0">
                    <a:pos x="connsiteX1-3" y="connsiteY1-4"/>
                  </a:cxn>
                  <a:cxn ang="0">
                    <a:pos x="connsiteX2-5" y="connsiteY2-6"/>
                  </a:cxn>
                </a:cxnLst>
                <a:rect l="l" t="t" r="r" b="b"/>
                <a:pathLst>
                  <a:path w="1074223" h="2133534">
                    <a:moveTo>
                      <a:pt x="586805" y="2133534"/>
                    </a:moveTo>
                    <a:cubicBezTo>
                      <a:pt x="234850" y="1922751"/>
                      <a:pt x="0" y="1537444"/>
                      <a:pt x="0" y="1097284"/>
                    </a:cubicBezTo>
                    <a:cubicBezTo>
                      <a:pt x="0" y="506551"/>
                      <a:pt x="423013" y="14617"/>
                      <a:pt x="1074223" y="0"/>
                    </a:cubicBezTo>
                  </a:path>
                </a:pathLst>
              </a:custGeom>
              <a:noFill/>
              <a:ln w="25400" cap="flat" cmpd="sng" algn="ctr">
                <a:solidFill>
                  <a:srgbClr val="517F40"/>
                </a:solidFill>
                <a:prstDash val="sysDot"/>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chemeClr val="tx1">
                      <a:lumMod val="75000"/>
                      <a:lumOff val="25000"/>
                    </a:schemeClr>
                  </a:solidFill>
                  <a:effectLst/>
                  <a:uLnTx/>
                  <a:uFillTx/>
                  <a:latin typeface="Calibri" panose="020F0502020204030204"/>
                  <a:ea typeface="+mn-ea"/>
                  <a:cs typeface="+mn-cs"/>
                </a:endParaRPr>
              </a:p>
            </p:txBody>
          </p:sp>
          <p:sp>
            <p:nvSpPr>
              <p:cNvPr id="6" name="椭圆 28"/>
              <p:cNvSpPr/>
              <p:nvPr/>
            </p:nvSpPr>
            <p:spPr>
              <a:xfrm>
                <a:off x="4764682" y="3990124"/>
                <a:ext cx="1977892" cy="1977892"/>
              </a:xfrm>
              <a:prstGeom prst="ellipse">
                <a:avLst/>
              </a:prstGeom>
              <a:pattFill prst="dkDnDiag">
                <a:fgClr>
                  <a:schemeClr val="accent6"/>
                </a:fgClr>
                <a:bgClr>
                  <a:srgbClr val="517F40"/>
                </a:bgClr>
              </a:pattFill>
              <a:ln w="76200" cap="flat" cmpd="sng" algn="ctr">
                <a:solidFill>
                  <a:sysClr val="window" lastClr="FFFFFF"/>
                </a:solidFill>
                <a:prstDash val="solid"/>
              </a:ln>
              <a:effectLst>
                <a:outerShdw blurRad="50800" dist="38100" dir="13500000" algn="b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chemeClr val="tx1">
                      <a:lumMod val="75000"/>
                      <a:lumOff val="25000"/>
                    </a:schemeClr>
                  </a:solidFill>
                  <a:effectLst/>
                  <a:uLnTx/>
                  <a:uFillTx/>
                  <a:latin typeface="Calibri" panose="020F0502020204030204"/>
                  <a:ea typeface="+mn-ea"/>
                  <a:cs typeface="+mn-cs"/>
                </a:endParaRPr>
              </a:p>
            </p:txBody>
          </p:sp>
          <p:sp>
            <p:nvSpPr>
              <p:cNvPr id="7" name="椭圆 29"/>
              <p:cNvSpPr/>
              <p:nvPr/>
            </p:nvSpPr>
            <p:spPr>
              <a:xfrm>
                <a:off x="4978628" y="4204070"/>
                <a:ext cx="1549999" cy="1549999"/>
              </a:xfrm>
              <a:prstGeom prst="ellipse">
                <a:avLst/>
              </a:pr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chemeClr val="tx1">
                      <a:lumMod val="75000"/>
                      <a:lumOff val="25000"/>
                    </a:schemeClr>
                  </a:solidFill>
                  <a:effectLst/>
                  <a:uLnTx/>
                  <a:uFillTx/>
                  <a:latin typeface="Calibri" panose="020F0502020204030204"/>
                  <a:ea typeface="+mn-ea"/>
                  <a:cs typeface="+mn-cs"/>
                </a:endParaRPr>
              </a:p>
            </p:txBody>
          </p:sp>
          <p:sp>
            <p:nvSpPr>
              <p:cNvPr id="8" name="椭圆 30"/>
              <p:cNvSpPr/>
              <p:nvPr/>
            </p:nvSpPr>
            <p:spPr>
              <a:xfrm>
                <a:off x="5228548" y="1917640"/>
                <a:ext cx="2663720" cy="2663720"/>
              </a:xfrm>
              <a:prstGeom prst="ellipse">
                <a:avLst/>
              </a:prstGeom>
              <a:pattFill prst="dkDnDiag">
                <a:fgClr>
                  <a:schemeClr val="accent6"/>
                </a:fgClr>
                <a:bgClr>
                  <a:srgbClr val="517F40"/>
                </a:bgClr>
              </a:pattFill>
              <a:ln w="76200" cap="flat" cmpd="sng" algn="ctr">
                <a:solidFill>
                  <a:sysClr val="window" lastClr="FFFFFF"/>
                </a:solidFill>
                <a:prstDash val="soli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chemeClr val="tx1">
                      <a:lumMod val="75000"/>
                      <a:lumOff val="25000"/>
                    </a:schemeClr>
                  </a:solidFill>
                  <a:effectLst/>
                  <a:uLnTx/>
                  <a:uFillTx/>
                  <a:latin typeface="Calibri" panose="020F0502020204030204"/>
                  <a:ea typeface="+mn-ea"/>
                  <a:cs typeface="+mn-cs"/>
                </a:endParaRPr>
              </a:p>
            </p:txBody>
          </p:sp>
          <p:sp>
            <p:nvSpPr>
              <p:cNvPr id="9" name="椭圆 31"/>
              <p:cNvSpPr/>
              <p:nvPr/>
            </p:nvSpPr>
            <p:spPr>
              <a:xfrm>
                <a:off x="5451917" y="2141009"/>
                <a:ext cx="2216981" cy="2216981"/>
              </a:xfrm>
              <a:prstGeom prst="ellipse">
                <a:avLst/>
              </a:pr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chemeClr val="tx1">
                      <a:lumMod val="75000"/>
                      <a:lumOff val="25000"/>
                    </a:schemeClr>
                  </a:solidFill>
                  <a:effectLst/>
                  <a:uLnTx/>
                  <a:uFillTx/>
                  <a:latin typeface="Calibri" panose="020F0502020204030204"/>
                  <a:ea typeface="+mn-ea"/>
                  <a:cs typeface="+mn-cs"/>
                </a:endParaRPr>
              </a:p>
            </p:txBody>
          </p:sp>
          <p:sp>
            <p:nvSpPr>
              <p:cNvPr id="10" name="任意多边形 32"/>
              <p:cNvSpPr/>
              <p:nvPr/>
            </p:nvSpPr>
            <p:spPr>
              <a:xfrm>
                <a:off x="4267567" y="2409948"/>
                <a:ext cx="337279" cy="569626"/>
              </a:xfrm>
              <a:custGeom>
                <a:avLst/>
                <a:gdLst>
                  <a:gd name="connsiteX0" fmla="*/ 674558 w 674558"/>
                  <a:gd name="connsiteY0" fmla="*/ 0 h 569626"/>
                  <a:gd name="connsiteX1" fmla="*/ 344774 w 674558"/>
                  <a:gd name="connsiteY1" fmla="*/ 569626 h 569626"/>
                  <a:gd name="connsiteX2" fmla="*/ 0 w 674558"/>
                  <a:gd name="connsiteY2" fmla="*/ 554636 h 569626"/>
                </a:gdLst>
                <a:ahLst/>
                <a:cxnLst>
                  <a:cxn ang="0">
                    <a:pos x="connsiteX0" y="connsiteY0"/>
                  </a:cxn>
                  <a:cxn ang="0">
                    <a:pos x="connsiteX1" y="connsiteY1"/>
                  </a:cxn>
                  <a:cxn ang="0">
                    <a:pos x="connsiteX2" y="connsiteY2"/>
                  </a:cxn>
                </a:cxnLst>
                <a:rect l="l" t="t" r="r" b="b"/>
                <a:pathLst>
                  <a:path w="674558" h="569626">
                    <a:moveTo>
                      <a:pt x="674558" y="0"/>
                    </a:moveTo>
                    <a:lnTo>
                      <a:pt x="344774" y="569626"/>
                    </a:lnTo>
                    <a:lnTo>
                      <a:pt x="0" y="554636"/>
                    </a:lnTo>
                  </a:path>
                </a:pathLst>
              </a:custGeom>
              <a:noFill/>
              <a:ln w="28575" cap="flat" cmpd="sng" algn="ctr">
                <a:solidFill>
                  <a:srgbClr val="517F40"/>
                </a:solidFill>
                <a:prstDash val="solid"/>
                <a:headEnd type="none" w="med" len="med"/>
                <a:tailEnd type="arrow"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chemeClr val="tx1">
                      <a:lumMod val="75000"/>
                      <a:lumOff val="25000"/>
                    </a:schemeClr>
                  </a:solidFill>
                  <a:effectLst/>
                  <a:uLnTx/>
                  <a:uFillTx/>
                  <a:latin typeface="Calibri" panose="020F0502020204030204"/>
                  <a:ea typeface="+mn-ea"/>
                  <a:cs typeface="+mn-cs"/>
                </a:endParaRPr>
              </a:p>
            </p:txBody>
          </p:sp>
          <p:sp>
            <p:nvSpPr>
              <p:cNvPr id="11" name="椭圆 33"/>
              <p:cNvSpPr/>
              <p:nvPr/>
            </p:nvSpPr>
            <p:spPr>
              <a:xfrm>
                <a:off x="4580476" y="1169189"/>
                <a:ext cx="1877542" cy="1877542"/>
              </a:xfrm>
              <a:prstGeom prst="ellipse">
                <a:avLst/>
              </a:prstGeom>
              <a:pattFill prst="dkDnDiag">
                <a:fgClr>
                  <a:schemeClr val="accent6"/>
                </a:fgClr>
                <a:bgClr>
                  <a:srgbClr val="517F40"/>
                </a:bgClr>
              </a:pattFill>
              <a:ln w="76200" cap="flat" cmpd="sng" algn="ctr">
                <a:solidFill>
                  <a:sysClr val="window" lastClr="FFFFFF"/>
                </a:solidFill>
                <a:prstDash val="solid"/>
              </a:ln>
              <a:effectLst>
                <a:outerShdw blurRad="50800" dist="38100" dir="13500000" algn="b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chemeClr val="tx1">
                      <a:lumMod val="75000"/>
                      <a:lumOff val="25000"/>
                    </a:schemeClr>
                  </a:solidFill>
                  <a:effectLst/>
                  <a:uLnTx/>
                  <a:uFillTx/>
                  <a:latin typeface="Calibri" panose="020F0502020204030204"/>
                  <a:ea typeface="+mn-ea"/>
                  <a:cs typeface="+mn-cs"/>
                </a:endParaRPr>
              </a:p>
            </p:txBody>
          </p:sp>
          <p:cxnSp>
            <p:nvCxnSpPr>
              <p:cNvPr id="12" name="直接连接符 34"/>
              <p:cNvCxnSpPr/>
              <p:nvPr/>
            </p:nvCxnSpPr>
            <p:spPr>
              <a:xfrm>
                <a:off x="4279385" y="2409948"/>
                <a:ext cx="0" cy="1063497"/>
              </a:xfrm>
              <a:prstGeom prst="line">
                <a:avLst/>
              </a:prstGeom>
              <a:noFill/>
              <a:ln w="28575" cap="flat" cmpd="sng" algn="ctr">
                <a:solidFill>
                  <a:srgbClr val="517F40"/>
                </a:solidFill>
                <a:prstDash val="solid"/>
              </a:ln>
              <a:effectLst/>
            </p:spPr>
          </p:cxnSp>
          <p:sp>
            <p:nvSpPr>
              <p:cNvPr id="2" name="椭圆 37"/>
              <p:cNvSpPr/>
              <p:nvPr/>
            </p:nvSpPr>
            <p:spPr>
              <a:xfrm>
                <a:off x="4744247" y="1332960"/>
                <a:ext cx="1549999" cy="1549999"/>
              </a:xfrm>
              <a:prstGeom prst="ellipse">
                <a:avLst/>
              </a:pr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chemeClr val="tx1">
                      <a:lumMod val="75000"/>
                      <a:lumOff val="25000"/>
                    </a:schemeClr>
                  </a:solidFill>
                  <a:effectLst/>
                  <a:uLnTx/>
                  <a:uFillTx/>
                  <a:latin typeface="Calibri" panose="020F0502020204030204"/>
                  <a:ea typeface="+mn-ea"/>
                  <a:cs typeface="+mn-cs"/>
                </a:endParaRPr>
              </a:p>
            </p:txBody>
          </p:sp>
          <p:sp>
            <p:nvSpPr>
              <p:cNvPr id="19" name="任意多边形 41"/>
              <p:cNvSpPr/>
              <p:nvPr/>
            </p:nvSpPr>
            <p:spPr>
              <a:xfrm>
                <a:off x="4407914" y="5194206"/>
                <a:ext cx="337279" cy="569626"/>
              </a:xfrm>
              <a:custGeom>
                <a:avLst/>
                <a:gdLst>
                  <a:gd name="connsiteX0" fmla="*/ 674558 w 674558"/>
                  <a:gd name="connsiteY0" fmla="*/ 0 h 569626"/>
                  <a:gd name="connsiteX1" fmla="*/ 344774 w 674558"/>
                  <a:gd name="connsiteY1" fmla="*/ 569626 h 569626"/>
                  <a:gd name="connsiteX2" fmla="*/ 0 w 674558"/>
                  <a:gd name="connsiteY2" fmla="*/ 554636 h 569626"/>
                </a:gdLst>
                <a:ahLst/>
                <a:cxnLst>
                  <a:cxn ang="0">
                    <a:pos x="connsiteX0" y="connsiteY0"/>
                  </a:cxn>
                  <a:cxn ang="0">
                    <a:pos x="connsiteX1" y="connsiteY1"/>
                  </a:cxn>
                  <a:cxn ang="0">
                    <a:pos x="connsiteX2" y="connsiteY2"/>
                  </a:cxn>
                </a:cxnLst>
                <a:rect l="l" t="t" r="r" b="b"/>
                <a:pathLst>
                  <a:path w="674558" h="569626">
                    <a:moveTo>
                      <a:pt x="674558" y="0"/>
                    </a:moveTo>
                    <a:lnTo>
                      <a:pt x="344774" y="569626"/>
                    </a:lnTo>
                    <a:lnTo>
                      <a:pt x="0" y="554636"/>
                    </a:lnTo>
                  </a:path>
                </a:pathLst>
              </a:custGeom>
              <a:noFill/>
              <a:ln w="28575" cap="flat" cmpd="sng" algn="ctr">
                <a:solidFill>
                  <a:srgbClr val="517F40"/>
                </a:solidFill>
                <a:prstDash val="solid"/>
                <a:headEnd type="none" w="med" len="med"/>
                <a:tailEnd type="arrow"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chemeClr val="tx1">
                      <a:lumMod val="75000"/>
                      <a:lumOff val="25000"/>
                    </a:schemeClr>
                  </a:solidFill>
                  <a:effectLst/>
                  <a:uLnTx/>
                  <a:uFillTx/>
                  <a:latin typeface="Calibri" panose="020F0502020204030204"/>
                  <a:ea typeface="+mn-ea"/>
                  <a:cs typeface="+mn-cs"/>
                </a:endParaRPr>
              </a:p>
            </p:txBody>
          </p:sp>
          <p:cxnSp>
            <p:nvCxnSpPr>
              <p:cNvPr id="20" name="直接连接符 42"/>
              <p:cNvCxnSpPr/>
              <p:nvPr/>
            </p:nvCxnSpPr>
            <p:spPr>
              <a:xfrm>
                <a:off x="4419732" y="5194206"/>
                <a:ext cx="0" cy="1063497"/>
              </a:xfrm>
              <a:prstGeom prst="line">
                <a:avLst/>
              </a:prstGeom>
              <a:noFill/>
              <a:ln w="28575" cap="flat" cmpd="sng" algn="ctr">
                <a:solidFill>
                  <a:srgbClr val="517F40"/>
                </a:solidFill>
                <a:prstDash val="solid"/>
              </a:ln>
              <a:effectLst/>
            </p:spPr>
          </p:cxnSp>
          <p:sp>
            <p:nvSpPr>
              <p:cNvPr id="23" name="任意多边形 45"/>
              <p:cNvSpPr/>
              <p:nvPr/>
            </p:nvSpPr>
            <p:spPr>
              <a:xfrm flipH="1">
                <a:off x="7892268" y="3634444"/>
                <a:ext cx="502517" cy="569626"/>
              </a:xfrm>
              <a:custGeom>
                <a:avLst/>
                <a:gdLst>
                  <a:gd name="connsiteX0" fmla="*/ 674558 w 674558"/>
                  <a:gd name="connsiteY0" fmla="*/ 0 h 569626"/>
                  <a:gd name="connsiteX1" fmla="*/ 344774 w 674558"/>
                  <a:gd name="connsiteY1" fmla="*/ 569626 h 569626"/>
                  <a:gd name="connsiteX2" fmla="*/ 0 w 674558"/>
                  <a:gd name="connsiteY2" fmla="*/ 554636 h 569626"/>
                </a:gdLst>
                <a:ahLst/>
                <a:cxnLst>
                  <a:cxn ang="0">
                    <a:pos x="connsiteX0" y="connsiteY0"/>
                  </a:cxn>
                  <a:cxn ang="0">
                    <a:pos x="connsiteX1" y="connsiteY1"/>
                  </a:cxn>
                  <a:cxn ang="0">
                    <a:pos x="connsiteX2" y="connsiteY2"/>
                  </a:cxn>
                </a:cxnLst>
                <a:rect l="l" t="t" r="r" b="b"/>
                <a:pathLst>
                  <a:path w="674558" h="569626">
                    <a:moveTo>
                      <a:pt x="674558" y="0"/>
                    </a:moveTo>
                    <a:lnTo>
                      <a:pt x="344774" y="569626"/>
                    </a:lnTo>
                    <a:lnTo>
                      <a:pt x="0" y="554636"/>
                    </a:lnTo>
                  </a:path>
                </a:pathLst>
              </a:custGeom>
              <a:noFill/>
              <a:ln w="28575" cap="flat" cmpd="sng" algn="ctr">
                <a:solidFill>
                  <a:srgbClr val="517F40"/>
                </a:solidFill>
                <a:prstDash val="solid"/>
                <a:headEnd type="none" w="med" len="med"/>
                <a:tailEnd type="arrow"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chemeClr val="tx1">
                      <a:lumMod val="75000"/>
                      <a:lumOff val="25000"/>
                    </a:schemeClr>
                  </a:solidFill>
                  <a:effectLst/>
                  <a:uLnTx/>
                  <a:uFillTx/>
                  <a:latin typeface="Calibri" panose="020F0502020204030204"/>
                  <a:ea typeface="+mn-ea"/>
                  <a:cs typeface="+mn-cs"/>
                </a:endParaRPr>
              </a:p>
            </p:txBody>
          </p:sp>
          <p:cxnSp>
            <p:nvCxnSpPr>
              <p:cNvPr id="24" name="直接连接符 46"/>
              <p:cNvCxnSpPr/>
              <p:nvPr/>
            </p:nvCxnSpPr>
            <p:spPr>
              <a:xfrm>
                <a:off x="8394613" y="3634414"/>
                <a:ext cx="0" cy="1063815"/>
              </a:xfrm>
              <a:prstGeom prst="line">
                <a:avLst/>
              </a:prstGeom>
              <a:noFill/>
              <a:ln w="28575" cap="flat" cmpd="sng" algn="ctr">
                <a:solidFill>
                  <a:srgbClr val="517F40"/>
                </a:solidFill>
                <a:prstDash val="solid"/>
              </a:ln>
              <a:effectLst/>
            </p:spPr>
          </p:cxnSp>
          <p:sp>
            <p:nvSpPr>
              <p:cNvPr id="27" name="椭圆 12"/>
              <p:cNvSpPr/>
              <p:nvPr/>
            </p:nvSpPr>
            <p:spPr>
              <a:xfrm>
                <a:off x="4419355" y="971303"/>
                <a:ext cx="1074223" cy="2133534"/>
              </a:xfrm>
              <a:custGeom>
                <a:avLst/>
                <a:gdLst>
                  <a:gd name="connsiteX0" fmla="*/ 982783 w 1074223"/>
                  <a:gd name="connsiteY0" fmla="*/ 0 h 2224974"/>
                  <a:gd name="connsiteX1" fmla="*/ 586805 w 1074223"/>
                  <a:gd name="connsiteY1" fmla="*/ 2224974 h 2224974"/>
                  <a:gd name="connsiteX2" fmla="*/ 0 w 1074223"/>
                  <a:gd name="connsiteY2" fmla="*/ 1188724 h 2224974"/>
                  <a:gd name="connsiteX3" fmla="*/ 1074223 w 1074223"/>
                  <a:gd name="connsiteY3" fmla="*/ 91440 h 2224974"/>
                  <a:gd name="connsiteX0-1" fmla="*/ 586805 w 1074223"/>
                  <a:gd name="connsiteY0-2" fmla="*/ 2133534 h 2133534"/>
                  <a:gd name="connsiteX1-3" fmla="*/ 0 w 1074223"/>
                  <a:gd name="connsiteY1-4" fmla="*/ 1097284 h 2133534"/>
                  <a:gd name="connsiteX2-5" fmla="*/ 1074223 w 1074223"/>
                  <a:gd name="connsiteY2-6" fmla="*/ 0 h 2133534"/>
                </a:gdLst>
                <a:ahLst/>
                <a:cxnLst>
                  <a:cxn ang="0">
                    <a:pos x="connsiteX0-1" y="connsiteY0-2"/>
                  </a:cxn>
                  <a:cxn ang="0">
                    <a:pos x="connsiteX1-3" y="connsiteY1-4"/>
                  </a:cxn>
                  <a:cxn ang="0">
                    <a:pos x="connsiteX2-5" y="connsiteY2-6"/>
                  </a:cxn>
                </a:cxnLst>
                <a:rect l="l" t="t" r="r" b="b"/>
                <a:pathLst>
                  <a:path w="1074223" h="2133534">
                    <a:moveTo>
                      <a:pt x="586805" y="2133534"/>
                    </a:moveTo>
                    <a:cubicBezTo>
                      <a:pt x="234850" y="1922751"/>
                      <a:pt x="0" y="1537444"/>
                      <a:pt x="0" y="1097284"/>
                    </a:cubicBezTo>
                    <a:cubicBezTo>
                      <a:pt x="0" y="506551"/>
                      <a:pt x="423013" y="14617"/>
                      <a:pt x="1074223" y="0"/>
                    </a:cubicBezTo>
                  </a:path>
                </a:pathLst>
              </a:custGeom>
              <a:noFill/>
              <a:ln w="25400" cap="flat" cmpd="sng" algn="ctr">
                <a:solidFill>
                  <a:srgbClr val="517F40"/>
                </a:solidFill>
                <a:prstDash val="sysDot"/>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chemeClr val="tx1">
                      <a:lumMod val="75000"/>
                      <a:lumOff val="25000"/>
                    </a:schemeClr>
                  </a:solidFill>
                  <a:effectLst/>
                  <a:uLnTx/>
                  <a:uFillTx/>
                  <a:latin typeface="Calibri" panose="020F0502020204030204"/>
                  <a:ea typeface="+mn-ea"/>
                  <a:cs typeface="+mn-cs"/>
                </a:endParaRPr>
              </a:p>
            </p:txBody>
          </p:sp>
        </p:grpSp>
        <p:grpSp>
          <p:nvGrpSpPr>
            <p:cNvPr id="31" name="Group 30"/>
            <p:cNvGrpSpPr/>
            <p:nvPr/>
          </p:nvGrpSpPr>
          <p:grpSpPr>
            <a:xfrm>
              <a:off x="6417836" y="3268762"/>
              <a:ext cx="465138" cy="435769"/>
              <a:chOff x="5368132" y="3540125"/>
              <a:chExt cx="465138" cy="435769"/>
            </a:xfrm>
            <a:solidFill>
              <a:schemeClr val="accent2"/>
            </a:solidFill>
          </p:grpSpPr>
          <p:sp>
            <p:nvSpPr>
              <p:cNvPr id="32"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33"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rgbClr val="517F40"/>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grpSp>
        <p:grpSp>
          <p:nvGrpSpPr>
            <p:cNvPr id="34" name="Group 33"/>
            <p:cNvGrpSpPr/>
            <p:nvPr/>
          </p:nvGrpSpPr>
          <p:grpSpPr>
            <a:xfrm>
              <a:off x="5719491" y="4824689"/>
              <a:ext cx="465138" cy="391319"/>
              <a:chOff x="5368132" y="2625725"/>
              <a:chExt cx="465138" cy="391319"/>
            </a:xfrm>
            <a:solidFill>
              <a:schemeClr val="accent4"/>
            </a:solidFill>
          </p:grpSpPr>
          <p:sp>
            <p:nvSpPr>
              <p:cNvPr id="35"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36"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37"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rgbClr val="517F40"/>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grpSp>
        <p:grpSp>
          <p:nvGrpSpPr>
            <p:cNvPr id="38" name="Group 37"/>
            <p:cNvGrpSpPr/>
            <p:nvPr/>
          </p:nvGrpSpPr>
          <p:grpSpPr>
            <a:xfrm>
              <a:off x="5467255" y="2178077"/>
              <a:ext cx="464344" cy="464344"/>
              <a:chOff x="4439444" y="2582069"/>
              <a:chExt cx="464344" cy="464344"/>
            </a:xfrm>
            <a:solidFill>
              <a:schemeClr val="accent1"/>
            </a:solidFill>
          </p:grpSpPr>
          <p:sp>
            <p:nvSpPr>
              <p:cNvPr id="39" name="AutoShape 123"/>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lumMod val="75000"/>
                      <a:lumOff val="25000"/>
                    </a:schemeClr>
                  </a:solidFill>
                  <a:sym typeface="Gill Sans" charset="0"/>
                </a:endParaRPr>
              </a:p>
            </p:txBody>
          </p:sp>
          <p:sp>
            <p:nvSpPr>
              <p:cNvPr id="40" name="AutoShape 124"/>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solidFill>
                <a:srgbClr val="517F40"/>
              </a:solid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lumMod val="75000"/>
                      <a:lumOff val="25000"/>
                    </a:schemeClr>
                  </a:solidFill>
                  <a:sym typeface="Gill Sans" charset="0"/>
                </a:endParaRPr>
              </a:p>
            </p:txBody>
          </p:sp>
          <p:sp>
            <p:nvSpPr>
              <p:cNvPr id="41" name="AutoShape 125"/>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lumMod val="75000"/>
                      <a:lumOff val="25000"/>
                    </a:schemeClr>
                  </a:solidFill>
                  <a:sym typeface="Gill Sans" charset="0"/>
                </a:endParaRPr>
              </a:p>
            </p:txBody>
          </p:sp>
        </p:grpSp>
      </p:grpSp>
      <p:grpSp>
        <p:nvGrpSpPr>
          <p:cNvPr id="44" name="Group 43"/>
          <p:cNvGrpSpPr/>
          <p:nvPr/>
        </p:nvGrpSpPr>
        <p:grpSpPr>
          <a:xfrm>
            <a:off x="732115" y="2293468"/>
            <a:ext cx="3646786" cy="1071268"/>
            <a:chOff x="296347" y="2707900"/>
            <a:chExt cx="3646786" cy="1071268"/>
          </a:xfrm>
        </p:grpSpPr>
        <p:sp>
          <p:nvSpPr>
            <p:cNvPr id="42" name="TextBox 41"/>
            <p:cNvSpPr txBox="1"/>
            <p:nvPr/>
          </p:nvSpPr>
          <p:spPr>
            <a:xfrm>
              <a:off x="2905670" y="2707900"/>
              <a:ext cx="1037463" cy="400110"/>
            </a:xfrm>
            <a:prstGeom prst="rect">
              <a:avLst/>
            </a:prstGeom>
            <a:noFill/>
          </p:spPr>
          <p:txBody>
            <a:bodyPr wrap="none" rtlCol="0">
              <a:spAutoFit/>
            </a:bodyPr>
            <a:lstStyle/>
            <a:p>
              <a:pPr algn="r"/>
              <a:r>
                <a:rPr lang="en-US" sz="2000" b="1" smtClean="0">
                  <a:solidFill>
                    <a:schemeClr val="tx1">
                      <a:lumMod val="75000"/>
                      <a:lumOff val="25000"/>
                    </a:schemeClr>
                  </a:solidFill>
                </a:rPr>
                <a:t>Support</a:t>
              </a:r>
            </a:p>
          </p:txBody>
        </p:sp>
        <p:sp>
          <p:nvSpPr>
            <p:cNvPr id="43" name="Rectangle 42"/>
            <p:cNvSpPr/>
            <p:nvPr/>
          </p:nvSpPr>
          <p:spPr>
            <a:xfrm>
              <a:off x="296347" y="3040504"/>
              <a:ext cx="3640747" cy="738664"/>
            </a:xfrm>
            <a:prstGeom prst="rect">
              <a:avLst/>
            </a:prstGeom>
          </p:spPr>
          <p:txBody>
            <a:bodyPr wrap="square">
              <a:spAutoFit/>
            </a:bodyPr>
            <a:lstStyle/>
            <a:p>
              <a:pPr algn="r"/>
              <a:r>
                <a:rPr lang="en-GB" sz="1400">
                  <a:solidFill>
                    <a:schemeClr val="tx1">
                      <a:lumMod val="75000"/>
                      <a:lumOff val="25000"/>
                    </a:schemeClr>
                  </a:solidFill>
                </a:rPr>
                <a:t>Lorem ipsum dolor sit amet, consectetuer adipiscing elit, sed diam nonummy nibh </a:t>
              </a:r>
              <a:r>
                <a:rPr lang="en-GB" sz="1400" smtClean="0">
                  <a:solidFill>
                    <a:schemeClr val="tx1">
                      <a:lumMod val="75000"/>
                      <a:lumOff val="25000"/>
                    </a:schemeClr>
                  </a:solidFill>
                </a:rPr>
                <a:t>euismod tincidunt</a:t>
              </a:r>
            </a:p>
          </p:txBody>
        </p:sp>
      </p:grpSp>
      <p:grpSp>
        <p:nvGrpSpPr>
          <p:cNvPr id="45" name="Group 44"/>
          <p:cNvGrpSpPr/>
          <p:nvPr/>
        </p:nvGrpSpPr>
        <p:grpSpPr>
          <a:xfrm>
            <a:off x="890274" y="4806197"/>
            <a:ext cx="3646786" cy="1071268"/>
            <a:chOff x="296347" y="2707900"/>
            <a:chExt cx="3646786" cy="1071268"/>
          </a:xfrm>
        </p:grpSpPr>
        <p:sp>
          <p:nvSpPr>
            <p:cNvPr id="46" name="TextBox 45"/>
            <p:cNvSpPr txBox="1"/>
            <p:nvPr/>
          </p:nvSpPr>
          <p:spPr>
            <a:xfrm>
              <a:off x="2395850" y="2707900"/>
              <a:ext cx="1547283" cy="400110"/>
            </a:xfrm>
            <a:prstGeom prst="rect">
              <a:avLst/>
            </a:prstGeom>
            <a:noFill/>
          </p:spPr>
          <p:txBody>
            <a:bodyPr wrap="none" rtlCol="0">
              <a:spAutoFit/>
            </a:bodyPr>
            <a:lstStyle/>
            <a:p>
              <a:pPr algn="r"/>
              <a:r>
                <a:rPr lang="en-US" sz="2000" b="1" smtClean="0">
                  <a:solidFill>
                    <a:schemeClr val="tx1">
                      <a:lumMod val="75000"/>
                      <a:lumOff val="25000"/>
                    </a:schemeClr>
                  </a:solidFill>
                </a:rPr>
                <a:t>Photography</a:t>
              </a:r>
            </a:p>
          </p:txBody>
        </p:sp>
        <p:sp>
          <p:nvSpPr>
            <p:cNvPr id="47" name="Rectangle 46"/>
            <p:cNvSpPr/>
            <p:nvPr/>
          </p:nvSpPr>
          <p:spPr>
            <a:xfrm>
              <a:off x="296347" y="3040504"/>
              <a:ext cx="3640747" cy="738664"/>
            </a:xfrm>
            <a:prstGeom prst="rect">
              <a:avLst/>
            </a:prstGeom>
          </p:spPr>
          <p:txBody>
            <a:bodyPr wrap="square">
              <a:spAutoFit/>
            </a:bodyPr>
            <a:lstStyle/>
            <a:p>
              <a:pPr algn="r"/>
              <a:r>
                <a:rPr lang="en-GB" sz="1400">
                  <a:solidFill>
                    <a:schemeClr val="tx1">
                      <a:lumMod val="75000"/>
                      <a:lumOff val="25000"/>
                    </a:schemeClr>
                  </a:solidFill>
                </a:rPr>
                <a:t>Lorem ipsum dolor sit amet, consectetuer adipiscing elit, sed diam nonummy nibh </a:t>
              </a:r>
              <a:r>
                <a:rPr lang="en-GB" sz="1400" smtClean="0">
                  <a:solidFill>
                    <a:schemeClr val="tx1">
                      <a:lumMod val="75000"/>
                      <a:lumOff val="25000"/>
                    </a:schemeClr>
                  </a:solidFill>
                </a:rPr>
                <a:t>euismod tincidunt</a:t>
              </a:r>
            </a:p>
          </p:txBody>
        </p:sp>
      </p:grpSp>
      <p:grpSp>
        <p:nvGrpSpPr>
          <p:cNvPr id="48" name="Group 47"/>
          <p:cNvGrpSpPr/>
          <p:nvPr/>
        </p:nvGrpSpPr>
        <p:grpSpPr>
          <a:xfrm>
            <a:off x="8450343" y="3393901"/>
            <a:ext cx="3640747" cy="1071268"/>
            <a:chOff x="296347" y="2707900"/>
            <a:chExt cx="3640747" cy="1071268"/>
          </a:xfrm>
        </p:grpSpPr>
        <p:sp>
          <p:nvSpPr>
            <p:cNvPr id="49" name="TextBox 48"/>
            <p:cNvSpPr txBox="1"/>
            <p:nvPr/>
          </p:nvSpPr>
          <p:spPr>
            <a:xfrm>
              <a:off x="296347" y="2707900"/>
              <a:ext cx="1603772" cy="400110"/>
            </a:xfrm>
            <a:prstGeom prst="rect">
              <a:avLst/>
            </a:prstGeom>
            <a:noFill/>
          </p:spPr>
          <p:txBody>
            <a:bodyPr wrap="none" rtlCol="0">
              <a:spAutoFit/>
            </a:bodyPr>
            <a:lstStyle/>
            <a:p>
              <a:r>
                <a:rPr lang="en-US" sz="2000" b="1" smtClean="0">
                  <a:solidFill>
                    <a:schemeClr val="tx1">
                      <a:lumMod val="75000"/>
                      <a:lumOff val="25000"/>
                    </a:schemeClr>
                  </a:solidFill>
                </a:rPr>
                <a:t>Web Analysis</a:t>
              </a:r>
            </a:p>
          </p:txBody>
        </p:sp>
        <p:sp>
          <p:nvSpPr>
            <p:cNvPr id="50" name="Rectangle 49"/>
            <p:cNvSpPr/>
            <p:nvPr/>
          </p:nvSpPr>
          <p:spPr>
            <a:xfrm>
              <a:off x="296347" y="3040504"/>
              <a:ext cx="3640747" cy="738664"/>
            </a:xfrm>
            <a:prstGeom prst="rect">
              <a:avLst/>
            </a:prstGeom>
          </p:spPr>
          <p:txBody>
            <a:bodyPr wrap="square">
              <a:spAutoFit/>
            </a:bodyPr>
            <a:lstStyle/>
            <a:p>
              <a:r>
                <a:rPr lang="en-GB" sz="1400">
                  <a:solidFill>
                    <a:schemeClr val="tx1">
                      <a:lumMod val="75000"/>
                      <a:lumOff val="25000"/>
                    </a:schemeClr>
                  </a:solidFill>
                </a:rPr>
                <a:t>Lorem ipsum dolor sit amet, consectetuer adipiscing elit, sed diam nonummy nibh </a:t>
              </a:r>
              <a:r>
                <a:rPr lang="en-GB" sz="1400" smtClean="0">
                  <a:solidFill>
                    <a:schemeClr val="tx1">
                      <a:lumMod val="75000"/>
                      <a:lumOff val="25000"/>
                    </a:schemeClr>
                  </a:solidFill>
                </a:rPr>
                <a:t>euismod tincidunt</a:t>
              </a:r>
            </a:p>
          </p:txBody>
        </p:sp>
      </p:grpSp>
    </p:spTree>
  </p:cSld>
  <p:clrMapOvr>
    <a:masterClrMapping/>
  </p:clrMapOvr>
  <p:transition advTm="3135">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ppt_x</p:attrName>
                                        </p:attrNameLst>
                                      </p:cBhvr>
                                      <p:tavLst>
                                        <p:tav tm="0">
                                          <p:val>
                                            <p:strVal val="#ppt_x-#ppt_w*1.125000"/>
                                          </p:val>
                                        </p:tav>
                                        <p:tav tm="100000">
                                          <p:val>
                                            <p:strVal val="#ppt_x"/>
                                          </p:val>
                                        </p:tav>
                                      </p:tavLst>
                                    </p:anim>
                                    <p:animEffect transition="in" filter="wipe(right)">
                                      <p:cBhvr>
                                        <p:cTn id="8" dur="500"/>
                                        <p:tgtEl>
                                          <p:spTgt spid="15"/>
                                        </p:tgtEl>
                                      </p:cBhvr>
                                    </p:animEffect>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ppt_x"/>
                                          </p:val>
                                        </p:tav>
                                        <p:tav tm="100000">
                                          <p:val>
                                            <p:strVal val="#ppt_x"/>
                                          </p:val>
                                        </p:tav>
                                      </p:tavLst>
                                    </p:anim>
                                    <p:anim calcmode="lin" valueType="num">
                                      <p:cBhvr additive="base">
                                        <p:cTn id="13" dur="500" fill="hold"/>
                                        <p:tgtEl>
                                          <p:spTgt spid="1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48"/>
                                        </p:tgtEl>
                                        <p:attrNameLst>
                                          <p:attrName>style.visibility</p:attrName>
                                        </p:attrNameLst>
                                      </p:cBhvr>
                                      <p:to>
                                        <p:strVal val="visible"/>
                                      </p:to>
                                    </p:set>
                                    <p:anim calcmode="lin" valueType="num">
                                      <p:cBhvr additive="base">
                                        <p:cTn id="17" dur="500"/>
                                        <p:tgtEl>
                                          <p:spTgt spid="48"/>
                                        </p:tgtEl>
                                        <p:attrNameLst>
                                          <p:attrName>ppt_x</p:attrName>
                                        </p:attrNameLst>
                                      </p:cBhvr>
                                      <p:tavLst>
                                        <p:tav tm="0">
                                          <p:val>
                                            <p:strVal val="#ppt_x-#ppt_w*1.125000"/>
                                          </p:val>
                                        </p:tav>
                                        <p:tav tm="100000">
                                          <p:val>
                                            <p:strVal val="#ppt_x"/>
                                          </p:val>
                                        </p:tav>
                                      </p:tavLst>
                                    </p:anim>
                                    <p:animEffect transition="in" filter="wipe(right)">
                                      <p:cBhvr>
                                        <p:cTn id="18" dur="500"/>
                                        <p:tgtEl>
                                          <p:spTgt spid="48"/>
                                        </p:tgtEl>
                                      </p:cBhvr>
                                    </p:animEffect>
                                  </p:childTnLst>
                                </p:cTn>
                              </p:par>
                            </p:childTnLst>
                          </p:cTn>
                        </p:par>
                        <p:par>
                          <p:cTn id="19" fill="hold">
                            <p:stCondLst>
                              <p:cond delay="1500"/>
                            </p:stCondLst>
                            <p:childTnLst>
                              <p:par>
                                <p:cTn id="20" presetID="12" presetClass="entr" presetSubtype="2" fill="hold" nodeType="afterEffect">
                                  <p:stCondLst>
                                    <p:cond delay="0"/>
                                  </p:stCondLst>
                                  <p:childTnLst>
                                    <p:set>
                                      <p:cBhvr>
                                        <p:cTn id="21" dur="1" fill="hold">
                                          <p:stCondLst>
                                            <p:cond delay="0"/>
                                          </p:stCondLst>
                                        </p:cTn>
                                        <p:tgtEl>
                                          <p:spTgt spid="44"/>
                                        </p:tgtEl>
                                        <p:attrNameLst>
                                          <p:attrName>style.visibility</p:attrName>
                                        </p:attrNameLst>
                                      </p:cBhvr>
                                      <p:to>
                                        <p:strVal val="visible"/>
                                      </p:to>
                                    </p:set>
                                    <p:anim calcmode="lin" valueType="num">
                                      <p:cBhvr additive="base">
                                        <p:cTn id="22" dur="500"/>
                                        <p:tgtEl>
                                          <p:spTgt spid="44"/>
                                        </p:tgtEl>
                                        <p:attrNameLst>
                                          <p:attrName>ppt_x</p:attrName>
                                        </p:attrNameLst>
                                      </p:cBhvr>
                                      <p:tavLst>
                                        <p:tav tm="0">
                                          <p:val>
                                            <p:strVal val="#ppt_x+#ppt_w*1.125000"/>
                                          </p:val>
                                        </p:tav>
                                        <p:tav tm="100000">
                                          <p:val>
                                            <p:strVal val="#ppt_x"/>
                                          </p:val>
                                        </p:tav>
                                      </p:tavLst>
                                    </p:anim>
                                    <p:animEffect transition="in" filter="wipe(left)">
                                      <p:cBhvr>
                                        <p:cTn id="23" dur="500"/>
                                        <p:tgtEl>
                                          <p:spTgt spid="44"/>
                                        </p:tgtEl>
                                      </p:cBhvr>
                                    </p:animEffect>
                                  </p:childTnLst>
                                </p:cTn>
                              </p:par>
                            </p:childTnLst>
                          </p:cTn>
                        </p:par>
                        <p:par>
                          <p:cTn id="24" fill="hold">
                            <p:stCondLst>
                              <p:cond delay="2000"/>
                            </p:stCondLst>
                            <p:childTnLst>
                              <p:par>
                                <p:cTn id="25" presetID="12" presetClass="entr" presetSubtype="2" fill="hold" nodeType="afterEffect">
                                  <p:stCondLst>
                                    <p:cond delay="0"/>
                                  </p:stCondLst>
                                  <p:childTnLst>
                                    <p:set>
                                      <p:cBhvr>
                                        <p:cTn id="26" dur="1" fill="hold">
                                          <p:stCondLst>
                                            <p:cond delay="0"/>
                                          </p:stCondLst>
                                        </p:cTn>
                                        <p:tgtEl>
                                          <p:spTgt spid="45"/>
                                        </p:tgtEl>
                                        <p:attrNameLst>
                                          <p:attrName>style.visibility</p:attrName>
                                        </p:attrNameLst>
                                      </p:cBhvr>
                                      <p:to>
                                        <p:strVal val="visible"/>
                                      </p:to>
                                    </p:set>
                                    <p:anim calcmode="lin" valueType="num">
                                      <p:cBhvr additive="base">
                                        <p:cTn id="27" dur="500"/>
                                        <p:tgtEl>
                                          <p:spTgt spid="45"/>
                                        </p:tgtEl>
                                        <p:attrNameLst>
                                          <p:attrName>ppt_x</p:attrName>
                                        </p:attrNameLst>
                                      </p:cBhvr>
                                      <p:tavLst>
                                        <p:tav tm="0">
                                          <p:val>
                                            <p:strVal val="#ppt_x+#ppt_w*1.125000"/>
                                          </p:val>
                                        </p:tav>
                                        <p:tav tm="100000">
                                          <p:val>
                                            <p:strVal val="#ppt_x"/>
                                          </p:val>
                                        </p:tav>
                                      </p:tavLst>
                                    </p:anim>
                                    <p:animEffect transition="in" filter="wipe(left)">
                                      <p:cBhvr>
                                        <p:cTn id="2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180847" y="481776"/>
            <a:ext cx="3027680" cy="518160"/>
          </a:xfrm>
          <a:prstGeom prst="rect">
            <a:avLst/>
          </a:prstGeom>
          <a:noFill/>
        </p:spPr>
        <p:txBody>
          <a:bodyPr wrap="none" rtlCol="0">
            <a:spAutoFit/>
          </a:bodyPr>
          <a:lstStyle/>
          <a:p>
            <a:pPr algn="l"/>
            <a:r>
              <a:rPr lang="en-US" sz="2800" smtClean="0">
                <a:solidFill>
                  <a:schemeClr val="tx1">
                    <a:lumMod val="75000"/>
                    <a:lumOff val="25000"/>
                  </a:schemeClr>
                </a:solidFill>
                <a:latin typeface="黑体" panose="02010600030101010101" charset="-122"/>
                <a:ea typeface="黑体" panose="02010600030101010101" charset="-122"/>
              </a:rPr>
              <a:t>单击此处添加标题</a:t>
            </a:r>
          </a:p>
        </p:txBody>
      </p:sp>
      <p:grpSp>
        <p:nvGrpSpPr>
          <p:cNvPr id="98" name="Group 97"/>
          <p:cNvGrpSpPr/>
          <p:nvPr/>
        </p:nvGrpSpPr>
        <p:grpSpPr>
          <a:xfrm>
            <a:off x="5537138" y="1100849"/>
            <a:ext cx="6224194" cy="5015665"/>
            <a:chOff x="4210996" y="1055882"/>
            <a:chExt cx="6846613" cy="5517232"/>
          </a:xfrm>
        </p:grpSpPr>
        <p:grpSp>
          <p:nvGrpSpPr>
            <p:cNvPr id="49" name="Group 48"/>
            <p:cNvGrpSpPr/>
            <p:nvPr/>
          </p:nvGrpSpPr>
          <p:grpSpPr>
            <a:xfrm>
              <a:off x="4210996" y="1055882"/>
              <a:ext cx="6846613" cy="5517232"/>
              <a:chOff x="2956430" y="627534"/>
              <a:chExt cx="5143962" cy="4145177"/>
            </a:xfrm>
          </p:grpSpPr>
          <p:sp>
            <p:nvSpPr>
              <p:cNvPr id="26" name="椭圆 1"/>
              <p:cNvSpPr/>
              <p:nvPr/>
            </p:nvSpPr>
            <p:spPr>
              <a:xfrm>
                <a:off x="3007800" y="2116374"/>
                <a:ext cx="1008774" cy="1008774"/>
              </a:xfrm>
              <a:prstGeom prst="ellipse">
                <a:avLst/>
              </a:prstGeom>
              <a:gradFill>
                <a:gsLst>
                  <a:gs pos="0">
                    <a:srgbClr val="92D050"/>
                  </a:gs>
                  <a:gs pos="99000">
                    <a:srgbClr val="517F40"/>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endParaRPr>
              </a:p>
            </p:txBody>
          </p:sp>
          <p:sp>
            <p:nvSpPr>
              <p:cNvPr id="27" name="椭圆 2"/>
              <p:cNvSpPr/>
              <p:nvPr/>
            </p:nvSpPr>
            <p:spPr>
              <a:xfrm>
                <a:off x="2956430" y="2065004"/>
                <a:ext cx="1111514" cy="111151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9" name="椭圆 6"/>
              <p:cNvSpPr/>
              <p:nvPr/>
            </p:nvSpPr>
            <p:spPr>
              <a:xfrm>
                <a:off x="4956540" y="1388228"/>
                <a:ext cx="1008774" cy="1008774"/>
              </a:xfrm>
              <a:prstGeom prst="ellipse">
                <a:avLst/>
              </a:prstGeom>
              <a:gradFill>
                <a:gsLst>
                  <a:gs pos="0">
                    <a:srgbClr val="92D050"/>
                  </a:gs>
                  <a:gs pos="99000">
                    <a:srgbClr val="517F40"/>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endParaRPr>
              </a:p>
            </p:txBody>
          </p:sp>
          <p:sp>
            <p:nvSpPr>
              <p:cNvPr id="30" name="椭圆 7"/>
              <p:cNvSpPr/>
              <p:nvPr/>
            </p:nvSpPr>
            <p:spPr>
              <a:xfrm>
                <a:off x="4905170" y="1336858"/>
                <a:ext cx="1111514" cy="1111514"/>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32" name="椭圆 9"/>
              <p:cNvSpPr/>
              <p:nvPr/>
            </p:nvSpPr>
            <p:spPr>
              <a:xfrm>
                <a:off x="4956540" y="2952361"/>
                <a:ext cx="1008774" cy="1008774"/>
              </a:xfrm>
              <a:prstGeom prst="ellipse">
                <a:avLst/>
              </a:prstGeom>
              <a:gradFill>
                <a:gsLst>
                  <a:gs pos="0">
                    <a:srgbClr val="92D050"/>
                  </a:gs>
                  <a:gs pos="99000">
                    <a:srgbClr val="517F40"/>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endParaRPr>
              </a:p>
            </p:txBody>
          </p:sp>
          <p:sp>
            <p:nvSpPr>
              <p:cNvPr id="33" name="椭圆 10"/>
              <p:cNvSpPr/>
              <p:nvPr/>
            </p:nvSpPr>
            <p:spPr>
              <a:xfrm>
                <a:off x="4905170" y="2900991"/>
                <a:ext cx="1111514" cy="1111514"/>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35" name="椭圆 12"/>
              <p:cNvSpPr/>
              <p:nvPr/>
            </p:nvSpPr>
            <p:spPr>
              <a:xfrm>
                <a:off x="7026513" y="678904"/>
                <a:ext cx="1008774" cy="1008774"/>
              </a:xfrm>
              <a:prstGeom prst="ellipse">
                <a:avLst/>
              </a:prstGeom>
              <a:gradFill>
                <a:gsLst>
                  <a:gs pos="0">
                    <a:srgbClr val="92D050"/>
                  </a:gs>
                  <a:gs pos="99000">
                    <a:srgbClr val="517F40"/>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endParaRPr>
              </a:p>
            </p:txBody>
          </p:sp>
          <p:sp>
            <p:nvSpPr>
              <p:cNvPr id="36" name="椭圆 13"/>
              <p:cNvSpPr/>
              <p:nvPr/>
            </p:nvSpPr>
            <p:spPr>
              <a:xfrm>
                <a:off x="6975143" y="627534"/>
                <a:ext cx="1111514" cy="1111514"/>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38" name="椭圆 15"/>
              <p:cNvSpPr/>
              <p:nvPr/>
            </p:nvSpPr>
            <p:spPr>
              <a:xfrm>
                <a:off x="7040248" y="3712567"/>
                <a:ext cx="1008774" cy="1008774"/>
              </a:xfrm>
              <a:prstGeom prst="ellipse">
                <a:avLst/>
              </a:prstGeom>
              <a:gradFill>
                <a:gsLst>
                  <a:gs pos="0">
                    <a:srgbClr val="92D050"/>
                  </a:gs>
                  <a:gs pos="99000">
                    <a:srgbClr val="517F40"/>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endParaRPr>
              </a:p>
            </p:txBody>
          </p:sp>
          <p:sp>
            <p:nvSpPr>
              <p:cNvPr id="39" name="椭圆 16"/>
              <p:cNvSpPr/>
              <p:nvPr/>
            </p:nvSpPr>
            <p:spPr>
              <a:xfrm>
                <a:off x="6988878" y="3661197"/>
                <a:ext cx="1111514" cy="1111514"/>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41" name="椭圆 18"/>
              <p:cNvSpPr/>
              <p:nvPr/>
            </p:nvSpPr>
            <p:spPr>
              <a:xfrm>
                <a:off x="7026513" y="2123727"/>
                <a:ext cx="1008774" cy="1008774"/>
              </a:xfrm>
              <a:prstGeom prst="ellipse">
                <a:avLst/>
              </a:prstGeom>
              <a:gradFill>
                <a:gsLst>
                  <a:gs pos="0">
                    <a:srgbClr val="92D050"/>
                  </a:gs>
                  <a:gs pos="99000">
                    <a:srgbClr val="517F40"/>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endParaRPr>
              </a:p>
            </p:txBody>
          </p:sp>
          <p:sp>
            <p:nvSpPr>
              <p:cNvPr id="42" name="椭圆 19"/>
              <p:cNvSpPr/>
              <p:nvPr/>
            </p:nvSpPr>
            <p:spPr>
              <a:xfrm>
                <a:off x="6975143" y="2072357"/>
                <a:ext cx="1111514" cy="1111514"/>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cxnSp>
          <p:nvCxnSpPr>
            <p:cNvPr id="43" name="直接连接符 26"/>
            <p:cNvCxnSpPr>
              <a:stCxn id="27" idx="7"/>
              <a:endCxn id="30" idx="2"/>
            </p:cNvCxnSpPr>
            <p:nvPr/>
          </p:nvCxnSpPr>
          <p:spPr>
            <a:xfrm flipV="1">
              <a:off x="5473764" y="2739705"/>
              <a:ext cx="1331005" cy="446107"/>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28"/>
            <p:cNvCxnSpPr>
              <a:stCxn id="27" idx="5"/>
              <a:endCxn id="33" idx="2"/>
            </p:cNvCxnSpPr>
            <p:nvPr/>
          </p:nvCxnSpPr>
          <p:spPr>
            <a:xfrm>
              <a:off x="5473764" y="4231924"/>
              <a:ext cx="1331005" cy="58964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33"/>
            <p:cNvCxnSpPr>
              <a:stCxn id="33" idx="5"/>
              <a:endCxn id="39" idx="2"/>
            </p:cNvCxnSpPr>
            <p:nvPr/>
          </p:nvCxnSpPr>
          <p:spPr>
            <a:xfrm>
              <a:off x="8067537" y="5344623"/>
              <a:ext cx="1510647" cy="488778"/>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36"/>
            <p:cNvCxnSpPr>
              <a:stCxn id="30" idx="7"/>
              <a:endCxn id="36" idx="2"/>
            </p:cNvCxnSpPr>
            <p:nvPr/>
          </p:nvCxnSpPr>
          <p:spPr>
            <a:xfrm flipV="1">
              <a:off x="8067537" y="1795595"/>
              <a:ext cx="1492366" cy="421054"/>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7" name="直接连接符 39"/>
            <p:cNvCxnSpPr>
              <a:stCxn id="30" idx="6"/>
              <a:endCxn id="42" idx="1"/>
            </p:cNvCxnSpPr>
            <p:nvPr/>
          </p:nvCxnSpPr>
          <p:spPr>
            <a:xfrm>
              <a:off x="8284194" y="2739705"/>
              <a:ext cx="1492366" cy="455894"/>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9"/>
            <p:cNvCxnSpPr>
              <a:stCxn id="33" idx="6"/>
              <a:endCxn id="42" idx="3"/>
            </p:cNvCxnSpPr>
            <p:nvPr/>
          </p:nvCxnSpPr>
          <p:spPr>
            <a:xfrm flipV="1">
              <a:off x="8284194" y="4241711"/>
              <a:ext cx="1492366" cy="57985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54" name="Group 53"/>
            <p:cNvGrpSpPr/>
            <p:nvPr/>
          </p:nvGrpSpPr>
          <p:grpSpPr>
            <a:xfrm>
              <a:off x="7318780" y="2466934"/>
              <a:ext cx="464344" cy="465138"/>
              <a:chOff x="7287419" y="3505994"/>
              <a:chExt cx="464344" cy="465138"/>
            </a:xfrm>
            <a:solidFill>
              <a:schemeClr val="bg2"/>
            </a:solidFill>
          </p:grpSpPr>
          <p:sp>
            <p:nvSpPr>
              <p:cNvPr id="55" name="AutoShape 37"/>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lumMod val="75000"/>
                      <a:lumOff val="25000"/>
                    </a:schemeClr>
                  </a:solidFill>
                  <a:sym typeface="Gill Sans" charset="0"/>
                </a:endParaRPr>
              </a:p>
            </p:txBody>
          </p:sp>
          <p:sp>
            <p:nvSpPr>
              <p:cNvPr id="56" name="AutoShape 38"/>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lumMod val="75000"/>
                      <a:lumOff val="25000"/>
                    </a:schemeClr>
                  </a:solidFill>
                  <a:sym typeface="Gill Sans" charset="0"/>
                </a:endParaRPr>
              </a:p>
            </p:txBody>
          </p:sp>
          <p:sp>
            <p:nvSpPr>
              <p:cNvPr id="57" name="AutoShape 39"/>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lumMod val="75000"/>
                      <a:lumOff val="25000"/>
                    </a:schemeClr>
                  </a:solidFill>
                  <a:sym typeface="Gill Sans" charset="0"/>
                </a:endParaRPr>
              </a:p>
            </p:txBody>
          </p:sp>
          <p:sp>
            <p:nvSpPr>
              <p:cNvPr id="58" name="AutoShape 40"/>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lumMod val="75000"/>
                      <a:lumOff val="25000"/>
                    </a:schemeClr>
                  </a:solidFill>
                  <a:sym typeface="Gill Sans" charset="0"/>
                </a:endParaRPr>
              </a:p>
            </p:txBody>
          </p:sp>
          <p:sp>
            <p:nvSpPr>
              <p:cNvPr id="59" name="AutoShape 41"/>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lumMod val="75000"/>
                      <a:lumOff val="25000"/>
                    </a:schemeClr>
                  </a:solidFill>
                  <a:sym typeface="Gill Sans" charset="0"/>
                </a:endParaRPr>
              </a:p>
            </p:txBody>
          </p:sp>
          <p:sp>
            <p:nvSpPr>
              <p:cNvPr id="60" name="AutoShape 42"/>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lumMod val="75000"/>
                      <a:lumOff val="25000"/>
                    </a:schemeClr>
                  </a:solidFill>
                  <a:sym typeface="Gill Sans" charset="0"/>
                </a:endParaRPr>
              </a:p>
            </p:txBody>
          </p:sp>
        </p:grpSp>
        <p:grpSp>
          <p:nvGrpSpPr>
            <p:cNvPr id="61" name="Group 60"/>
            <p:cNvGrpSpPr/>
            <p:nvPr/>
          </p:nvGrpSpPr>
          <p:grpSpPr>
            <a:xfrm>
              <a:off x="10116319" y="1540183"/>
              <a:ext cx="406400" cy="464344"/>
              <a:chOff x="9174163" y="2577307"/>
              <a:chExt cx="406400" cy="464344"/>
            </a:xfrm>
            <a:solidFill>
              <a:schemeClr val="bg2"/>
            </a:solidFill>
          </p:grpSpPr>
          <p:sp>
            <p:nvSpPr>
              <p:cNvPr id="62" name="AutoShape 48"/>
              <p:cNvSpPr/>
              <p:nvPr/>
            </p:nvSpPr>
            <p:spPr bwMode="auto">
              <a:xfrm>
                <a:off x="9174163" y="2577307"/>
                <a:ext cx="406400"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63" name="AutoShape 49"/>
              <p:cNvSpPr/>
              <p:nvPr/>
            </p:nvSpPr>
            <p:spPr bwMode="auto">
              <a:xfrm>
                <a:off x="9493250" y="294005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64" name="AutoShape 50"/>
              <p:cNvSpPr/>
              <p:nvPr/>
            </p:nvSpPr>
            <p:spPr bwMode="auto">
              <a:xfrm>
                <a:off x="9493250" y="285273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65" name="AutoShape 51"/>
              <p:cNvSpPr/>
              <p:nvPr/>
            </p:nvSpPr>
            <p:spPr bwMode="auto">
              <a:xfrm>
                <a:off x="9493250" y="276542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grpSp>
        <p:grpSp>
          <p:nvGrpSpPr>
            <p:cNvPr id="66" name="Group 65"/>
            <p:cNvGrpSpPr/>
            <p:nvPr/>
          </p:nvGrpSpPr>
          <p:grpSpPr>
            <a:xfrm>
              <a:off x="10085724" y="5601229"/>
              <a:ext cx="464344" cy="464344"/>
              <a:chOff x="7287419" y="2577307"/>
              <a:chExt cx="464344" cy="464344"/>
            </a:xfrm>
            <a:solidFill>
              <a:schemeClr val="bg2"/>
            </a:solidFill>
          </p:grpSpPr>
          <p:sp>
            <p:nvSpPr>
              <p:cNvPr id="67" name="AutoShape 56"/>
              <p:cNvSpPr/>
              <p:nvPr/>
            </p:nvSpPr>
            <p:spPr bwMode="auto">
              <a:xfrm>
                <a:off x="7287419"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68" name="AutoShape 57"/>
              <p:cNvSpPr/>
              <p:nvPr/>
            </p:nvSpPr>
            <p:spPr bwMode="auto">
              <a:xfrm>
                <a:off x="7606507"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69" name="AutoShape 58"/>
              <p:cNvSpPr/>
              <p:nvPr/>
            </p:nvSpPr>
            <p:spPr bwMode="auto">
              <a:xfrm>
                <a:off x="7446963" y="2577307"/>
                <a:ext cx="14525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grpSp>
        <p:sp>
          <p:nvSpPr>
            <p:cNvPr id="70" name="AutoShape 59"/>
            <p:cNvSpPr/>
            <p:nvPr/>
          </p:nvSpPr>
          <p:spPr bwMode="auto">
            <a:xfrm>
              <a:off x="10053191" y="3477647"/>
              <a:ext cx="465138" cy="464344"/>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2"/>
            </a:solid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lumMod val="75000"/>
                    <a:lumOff val="25000"/>
                  </a:schemeClr>
                </a:solidFill>
                <a:sym typeface="Gill Sans" charset="0"/>
              </a:endParaRPr>
            </a:p>
          </p:txBody>
        </p:sp>
        <p:grpSp>
          <p:nvGrpSpPr>
            <p:cNvPr id="71" name="Group 70"/>
            <p:cNvGrpSpPr/>
            <p:nvPr/>
          </p:nvGrpSpPr>
          <p:grpSpPr>
            <a:xfrm>
              <a:off x="7310068" y="4603682"/>
              <a:ext cx="465138" cy="435769"/>
              <a:chOff x="5368132" y="3540125"/>
              <a:chExt cx="465138" cy="435769"/>
            </a:xfrm>
            <a:solidFill>
              <a:schemeClr val="bg2"/>
            </a:solidFill>
          </p:grpSpPr>
          <p:sp>
            <p:nvSpPr>
              <p:cNvPr id="72"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73"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grpSp>
        <p:grpSp>
          <p:nvGrpSpPr>
            <p:cNvPr id="74" name="Group 73"/>
            <p:cNvGrpSpPr/>
            <p:nvPr/>
          </p:nvGrpSpPr>
          <p:grpSpPr>
            <a:xfrm>
              <a:off x="4718139" y="3513208"/>
              <a:ext cx="465138" cy="391319"/>
              <a:chOff x="5368132" y="2625725"/>
              <a:chExt cx="465138" cy="391319"/>
            </a:xfrm>
            <a:solidFill>
              <a:schemeClr val="bg2"/>
            </a:solidFill>
          </p:grpSpPr>
          <p:sp>
            <p:nvSpPr>
              <p:cNvPr id="75"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76"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77"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grpSp>
      </p:grpSp>
      <p:grpSp>
        <p:nvGrpSpPr>
          <p:cNvPr id="78" name="Group 77"/>
          <p:cNvGrpSpPr/>
          <p:nvPr/>
        </p:nvGrpSpPr>
        <p:grpSpPr>
          <a:xfrm>
            <a:off x="383314" y="1494771"/>
            <a:ext cx="4841213" cy="1087258"/>
            <a:chOff x="6630572" y="2115313"/>
            <a:chExt cx="4841213" cy="1087258"/>
          </a:xfrm>
        </p:grpSpPr>
        <p:sp>
          <p:nvSpPr>
            <p:cNvPr id="79" name="TextBox 78"/>
            <p:cNvSpPr txBox="1"/>
            <p:nvPr/>
          </p:nvSpPr>
          <p:spPr>
            <a:xfrm>
              <a:off x="6630572" y="2336619"/>
              <a:ext cx="720069" cy="646331"/>
            </a:xfrm>
            <a:prstGeom prst="rect">
              <a:avLst/>
            </a:prstGeom>
            <a:noFill/>
          </p:spPr>
          <p:txBody>
            <a:bodyPr wrap="none" rtlCol="0">
              <a:spAutoFit/>
            </a:bodyPr>
            <a:lstStyle/>
            <a:p>
              <a:r>
                <a:rPr lang="en-US" sz="3600" b="1" smtClean="0">
                  <a:solidFill>
                    <a:schemeClr val="tx1">
                      <a:lumMod val="75000"/>
                      <a:lumOff val="25000"/>
                    </a:schemeClr>
                  </a:solidFill>
                  <a:latin typeface="+mj-lt"/>
                </a:rPr>
                <a:t>01</a:t>
              </a:r>
            </a:p>
          </p:txBody>
        </p:sp>
        <p:grpSp>
          <p:nvGrpSpPr>
            <p:cNvPr id="80" name="Group 79"/>
            <p:cNvGrpSpPr/>
            <p:nvPr/>
          </p:nvGrpSpPr>
          <p:grpSpPr>
            <a:xfrm>
              <a:off x="7350641" y="2115313"/>
              <a:ext cx="4121144" cy="1087258"/>
              <a:chOff x="7594109" y="2408729"/>
              <a:chExt cx="4121144" cy="1087258"/>
            </a:xfrm>
          </p:grpSpPr>
          <p:sp>
            <p:nvSpPr>
              <p:cNvPr id="81" name="Rectangle 80"/>
              <p:cNvSpPr/>
              <p:nvPr/>
            </p:nvSpPr>
            <p:spPr>
              <a:xfrm>
                <a:off x="7594109" y="2757323"/>
                <a:ext cx="4121144" cy="738664"/>
              </a:xfrm>
              <a:prstGeom prst="rect">
                <a:avLst/>
              </a:prstGeom>
            </p:spPr>
            <p:txBody>
              <a:bodyPr wrap="square">
                <a:spAutoFit/>
              </a:bodyPr>
              <a:lstStyle/>
              <a:p>
                <a:r>
                  <a:rPr lang="en-GB" sz="1400">
                    <a:solidFill>
                      <a:schemeClr val="tx1">
                        <a:lumMod val="75000"/>
                        <a:lumOff val="25000"/>
                      </a:schemeClr>
                    </a:solidFill>
                  </a:rPr>
                  <a:t>Lorem ipsum dolor sit amet, consectetuer adipiscing elit, sed diam nonummy nibh euismod tincidunt ut laoreet dolore magna aliquam erat volutpat. </a:t>
                </a:r>
              </a:p>
            </p:txBody>
          </p:sp>
          <p:sp>
            <p:nvSpPr>
              <p:cNvPr id="82" name="TextBox 81"/>
              <p:cNvSpPr txBox="1"/>
              <p:nvPr/>
            </p:nvSpPr>
            <p:spPr>
              <a:xfrm>
                <a:off x="7594109" y="2408729"/>
                <a:ext cx="1603772" cy="400110"/>
              </a:xfrm>
              <a:prstGeom prst="rect">
                <a:avLst/>
              </a:prstGeom>
              <a:noFill/>
            </p:spPr>
            <p:txBody>
              <a:bodyPr wrap="none" rtlCol="0">
                <a:spAutoFit/>
              </a:bodyPr>
              <a:lstStyle/>
              <a:p>
                <a:r>
                  <a:rPr lang="en-US" sz="2000" b="1" smtClean="0">
                    <a:solidFill>
                      <a:schemeClr val="tx1">
                        <a:lumMod val="75000"/>
                        <a:lumOff val="25000"/>
                      </a:schemeClr>
                    </a:solidFill>
                  </a:rPr>
                  <a:t>Web Analysis</a:t>
                </a:r>
              </a:p>
            </p:txBody>
          </p:sp>
        </p:grpSp>
      </p:grpSp>
      <p:grpSp>
        <p:nvGrpSpPr>
          <p:cNvPr id="83" name="Group 82"/>
          <p:cNvGrpSpPr/>
          <p:nvPr/>
        </p:nvGrpSpPr>
        <p:grpSpPr>
          <a:xfrm>
            <a:off x="383314" y="2778599"/>
            <a:ext cx="4841213" cy="1087258"/>
            <a:chOff x="6630572" y="2115313"/>
            <a:chExt cx="4841213" cy="1087258"/>
          </a:xfrm>
        </p:grpSpPr>
        <p:sp>
          <p:nvSpPr>
            <p:cNvPr id="84" name="TextBox 83"/>
            <p:cNvSpPr txBox="1"/>
            <p:nvPr/>
          </p:nvSpPr>
          <p:spPr>
            <a:xfrm>
              <a:off x="6630572" y="2336619"/>
              <a:ext cx="720069" cy="646331"/>
            </a:xfrm>
            <a:prstGeom prst="rect">
              <a:avLst/>
            </a:prstGeom>
            <a:noFill/>
          </p:spPr>
          <p:txBody>
            <a:bodyPr wrap="none" rtlCol="0">
              <a:spAutoFit/>
            </a:bodyPr>
            <a:lstStyle/>
            <a:p>
              <a:r>
                <a:rPr lang="en-US" sz="3600" b="1" smtClean="0">
                  <a:solidFill>
                    <a:schemeClr val="tx1">
                      <a:lumMod val="75000"/>
                      <a:lumOff val="25000"/>
                    </a:schemeClr>
                  </a:solidFill>
                  <a:latin typeface="+mj-lt"/>
                </a:rPr>
                <a:t>02</a:t>
              </a:r>
            </a:p>
          </p:txBody>
        </p:sp>
        <p:grpSp>
          <p:nvGrpSpPr>
            <p:cNvPr id="85" name="Group 84"/>
            <p:cNvGrpSpPr/>
            <p:nvPr/>
          </p:nvGrpSpPr>
          <p:grpSpPr>
            <a:xfrm>
              <a:off x="7350641" y="2115313"/>
              <a:ext cx="4121144" cy="1087258"/>
              <a:chOff x="7594109" y="2408729"/>
              <a:chExt cx="4121144" cy="1087258"/>
            </a:xfrm>
          </p:grpSpPr>
          <p:sp>
            <p:nvSpPr>
              <p:cNvPr id="86" name="Rectangle 85"/>
              <p:cNvSpPr/>
              <p:nvPr/>
            </p:nvSpPr>
            <p:spPr>
              <a:xfrm>
                <a:off x="7594109" y="2757323"/>
                <a:ext cx="4121144" cy="738664"/>
              </a:xfrm>
              <a:prstGeom prst="rect">
                <a:avLst/>
              </a:prstGeom>
            </p:spPr>
            <p:txBody>
              <a:bodyPr wrap="square">
                <a:spAutoFit/>
              </a:bodyPr>
              <a:lstStyle/>
              <a:p>
                <a:r>
                  <a:rPr lang="en-GB" sz="1400">
                    <a:solidFill>
                      <a:schemeClr val="tx1">
                        <a:lumMod val="75000"/>
                        <a:lumOff val="25000"/>
                      </a:schemeClr>
                    </a:solidFill>
                  </a:rPr>
                  <a:t>Lorem ipsum dolor sit amet, consectetuer adipiscing elit, sed diam nonummy nibh euismod tincidunt ut laoreet dolore magna aliquam erat volutpat. </a:t>
                </a:r>
              </a:p>
            </p:txBody>
          </p:sp>
          <p:sp>
            <p:nvSpPr>
              <p:cNvPr id="87" name="TextBox 86"/>
              <p:cNvSpPr txBox="1"/>
              <p:nvPr/>
            </p:nvSpPr>
            <p:spPr>
              <a:xfrm>
                <a:off x="7594109" y="2408729"/>
                <a:ext cx="1693156" cy="400110"/>
              </a:xfrm>
              <a:prstGeom prst="rect">
                <a:avLst/>
              </a:prstGeom>
              <a:noFill/>
            </p:spPr>
            <p:txBody>
              <a:bodyPr wrap="none" rtlCol="0">
                <a:spAutoFit/>
              </a:bodyPr>
              <a:lstStyle/>
              <a:p>
                <a:r>
                  <a:rPr lang="en-US" sz="2000" b="1" smtClean="0">
                    <a:solidFill>
                      <a:schemeClr val="tx1">
                        <a:lumMod val="75000"/>
                        <a:lumOff val="25000"/>
                      </a:schemeClr>
                    </a:solidFill>
                  </a:rPr>
                  <a:t>TV Production</a:t>
                </a:r>
              </a:p>
            </p:txBody>
          </p:sp>
        </p:grpSp>
      </p:grpSp>
      <p:grpSp>
        <p:nvGrpSpPr>
          <p:cNvPr id="88" name="Group 87"/>
          <p:cNvGrpSpPr/>
          <p:nvPr/>
        </p:nvGrpSpPr>
        <p:grpSpPr>
          <a:xfrm>
            <a:off x="383314" y="4064112"/>
            <a:ext cx="4841213" cy="1087258"/>
            <a:chOff x="6630572" y="2115313"/>
            <a:chExt cx="4841213" cy="1087258"/>
          </a:xfrm>
        </p:grpSpPr>
        <p:sp>
          <p:nvSpPr>
            <p:cNvPr id="89" name="TextBox 88"/>
            <p:cNvSpPr txBox="1"/>
            <p:nvPr/>
          </p:nvSpPr>
          <p:spPr>
            <a:xfrm>
              <a:off x="6630572" y="2336619"/>
              <a:ext cx="720069" cy="646331"/>
            </a:xfrm>
            <a:prstGeom prst="rect">
              <a:avLst/>
            </a:prstGeom>
            <a:noFill/>
          </p:spPr>
          <p:txBody>
            <a:bodyPr wrap="none" rtlCol="0">
              <a:spAutoFit/>
            </a:bodyPr>
            <a:lstStyle/>
            <a:p>
              <a:r>
                <a:rPr lang="en-US" sz="3600" b="1" smtClean="0">
                  <a:solidFill>
                    <a:schemeClr val="tx1">
                      <a:lumMod val="75000"/>
                      <a:lumOff val="25000"/>
                    </a:schemeClr>
                  </a:solidFill>
                  <a:latin typeface="+mj-lt"/>
                </a:rPr>
                <a:t>03</a:t>
              </a:r>
            </a:p>
          </p:txBody>
        </p:sp>
        <p:grpSp>
          <p:nvGrpSpPr>
            <p:cNvPr id="90" name="Group 89"/>
            <p:cNvGrpSpPr/>
            <p:nvPr/>
          </p:nvGrpSpPr>
          <p:grpSpPr>
            <a:xfrm>
              <a:off x="7350641" y="2115313"/>
              <a:ext cx="4121144" cy="1087258"/>
              <a:chOff x="7594109" y="2408729"/>
              <a:chExt cx="4121144" cy="1087258"/>
            </a:xfrm>
          </p:grpSpPr>
          <p:sp>
            <p:nvSpPr>
              <p:cNvPr id="91" name="Rectangle 90"/>
              <p:cNvSpPr/>
              <p:nvPr/>
            </p:nvSpPr>
            <p:spPr>
              <a:xfrm>
                <a:off x="7594109" y="2757323"/>
                <a:ext cx="4121144" cy="738664"/>
              </a:xfrm>
              <a:prstGeom prst="rect">
                <a:avLst/>
              </a:prstGeom>
            </p:spPr>
            <p:txBody>
              <a:bodyPr wrap="square">
                <a:spAutoFit/>
              </a:bodyPr>
              <a:lstStyle/>
              <a:p>
                <a:r>
                  <a:rPr lang="en-GB" sz="1400">
                    <a:solidFill>
                      <a:schemeClr val="tx1">
                        <a:lumMod val="75000"/>
                        <a:lumOff val="25000"/>
                      </a:schemeClr>
                    </a:solidFill>
                  </a:rPr>
                  <a:t>Lorem ipsum dolor sit amet, consectetuer adipiscing elit, sed diam nonummy nibh euismod tincidunt ut laoreet dolore magna aliquam erat volutpat. </a:t>
                </a:r>
              </a:p>
            </p:txBody>
          </p:sp>
          <p:sp>
            <p:nvSpPr>
              <p:cNvPr id="92" name="TextBox 91"/>
              <p:cNvSpPr txBox="1"/>
              <p:nvPr/>
            </p:nvSpPr>
            <p:spPr>
              <a:xfrm>
                <a:off x="7594109" y="2408729"/>
                <a:ext cx="1542410" cy="400110"/>
              </a:xfrm>
              <a:prstGeom prst="rect">
                <a:avLst/>
              </a:prstGeom>
              <a:noFill/>
            </p:spPr>
            <p:txBody>
              <a:bodyPr wrap="none" rtlCol="0">
                <a:spAutoFit/>
              </a:bodyPr>
              <a:lstStyle/>
              <a:p>
                <a:r>
                  <a:rPr lang="en-US" sz="2000" b="1" smtClean="0">
                    <a:solidFill>
                      <a:schemeClr val="tx1">
                        <a:lumMod val="75000"/>
                        <a:lumOff val="25000"/>
                      </a:schemeClr>
                    </a:solidFill>
                  </a:rPr>
                  <a:t>Social Media</a:t>
                </a:r>
              </a:p>
            </p:txBody>
          </p:sp>
        </p:grpSp>
      </p:grpSp>
    </p:spTree>
  </p:cSld>
  <p:clrMapOvr>
    <a:masterClrMapping/>
  </p:clrMapOvr>
  <p:transition advTm="3463">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ppt_x</p:attrName>
                                        </p:attrNameLst>
                                      </p:cBhvr>
                                      <p:tavLst>
                                        <p:tav tm="0">
                                          <p:val>
                                            <p:strVal val="#ppt_x-#ppt_w*1.125000"/>
                                          </p:val>
                                        </p:tav>
                                        <p:tav tm="100000">
                                          <p:val>
                                            <p:strVal val="#ppt_x"/>
                                          </p:val>
                                        </p:tav>
                                      </p:tavLst>
                                    </p:anim>
                                    <p:animEffect transition="in" filter="wipe(right)">
                                      <p:cBhvr>
                                        <p:cTn id="8" dur="500"/>
                                        <p:tgtEl>
                                          <p:spTgt spid="15"/>
                                        </p:tgtEl>
                                      </p:cBhvr>
                                    </p:animEffect>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98"/>
                                        </p:tgtEl>
                                        <p:attrNameLst>
                                          <p:attrName>style.visibility</p:attrName>
                                        </p:attrNameLst>
                                      </p:cBhvr>
                                      <p:to>
                                        <p:strVal val="visible"/>
                                      </p:to>
                                    </p:set>
                                    <p:animEffect transition="in" filter="fade">
                                      <p:cBhvr>
                                        <p:cTn id="12" dur="1000"/>
                                        <p:tgtEl>
                                          <p:spTgt spid="98"/>
                                        </p:tgtEl>
                                      </p:cBhvr>
                                    </p:animEffect>
                                    <p:anim calcmode="lin" valueType="num">
                                      <p:cBhvr>
                                        <p:cTn id="13" dur="1000" fill="hold"/>
                                        <p:tgtEl>
                                          <p:spTgt spid="98"/>
                                        </p:tgtEl>
                                        <p:attrNameLst>
                                          <p:attrName>ppt_x</p:attrName>
                                        </p:attrNameLst>
                                      </p:cBhvr>
                                      <p:tavLst>
                                        <p:tav tm="0">
                                          <p:val>
                                            <p:strVal val="#ppt_x"/>
                                          </p:val>
                                        </p:tav>
                                        <p:tav tm="100000">
                                          <p:val>
                                            <p:strVal val="#ppt_x"/>
                                          </p:val>
                                        </p:tav>
                                      </p:tavLst>
                                    </p:anim>
                                    <p:anim calcmode="lin" valueType="num">
                                      <p:cBhvr>
                                        <p:cTn id="14" dur="1000" fill="hold"/>
                                        <p:tgtEl>
                                          <p:spTgt spid="98"/>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10" presetClass="entr" presetSubtype="0" fill="hold" nodeType="afterEffect">
                                  <p:stCondLst>
                                    <p:cond delay="0"/>
                                  </p:stCondLst>
                                  <p:childTnLst>
                                    <p:set>
                                      <p:cBhvr>
                                        <p:cTn id="17" dur="1" fill="hold">
                                          <p:stCondLst>
                                            <p:cond delay="0"/>
                                          </p:stCondLst>
                                        </p:cTn>
                                        <p:tgtEl>
                                          <p:spTgt spid="78"/>
                                        </p:tgtEl>
                                        <p:attrNameLst>
                                          <p:attrName>style.visibility</p:attrName>
                                        </p:attrNameLst>
                                      </p:cBhvr>
                                      <p:to>
                                        <p:strVal val="visible"/>
                                      </p:to>
                                    </p:set>
                                    <p:animEffect transition="in" filter="fade">
                                      <p:cBhvr>
                                        <p:cTn id="18" dur="500"/>
                                        <p:tgtEl>
                                          <p:spTgt spid="78"/>
                                        </p:tgtEl>
                                      </p:cBhvr>
                                    </p:animEffect>
                                  </p:childTnLst>
                                </p:cTn>
                              </p:par>
                            </p:childTnLst>
                          </p:cTn>
                        </p:par>
                        <p:par>
                          <p:cTn id="19" fill="hold">
                            <p:stCondLst>
                              <p:cond delay="2000"/>
                            </p:stCondLst>
                            <p:childTnLst>
                              <p:par>
                                <p:cTn id="20" presetID="10" presetClass="entr" presetSubtype="0" fill="hold" nodeType="afterEffect">
                                  <p:stCondLst>
                                    <p:cond delay="0"/>
                                  </p:stCondLst>
                                  <p:childTnLst>
                                    <p:set>
                                      <p:cBhvr>
                                        <p:cTn id="21" dur="1" fill="hold">
                                          <p:stCondLst>
                                            <p:cond delay="0"/>
                                          </p:stCondLst>
                                        </p:cTn>
                                        <p:tgtEl>
                                          <p:spTgt spid="83"/>
                                        </p:tgtEl>
                                        <p:attrNameLst>
                                          <p:attrName>style.visibility</p:attrName>
                                        </p:attrNameLst>
                                      </p:cBhvr>
                                      <p:to>
                                        <p:strVal val="visible"/>
                                      </p:to>
                                    </p:set>
                                    <p:animEffect transition="in" filter="fade">
                                      <p:cBhvr>
                                        <p:cTn id="22" dur="500"/>
                                        <p:tgtEl>
                                          <p:spTgt spid="83"/>
                                        </p:tgtEl>
                                      </p:cBhvr>
                                    </p:animEffect>
                                  </p:childTnLst>
                                </p:cTn>
                              </p:par>
                            </p:childTnLst>
                          </p:cTn>
                        </p:par>
                        <p:par>
                          <p:cTn id="23" fill="hold">
                            <p:stCondLst>
                              <p:cond delay="2500"/>
                            </p:stCondLst>
                            <p:childTnLst>
                              <p:par>
                                <p:cTn id="24" presetID="10" presetClass="entr" presetSubtype="0" fill="hold" nodeType="afterEffect">
                                  <p:stCondLst>
                                    <p:cond delay="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3" cstate="print"/>
          <a:stretch>
            <a:fillRect/>
          </a:stretch>
        </a:blipFill>
        <a:effectLst/>
      </p:bgPr>
    </p:bg>
    <p:spTree>
      <p:nvGrpSpPr>
        <p:cNvPr id="1" name=""/>
        <p:cNvGrpSpPr/>
        <p:nvPr/>
      </p:nvGrpSpPr>
      <p:grpSpPr>
        <a:xfrm>
          <a:off x="0" y="0"/>
          <a:ext cx="0" cy="0"/>
          <a:chOff x="0" y="0"/>
          <a:chExt cx="0" cy="0"/>
        </a:xfrm>
      </p:grpSpPr>
      <p:sp>
        <p:nvSpPr>
          <p:cNvPr id="5" name="TextBox 4"/>
          <p:cNvSpPr txBox="1"/>
          <p:nvPr/>
        </p:nvSpPr>
        <p:spPr>
          <a:xfrm>
            <a:off x="3918585" y="2733040"/>
            <a:ext cx="3662045" cy="594360"/>
          </a:xfrm>
          <a:prstGeom prst="rect">
            <a:avLst/>
          </a:prstGeom>
          <a:noFill/>
        </p:spPr>
        <p:txBody>
          <a:bodyPr wrap="square" rtlCol="0">
            <a:spAutoFit/>
          </a:bodyPr>
          <a:lstStyle/>
          <a:p>
            <a:pPr algn="l"/>
            <a:r>
              <a:rPr sz="3300" b="1" smtClean="0">
                <a:solidFill>
                  <a:srgbClr val="517F40"/>
                </a:solidFill>
                <a:latin typeface="黑体" panose="02010600030101010101" charset="-122"/>
                <a:ea typeface="黑体" panose="02010600030101010101" charset="-122"/>
              </a:rPr>
              <a:t>单击此处添加标题</a:t>
            </a:r>
          </a:p>
        </p:txBody>
      </p:sp>
      <p:sp>
        <p:nvSpPr>
          <p:cNvPr id="9" name="Rectangle 8"/>
          <p:cNvSpPr/>
          <p:nvPr/>
        </p:nvSpPr>
        <p:spPr>
          <a:xfrm>
            <a:off x="3902710" y="3212465"/>
            <a:ext cx="5767705" cy="1069340"/>
          </a:xfrm>
          <a:prstGeom prst="rect">
            <a:avLst/>
          </a:prstGeom>
        </p:spPr>
        <p:txBody>
          <a:bodyPr wrap="square">
            <a:spAutoFit/>
          </a:bodyPr>
          <a:lstStyle/>
          <a:p>
            <a:pPr algn="l"/>
            <a:r>
              <a:rPr lang="zh-CN" altLang="en-GB" sz="1600" smtClean="0">
                <a:solidFill>
                  <a:srgbClr val="517F40"/>
                </a:solidFill>
                <a:sym typeface="+mn-ea"/>
              </a:rPr>
              <a:t>·</a:t>
            </a:r>
            <a:r>
              <a:rPr lang="en-GB" sz="1600" smtClean="0">
                <a:solidFill>
                  <a:srgbClr val="517F40"/>
                </a:solidFill>
                <a:sym typeface="+mn-ea"/>
              </a:rPr>
              <a:t>单击此处添加标题  </a:t>
            </a:r>
            <a:r>
              <a:rPr lang="zh-CN" altLang="en-GB" sz="1600" smtClean="0">
                <a:solidFill>
                  <a:srgbClr val="517F40"/>
                </a:solidFill>
                <a:sym typeface="+mn-ea"/>
              </a:rPr>
              <a:t>·</a:t>
            </a:r>
            <a:r>
              <a:rPr lang="en-GB" sz="1600" smtClean="0">
                <a:solidFill>
                  <a:srgbClr val="517F40"/>
                </a:solidFill>
                <a:sym typeface="+mn-ea"/>
              </a:rPr>
              <a:t>单击此处添加标题</a:t>
            </a:r>
          </a:p>
          <a:p>
            <a:pPr algn="l"/>
            <a:r>
              <a:rPr lang="zh-CN" altLang="en-GB" sz="1600" smtClean="0">
                <a:solidFill>
                  <a:srgbClr val="517F40"/>
                </a:solidFill>
                <a:sym typeface="+mn-ea"/>
              </a:rPr>
              <a:t>·</a:t>
            </a:r>
            <a:r>
              <a:rPr lang="en-GB" sz="1600" smtClean="0">
                <a:solidFill>
                  <a:srgbClr val="517F40"/>
                </a:solidFill>
                <a:sym typeface="+mn-ea"/>
              </a:rPr>
              <a:t>单击此处添加标题  </a:t>
            </a:r>
            <a:r>
              <a:rPr lang="zh-CN" altLang="en-GB" sz="1600" smtClean="0">
                <a:solidFill>
                  <a:srgbClr val="517F40"/>
                </a:solidFill>
                <a:sym typeface="+mn-ea"/>
              </a:rPr>
              <a:t>·</a:t>
            </a:r>
            <a:r>
              <a:rPr lang="en-GB" sz="1600" smtClean="0">
                <a:solidFill>
                  <a:srgbClr val="517F40"/>
                </a:solidFill>
                <a:sym typeface="+mn-ea"/>
              </a:rPr>
              <a:t>单击此处添加标题</a:t>
            </a:r>
            <a:endParaRPr lang="en-GB" sz="1600" smtClean="0">
              <a:solidFill>
                <a:srgbClr val="517F40"/>
              </a:solidFill>
            </a:endParaRPr>
          </a:p>
          <a:p>
            <a:pPr algn="l"/>
            <a:endParaRPr lang="en-GB" sz="1600" smtClean="0">
              <a:solidFill>
                <a:srgbClr val="517F40"/>
              </a:solidFill>
            </a:endParaRPr>
          </a:p>
          <a:p>
            <a:pPr algn="l"/>
            <a:endParaRPr lang="en-GB" sz="1600" smtClean="0">
              <a:solidFill>
                <a:srgbClr val="517F40"/>
              </a:solidFill>
            </a:endParaRPr>
          </a:p>
        </p:txBody>
      </p:sp>
    </p:spTree>
  </p:cSld>
  <p:clrMapOvr>
    <a:masterClrMapping/>
  </p:clrMapOvr>
  <p:transition advTm="2247">
    <p:checke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180847" y="481776"/>
            <a:ext cx="3027680" cy="518160"/>
          </a:xfrm>
          <a:prstGeom prst="rect">
            <a:avLst/>
          </a:prstGeom>
          <a:noFill/>
        </p:spPr>
        <p:txBody>
          <a:bodyPr wrap="none" rtlCol="0">
            <a:spAutoFit/>
          </a:bodyPr>
          <a:lstStyle/>
          <a:p>
            <a:pPr algn="l"/>
            <a:r>
              <a:rPr lang="en-US" sz="2800" smtClean="0">
                <a:solidFill>
                  <a:schemeClr val="tx1">
                    <a:lumMod val="75000"/>
                    <a:lumOff val="25000"/>
                  </a:schemeClr>
                </a:solidFill>
                <a:latin typeface="黑体" panose="02010600030101010101" charset="-122"/>
                <a:ea typeface="黑体" panose="02010600030101010101" charset="-122"/>
              </a:rPr>
              <a:t>单击此处添加标题</a:t>
            </a:r>
          </a:p>
        </p:txBody>
      </p:sp>
      <p:grpSp>
        <p:nvGrpSpPr>
          <p:cNvPr id="48" name="Group 47"/>
          <p:cNvGrpSpPr/>
          <p:nvPr/>
        </p:nvGrpSpPr>
        <p:grpSpPr>
          <a:xfrm>
            <a:off x="3668560" y="1579829"/>
            <a:ext cx="4854880" cy="3698341"/>
            <a:chOff x="3668560" y="1579829"/>
            <a:chExt cx="4854880" cy="3698341"/>
          </a:xfrm>
        </p:grpSpPr>
        <p:grpSp>
          <p:nvGrpSpPr>
            <p:cNvPr id="7" name="Group 6"/>
            <p:cNvGrpSpPr/>
            <p:nvPr/>
          </p:nvGrpSpPr>
          <p:grpSpPr>
            <a:xfrm>
              <a:off x="3668560" y="1579829"/>
              <a:ext cx="4854880" cy="3698341"/>
              <a:chOff x="2541984" y="721629"/>
              <a:chExt cx="7108031" cy="5414740"/>
            </a:xfrm>
          </p:grpSpPr>
          <p:sp>
            <p:nvSpPr>
              <p:cNvPr id="8" name="Freeform 7"/>
              <p:cNvSpPr/>
              <p:nvPr/>
            </p:nvSpPr>
            <p:spPr>
              <a:xfrm>
                <a:off x="2541984" y="721629"/>
                <a:ext cx="1974453" cy="1974453"/>
              </a:xfrm>
              <a:custGeom>
                <a:avLst/>
                <a:gdLst>
                  <a:gd name="connsiteX0" fmla="*/ 0 w 1974453"/>
                  <a:gd name="connsiteY0" fmla="*/ 987227 h 1974453"/>
                  <a:gd name="connsiteX1" fmla="*/ 987227 w 1974453"/>
                  <a:gd name="connsiteY1" fmla="*/ 0 h 1974453"/>
                  <a:gd name="connsiteX2" fmla="*/ 1974454 w 1974453"/>
                  <a:gd name="connsiteY2" fmla="*/ 987227 h 1974453"/>
                  <a:gd name="connsiteX3" fmla="*/ 987227 w 1974453"/>
                  <a:gd name="connsiteY3" fmla="*/ 1974454 h 1974453"/>
                  <a:gd name="connsiteX4" fmla="*/ 0 w 1974453"/>
                  <a:gd name="connsiteY4" fmla="*/ 987227 h 19744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74453" h="1974453">
                    <a:moveTo>
                      <a:pt x="0" y="987227"/>
                    </a:moveTo>
                    <a:cubicBezTo>
                      <a:pt x="0" y="441997"/>
                      <a:pt x="441997" y="0"/>
                      <a:pt x="987227" y="0"/>
                    </a:cubicBezTo>
                    <a:cubicBezTo>
                      <a:pt x="1532457" y="0"/>
                      <a:pt x="1974454" y="441997"/>
                      <a:pt x="1974454" y="987227"/>
                    </a:cubicBezTo>
                    <a:cubicBezTo>
                      <a:pt x="1974454" y="1532457"/>
                      <a:pt x="1532457" y="1974454"/>
                      <a:pt x="987227" y="1974454"/>
                    </a:cubicBezTo>
                    <a:cubicBezTo>
                      <a:pt x="441997" y="1974454"/>
                      <a:pt x="0" y="1532457"/>
                      <a:pt x="0" y="987227"/>
                    </a:cubicBezTo>
                    <a:close/>
                  </a:path>
                </a:pathLst>
              </a:custGeom>
              <a:gradFill>
                <a:gsLst>
                  <a:gs pos="0">
                    <a:srgbClr val="92D050"/>
                  </a:gs>
                  <a:gs pos="99000">
                    <a:srgbClr val="517F40"/>
                  </a:gs>
                </a:gsLst>
                <a:path path="circle">
                  <a:fillToRect l="50000" t="50000" r="50000" b="50000"/>
                </a:path>
                <a:tileRect/>
              </a:gra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45032" tIns="345032" rIns="345032" bIns="345032" numCol="1" spcCol="1270" anchor="ctr" anchorCtr="0">
                <a:noAutofit/>
              </a:bodyPr>
              <a:lstStyle/>
              <a:p>
                <a:pPr lvl="0" algn="ctr" defTabSz="1955800">
                  <a:lnSpc>
                    <a:spcPct val="90000"/>
                  </a:lnSpc>
                  <a:spcBef>
                    <a:spcPct val="0"/>
                  </a:spcBef>
                  <a:spcAft>
                    <a:spcPct val="35000"/>
                  </a:spcAft>
                </a:pPr>
                <a:endParaRPr lang="en-GB" sz="4400" kern="1200">
                  <a:solidFill>
                    <a:schemeClr val="bg1">
                      <a:lumMod val="50000"/>
                    </a:schemeClr>
                  </a:solidFill>
                </a:endParaRPr>
              </a:p>
            </p:txBody>
          </p:sp>
          <p:sp>
            <p:nvSpPr>
              <p:cNvPr id="9" name="Freeform 8"/>
              <p:cNvSpPr/>
              <p:nvPr/>
            </p:nvSpPr>
            <p:spPr>
              <a:xfrm>
                <a:off x="2956619" y="2856408"/>
                <a:ext cx="1145182" cy="1145182"/>
              </a:xfrm>
              <a:custGeom>
                <a:avLst/>
                <a:gdLst>
                  <a:gd name="connsiteX0" fmla="*/ 151794 w 1145182"/>
                  <a:gd name="connsiteY0" fmla="*/ 437918 h 1145182"/>
                  <a:gd name="connsiteX1" fmla="*/ 437918 w 1145182"/>
                  <a:gd name="connsiteY1" fmla="*/ 437918 h 1145182"/>
                  <a:gd name="connsiteX2" fmla="*/ 437918 w 1145182"/>
                  <a:gd name="connsiteY2" fmla="*/ 151794 h 1145182"/>
                  <a:gd name="connsiteX3" fmla="*/ 707264 w 1145182"/>
                  <a:gd name="connsiteY3" fmla="*/ 151794 h 1145182"/>
                  <a:gd name="connsiteX4" fmla="*/ 707264 w 1145182"/>
                  <a:gd name="connsiteY4" fmla="*/ 437918 h 1145182"/>
                  <a:gd name="connsiteX5" fmla="*/ 993388 w 1145182"/>
                  <a:gd name="connsiteY5" fmla="*/ 437918 h 1145182"/>
                  <a:gd name="connsiteX6" fmla="*/ 993388 w 1145182"/>
                  <a:gd name="connsiteY6" fmla="*/ 707264 h 1145182"/>
                  <a:gd name="connsiteX7" fmla="*/ 707264 w 1145182"/>
                  <a:gd name="connsiteY7" fmla="*/ 707264 h 1145182"/>
                  <a:gd name="connsiteX8" fmla="*/ 707264 w 1145182"/>
                  <a:gd name="connsiteY8" fmla="*/ 993388 h 1145182"/>
                  <a:gd name="connsiteX9" fmla="*/ 437918 w 1145182"/>
                  <a:gd name="connsiteY9" fmla="*/ 993388 h 1145182"/>
                  <a:gd name="connsiteX10" fmla="*/ 437918 w 1145182"/>
                  <a:gd name="connsiteY10" fmla="*/ 707264 h 1145182"/>
                  <a:gd name="connsiteX11" fmla="*/ 151794 w 1145182"/>
                  <a:gd name="connsiteY11" fmla="*/ 707264 h 1145182"/>
                  <a:gd name="connsiteX12" fmla="*/ 151794 w 1145182"/>
                  <a:gd name="connsiteY12" fmla="*/ 437918 h 1145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45182" h="1145182">
                    <a:moveTo>
                      <a:pt x="151794" y="437918"/>
                    </a:moveTo>
                    <a:lnTo>
                      <a:pt x="437918" y="437918"/>
                    </a:lnTo>
                    <a:lnTo>
                      <a:pt x="437918" y="151794"/>
                    </a:lnTo>
                    <a:lnTo>
                      <a:pt x="707264" y="151794"/>
                    </a:lnTo>
                    <a:lnTo>
                      <a:pt x="707264" y="437918"/>
                    </a:lnTo>
                    <a:lnTo>
                      <a:pt x="993388" y="437918"/>
                    </a:lnTo>
                    <a:lnTo>
                      <a:pt x="993388" y="707264"/>
                    </a:lnTo>
                    <a:lnTo>
                      <a:pt x="707264" y="707264"/>
                    </a:lnTo>
                    <a:lnTo>
                      <a:pt x="707264" y="993388"/>
                    </a:lnTo>
                    <a:lnTo>
                      <a:pt x="437918" y="993388"/>
                    </a:lnTo>
                    <a:lnTo>
                      <a:pt x="437918" y="707264"/>
                    </a:lnTo>
                    <a:lnTo>
                      <a:pt x="151794" y="707264"/>
                    </a:lnTo>
                    <a:lnTo>
                      <a:pt x="151794" y="437918"/>
                    </a:lnTo>
                    <a:close/>
                  </a:path>
                </a:pathLst>
              </a:custGeom>
              <a:solidFill>
                <a:schemeClr val="bg1">
                  <a:lumMod val="7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51794" tIns="437918" rIns="151794" bIns="437918" numCol="1" spcCol="1270" anchor="ctr" anchorCtr="0">
                <a:noAutofit/>
              </a:bodyPr>
              <a:lstStyle/>
              <a:p>
                <a:pPr lvl="0" algn="ctr" defTabSz="844550">
                  <a:lnSpc>
                    <a:spcPct val="90000"/>
                  </a:lnSpc>
                  <a:spcBef>
                    <a:spcPct val="0"/>
                  </a:spcBef>
                  <a:spcAft>
                    <a:spcPct val="35000"/>
                  </a:spcAft>
                </a:pPr>
                <a:endParaRPr lang="en-GB" sz="1900" kern="1200">
                  <a:solidFill>
                    <a:schemeClr val="bg1">
                      <a:lumMod val="50000"/>
                    </a:schemeClr>
                  </a:solidFill>
                </a:endParaRPr>
              </a:p>
            </p:txBody>
          </p:sp>
          <p:sp>
            <p:nvSpPr>
              <p:cNvPr id="10" name="Freeform 9"/>
              <p:cNvSpPr/>
              <p:nvPr/>
            </p:nvSpPr>
            <p:spPr>
              <a:xfrm>
                <a:off x="2541984" y="4161916"/>
                <a:ext cx="1974453" cy="1974453"/>
              </a:xfrm>
              <a:custGeom>
                <a:avLst/>
                <a:gdLst>
                  <a:gd name="connsiteX0" fmla="*/ 0 w 1974453"/>
                  <a:gd name="connsiteY0" fmla="*/ 987227 h 1974453"/>
                  <a:gd name="connsiteX1" fmla="*/ 987227 w 1974453"/>
                  <a:gd name="connsiteY1" fmla="*/ 0 h 1974453"/>
                  <a:gd name="connsiteX2" fmla="*/ 1974454 w 1974453"/>
                  <a:gd name="connsiteY2" fmla="*/ 987227 h 1974453"/>
                  <a:gd name="connsiteX3" fmla="*/ 987227 w 1974453"/>
                  <a:gd name="connsiteY3" fmla="*/ 1974454 h 1974453"/>
                  <a:gd name="connsiteX4" fmla="*/ 0 w 1974453"/>
                  <a:gd name="connsiteY4" fmla="*/ 987227 h 19744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74453" h="1974453">
                    <a:moveTo>
                      <a:pt x="0" y="987227"/>
                    </a:moveTo>
                    <a:cubicBezTo>
                      <a:pt x="0" y="441997"/>
                      <a:pt x="441997" y="0"/>
                      <a:pt x="987227" y="0"/>
                    </a:cubicBezTo>
                    <a:cubicBezTo>
                      <a:pt x="1532457" y="0"/>
                      <a:pt x="1974454" y="441997"/>
                      <a:pt x="1974454" y="987227"/>
                    </a:cubicBezTo>
                    <a:cubicBezTo>
                      <a:pt x="1974454" y="1532457"/>
                      <a:pt x="1532457" y="1974454"/>
                      <a:pt x="987227" y="1974454"/>
                    </a:cubicBezTo>
                    <a:cubicBezTo>
                      <a:pt x="441997" y="1974454"/>
                      <a:pt x="0" y="1532457"/>
                      <a:pt x="0" y="987227"/>
                    </a:cubicBezTo>
                    <a:close/>
                  </a:path>
                </a:pathLst>
              </a:custGeom>
              <a:gradFill>
                <a:gsLst>
                  <a:gs pos="0">
                    <a:srgbClr val="92D050"/>
                  </a:gs>
                  <a:gs pos="99000">
                    <a:srgbClr val="517F40"/>
                  </a:gs>
                </a:gsLst>
                <a:path path="circle">
                  <a:fillToRect l="50000" t="50000" r="50000" b="50000"/>
                </a:path>
                <a:tileRect/>
              </a:gra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45032" tIns="345032" rIns="345032" bIns="345032" numCol="1" spcCol="1270" anchor="ctr" anchorCtr="0">
                <a:noAutofit/>
              </a:bodyPr>
              <a:lstStyle/>
              <a:p>
                <a:pPr lvl="0" algn="ctr" defTabSz="1955800">
                  <a:lnSpc>
                    <a:spcPct val="90000"/>
                  </a:lnSpc>
                  <a:spcBef>
                    <a:spcPct val="0"/>
                  </a:spcBef>
                  <a:spcAft>
                    <a:spcPct val="35000"/>
                  </a:spcAft>
                </a:pPr>
                <a:endParaRPr lang="en-GB" sz="4400" kern="1200">
                  <a:solidFill>
                    <a:schemeClr val="bg1">
                      <a:lumMod val="50000"/>
                    </a:schemeClr>
                  </a:solidFill>
                </a:endParaRPr>
              </a:p>
            </p:txBody>
          </p:sp>
          <p:sp>
            <p:nvSpPr>
              <p:cNvPr id="11" name="Freeform 10"/>
              <p:cNvSpPr/>
              <p:nvPr/>
            </p:nvSpPr>
            <p:spPr>
              <a:xfrm>
                <a:off x="4812605" y="3061751"/>
                <a:ext cx="627876" cy="734496"/>
              </a:xfrm>
              <a:custGeom>
                <a:avLst/>
                <a:gdLst>
                  <a:gd name="connsiteX0" fmla="*/ 0 w 627876"/>
                  <a:gd name="connsiteY0" fmla="*/ 146899 h 734496"/>
                  <a:gd name="connsiteX1" fmla="*/ 313938 w 627876"/>
                  <a:gd name="connsiteY1" fmla="*/ 146899 h 734496"/>
                  <a:gd name="connsiteX2" fmla="*/ 313938 w 627876"/>
                  <a:gd name="connsiteY2" fmla="*/ 0 h 734496"/>
                  <a:gd name="connsiteX3" fmla="*/ 627876 w 627876"/>
                  <a:gd name="connsiteY3" fmla="*/ 367248 h 734496"/>
                  <a:gd name="connsiteX4" fmla="*/ 313938 w 627876"/>
                  <a:gd name="connsiteY4" fmla="*/ 734496 h 734496"/>
                  <a:gd name="connsiteX5" fmla="*/ 313938 w 627876"/>
                  <a:gd name="connsiteY5" fmla="*/ 587597 h 734496"/>
                  <a:gd name="connsiteX6" fmla="*/ 0 w 627876"/>
                  <a:gd name="connsiteY6" fmla="*/ 587597 h 734496"/>
                  <a:gd name="connsiteX7" fmla="*/ 0 w 627876"/>
                  <a:gd name="connsiteY7" fmla="*/ 146899 h 734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7876" h="734496">
                    <a:moveTo>
                      <a:pt x="0" y="146899"/>
                    </a:moveTo>
                    <a:lnTo>
                      <a:pt x="313938" y="146899"/>
                    </a:lnTo>
                    <a:lnTo>
                      <a:pt x="313938" y="0"/>
                    </a:lnTo>
                    <a:lnTo>
                      <a:pt x="627876" y="367248"/>
                    </a:lnTo>
                    <a:lnTo>
                      <a:pt x="313938" y="734496"/>
                    </a:lnTo>
                    <a:lnTo>
                      <a:pt x="313938" y="587597"/>
                    </a:lnTo>
                    <a:lnTo>
                      <a:pt x="0" y="587597"/>
                    </a:lnTo>
                    <a:lnTo>
                      <a:pt x="0" y="146899"/>
                    </a:lnTo>
                    <a:close/>
                  </a:path>
                </a:pathLst>
              </a:custGeom>
              <a:solidFill>
                <a:schemeClr val="bg1">
                  <a:lumMod val="7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146899" rIns="188363" bIns="146899" numCol="1" spcCol="1270" anchor="ctr" anchorCtr="0">
                <a:noAutofit/>
              </a:bodyPr>
              <a:lstStyle/>
              <a:p>
                <a:pPr lvl="0" algn="ctr" defTabSz="1377950">
                  <a:lnSpc>
                    <a:spcPct val="90000"/>
                  </a:lnSpc>
                  <a:spcBef>
                    <a:spcPct val="0"/>
                  </a:spcBef>
                  <a:spcAft>
                    <a:spcPct val="35000"/>
                  </a:spcAft>
                </a:pPr>
                <a:endParaRPr lang="en-GB" sz="3100" kern="1200">
                  <a:solidFill>
                    <a:schemeClr val="bg1">
                      <a:lumMod val="50000"/>
                    </a:schemeClr>
                  </a:solidFill>
                </a:endParaRPr>
              </a:p>
            </p:txBody>
          </p:sp>
          <p:sp>
            <p:nvSpPr>
              <p:cNvPr id="12" name="Freeform 11"/>
              <p:cNvSpPr/>
              <p:nvPr/>
            </p:nvSpPr>
            <p:spPr>
              <a:xfrm>
                <a:off x="5701109" y="1454546"/>
                <a:ext cx="3948906" cy="3948906"/>
              </a:xfrm>
              <a:custGeom>
                <a:avLst/>
                <a:gdLst>
                  <a:gd name="connsiteX0" fmla="*/ 0 w 3948906"/>
                  <a:gd name="connsiteY0" fmla="*/ 1974453 h 3948906"/>
                  <a:gd name="connsiteX1" fmla="*/ 1974453 w 3948906"/>
                  <a:gd name="connsiteY1" fmla="*/ 0 h 3948906"/>
                  <a:gd name="connsiteX2" fmla="*/ 3948906 w 3948906"/>
                  <a:gd name="connsiteY2" fmla="*/ 1974453 h 3948906"/>
                  <a:gd name="connsiteX3" fmla="*/ 1974453 w 3948906"/>
                  <a:gd name="connsiteY3" fmla="*/ 3948906 h 3948906"/>
                  <a:gd name="connsiteX4" fmla="*/ 0 w 3948906"/>
                  <a:gd name="connsiteY4" fmla="*/ 1974453 h 3948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8906" h="3948906">
                    <a:moveTo>
                      <a:pt x="0" y="1974453"/>
                    </a:moveTo>
                    <a:cubicBezTo>
                      <a:pt x="0" y="883993"/>
                      <a:pt x="883993" y="0"/>
                      <a:pt x="1974453" y="0"/>
                    </a:cubicBezTo>
                    <a:cubicBezTo>
                      <a:pt x="3064913" y="0"/>
                      <a:pt x="3948906" y="883993"/>
                      <a:pt x="3948906" y="1974453"/>
                    </a:cubicBezTo>
                    <a:cubicBezTo>
                      <a:pt x="3948906" y="3064913"/>
                      <a:pt x="3064913" y="3948906"/>
                      <a:pt x="1974453" y="3948906"/>
                    </a:cubicBezTo>
                    <a:cubicBezTo>
                      <a:pt x="883993" y="3948906"/>
                      <a:pt x="0" y="3064913"/>
                      <a:pt x="0" y="1974453"/>
                    </a:cubicBezTo>
                    <a:close/>
                  </a:path>
                </a:pathLst>
              </a:custGeom>
              <a:gradFill>
                <a:gsLst>
                  <a:gs pos="0">
                    <a:srgbClr val="92D050"/>
                  </a:gs>
                  <a:gs pos="99000">
                    <a:srgbClr val="517F40"/>
                  </a:gs>
                </a:gsLst>
                <a:path path="circle">
                  <a:fillToRect l="50000" t="50000" r="50000" b="50000"/>
                </a:path>
                <a:tileRect/>
              </a:gra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60854" tIns="660854" rIns="660854" bIns="660854" numCol="1" spcCol="1270" anchor="ctr" anchorCtr="0">
                <a:noAutofit/>
              </a:bodyPr>
              <a:lstStyle/>
              <a:p>
                <a:pPr lvl="0" algn="ctr" defTabSz="2889250">
                  <a:lnSpc>
                    <a:spcPct val="90000"/>
                  </a:lnSpc>
                  <a:spcBef>
                    <a:spcPct val="0"/>
                  </a:spcBef>
                  <a:spcAft>
                    <a:spcPct val="35000"/>
                  </a:spcAft>
                </a:pPr>
                <a:endParaRPr lang="en-GB" sz="6500" kern="1200">
                  <a:solidFill>
                    <a:schemeClr val="bg1">
                      <a:lumMod val="50000"/>
                    </a:schemeClr>
                  </a:solidFill>
                </a:endParaRPr>
              </a:p>
            </p:txBody>
          </p:sp>
        </p:grpSp>
        <p:grpSp>
          <p:nvGrpSpPr>
            <p:cNvPr id="2" name="Group 14"/>
            <p:cNvGrpSpPr/>
            <p:nvPr/>
          </p:nvGrpSpPr>
          <p:grpSpPr>
            <a:xfrm>
              <a:off x="4110676" y="4371312"/>
              <a:ext cx="464344" cy="465138"/>
              <a:chOff x="9145588" y="4435475"/>
              <a:chExt cx="464344" cy="465138"/>
            </a:xfrm>
            <a:solidFill>
              <a:schemeClr val="bg2"/>
            </a:solidFill>
          </p:grpSpPr>
          <p:sp>
            <p:nvSpPr>
              <p:cNvPr id="16"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bg1">
                      <a:lumMod val="50000"/>
                    </a:schemeClr>
                  </a:solidFill>
                  <a:sym typeface="Gill Sans" charset="0"/>
                </a:endParaRPr>
              </a:p>
            </p:txBody>
          </p:sp>
          <p:sp>
            <p:nvSpPr>
              <p:cNvPr id="17"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bg1">
                      <a:lumMod val="50000"/>
                    </a:schemeClr>
                  </a:solidFill>
                  <a:sym typeface="Gill Sans" charset="0"/>
                </a:endParaRPr>
              </a:p>
            </p:txBody>
          </p:sp>
          <p:sp>
            <p:nvSpPr>
              <p:cNvPr id="18"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bg1">
                      <a:lumMod val="50000"/>
                    </a:schemeClr>
                  </a:solidFill>
                  <a:sym typeface="Gill Sans" charset="0"/>
                </a:endParaRPr>
              </a:p>
            </p:txBody>
          </p:sp>
          <p:sp>
            <p:nvSpPr>
              <p:cNvPr id="19"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bg1">
                      <a:lumMod val="50000"/>
                    </a:schemeClr>
                  </a:solidFill>
                  <a:sym typeface="Gill Sans" charset="0"/>
                </a:endParaRPr>
              </a:p>
            </p:txBody>
          </p:sp>
          <p:sp>
            <p:nvSpPr>
              <p:cNvPr id="20"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bg1">
                      <a:lumMod val="50000"/>
                    </a:schemeClr>
                  </a:solidFill>
                  <a:sym typeface="Gill Sans" charset="0"/>
                </a:endParaRPr>
              </a:p>
            </p:txBody>
          </p:sp>
          <p:sp>
            <p:nvSpPr>
              <p:cNvPr id="21"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bg1">
                      <a:lumMod val="50000"/>
                    </a:schemeClr>
                  </a:solidFill>
                  <a:sym typeface="Gill Sans" charset="0"/>
                </a:endParaRPr>
              </a:p>
            </p:txBody>
          </p:sp>
          <p:sp>
            <p:nvSpPr>
              <p:cNvPr id="22"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bg1">
                      <a:lumMod val="50000"/>
                    </a:schemeClr>
                  </a:solidFill>
                  <a:sym typeface="Gill Sans" charset="0"/>
                </a:endParaRPr>
              </a:p>
            </p:txBody>
          </p:sp>
          <p:sp>
            <p:nvSpPr>
              <p:cNvPr id="23"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bg1">
                      <a:lumMod val="50000"/>
                    </a:schemeClr>
                  </a:solidFill>
                  <a:sym typeface="Gill Sans" charset="0"/>
                </a:endParaRPr>
              </a:p>
            </p:txBody>
          </p:sp>
          <p:sp>
            <p:nvSpPr>
              <p:cNvPr id="24"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bg1">
                      <a:lumMod val="50000"/>
                    </a:schemeClr>
                  </a:solidFill>
                  <a:sym typeface="Gill Sans" charset="0"/>
                </a:endParaRPr>
              </a:p>
            </p:txBody>
          </p:sp>
        </p:grpSp>
        <p:grpSp>
          <p:nvGrpSpPr>
            <p:cNvPr id="25" name="Group 24"/>
            <p:cNvGrpSpPr/>
            <p:nvPr/>
          </p:nvGrpSpPr>
          <p:grpSpPr>
            <a:xfrm>
              <a:off x="6893934" y="2647479"/>
              <a:ext cx="561856" cy="561856"/>
              <a:chOff x="8216107" y="1647825"/>
              <a:chExt cx="464344" cy="464344"/>
            </a:xfrm>
            <a:solidFill>
              <a:schemeClr val="bg2"/>
            </a:solidFill>
          </p:grpSpPr>
          <p:sp>
            <p:nvSpPr>
              <p:cNvPr id="26" name="AutoShape 81"/>
              <p:cNvSpPr/>
              <p:nvPr/>
            </p:nvSpPr>
            <p:spPr bwMode="auto">
              <a:xfrm>
                <a:off x="8216107" y="164782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bg1">
                      <a:lumMod val="50000"/>
                    </a:schemeClr>
                  </a:solidFill>
                  <a:effectLst>
                    <a:outerShdw blurRad="38100" dist="38100" dir="2700000" algn="tl">
                      <a:srgbClr val="000000"/>
                    </a:outerShdw>
                  </a:effectLst>
                  <a:latin typeface="Gill Sans" charset="0"/>
                  <a:sym typeface="Gill Sans" charset="0"/>
                </a:endParaRPr>
              </a:p>
            </p:txBody>
          </p:sp>
          <p:sp>
            <p:nvSpPr>
              <p:cNvPr id="27" name="AutoShape 82"/>
              <p:cNvSpPr/>
              <p:nvPr/>
            </p:nvSpPr>
            <p:spPr bwMode="auto">
              <a:xfrm>
                <a:off x="8259763" y="202485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bg1">
                      <a:lumMod val="50000"/>
                    </a:schemeClr>
                  </a:solidFill>
                  <a:effectLst>
                    <a:outerShdw blurRad="38100" dist="38100" dir="2700000" algn="tl">
                      <a:srgbClr val="000000"/>
                    </a:outerShdw>
                  </a:effectLst>
                  <a:latin typeface="Gill Sans" charset="0"/>
                  <a:sym typeface="Gill Sans" charset="0"/>
                </a:endParaRPr>
              </a:p>
            </p:txBody>
          </p:sp>
        </p:grpSp>
        <p:grpSp>
          <p:nvGrpSpPr>
            <p:cNvPr id="28" name="Group 27"/>
            <p:cNvGrpSpPr/>
            <p:nvPr/>
          </p:nvGrpSpPr>
          <p:grpSpPr>
            <a:xfrm>
              <a:off x="4110676" y="2021946"/>
              <a:ext cx="464344" cy="464344"/>
              <a:chOff x="4439444" y="1652588"/>
              <a:chExt cx="464344" cy="464344"/>
            </a:xfrm>
            <a:solidFill>
              <a:schemeClr val="bg2"/>
            </a:solidFill>
          </p:grpSpPr>
          <p:sp>
            <p:nvSpPr>
              <p:cNvPr id="29"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bg1">
                      <a:lumMod val="50000"/>
                    </a:schemeClr>
                  </a:solidFill>
                  <a:sym typeface="Gill Sans" charset="0"/>
                </a:endParaRPr>
              </a:p>
            </p:txBody>
          </p:sp>
          <p:sp>
            <p:nvSpPr>
              <p:cNvPr id="30"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bg1">
                      <a:lumMod val="50000"/>
                    </a:schemeClr>
                  </a:solidFill>
                  <a:sym typeface="Gill Sans" charset="0"/>
                </a:endParaRPr>
              </a:p>
            </p:txBody>
          </p:sp>
          <p:sp>
            <p:nvSpPr>
              <p:cNvPr id="31"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bg1">
                      <a:lumMod val="50000"/>
                    </a:schemeClr>
                  </a:solidFill>
                  <a:sym typeface="Gill Sans" charset="0"/>
                </a:endParaRPr>
              </a:p>
            </p:txBody>
          </p:sp>
        </p:grpSp>
        <p:sp>
          <p:nvSpPr>
            <p:cNvPr id="33" name="Rectangle 32"/>
            <p:cNvSpPr/>
            <p:nvPr/>
          </p:nvSpPr>
          <p:spPr>
            <a:xfrm>
              <a:off x="6042477" y="3393345"/>
              <a:ext cx="2264770" cy="954107"/>
            </a:xfrm>
            <a:prstGeom prst="rect">
              <a:avLst/>
            </a:prstGeom>
          </p:spPr>
          <p:txBody>
            <a:bodyPr wrap="square">
              <a:spAutoFit/>
            </a:bodyPr>
            <a:lstStyle/>
            <a:p>
              <a:pPr algn="ctr"/>
              <a:r>
                <a:rPr lang="en-GB" sz="1400">
                  <a:solidFill>
                    <a:schemeClr val="bg1"/>
                  </a:solidFill>
                </a:rPr>
                <a:t>Lorem ipsum dolor sit amet, consectetuer adipiscing elit, sed diam nonummy nibh euismod </a:t>
              </a:r>
              <a:r>
                <a:rPr lang="en-GB" sz="1400" smtClean="0">
                  <a:solidFill>
                    <a:schemeClr val="bg1"/>
                  </a:solidFill>
                </a:rPr>
                <a:t>tincidunt</a:t>
              </a:r>
            </a:p>
          </p:txBody>
        </p:sp>
      </p:grpSp>
      <p:grpSp>
        <p:nvGrpSpPr>
          <p:cNvPr id="42" name="Group 41"/>
          <p:cNvGrpSpPr/>
          <p:nvPr/>
        </p:nvGrpSpPr>
        <p:grpSpPr>
          <a:xfrm>
            <a:off x="512464" y="1314574"/>
            <a:ext cx="3048000" cy="1879088"/>
            <a:chOff x="512464" y="1607787"/>
            <a:chExt cx="3048000" cy="1879088"/>
          </a:xfrm>
        </p:grpSpPr>
        <p:sp>
          <p:nvSpPr>
            <p:cNvPr id="34" name="TextBox 33"/>
            <p:cNvSpPr txBox="1"/>
            <p:nvPr/>
          </p:nvSpPr>
          <p:spPr>
            <a:xfrm>
              <a:off x="512796" y="1607787"/>
              <a:ext cx="780983" cy="707886"/>
            </a:xfrm>
            <a:prstGeom prst="rect">
              <a:avLst/>
            </a:prstGeom>
            <a:noFill/>
          </p:spPr>
          <p:txBody>
            <a:bodyPr wrap="none" rtlCol="0">
              <a:spAutoFit/>
            </a:bodyPr>
            <a:lstStyle/>
            <a:p>
              <a:r>
                <a:rPr lang="en-US" sz="4000" b="1" smtClean="0">
                  <a:solidFill>
                    <a:schemeClr val="tx1">
                      <a:lumMod val="75000"/>
                      <a:lumOff val="25000"/>
                    </a:schemeClr>
                  </a:solidFill>
                  <a:latin typeface="+mj-lt"/>
                </a:rPr>
                <a:t>01</a:t>
              </a:r>
            </a:p>
          </p:txBody>
        </p:sp>
        <p:cxnSp>
          <p:nvCxnSpPr>
            <p:cNvPr id="38" name="Straight Connector 37"/>
            <p:cNvCxnSpPr/>
            <p:nvPr/>
          </p:nvCxnSpPr>
          <p:spPr>
            <a:xfrm>
              <a:off x="512796" y="2262357"/>
              <a:ext cx="780983" cy="0"/>
            </a:xfrm>
            <a:prstGeom prst="line">
              <a:avLst/>
            </a:prstGeom>
            <a:ln w="25400">
              <a:solidFill>
                <a:srgbClr val="517F40"/>
              </a:solidFill>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1319770" y="1668003"/>
              <a:ext cx="1512850" cy="707886"/>
            </a:xfrm>
            <a:prstGeom prst="rect">
              <a:avLst/>
            </a:prstGeom>
            <a:noFill/>
          </p:spPr>
          <p:txBody>
            <a:bodyPr wrap="none" rtlCol="0">
              <a:spAutoFit/>
            </a:bodyPr>
            <a:lstStyle/>
            <a:p>
              <a:r>
                <a:rPr lang="en-US" sz="2000" b="1" smtClean="0">
                  <a:solidFill>
                    <a:schemeClr val="tx1">
                      <a:lumMod val="75000"/>
                      <a:lumOff val="25000"/>
                    </a:schemeClr>
                  </a:solidFill>
                </a:rPr>
                <a:t>Music </a:t>
              </a:r>
            </a:p>
            <a:p>
              <a:r>
                <a:rPr lang="en-US" sz="2000" b="1" smtClean="0">
                  <a:solidFill>
                    <a:schemeClr val="tx1">
                      <a:lumMod val="75000"/>
                      <a:lumOff val="25000"/>
                    </a:schemeClr>
                  </a:solidFill>
                </a:rPr>
                <a:t>Introduction</a:t>
              </a:r>
            </a:p>
          </p:txBody>
        </p:sp>
        <p:sp>
          <p:nvSpPr>
            <p:cNvPr id="41" name="Rectangle 40"/>
            <p:cNvSpPr/>
            <p:nvPr/>
          </p:nvSpPr>
          <p:spPr>
            <a:xfrm>
              <a:off x="512464" y="2317324"/>
              <a:ext cx="3048000" cy="1169551"/>
            </a:xfrm>
            <a:prstGeom prst="rect">
              <a:avLst/>
            </a:prstGeom>
          </p:spPr>
          <p:txBody>
            <a:bodyPr wrap="square">
              <a:spAutoFit/>
            </a:bodyPr>
            <a:lstStyle/>
            <a:p>
              <a:r>
                <a:rPr lang="en-GB" sz="1400">
                  <a:solidFill>
                    <a:schemeClr val="tx1">
                      <a:lumMod val="75000"/>
                      <a:lumOff val="25000"/>
                    </a:schemeClr>
                  </a:solidFill>
                </a:rPr>
                <a:t>Lorem ipsum dolor sit amet, consectetuer adipiscing elit, sed diam nonummy nibh euismod tincidunt ut laoreet dolore magna aliquam erat volutpat. </a:t>
              </a:r>
            </a:p>
          </p:txBody>
        </p:sp>
      </p:grpSp>
      <p:grpSp>
        <p:nvGrpSpPr>
          <p:cNvPr id="43" name="Group 42"/>
          <p:cNvGrpSpPr/>
          <p:nvPr/>
        </p:nvGrpSpPr>
        <p:grpSpPr>
          <a:xfrm>
            <a:off x="512464" y="3663940"/>
            <a:ext cx="3048000" cy="1879088"/>
            <a:chOff x="512464" y="1607787"/>
            <a:chExt cx="3048000" cy="1879088"/>
          </a:xfrm>
        </p:grpSpPr>
        <p:sp>
          <p:nvSpPr>
            <p:cNvPr id="44" name="TextBox 43"/>
            <p:cNvSpPr txBox="1"/>
            <p:nvPr/>
          </p:nvSpPr>
          <p:spPr>
            <a:xfrm>
              <a:off x="512796" y="1607787"/>
              <a:ext cx="780983" cy="707886"/>
            </a:xfrm>
            <a:prstGeom prst="rect">
              <a:avLst/>
            </a:prstGeom>
            <a:noFill/>
          </p:spPr>
          <p:txBody>
            <a:bodyPr wrap="none" rtlCol="0">
              <a:spAutoFit/>
            </a:bodyPr>
            <a:lstStyle/>
            <a:p>
              <a:r>
                <a:rPr lang="en-US" sz="4000" b="1" smtClean="0">
                  <a:solidFill>
                    <a:schemeClr val="tx1">
                      <a:lumMod val="75000"/>
                      <a:lumOff val="25000"/>
                    </a:schemeClr>
                  </a:solidFill>
                  <a:latin typeface="+mj-lt"/>
                </a:rPr>
                <a:t>02</a:t>
              </a:r>
            </a:p>
          </p:txBody>
        </p:sp>
        <p:cxnSp>
          <p:nvCxnSpPr>
            <p:cNvPr id="45" name="Straight Connector 44"/>
            <p:cNvCxnSpPr/>
            <p:nvPr/>
          </p:nvCxnSpPr>
          <p:spPr>
            <a:xfrm>
              <a:off x="512796" y="2262357"/>
              <a:ext cx="780983" cy="0"/>
            </a:xfrm>
            <a:prstGeom prst="line">
              <a:avLst/>
            </a:prstGeom>
            <a:ln w="25400">
              <a:solidFill>
                <a:srgbClr val="517F40"/>
              </a:solidFill>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1319770" y="1668003"/>
              <a:ext cx="1512850" cy="707886"/>
            </a:xfrm>
            <a:prstGeom prst="rect">
              <a:avLst/>
            </a:prstGeom>
            <a:noFill/>
          </p:spPr>
          <p:txBody>
            <a:bodyPr wrap="none" rtlCol="0">
              <a:spAutoFit/>
            </a:bodyPr>
            <a:lstStyle/>
            <a:p>
              <a:r>
                <a:rPr lang="en-US" sz="2000" b="1" smtClean="0">
                  <a:solidFill>
                    <a:schemeClr val="tx1">
                      <a:lumMod val="75000"/>
                      <a:lumOff val="25000"/>
                    </a:schemeClr>
                  </a:solidFill>
                </a:rPr>
                <a:t>Music </a:t>
              </a:r>
            </a:p>
            <a:p>
              <a:r>
                <a:rPr lang="en-US" sz="2000" b="1" smtClean="0">
                  <a:solidFill>
                    <a:schemeClr val="tx1">
                      <a:lumMod val="75000"/>
                      <a:lumOff val="25000"/>
                    </a:schemeClr>
                  </a:solidFill>
                </a:rPr>
                <a:t>Introduction</a:t>
              </a:r>
            </a:p>
          </p:txBody>
        </p:sp>
        <p:sp>
          <p:nvSpPr>
            <p:cNvPr id="47" name="Rectangle 46"/>
            <p:cNvSpPr/>
            <p:nvPr/>
          </p:nvSpPr>
          <p:spPr>
            <a:xfrm>
              <a:off x="512464" y="2317324"/>
              <a:ext cx="3048000" cy="1169551"/>
            </a:xfrm>
            <a:prstGeom prst="rect">
              <a:avLst/>
            </a:prstGeom>
          </p:spPr>
          <p:txBody>
            <a:bodyPr wrap="square">
              <a:spAutoFit/>
            </a:bodyPr>
            <a:lstStyle/>
            <a:p>
              <a:r>
                <a:rPr lang="en-GB" sz="1400">
                  <a:solidFill>
                    <a:schemeClr val="tx1">
                      <a:lumMod val="75000"/>
                      <a:lumOff val="25000"/>
                    </a:schemeClr>
                  </a:solidFill>
                </a:rPr>
                <a:t>Lorem ipsum dolor sit amet, consectetuer adipiscing elit, sed diam nonummy nibh euismod tincidunt ut laoreet dolore magna aliquam erat volutpat. </a:t>
              </a:r>
            </a:p>
          </p:txBody>
        </p:sp>
      </p:grpSp>
      <p:grpSp>
        <p:nvGrpSpPr>
          <p:cNvPr id="49" name="Group 48"/>
          <p:cNvGrpSpPr/>
          <p:nvPr/>
        </p:nvGrpSpPr>
        <p:grpSpPr>
          <a:xfrm>
            <a:off x="8830739" y="2436512"/>
            <a:ext cx="3048303" cy="1877818"/>
            <a:chOff x="512796" y="1607787"/>
            <a:chExt cx="3048303" cy="1877818"/>
          </a:xfrm>
        </p:grpSpPr>
        <p:sp>
          <p:nvSpPr>
            <p:cNvPr id="50" name="TextBox 49"/>
            <p:cNvSpPr txBox="1"/>
            <p:nvPr/>
          </p:nvSpPr>
          <p:spPr>
            <a:xfrm>
              <a:off x="512796" y="1607787"/>
              <a:ext cx="780983" cy="707886"/>
            </a:xfrm>
            <a:prstGeom prst="rect">
              <a:avLst/>
            </a:prstGeom>
            <a:noFill/>
          </p:spPr>
          <p:txBody>
            <a:bodyPr wrap="none" rtlCol="0">
              <a:spAutoFit/>
            </a:bodyPr>
            <a:lstStyle/>
            <a:p>
              <a:r>
                <a:rPr lang="en-US" sz="4000" b="1" smtClean="0">
                  <a:solidFill>
                    <a:schemeClr val="tx1">
                      <a:lumMod val="75000"/>
                      <a:lumOff val="25000"/>
                    </a:schemeClr>
                  </a:solidFill>
                  <a:latin typeface="+mj-lt"/>
                </a:rPr>
                <a:t>03</a:t>
              </a:r>
            </a:p>
          </p:txBody>
        </p:sp>
        <p:cxnSp>
          <p:nvCxnSpPr>
            <p:cNvPr id="51" name="Straight Connector 50"/>
            <p:cNvCxnSpPr/>
            <p:nvPr/>
          </p:nvCxnSpPr>
          <p:spPr>
            <a:xfrm>
              <a:off x="512796" y="2262357"/>
              <a:ext cx="780983" cy="0"/>
            </a:xfrm>
            <a:prstGeom prst="line">
              <a:avLst/>
            </a:prstGeom>
            <a:ln w="25400">
              <a:solidFill>
                <a:srgbClr val="517F40"/>
              </a:solidFill>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1319770" y="1668003"/>
              <a:ext cx="1512850" cy="707886"/>
            </a:xfrm>
            <a:prstGeom prst="rect">
              <a:avLst/>
            </a:prstGeom>
            <a:noFill/>
          </p:spPr>
          <p:txBody>
            <a:bodyPr wrap="none" rtlCol="0">
              <a:spAutoFit/>
            </a:bodyPr>
            <a:lstStyle/>
            <a:p>
              <a:r>
                <a:rPr lang="en-US" sz="2000" b="1" smtClean="0">
                  <a:solidFill>
                    <a:schemeClr val="tx1">
                      <a:lumMod val="75000"/>
                      <a:lumOff val="25000"/>
                    </a:schemeClr>
                  </a:solidFill>
                </a:rPr>
                <a:t>Music </a:t>
              </a:r>
            </a:p>
            <a:p>
              <a:r>
                <a:rPr lang="en-US" sz="2000" b="1" smtClean="0">
                  <a:solidFill>
                    <a:schemeClr val="tx1">
                      <a:lumMod val="75000"/>
                      <a:lumOff val="25000"/>
                    </a:schemeClr>
                  </a:solidFill>
                </a:rPr>
                <a:t>Introduction</a:t>
              </a:r>
            </a:p>
          </p:txBody>
        </p:sp>
        <p:sp>
          <p:nvSpPr>
            <p:cNvPr id="53" name="Rectangle 52"/>
            <p:cNvSpPr/>
            <p:nvPr/>
          </p:nvSpPr>
          <p:spPr>
            <a:xfrm>
              <a:off x="513099" y="2316054"/>
              <a:ext cx="3048000" cy="1169551"/>
            </a:xfrm>
            <a:prstGeom prst="rect">
              <a:avLst/>
            </a:prstGeom>
          </p:spPr>
          <p:txBody>
            <a:bodyPr wrap="square">
              <a:spAutoFit/>
            </a:bodyPr>
            <a:lstStyle/>
            <a:p>
              <a:r>
                <a:rPr lang="en-GB" sz="1400">
                  <a:solidFill>
                    <a:schemeClr val="tx1">
                      <a:lumMod val="75000"/>
                      <a:lumOff val="25000"/>
                    </a:schemeClr>
                  </a:solidFill>
                </a:rPr>
                <a:t>Lorem ipsum dolor sit amet, consectetuer adipiscing elit, sed diam nonummy nibh euismod tincidunt ut laoreet dolore magna aliquam erat volutpat. </a:t>
              </a:r>
            </a:p>
          </p:txBody>
        </p:sp>
      </p:grpSp>
    </p:spTree>
  </p:cSld>
  <p:clrMapOvr>
    <a:masterClrMapping/>
  </p:clrMapOvr>
  <p:transition advTm="3634">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ppt_x</p:attrName>
                                        </p:attrNameLst>
                                      </p:cBhvr>
                                      <p:tavLst>
                                        <p:tav tm="0">
                                          <p:val>
                                            <p:strVal val="#ppt_x-#ppt_w*1.125000"/>
                                          </p:val>
                                        </p:tav>
                                        <p:tav tm="100000">
                                          <p:val>
                                            <p:strVal val="#ppt_x"/>
                                          </p:val>
                                        </p:tav>
                                      </p:tavLst>
                                    </p:anim>
                                    <p:animEffect transition="in" filter="wipe(right)">
                                      <p:cBhvr>
                                        <p:cTn id="8" dur="500"/>
                                        <p:tgtEl>
                                          <p:spTgt spid="15"/>
                                        </p:tgtEl>
                                      </p:cBhvr>
                                    </p:animEffect>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fade">
                                      <p:cBhvr>
                                        <p:cTn id="12" dur="1000"/>
                                        <p:tgtEl>
                                          <p:spTgt spid="48"/>
                                        </p:tgtEl>
                                      </p:cBhvr>
                                    </p:animEffect>
                                    <p:anim calcmode="lin" valueType="num">
                                      <p:cBhvr>
                                        <p:cTn id="13" dur="1000" fill="hold"/>
                                        <p:tgtEl>
                                          <p:spTgt spid="48"/>
                                        </p:tgtEl>
                                        <p:attrNameLst>
                                          <p:attrName>ppt_x</p:attrName>
                                        </p:attrNameLst>
                                      </p:cBhvr>
                                      <p:tavLst>
                                        <p:tav tm="0">
                                          <p:val>
                                            <p:strVal val="#ppt_x"/>
                                          </p:val>
                                        </p:tav>
                                        <p:tav tm="100000">
                                          <p:val>
                                            <p:strVal val="#ppt_x"/>
                                          </p:val>
                                        </p:tav>
                                      </p:tavLst>
                                    </p:anim>
                                    <p:anim calcmode="lin" valueType="num">
                                      <p:cBhvr>
                                        <p:cTn id="14" dur="1000" fill="hold"/>
                                        <p:tgtEl>
                                          <p:spTgt spid="48"/>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10" presetClass="entr" presetSubtype="0" fill="hold" nodeType="afterEffect">
                                  <p:stCondLst>
                                    <p:cond delay="0"/>
                                  </p:stCondLst>
                                  <p:childTnLst>
                                    <p:set>
                                      <p:cBhvr>
                                        <p:cTn id="17" dur="1" fill="hold">
                                          <p:stCondLst>
                                            <p:cond delay="0"/>
                                          </p:stCondLst>
                                        </p:cTn>
                                        <p:tgtEl>
                                          <p:spTgt spid="42"/>
                                        </p:tgtEl>
                                        <p:attrNameLst>
                                          <p:attrName>style.visibility</p:attrName>
                                        </p:attrNameLst>
                                      </p:cBhvr>
                                      <p:to>
                                        <p:strVal val="visible"/>
                                      </p:to>
                                    </p:set>
                                    <p:animEffect transition="in" filter="fade">
                                      <p:cBhvr>
                                        <p:cTn id="18" dur="500"/>
                                        <p:tgtEl>
                                          <p:spTgt spid="42"/>
                                        </p:tgtEl>
                                      </p:cBhvr>
                                    </p:animEffect>
                                  </p:childTnLst>
                                </p:cTn>
                              </p:par>
                            </p:childTnLst>
                          </p:cTn>
                        </p:par>
                        <p:par>
                          <p:cTn id="19" fill="hold">
                            <p:stCondLst>
                              <p:cond delay="2000"/>
                            </p:stCondLst>
                            <p:childTnLst>
                              <p:par>
                                <p:cTn id="20" presetID="10" presetClass="entr" presetSubtype="0" fill="hold" nodeType="after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500"/>
                                        <p:tgtEl>
                                          <p:spTgt spid="43"/>
                                        </p:tgtEl>
                                      </p:cBhvr>
                                    </p:animEffect>
                                  </p:childTnLst>
                                </p:cTn>
                              </p:par>
                            </p:childTnLst>
                          </p:cTn>
                        </p:par>
                        <p:par>
                          <p:cTn id="23" fill="hold">
                            <p:stCondLst>
                              <p:cond delay="2500"/>
                            </p:stCondLst>
                            <p:childTnLst>
                              <p:par>
                                <p:cTn id="24" presetID="10" presetClass="entr" presetSubtype="0" fill="hold" nodeType="after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fade">
                                      <p:cBhvr>
                                        <p:cTn id="26"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180847" y="481776"/>
            <a:ext cx="3027680" cy="518160"/>
          </a:xfrm>
          <a:prstGeom prst="rect">
            <a:avLst/>
          </a:prstGeom>
          <a:noFill/>
        </p:spPr>
        <p:txBody>
          <a:bodyPr wrap="none" rtlCol="0">
            <a:spAutoFit/>
          </a:bodyPr>
          <a:lstStyle/>
          <a:p>
            <a:pPr algn="l"/>
            <a:r>
              <a:rPr lang="en-US" sz="2800" smtClean="0">
                <a:solidFill>
                  <a:schemeClr val="bg1">
                    <a:lumMod val="50000"/>
                  </a:schemeClr>
                </a:solidFill>
                <a:latin typeface="黑体" panose="02010600030101010101" charset="-122"/>
                <a:ea typeface="黑体" panose="02010600030101010101" charset="-122"/>
              </a:rPr>
              <a:t>单击此处添加标题</a:t>
            </a:r>
          </a:p>
        </p:txBody>
      </p:sp>
      <p:sp>
        <p:nvSpPr>
          <p:cNvPr id="3" name="矩形 71"/>
          <p:cNvSpPr/>
          <p:nvPr/>
        </p:nvSpPr>
        <p:spPr>
          <a:xfrm rot="18914838">
            <a:off x="3001052" y="2685120"/>
            <a:ext cx="1440000" cy="45719"/>
          </a:xfrm>
          <a:prstGeom prst="rect">
            <a:avLst/>
          </a:prstGeom>
          <a:solidFill>
            <a:sysClr val="window" lastClr="FFFFFF"/>
          </a:soli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66" name="矩形 72"/>
          <p:cNvSpPr/>
          <p:nvPr/>
        </p:nvSpPr>
        <p:spPr>
          <a:xfrm rot="11906377">
            <a:off x="3268749" y="3941755"/>
            <a:ext cx="1440000" cy="45719"/>
          </a:xfrm>
          <a:prstGeom prst="rect">
            <a:avLst/>
          </a:prstGeom>
          <a:solidFill>
            <a:sysClr val="window" lastClr="FFFFFF"/>
          </a:soli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67" name="矩形 73"/>
          <p:cNvSpPr/>
          <p:nvPr/>
        </p:nvSpPr>
        <p:spPr>
          <a:xfrm rot="8485059">
            <a:off x="3580967" y="5280165"/>
            <a:ext cx="1440000" cy="45719"/>
          </a:xfrm>
          <a:prstGeom prst="rect">
            <a:avLst/>
          </a:prstGeom>
          <a:solidFill>
            <a:sysClr val="window" lastClr="FFFFFF"/>
          </a:soli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68" name="矩形 74"/>
          <p:cNvSpPr/>
          <p:nvPr/>
        </p:nvSpPr>
        <p:spPr>
          <a:xfrm rot="3988834">
            <a:off x="2376629" y="4780122"/>
            <a:ext cx="1440000" cy="45719"/>
          </a:xfrm>
          <a:prstGeom prst="rect">
            <a:avLst/>
          </a:prstGeom>
          <a:solidFill>
            <a:sysClr val="window" lastClr="FFFFFF"/>
          </a:soli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69" name="矩形 75"/>
          <p:cNvSpPr/>
          <p:nvPr/>
        </p:nvSpPr>
        <p:spPr>
          <a:xfrm rot="8205281">
            <a:off x="1339449" y="4159755"/>
            <a:ext cx="932428" cy="45719"/>
          </a:xfrm>
          <a:prstGeom prst="rect">
            <a:avLst/>
          </a:prstGeom>
          <a:solidFill>
            <a:sysClr val="window" lastClr="FFFFFF"/>
          </a:soli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70" name="矩形 76"/>
          <p:cNvSpPr/>
          <p:nvPr/>
        </p:nvSpPr>
        <p:spPr>
          <a:xfrm rot="11844564">
            <a:off x="1420729" y="3185945"/>
            <a:ext cx="932428" cy="45719"/>
          </a:xfrm>
          <a:prstGeom prst="rect">
            <a:avLst/>
          </a:prstGeom>
          <a:solidFill>
            <a:sysClr val="window" lastClr="FFFFFF"/>
          </a:soli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71" name="矩形 77"/>
          <p:cNvSpPr/>
          <p:nvPr/>
        </p:nvSpPr>
        <p:spPr>
          <a:xfrm rot="15558037">
            <a:off x="2024491" y="2305832"/>
            <a:ext cx="932428" cy="45719"/>
          </a:xfrm>
          <a:prstGeom prst="rect">
            <a:avLst/>
          </a:prstGeom>
          <a:solidFill>
            <a:sysClr val="window" lastClr="FFFFFF"/>
          </a:soli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72" name="矩形 78"/>
          <p:cNvSpPr/>
          <p:nvPr/>
        </p:nvSpPr>
        <p:spPr>
          <a:xfrm rot="14116530">
            <a:off x="5642525" y="5252645"/>
            <a:ext cx="932428" cy="45719"/>
          </a:xfrm>
          <a:prstGeom prst="rect">
            <a:avLst/>
          </a:prstGeom>
          <a:solidFill>
            <a:sysClr val="window" lastClr="FFFFFF"/>
          </a:soli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73" name="矩形 79"/>
          <p:cNvSpPr/>
          <p:nvPr/>
        </p:nvSpPr>
        <p:spPr>
          <a:xfrm rot="14763572">
            <a:off x="4129405" y="2848847"/>
            <a:ext cx="932428" cy="45719"/>
          </a:xfrm>
          <a:prstGeom prst="rect">
            <a:avLst/>
          </a:prstGeom>
          <a:solidFill>
            <a:sysClr val="window" lastClr="FFFFFF"/>
          </a:soli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74" name="矩形 80"/>
          <p:cNvSpPr/>
          <p:nvPr/>
        </p:nvSpPr>
        <p:spPr>
          <a:xfrm rot="19111680">
            <a:off x="5676144" y="3025061"/>
            <a:ext cx="932428" cy="45719"/>
          </a:xfrm>
          <a:prstGeom prst="rect">
            <a:avLst/>
          </a:prstGeom>
          <a:solidFill>
            <a:sysClr val="window" lastClr="FFFFFF"/>
          </a:soli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75" name="矩形 81"/>
          <p:cNvSpPr/>
          <p:nvPr/>
        </p:nvSpPr>
        <p:spPr>
          <a:xfrm rot="352746">
            <a:off x="6088694" y="4086404"/>
            <a:ext cx="932428" cy="45719"/>
          </a:xfrm>
          <a:prstGeom prst="rect">
            <a:avLst/>
          </a:prstGeom>
          <a:solidFill>
            <a:sysClr val="window" lastClr="FFFFFF"/>
          </a:soli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grpSp>
        <p:nvGrpSpPr>
          <p:cNvPr id="76" name="组合 82"/>
          <p:cNvGrpSpPr/>
          <p:nvPr/>
        </p:nvGrpSpPr>
        <p:grpSpPr>
          <a:xfrm>
            <a:off x="4314282" y="3186690"/>
            <a:ext cx="2012251" cy="1772698"/>
            <a:chOff x="4725636" y="2942531"/>
            <a:chExt cx="2012251" cy="1772698"/>
          </a:xfrm>
        </p:grpSpPr>
        <p:sp>
          <p:nvSpPr>
            <p:cNvPr id="77" name="六边形 83"/>
            <p:cNvSpPr/>
            <p:nvPr/>
          </p:nvSpPr>
          <p:spPr>
            <a:xfrm>
              <a:off x="4725636" y="2942531"/>
              <a:ext cx="2012251" cy="1772698"/>
            </a:xfrm>
            <a:prstGeom prst="hexagon">
              <a:avLst/>
            </a:prstGeom>
            <a:solidFill>
              <a:sysClr val="window" lastClr="FFFFFF">
                <a:lumMod val="95000"/>
              </a:sysClr>
            </a:solidFill>
            <a:ln w="38100" cap="flat" cmpd="sng" algn="ctr">
              <a:solidFill>
                <a:sysClr val="window" lastClr="FFFFFF">
                  <a:lumMod val="95000"/>
                </a:sysClr>
              </a:solidFill>
              <a:prstDash val="solid"/>
            </a:ln>
            <a:effectLst>
              <a:outerShdw blurRad="711200" dist="368300" dir="42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78" name="六边形 84"/>
            <p:cNvSpPr/>
            <p:nvPr/>
          </p:nvSpPr>
          <p:spPr>
            <a:xfrm>
              <a:off x="4793617" y="3002420"/>
              <a:ext cx="1876288" cy="1652921"/>
            </a:xfrm>
            <a:prstGeom prst="hexagon">
              <a:avLst/>
            </a:prstGeom>
            <a:solidFill>
              <a:sysClr val="windowText" lastClr="000000">
                <a:lumMod val="50000"/>
                <a:lumOff val="50000"/>
              </a:sysClr>
            </a:solidFill>
            <a:ln w="19050" cap="flat" cmpd="sng" algn="ctr">
              <a:solidFill>
                <a:sysClr val="window" lastClr="FFFFFF"/>
              </a:solidFill>
              <a:prstDash val="solid"/>
            </a:ln>
            <a:effectLst>
              <a:innerShdw blurRad="114300">
                <a:prstClr val="black"/>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79" name="六边形 85"/>
            <p:cNvSpPr/>
            <p:nvPr/>
          </p:nvSpPr>
          <p:spPr>
            <a:xfrm>
              <a:off x="4903179" y="3098939"/>
              <a:ext cx="1657164" cy="1459883"/>
            </a:xfrm>
            <a:prstGeom prst="hexagon">
              <a:avLst/>
            </a:prstGeom>
            <a:gradFill flip="none" rotWithShape="1">
              <a:gsLst>
                <a:gs pos="0">
                  <a:srgbClr val="92D050"/>
                </a:gs>
                <a:gs pos="99000">
                  <a:srgbClr val="517F40"/>
                </a:gs>
              </a:gsLst>
              <a:path path="circle">
                <a:fillToRect l="50000" t="50000" r="50000" b="50000"/>
              </a:path>
              <a:tileRect/>
            </a:gradFill>
            <a:ln w="19050" cap="flat" cmpd="sng" algn="ctr">
              <a:solidFill>
                <a:sysClr val="window" lastClr="FFFFFF">
                  <a:lumMod val="95000"/>
                </a:sysClr>
              </a:solidFill>
              <a:prstDash val="solid"/>
            </a:ln>
            <a:effectLst>
              <a:outerShdw blurRad="63500" sx="103000" sy="103000" algn="ctr" rotWithShape="0">
                <a:prstClr val="black">
                  <a:alpha val="4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grpSp>
      <p:sp>
        <p:nvSpPr>
          <p:cNvPr id="80" name="椭圆 87"/>
          <p:cNvSpPr/>
          <p:nvPr/>
        </p:nvSpPr>
        <p:spPr>
          <a:xfrm>
            <a:off x="6409502" y="2245068"/>
            <a:ext cx="626639" cy="626639"/>
          </a:xfrm>
          <a:prstGeom prst="ellipse">
            <a:avLst/>
          </a:prstGeom>
          <a:solidFill>
            <a:sysClr val="window" lastClr="FFFFFF">
              <a:lumMod val="95000"/>
            </a:sysClr>
          </a:solidFill>
          <a:ln w="38100" cap="flat" cmpd="sng" algn="ctr">
            <a:solidFill>
              <a:sysClr val="window" lastClr="FFFFFF">
                <a:lumMod val="95000"/>
              </a:sysClr>
            </a:solidFill>
            <a:prstDash val="solid"/>
          </a:ln>
          <a:effectLst>
            <a:outerShdw blurRad="711200" dist="177800" dir="42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81" name="椭圆 88"/>
          <p:cNvSpPr/>
          <p:nvPr/>
        </p:nvSpPr>
        <p:spPr>
          <a:xfrm>
            <a:off x="6445654" y="2281220"/>
            <a:ext cx="554334" cy="554334"/>
          </a:xfrm>
          <a:prstGeom prst="ellipse">
            <a:avLst/>
          </a:prstGeom>
          <a:solidFill>
            <a:srgbClr val="517F40"/>
          </a:solidFill>
          <a:ln w="25400" cap="flat" cmpd="sng" algn="ctr">
            <a:noFill/>
            <a:prstDash val="solid"/>
          </a:ln>
          <a:effectLst>
            <a:innerShdw blurRad="114300">
              <a:prstClr val="black">
                <a:alpha val="75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82" name="椭圆 89"/>
          <p:cNvSpPr/>
          <p:nvPr/>
        </p:nvSpPr>
        <p:spPr>
          <a:xfrm>
            <a:off x="6506821" y="2342387"/>
            <a:ext cx="432000" cy="432000"/>
          </a:xfrm>
          <a:prstGeom prst="ellipse">
            <a:avLst/>
          </a:prstGeom>
          <a:gradFill flip="none" rotWithShape="1">
            <a:gsLst>
              <a:gs pos="0">
                <a:sysClr val="window" lastClr="FFFFFF">
                  <a:lumMod val="95000"/>
                  <a:shade val="67500"/>
                  <a:satMod val="115000"/>
                </a:sysClr>
              </a:gs>
              <a:gs pos="100000">
                <a:sysClr val="window" lastClr="FFFFFF">
                  <a:lumMod val="95000"/>
                  <a:shade val="100000"/>
                  <a:satMod val="115000"/>
                </a:sysClr>
              </a:gs>
            </a:gsLst>
            <a:lin ang="13500000" scaled="1"/>
            <a:tileRect/>
          </a:gradFill>
          <a:ln w="19050" cap="flat" cmpd="sng" algn="ctr">
            <a:solidFill>
              <a:sysClr val="window" lastClr="FFFFFF">
                <a:lumMod val="95000"/>
              </a:sysClr>
            </a:solidFill>
            <a:prstDash val="solid"/>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83" name="椭圆 91"/>
          <p:cNvSpPr/>
          <p:nvPr/>
        </p:nvSpPr>
        <p:spPr>
          <a:xfrm>
            <a:off x="6774367" y="3869087"/>
            <a:ext cx="626639" cy="626639"/>
          </a:xfrm>
          <a:prstGeom prst="ellipse">
            <a:avLst/>
          </a:prstGeom>
          <a:solidFill>
            <a:sysClr val="window" lastClr="FFFFFF">
              <a:lumMod val="95000"/>
            </a:sysClr>
          </a:solidFill>
          <a:ln w="38100" cap="flat" cmpd="sng" algn="ctr">
            <a:solidFill>
              <a:sysClr val="window" lastClr="FFFFFF">
                <a:lumMod val="95000"/>
              </a:sysClr>
            </a:solidFill>
            <a:prstDash val="solid"/>
          </a:ln>
          <a:effectLst>
            <a:outerShdw blurRad="711200" dist="177800" dir="42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84" name="椭圆 92"/>
          <p:cNvSpPr/>
          <p:nvPr/>
        </p:nvSpPr>
        <p:spPr>
          <a:xfrm>
            <a:off x="6810519" y="3905239"/>
            <a:ext cx="554334" cy="554334"/>
          </a:xfrm>
          <a:prstGeom prst="ellipse">
            <a:avLst/>
          </a:prstGeom>
          <a:solidFill>
            <a:srgbClr val="517F40"/>
          </a:solidFill>
          <a:ln w="25400" cap="flat" cmpd="sng" algn="ctr">
            <a:noFill/>
            <a:prstDash val="solid"/>
          </a:ln>
          <a:effectLst>
            <a:innerShdw blurRad="114300">
              <a:prstClr val="black">
                <a:alpha val="75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85" name="椭圆 93"/>
          <p:cNvSpPr/>
          <p:nvPr/>
        </p:nvSpPr>
        <p:spPr>
          <a:xfrm>
            <a:off x="6871686" y="3966406"/>
            <a:ext cx="432000" cy="432000"/>
          </a:xfrm>
          <a:prstGeom prst="ellipse">
            <a:avLst/>
          </a:prstGeom>
          <a:gradFill flip="none" rotWithShape="1">
            <a:gsLst>
              <a:gs pos="0">
                <a:sysClr val="window" lastClr="FFFFFF">
                  <a:lumMod val="95000"/>
                  <a:shade val="67500"/>
                  <a:satMod val="115000"/>
                </a:sysClr>
              </a:gs>
              <a:gs pos="100000">
                <a:sysClr val="window" lastClr="FFFFFF">
                  <a:lumMod val="95000"/>
                  <a:shade val="100000"/>
                  <a:satMod val="115000"/>
                </a:sysClr>
              </a:gs>
            </a:gsLst>
            <a:lin ang="13500000" scaled="1"/>
            <a:tileRect/>
          </a:gradFill>
          <a:ln w="19050" cap="flat" cmpd="sng" algn="ctr">
            <a:solidFill>
              <a:sysClr val="window" lastClr="FFFFFF">
                <a:lumMod val="95000"/>
              </a:sysClr>
            </a:solidFill>
            <a:prstDash val="solid"/>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86" name="椭圆 95"/>
          <p:cNvSpPr/>
          <p:nvPr/>
        </p:nvSpPr>
        <p:spPr>
          <a:xfrm>
            <a:off x="6013213" y="5350776"/>
            <a:ext cx="626639" cy="626639"/>
          </a:xfrm>
          <a:prstGeom prst="ellipse">
            <a:avLst/>
          </a:prstGeom>
          <a:solidFill>
            <a:sysClr val="window" lastClr="FFFFFF">
              <a:lumMod val="95000"/>
            </a:sysClr>
          </a:solidFill>
          <a:ln w="38100" cap="flat" cmpd="sng" algn="ctr">
            <a:solidFill>
              <a:sysClr val="window" lastClr="FFFFFF">
                <a:lumMod val="95000"/>
              </a:sysClr>
            </a:solidFill>
            <a:prstDash val="solid"/>
          </a:ln>
          <a:effectLst>
            <a:outerShdw blurRad="711200" dist="177800" dir="42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87" name="椭圆 96"/>
          <p:cNvSpPr/>
          <p:nvPr/>
        </p:nvSpPr>
        <p:spPr>
          <a:xfrm>
            <a:off x="6048730" y="5386928"/>
            <a:ext cx="554334" cy="554334"/>
          </a:xfrm>
          <a:prstGeom prst="ellipse">
            <a:avLst/>
          </a:prstGeom>
          <a:solidFill>
            <a:srgbClr val="517F40"/>
          </a:solidFill>
          <a:ln w="25400" cap="flat" cmpd="sng" algn="ctr">
            <a:noFill/>
            <a:prstDash val="solid"/>
          </a:ln>
          <a:effectLst>
            <a:innerShdw blurRad="114300">
              <a:prstClr val="black">
                <a:alpha val="75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88" name="椭圆 97"/>
          <p:cNvSpPr/>
          <p:nvPr/>
        </p:nvSpPr>
        <p:spPr>
          <a:xfrm>
            <a:off x="6110532" y="5448095"/>
            <a:ext cx="432000" cy="432000"/>
          </a:xfrm>
          <a:prstGeom prst="ellipse">
            <a:avLst/>
          </a:prstGeom>
          <a:gradFill flip="none" rotWithShape="1">
            <a:gsLst>
              <a:gs pos="0">
                <a:sysClr val="window" lastClr="FFFFFF">
                  <a:lumMod val="95000"/>
                  <a:shade val="67500"/>
                  <a:satMod val="115000"/>
                </a:sysClr>
              </a:gs>
              <a:gs pos="100000">
                <a:sysClr val="window" lastClr="FFFFFF">
                  <a:lumMod val="95000"/>
                  <a:shade val="100000"/>
                  <a:satMod val="115000"/>
                </a:sysClr>
              </a:gs>
            </a:gsLst>
            <a:lin ang="13500000" scaled="1"/>
            <a:tileRect/>
          </a:gradFill>
          <a:ln w="19050" cap="flat" cmpd="sng" algn="ctr">
            <a:solidFill>
              <a:sysClr val="window" lastClr="FFFFFF">
                <a:lumMod val="95000"/>
              </a:sysClr>
            </a:solidFill>
            <a:prstDash val="solid"/>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grpSp>
        <p:nvGrpSpPr>
          <p:cNvPr id="89" name="组合 98"/>
          <p:cNvGrpSpPr/>
          <p:nvPr/>
        </p:nvGrpSpPr>
        <p:grpSpPr>
          <a:xfrm>
            <a:off x="3237710" y="5403064"/>
            <a:ext cx="626639" cy="626639"/>
            <a:chOff x="6963436" y="1392791"/>
            <a:chExt cx="626639" cy="626639"/>
          </a:xfrm>
        </p:grpSpPr>
        <p:sp>
          <p:nvSpPr>
            <p:cNvPr id="90" name="椭圆 99"/>
            <p:cNvSpPr/>
            <p:nvPr/>
          </p:nvSpPr>
          <p:spPr>
            <a:xfrm>
              <a:off x="6963436" y="1392791"/>
              <a:ext cx="626639" cy="626639"/>
            </a:xfrm>
            <a:prstGeom prst="ellipse">
              <a:avLst/>
            </a:prstGeom>
            <a:solidFill>
              <a:sysClr val="window" lastClr="FFFFFF">
                <a:lumMod val="95000"/>
              </a:sysClr>
            </a:solidFill>
            <a:ln w="38100" cap="flat" cmpd="sng" algn="ctr">
              <a:solidFill>
                <a:sysClr val="window" lastClr="FFFFFF">
                  <a:lumMod val="95000"/>
                </a:sysClr>
              </a:solidFill>
              <a:prstDash val="solid"/>
            </a:ln>
            <a:effectLst>
              <a:outerShdw blurRad="711200" dist="177800" dir="42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91" name="椭圆 100"/>
            <p:cNvSpPr/>
            <p:nvPr/>
          </p:nvSpPr>
          <p:spPr>
            <a:xfrm>
              <a:off x="6999588" y="1412433"/>
              <a:ext cx="554334" cy="554334"/>
            </a:xfrm>
            <a:prstGeom prst="ellipse">
              <a:avLst/>
            </a:prstGeom>
            <a:solidFill>
              <a:srgbClr val="517F40"/>
            </a:solidFill>
            <a:ln w="25400" cap="flat" cmpd="sng" algn="ctr">
              <a:noFill/>
              <a:prstDash val="solid"/>
            </a:ln>
            <a:effectLst>
              <a:innerShdw blurRad="114300">
                <a:prstClr val="black">
                  <a:alpha val="75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92" name="椭圆 101"/>
            <p:cNvSpPr/>
            <p:nvPr/>
          </p:nvSpPr>
          <p:spPr>
            <a:xfrm>
              <a:off x="7060591" y="1489946"/>
              <a:ext cx="431800" cy="431800"/>
            </a:xfrm>
            <a:prstGeom prst="ellipse">
              <a:avLst/>
            </a:prstGeom>
            <a:gradFill flip="none" rotWithShape="1">
              <a:gsLst>
                <a:gs pos="0">
                  <a:sysClr val="window" lastClr="FFFFFF">
                    <a:lumMod val="95000"/>
                    <a:shade val="67500"/>
                    <a:satMod val="115000"/>
                  </a:sysClr>
                </a:gs>
                <a:gs pos="100000">
                  <a:sysClr val="window" lastClr="FFFFFF">
                    <a:lumMod val="95000"/>
                    <a:shade val="100000"/>
                    <a:satMod val="115000"/>
                  </a:sysClr>
                </a:gs>
              </a:gsLst>
              <a:lin ang="13500000" scaled="1"/>
              <a:tileRect/>
            </a:gradFill>
            <a:ln w="19050" cap="flat" cmpd="sng" algn="ctr">
              <a:solidFill>
                <a:sysClr val="window" lastClr="FFFFFF">
                  <a:lumMod val="95000"/>
                </a:sysClr>
              </a:solidFill>
              <a:prstDash val="solid"/>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grpSp>
      <p:grpSp>
        <p:nvGrpSpPr>
          <p:cNvPr id="93" name="组合 102"/>
          <p:cNvGrpSpPr/>
          <p:nvPr/>
        </p:nvGrpSpPr>
        <p:grpSpPr>
          <a:xfrm>
            <a:off x="3952596" y="1919346"/>
            <a:ext cx="626639" cy="626639"/>
            <a:chOff x="6963436" y="1392791"/>
            <a:chExt cx="626639" cy="626639"/>
          </a:xfrm>
        </p:grpSpPr>
        <p:sp>
          <p:nvSpPr>
            <p:cNvPr id="94" name="椭圆 103"/>
            <p:cNvSpPr/>
            <p:nvPr/>
          </p:nvSpPr>
          <p:spPr>
            <a:xfrm>
              <a:off x="6963436" y="1392791"/>
              <a:ext cx="626639" cy="626639"/>
            </a:xfrm>
            <a:prstGeom prst="ellipse">
              <a:avLst/>
            </a:prstGeom>
            <a:solidFill>
              <a:sysClr val="window" lastClr="FFFFFF">
                <a:lumMod val="95000"/>
              </a:sysClr>
            </a:solidFill>
            <a:ln w="38100" cap="flat" cmpd="sng" algn="ctr">
              <a:solidFill>
                <a:sysClr val="window" lastClr="FFFFFF">
                  <a:lumMod val="95000"/>
                </a:sysClr>
              </a:solidFill>
              <a:prstDash val="solid"/>
            </a:ln>
            <a:effectLst>
              <a:outerShdw blurRad="711200" dist="177800" dir="42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95" name="椭圆 104"/>
            <p:cNvSpPr/>
            <p:nvPr/>
          </p:nvSpPr>
          <p:spPr>
            <a:xfrm>
              <a:off x="6999588" y="1428943"/>
              <a:ext cx="554334" cy="554334"/>
            </a:xfrm>
            <a:prstGeom prst="ellipse">
              <a:avLst/>
            </a:prstGeom>
            <a:solidFill>
              <a:srgbClr val="517F40"/>
            </a:solidFill>
            <a:ln w="25400" cap="flat" cmpd="sng" algn="ctr">
              <a:noFill/>
              <a:prstDash val="solid"/>
            </a:ln>
            <a:effectLst>
              <a:innerShdw blurRad="114300">
                <a:prstClr val="black">
                  <a:alpha val="75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96" name="椭圆 105"/>
            <p:cNvSpPr/>
            <p:nvPr/>
          </p:nvSpPr>
          <p:spPr>
            <a:xfrm>
              <a:off x="7060755" y="1490110"/>
              <a:ext cx="432000" cy="432000"/>
            </a:xfrm>
            <a:prstGeom prst="ellipse">
              <a:avLst/>
            </a:prstGeom>
            <a:gradFill flip="none" rotWithShape="1">
              <a:gsLst>
                <a:gs pos="0">
                  <a:sysClr val="window" lastClr="FFFFFF">
                    <a:lumMod val="95000"/>
                    <a:shade val="67500"/>
                    <a:satMod val="115000"/>
                  </a:sysClr>
                </a:gs>
                <a:gs pos="100000">
                  <a:sysClr val="window" lastClr="FFFFFF">
                    <a:lumMod val="95000"/>
                    <a:shade val="100000"/>
                    <a:satMod val="115000"/>
                  </a:sysClr>
                </a:gs>
              </a:gsLst>
              <a:lin ang="13500000" scaled="1"/>
              <a:tileRect/>
            </a:gradFill>
            <a:ln w="19050" cap="flat" cmpd="sng" algn="ctr">
              <a:solidFill>
                <a:sysClr val="window" lastClr="FFFFFF">
                  <a:lumMod val="95000"/>
                </a:sysClr>
              </a:solidFill>
              <a:prstDash val="solid"/>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grpSp>
      <p:grpSp>
        <p:nvGrpSpPr>
          <p:cNvPr id="97" name="组合 106"/>
          <p:cNvGrpSpPr/>
          <p:nvPr/>
        </p:nvGrpSpPr>
        <p:grpSpPr>
          <a:xfrm rot="438409">
            <a:off x="1951906" y="2817995"/>
            <a:ext cx="1534670" cy="1351971"/>
            <a:chOff x="1884432" y="1808081"/>
            <a:chExt cx="2012251" cy="1772698"/>
          </a:xfrm>
        </p:grpSpPr>
        <p:sp>
          <p:nvSpPr>
            <p:cNvPr id="98" name="六边形 107"/>
            <p:cNvSpPr/>
            <p:nvPr/>
          </p:nvSpPr>
          <p:spPr>
            <a:xfrm rot="905676" flipH="1" flipV="1">
              <a:off x="1884432" y="1808081"/>
              <a:ext cx="2012251" cy="1772698"/>
            </a:xfrm>
            <a:prstGeom prst="hexagon">
              <a:avLst/>
            </a:prstGeom>
            <a:solidFill>
              <a:sysClr val="window" lastClr="FFFFFF">
                <a:lumMod val="95000"/>
              </a:sysClr>
            </a:solidFill>
            <a:ln w="38100" cap="flat" cmpd="sng" algn="ctr">
              <a:solidFill>
                <a:sysClr val="window" lastClr="FFFFFF">
                  <a:lumMod val="95000"/>
                </a:sysClr>
              </a:solidFill>
              <a:prstDash val="solid"/>
            </a:ln>
            <a:effectLst>
              <a:outerShdw blurRad="711200" dist="368300" dir="42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99" name="六边形 108"/>
            <p:cNvSpPr/>
            <p:nvPr/>
          </p:nvSpPr>
          <p:spPr>
            <a:xfrm rot="905676" flipH="1" flipV="1">
              <a:off x="1952414" y="1867969"/>
              <a:ext cx="1876288" cy="1652921"/>
            </a:xfrm>
            <a:prstGeom prst="hexagon">
              <a:avLst/>
            </a:prstGeom>
            <a:solidFill>
              <a:sysClr val="windowText" lastClr="000000">
                <a:lumMod val="50000"/>
                <a:lumOff val="50000"/>
              </a:sysClr>
            </a:solidFill>
            <a:ln w="19050" cap="flat" cmpd="sng" algn="ctr">
              <a:solidFill>
                <a:sysClr val="window" lastClr="FFFFFF"/>
              </a:solidFill>
              <a:prstDash val="solid"/>
            </a:ln>
            <a:effectLst>
              <a:innerShdw blurRad="114300">
                <a:prstClr val="black"/>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100" name="六边形 109"/>
            <p:cNvSpPr/>
            <p:nvPr/>
          </p:nvSpPr>
          <p:spPr>
            <a:xfrm rot="905676" flipH="1" flipV="1">
              <a:off x="2061976" y="1964488"/>
              <a:ext cx="1657164" cy="1459883"/>
            </a:xfrm>
            <a:prstGeom prst="hexagon">
              <a:avLst/>
            </a:prstGeom>
            <a:gradFill flip="none" rotWithShape="1">
              <a:gsLst>
                <a:gs pos="0">
                  <a:srgbClr val="92D050"/>
                </a:gs>
                <a:gs pos="99000">
                  <a:srgbClr val="517F40"/>
                </a:gs>
              </a:gsLst>
              <a:path path="circle">
                <a:fillToRect l="50000" t="50000" r="50000" b="50000"/>
              </a:path>
              <a:tileRect/>
            </a:gradFill>
            <a:ln w="19050" cap="flat" cmpd="sng" algn="ctr">
              <a:solidFill>
                <a:sysClr val="window" lastClr="FFFFFF">
                  <a:lumMod val="95000"/>
                </a:sysClr>
              </a:solidFill>
              <a:prstDash val="solid"/>
            </a:ln>
            <a:effectLst>
              <a:outerShdw blurRad="63500" sx="103000" sy="103000" algn="ctr" rotWithShape="0">
                <a:prstClr val="black">
                  <a:alpha val="4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grpSp>
      <p:grpSp>
        <p:nvGrpSpPr>
          <p:cNvPr id="101" name="组合 110"/>
          <p:cNvGrpSpPr/>
          <p:nvPr/>
        </p:nvGrpSpPr>
        <p:grpSpPr>
          <a:xfrm rot="905676" flipH="1" flipV="1">
            <a:off x="954460" y="4266818"/>
            <a:ext cx="626639" cy="626639"/>
            <a:chOff x="6963436" y="1392791"/>
            <a:chExt cx="626639" cy="626639"/>
          </a:xfrm>
        </p:grpSpPr>
        <p:sp>
          <p:nvSpPr>
            <p:cNvPr id="102" name="椭圆 111"/>
            <p:cNvSpPr/>
            <p:nvPr/>
          </p:nvSpPr>
          <p:spPr>
            <a:xfrm>
              <a:off x="6963436" y="1392791"/>
              <a:ext cx="626639" cy="626639"/>
            </a:xfrm>
            <a:prstGeom prst="ellipse">
              <a:avLst/>
            </a:prstGeom>
            <a:solidFill>
              <a:sysClr val="window" lastClr="FFFFFF">
                <a:lumMod val="95000"/>
              </a:sysClr>
            </a:solidFill>
            <a:ln w="38100" cap="flat" cmpd="sng" algn="ctr">
              <a:solidFill>
                <a:sysClr val="window" lastClr="FFFFFF">
                  <a:lumMod val="95000"/>
                </a:sysClr>
              </a:solidFill>
              <a:prstDash val="solid"/>
            </a:ln>
            <a:effectLst>
              <a:outerShdw blurRad="711200" dist="177800" dir="42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103" name="椭圆 112"/>
            <p:cNvSpPr/>
            <p:nvPr/>
          </p:nvSpPr>
          <p:spPr>
            <a:xfrm>
              <a:off x="6999588" y="1428943"/>
              <a:ext cx="554334" cy="554334"/>
            </a:xfrm>
            <a:prstGeom prst="ellipse">
              <a:avLst/>
            </a:prstGeom>
            <a:solidFill>
              <a:schemeClr val="accent6"/>
            </a:solidFill>
            <a:ln w="25400" cap="flat" cmpd="sng" algn="ctr">
              <a:noFill/>
              <a:prstDash val="solid"/>
            </a:ln>
            <a:effectLst>
              <a:innerShdw blurRad="114300">
                <a:prstClr val="black">
                  <a:alpha val="75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104" name="椭圆 113"/>
            <p:cNvSpPr/>
            <p:nvPr/>
          </p:nvSpPr>
          <p:spPr>
            <a:xfrm>
              <a:off x="7060755" y="1490110"/>
              <a:ext cx="432000" cy="432000"/>
            </a:xfrm>
            <a:prstGeom prst="ellipse">
              <a:avLst/>
            </a:prstGeom>
            <a:gradFill flip="none" rotWithShape="1">
              <a:gsLst>
                <a:gs pos="0">
                  <a:sysClr val="window" lastClr="FFFFFF">
                    <a:lumMod val="95000"/>
                    <a:shade val="67500"/>
                    <a:satMod val="115000"/>
                  </a:sysClr>
                </a:gs>
                <a:gs pos="100000">
                  <a:sysClr val="window" lastClr="FFFFFF">
                    <a:lumMod val="95000"/>
                    <a:shade val="100000"/>
                    <a:satMod val="115000"/>
                  </a:sysClr>
                </a:gs>
              </a:gsLst>
              <a:lin ang="13500000" scaled="1"/>
              <a:tileRect/>
            </a:gradFill>
            <a:ln w="19050" cap="flat" cmpd="sng" algn="ctr">
              <a:solidFill>
                <a:sysClr val="window" lastClr="FFFFFF">
                  <a:lumMod val="95000"/>
                </a:sysClr>
              </a:solidFill>
              <a:prstDash val="solid"/>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grpSp>
      <p:grpSp>
        <p:nvGrpSpPr>
          <p:cNvPr id="105" name="组合 114"/>
          <p:cNvGrpSpPr/>
          <p:nvPr/>
        </p:nvGrpSpPr>
        <p:grpSpPr>
          <a:xfrm rot="905676" flipH="1" flipV="1">
            <a:off x="998780" y="2676378"/>
            <a:ext cx="626639" cy="626639"/>
            <a:chOff x="6963436" y="1392791"/>
            <a:chExt cx="626639" cy="626639"/>
          </a:xfrm>
        </p:grpSpPr>
        <p:sp>
          <p:nvSpPr>
            <p:cNvPr id="106" name="椭圆 115"/>
            <p:cNvSpPr/>
            <p:nvPr/>
          </p:nvSpPr>
          <p:spPr>
            <a:xfrm>
              <a:off x="6963436" y="1392791"/>
              <a:ext cx="626639" cy="626639"/>
            </a:xfrm>
            <a:prstGeom prst="ellipse">
              <a:avLst/>
            </a:prstGeom>
            <a:solidFill>
              <a:sysClr val="window" lastClr="FFFFFF">
                <a:lumMod val="95000"/>
              </a:sysClr>
            </a:solidFill>
            <a:ln w="38100" cap="flat" cmpd="sng" algn="ctr">
              <a:solidFill>
                <a:sysClr val="window" lastClr="FFFFFF">
                  <a:lumMod val="95000"/>
                </a:sysClr>
              </a:solidFill>
              <a:prstDash val="solid"/>
            </a:ln>
            <a:effectLst>
              <a:outerShdw blurRad="711200" dist="177800" dir="42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107" name="椭圆 116"/>
            <p:cNvSpPr/>
            <p:nvPr/>
          </p:nvSpPr>
          <p:spPr>
            <a:xfrm>
              <a:off x="6999588" y="1428943"/>
              <a:ext cx="554334" cy="554334"/>
            </a:xfrm>
            <a:prstGeom prst="ellipse">
              <a:avLst/>
            </a:prstGeom>
            <a:solidFill>
              <a:srgbClr val="517F40"/>
            </a:solidFill>
            <a:ln w="25400" cap="flat" cmpd="sng" algn="ctr">
              <a:noFill/>
              <a:prstDash val="solid"/>
            </a:ln>
            <a:effectLst>
              <a:innerShdw blurRad="114300">
                <a:prstClr val="black">
                  <a:alpha val="75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108" name="椭圆 117"/>
            <p:cNvSpPr/>
            <p:nvPr/>
          </p:nvSpPr>
          <p:spPr>
            <a:xfrm>
              <a:off x="7060755" y="1490110"/>
              <a:ext cx="432000" cy="432000"/>
            </a:xfrm>
            <a:prstGeom prst="ellipse">
              <a:avLst/>
            </a:prstGeom>
            <a:gradFill flip="none" rotWithShape="1">
              <a:gsLst>
                <a:gs pos="0">
                  <a:sysClr val="window" lastClr="FFFFFF">
                    <a:lumMod val="95000"/>
                    <a:shade val="67500"/>
                    <a:satMod val="115000"/>
                  </a:sysClr>
                </a:gs>
                <a:gs pos="100000">
                  <a:sysClr val="window" lastClr="FFFFFF">
                    <a:lumMod val="95000"/>
                    <a:shade val="100000"/>
                    <a:satMod val="115000"/>
                  </a:sysClr>
                </a:gs>
              </a:gsLst>
              <a:lin ang="13500000" scaled="1"/>
              <a:tileRect/>
            </a:gradFill>
            <a:ln w="19050" cap="flat" cmpd="sng" algn="ctr">
              <a:solidFill>
                <a:sysClr val="window" lastClr="FFFFFF">
                  <a:lumMod val="95000"/>
                </a:sysClr>
              </a:solidFill>
              <a:prstDash val="solid"/>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grpSp>
      <p:grpSp>
        <p:nvGrpSpPr>
          <p:cNvPr id="109" name="组合 118"/>
          <p:cNvGrpSpPr/>
          <p:nvPr/>
        </p:nvGrpSpPr>
        <p:grpSpPr>
          <a:xfrm rot="905676" flipH="1" flipV="1">
            <a:off x="2015234" y="1287029"/>
            <a:ext cx="626639" cy="626639"/>
            <a:chOff x="6963436" y="1392791"/>
            <a:chExt cx="626639" cy="626639"/>
          </a:xfrm>
        </p:grpSpPr>
        <p:sp>
          <p:nvSpPr>
            <p:cNvPr id="110" name="椭圆 119"/>
            <p:cNvSpPr/>
            <p:nvPr/>
          </p:nvSpPr>
          <p:spPr>
            <a:xfrm>
              <a:off x="6963436" y="1392791"/>
              <a:ext cx="626639" cy="626639"/>
            </a:xfrm>
            <a:prstGeom prst="ellipse">
              <a:avLst/>
            </a:prstGeom>
            <a:solidFill>
              <a:sysClr val="window" lastClr="FFFFFF">
                <a:lumMod val="95000"/>
              </a:sysClr>
            </a:solidFill>
            <a:ln w="38100" cap="flat" cmpd="sng" algn="ctr">
              <a:solidFill>
                <a:sysClr val="window" lastClr="FFFFFF">
                  <a:lumMod val="95000"/>
                </a:sysClr>
              </a:solidFill>
              <a:prstDash val="solid"/>
            </a:ln>
            <a:effectLst>
              <a:outerShdw blurRad="711200" dist="177800" dir="42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111" name="椭圆 120"/>
            <p:cNvSpPr/>
            <p:nvPr/>
          </p:nvSpPr>
          <p:spPr>
            <a:xfrm>
              <a:off x="6999588" y="1428943"/>
              <a:ext cx="554334" cy="554334"/>
            </a:xfrm>
            <a:prstGeom prst="ellipse">
              <a:avLst/>
            </a:prstGeom>
            <a:solidFill>
              <a:srgbClr val="517F40"/>
            </a:solidFill>
            <a:ln w="25400" cap="flat" cmpd="sng" algn="ctr">
              <a:noFill/>
              <a:prstDash val="solid"/>
            </a:ln>
            <a:effectLst>
              <a:innerShdw blurRad="114300">
                <a:prstClr val="black">
                  <a:alpha val="75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sp>
          <p:nvSpPr>
            <p:cNvPr id="112" name="椭圆 121"/>
            <p:cNvSpPr/>
            <p:nvPr/>
          </p:nvSpPr>
          <p:spPr>
            <a:xfrm>
              <a:off x="7060755" y="1490110"/>
              <a:ext cx="432000" cy="432000"/>
            </a:xfrm>
            <a:prstGeom prst="ellipse">
              <a:avLst/>
            </a:prstGeom>
            <a:gradFill flip="none" rotWithShape="1">
              <a:gsLst>
                <a:gs pos="0">
                  <a:sysClr val="window" lastClr="FFFFFF">
                    <a:lumMod val="95000"/>
                    <a:shade val="67500"/>
                    <a:satMod val="115000"/>
                  </a:sysClr>
                </a:gs>
                <a:gs pos="100000">
                  <a:sysClr val="window" lastClr="FFFFFF">
                    <a:lumMod val="95000"/>
                    <a:shade val="100000"/>
                    <a:satMod val="115000"/>
                  </a:sysClr>
                </a:gs>
              </a:gsLst>
              <a:lin ang="13500000" scaled="1"/>
              <a:tileRect/>
            </a:gradFill>
            <a:ln w="19050" cap="flat" cmpd="sng" algn="ctr">
              <a:solidFill>
                <a:sysClr val="window" lastClr="FFFFFF">
                  <a:lumMod val="95000"/>
                </a:sysClr>
              </a:solidFill>
              <a:prstDash val="solid"/>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chemeClr val="tx1">
                    <a:lumMod val="75000"/>
                    <a:lumOff val="25000"/>
                  </a:schemeClr>
                </a:solidFill>
                <a:effectLst/>
                <a:uLnTx/>
                <a:uFillTx/>
                <a:latin typeface="Calibri" panose="020F0502020204030204"/>
                <a:ea typeface="+mn-ea"/>
                <a:cs typeface="+mn-cs"/>
              </a:endParaRPr>
            </a:p>
          </p:txBody>
        </p:sp>
      </p:grpSp>
      <p:sp>
        <p:nvSpPr>
          <p:cNvPr id="113" name="TextBox 54"/>
          <p:cNvSpPr txBox="1"/>
          <p:nvPr/>
        </p:nvSpPr>
        <p:spPr>
          <a:xfrm flipH="1">
            <a:off x="6488963" y="2390492"/>
            <a:ext cx="551145" cy="395173"/>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charset="-122"/>
              </a:defRPr>
            </a:lvl1pPr>
          </a:lstStyle>
          <a:p>
            <a:pPr marL="0" marR="0" lvl="0" indent="0" defTabSz="914400" eaLnBrk="1" fontAlgn="auto" latinLnBrk="0" hangingPunct="1">
              <a:lnSpc>
                <a:spcPct val="80000"/>
              </a:lnSpc>
              <a:spcBef>
                <a:spcPts val="0"/>
              </a:spcBef>
              <a:spcAft>
                <a:spcPts val="0"/>
              </a:spcAft>
              <a:buClrTx/>
              <a:buSzTx/>
              <a:buFontTx/>
              <a:buNone/>
              <a:defRPr/>
            </a:pPr>
            <a:r>
              <a:rPr kumimoji="0" lang="en-US" altLang="zh-CN" sz="2400" b="1" i="0" u="none" strike="noStrike" kern="0" cap="none" spc="0" normalizeH="0" baseline="0" noProof="0" dirty="0" smtClean="0">
                <a:ln w="18415" cmpd="sng">
                  <a:noFill/>
                  <a:prstDash val="solid"/>
                </a:ln>
                <a:solidFill>
                  <a:schemeClr val="tx1">
                    <a:lumMod val="75000"/>
                    <a:lumOff val="25000"/>
                  </a:schemeClr>
                </a:solidFill>
                <a:uLnTx/>
                <a:uFillTx/>
                <a:latin typeface="+mn-lt"/>
                <a:ea typeface="微软雅黑" panose="020B0503020204020204" charset="-122"/>
                <a:cs typeface="Times New Roman" panose="02020603050405020304" pitchFamily="18" charset="0"/>
              </a:rPr>
              <a:t>02</a:t>
            </a:r>
          </a:p>
        </p:txBody>
      </p:sp>
      <p:sp>
        <p:nvSpPr>
          <p:cNvPr id="114" name="TextBox 57"/>
          <p:cNvSpPr txBox="1"/>
          <p:nvPr/>
        </p:nvSpPr>
        <p:spPr>
          <a:xfrm flipH="1">
            <a:off x="6849246" y="4023006"/>
            <a:ext cx="551145" cy="395173"/>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charset="-122"/>
              </a:defRPr>
            </a:lvl1pPr>
          </a:lstStyle>
          <a:p>
            <a:pPr marL="0" marR="0" lvl="0" indent="0" defTabSz="914400" eaLnBrk="1" fontAlgn="auto" latinLnBrk="0" hangingPunct="1">
              <a:lnSpc>
                <a:spcPct val="80000"/>
              </a:lnSpc>
              <a:spcBef>
                <a:spcPts val="0"/>
              </a:spcBef>
              <a:spcAft>
                <a:spcPts val="0"/>
              </a:spcAft>
              <a:buClrTx/>
              <a:buSzTx/>
              <a:buFontTx/>
              <a:buNone/>
              <a:defRPr/>
            </a:pPr>
            <a:r>
              <a:rPr kumimoji="0" lang="en-US" altLang="zh-CN" sz="2400" b="1" i="0" u="none" strike="noStrike" kern="0" cap="none" spc="0" normalizeH="0" baseline="0" noProof="0" dirty="0" smtClean="0">
                <a:ln w="18415" cmpd="sng">
                  <a:noFill/>
                  <a:prstDash val="solid"/>
                </a:ln>
                <a:solidFill>
                  <a:schemeClr val="tx1">
                    <a:lumMod val="75000"/>
                    <a:lumOff val="25000"/>
                  </a:schemeClr>
                </a:solidFill>
                <a:uLnTx/>
                <a:uFillTx/>
                <a:latin typeface="+mn-lt"/>
                <a:ea typeface="微软雅黑" panose="020B0503020204020204" charset="-122"/>
                <a:cs typeface="Times New Roman" panose="02020603050405020304" pitchFamily="18" charset="0"/>
              </a:rPr>
              <a:t>03</a:t>
            </a:r>
          </a:p>
        </p:txBody>
      </p:sp>
      <p:sp>
        <p:nvSpPr>
          <p:cNvPr id="115" name="TextBox 58"/>
          <p:cNvSpPr txBox="1"/>
          <p:nvPr/>
        </p:nvSpPr>
        <p:spPr>
          <a:xfrm flipH="1">
            <a:off x="6081410" y="5497697"/>
            <a:ext cx="551145" cy="395173"/>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charset="-122"/>
              </a:defRPr>
            </a:lvl1pPr>
          </a:lstStyle>
          <a:p>
            <a:pPr marL="0" marR="0" lvl="0" indent="0" defTabSz="914400" eaLnBrk="1" fontAlgn="auto" latinLnBrk="0" hangingPunct="1">
              <a:lnSpc>
                <a:spcPct val="80000"/>
              </a:lnSpc>
              <a:spcBef>
                <a:spcPts val="0"/>
              </a:spcBef>
              <a:spcAft>
                <a:spcPts val="0"/>
              </a:spcAft>
              <a:buClrTx/>
              <a:buSzTx/>
              <a:buFontTx/>
              <a:buNone/>
              <a:defRPr/>
            </a:pPr>
            <a:r>
              <a:rPr kumimoji="0" lang="en-US" altLang="zh-CN" sz="2400" b="1" i="0" u="none" strike="noStrike" kern="0" cap="none" spc="0" normalizeH="0" baseline="0" noProof="0" dirty="0" smtClean="0">
                <a:ln w="18415" cmpd="sng">
                  <a:noFill/>
                  <a:prstDash val="solid"/>
                </a:ln>
                <a:solidFill>
                  <a:schemeClr val="tx1">
                    <a:lumMod val="75000"/>
                    <a:lumOff val="25000"/>
                  </a:schemeClr>
                </a:solidFill>
                <a:uLnTx/>
                <a:uFillTx/>
                <a:latin typeface="+mn-lt"/>
                <a:ea typeface="微软雅黑" panose="020B0503020204020204" charset="-122"/>
                <a:cs typeface="Times New Roman" panose="02020603050405020304" pitchFamily="18" charset="0"/>
              </a:rPr>
              <a:t>04</a:t>
            </a:r>
          </a:p>
        </p:txBody>
      </p:sp>
      <p:sp>
        <p:nvSpPr>
          <p:cNvPr id="116" name="TextBox 59"/>
          <p:cNvSpPr txBox="1"/>
          <p:nvPr/>
        </p:nvSpPr>
        <p:spPr>
          <a:xfrm flipH="1">
            <a:off x="3296007" y="5555546"/>
            <a:ext cx="551145" cy="395173"/>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charset="-122"/>
              </a:defRPr>
            </a:lvl1pPr>
          </a:lstStyle>
          <a:p>
            <a:pPr marL="0" marR="0" lvl="0" indent="0" defTabSz="914400" eaLnBrk="1" fontAlgn="auto" latinLnBrk="0" hangingPunct="1">
              <a:lnSpc>
                <a:spcPct val="80000"/>
              </a:lnSpc>
              <a:spcBef>
                <a:spcPts val="0"/>
              </a:spcBef>
              <a:spcAft>
                <a:spcPts val="0"/>
              </a:spcAft>
              <a:buClrTx/>
              <a:buSzTx/>
              <a:buFontTx/>
              <a:buNone/>
              <a:defRPr/>
            </a:pPr>
            <a:r>
              <a:rPr kumimoji="0" lang="en-US" altLang="zh-CN" sz="2400" b="1" i="0" u="none" strike="noStrike" kern="0" cap="none" spc="0" normalizeH="0" baseline="0" noProof="0" dirty="0" smtClean="0">
                <a:ln w="18415" cmpd="sng">
                  <a:noFill/>
                  <a:prstDash val="solid"/>
                </a:ln>
                <a:solidFill>
                  <a:schemeClr val="tx1">
                    <a:lumMod val="75000"/>
                    <a:lumOff val="25000"/>
                  </a:schemeClr>
                </a:solidFill>
                <a:uLnTx/>
                <a:uFillTx/>
                <a:latin typeface="+mn-lt"/>
                <a:ea typeface="微软雅黑" panose="020B0503020204020204" charset="-122"/>
                <a:cs typeface="Times New Roman" panose="02020603050405020304" pitchFamily="18" charset="0"/>
              </a:rPr>
              <a:t>05</a:t>
            </a:r>
          </a:p>
        </p:txBody>
      </p:sp>
      <p:sp>
        <p:nvSpPr>
          <p:cNvPr id="117" name="TextBox 60"/>
          <p:cNvSpPr txBox="1"/>
          <p:nvPr/>
        </p:nvSpPr>
        <p:spPr>
          <a:xfrm flipH="1">
            <a:off x="1072361" y="2817734"/>
            <a:ext cx="551145" cy="395173"/>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charset="-122"/>
              </a:defRPr>
            </a:lvl1pPr>
          </a:lstStyle>
          <a:p>
            <a:pPr marL="0" marR="0" lvl="0" indent="0" defTabSz="914400" eaLnBrk="1" fontAlgn="auto" latinLnBrk="0" hangingPunct="1">
              <a:lnSpc>
                <a:spcPct val="80000"/>
              </a:lnSpc>
              <a:spcBef>
                <a:spcPts val="0"/>
              </a:spcBef>
              <a:spcAft>
                <a:spcPts val="0"/>
              </a:spcAft>
              <a:buClrTx/>
              <a:buSzTx/>
              <a:buFontTx/>
              <a:buNone/>
              <a:defRPr/>
            </a:pPr>
            <a:r>
              <a:rPr kumimoji="0" lang="en-US" altLang="zh-CN" sz="2400" b="1" i="0" u="none" strike="noStrike" kern="0" cap="none" spc="0" normalizeH="0" baseline="0" noProof="0" dirty="0" smtClean="0">
                <a:ln w="18415" cmpd="sng">
                  <a:noFill/>
                  <a:prstDash val="solid"/>
                </a:ln>
                <a:solidFill>
                  <a:schemeClr val="tx1">
                    <a:lumMod val="75000"/>
                    <a:lumOff val="25000"/>
                  </a:schemeClr>
                </a:solidFill>
                <a:uLnTx/>
                <a:uFillTx/>
                <a:latin typeface="+mn-lt"/>
                <a:ea typeface="微软雅黑" panose="020B0503020204020204" charset="-122"/>
                <a:cs typeface="Times New Roman" panose="02020603050405020304" pitchFamily="18" charset="0"/>
              </a:rPr>
              <a:t>07</a:t>
            </a:r>
          </a:p>
        </p:txBody>
      </p:sp>
      <p:sp>
        <p:nvSpPr>
          <p:cNvPr id="118" name="TextBox 61"/>
          <p:cNvSpPr txBox="1"/>
          <p:nvPr/>
        </p:nvSpPr>
        <p:spPr>
          <a:xfrm flipH="1">
            <a:off x="2081117" y="1425444"/>
            <a:ext cx="551145" cy="395173"/>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charset="-122"/>
              </a:defRPr>
            </a:lvl1pPr>
          </a:lstStyle>
          <a:p>
            <a:pPr marL="0" marR="0" lvl="0" indent="0" defTabSz="914400" eaLnBrk="1" fontAlgn="auto" latinLnBrk="0" hangingPunct="1">
              <a:lnSpc>
                <a:spcPct val="80000"/>
              </a:lnSpc>
              <a:spcBef>
                <a:spcPts val="0"/>
              </a:spcBef>
              <a:spcAft>
                <a:spcPts val="0"/>
              </a:spcAft>
              <a:buClrTx/>
              <a:buSzTx/>
              <a:buFontTx/>
              <a:buNone/>
              <a:defRPr/>
            </a:pPr>
            <a:r>
              <a:rPr kumimoji="0" lang="en-US" altLang="zh-CN" sz="2400" b="1" i="0" u="none" strike="noStrike" kern="0" cap="none" spc="0" normalizeH="0" baseline="0" noProof="0" dirty="0" smtClean="0">
                <a:ln w="18415" cmpd="sng">
                  <a:noFill/>
                  <a:prstDash val="solid"/>
                </a:ln>
                <a:solidFill>
                  <a:schemeClr val="tx1">
                    <a:lumMod val="75000"/>
                    <a:lumOff val="25000"/>
                  </a:schemeClr>
                </a:solidFill>
                <a:uLnTx/>
                <a:uFillTx/>
                <a:latin typeface="+mn-lt"/>
                <a:ea typeface="微软雅黑" panose="020B0503020204020204" charset="-122"/>
                <a:cs typeface="Times New Roman" panose="02020603050405020304" pitchFamily="18" charset="0"/>
              </a:rPr>
              <a:t>08</a:t>
            </a:r>
          </a:p>
        </p:txBody>
      </p:sp>
      <p:sp>
        <p:nvSpPr>
          <p:cNvPr id="119" name="TextBox 62"/>
          <p:cNvSpPr txBox="1"/>
          <p:nvPr/>
        </p:nvSpPr>
        <p:spPr>
          <a:xfrm flipH="1">
            <a:off x="4020436" y="2059805"/>
            <a:ext cx="551145" cy="395173"/>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charset="-122"/>
              </a:defRPr>
            </a:lvl1pPr>
          </a:lstStyle>
          <a:p>
            <a:pPr marL="0" marR="0" lvl="0" indent="0" defTabSz="914400" eaLnBrk="1" fontAlgn="auto" latinLnBrk="0" hangingPunct="1">
              <a:lnSpc>
                <a:spcPct val="80000"/>
              </a:lnSpc>
              <a:spcBef>
                <a:spcPts val="0"/>
              </a:spcBef>
              <a:spcAft>
                <a:spcPts val="0"/>
              </a:spcAft>
              <a:buClrTx/>
              <a:buSzTx/>
              <a:buFontTx/>
              <a:buNone/>
              <a:defRPr/>
            </a:pPr>
            <a:r>
              <a:rPr kumimoji="0" lang="en-US" altLang="zh-CN" sz="2400" b="1" i="0" u="none" strike="noStrike" kern="0" cap="none" spc="0" normalizeH="0" baseline="0" noProof="0" dirty="0" smtClean="0">
                <a:ln w="18415" cmpd="sng">
                  <a:noFill/>
                  <a:prstDash val="solid"/>
                </a:ln>
                <a:solidFill>
                  <a:schemeClr val="tx1">
                    <a:lumMod val="75000"/>
                    <a:lumOff val="25000"/>
                  </a:schemeClr>
                </a:solidFill>
                <a:uLnTx/>
                <a:uFillTx/>
                <a:latin typeface="+mn-lt"/>
                <a:ea typeface="微软雅黑" panose="020B0503020204020204" charset="-122"/>
                <a:cs typeface="Times New Roman" panose="02020603050405020304" pitchFamily="18" charset="0"/>
              </a:rPr>
              <a:t>01</a:t>
            </a:r>
          </a:p>
        </p:txBody>
      </p:sp>
      <p:sp>
        <p:nvSpPr>
          <p:cNvPr id="120" name="TextBox 63"/>
          <p:cNvSpPr txBox="1"/>
          <p:nvPr/>
        </p:nvSpPr>
        <p:spPr>
          <a:xfrm flipH="1">
            <a:off x="1023343" y="4397839"/>
            <a:ext cx="551145" cy="395173"/>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charset="-122"/>
              </a:defRPr>
            </a:lvl1pPr>
          </a:lstStyle>
          <a:p>
            <a:pPr marL="0" marR="0" lvl="0" indent="0" defTabSz="914400" eaLnBrk="1" fontAlgn="auto" latinLnBrk="0" hangingPunct="1">
              <a:lnSpc>
                <a:spcPct val="80000"/>
              </a:lnSpc>
              <a:spcBef>
                <a:spcPts val="0"/>
              </a:spcBef>
              <a:spcAft>
                <a:spcPts val="0"/>
              </a:spcAft>
              <a:buClrTx/>
              <a:buSzTx/>
              <a:buFontTx/>
              <a:buNone/>
              <a:defRPr/>
            </a:pPr>
            <a:r>
              <a:rPr kumimoji="0" lang="en-US" altLang="zh-CN" sz="2400" b="1" i="0" u="none" strike="noStrike" kern="0" cap="none" spc="0" normalizeH="0" baseline="0" noProof="0" dirty="0" smtClean="0">
                <a:ln w="18415" cmpd="sng">
                  <a:noFill/>
                  <a:prstDash val="solid"/>
                </a:ln>
                <a:solidFill>
                  <a:schemeClr val="tx1">
                    <a:lumMod val="75000"/>
                    <a:lumOff val="25000"/>
                  </a:schemeClr>
                </a:solidFill>
                <a:uLnTx/>
                <a:uFillTx/>
                <a:latin typeface="+mn-lt"/>
                <a:ea typeface="微软雅黑" panose="020B0503020204020204" charset="-122"/>
                <a:cs typeface="Times New Roman" panose="02020603050405020304" pitchFamily="18" charset="0"/>
              </a:rPr>
              <a:t>06</a:t>
            </a:r>
          </a:p>
        </p:txBody>
      </p:sp>
      <p:grpSp>
        <p:nvGrpSpPr>
          <p:cNvPr id="122" name="Group 68"/>
          <p:cNvGrpSpPr/>
          <p:nvPr/>
        </p:nvGrpSpPr>
        <p:grpSpPr>
          <a:xfrm>
            <a:off x="2483132" y="3240981"/>
            <a:ext cx="424707" cy="619099"/>
            <a:chOff x="3582988" y="3510757"/>
            <a:chExt cx="319088" cy="465138"/>
          </a:xfrm>
          <a:solidFill>
            <a:schemeClr val="bg1"/>
          </a:solidFill>
        </p:grpSpPr>
        <p:sp>
          <p:nvSpPr>
            <p:cNvPr id="123"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lumMod val="75000"/>
                    <a:lumOff val="25000"/>
                  </a:schemeClr>
                </a:solidFill>
                <a:sym typeface="Gill Sans" charset="0"/>
              </a:endParaRPr>
            </a:p>
          </p:txBody>
        </p:sp>
        <p:sp>
          <p:nvSpPr>
            <p:cNvPr id="124"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lumMod val="75000"/>
                    <a:lumOff val="25000"/>
                  </a:schemeClr>
                </a:solidFill>
                <a:sym typeface="Gill Sans" charset="0"/>
              </a:endParaRPr>
            </a:p>
          </p:txBody>
        </p:sp>
      </p:grpSp>
      <p:sp>
        <p:nvSpPr>
          <p:cNvPr id="125" name="Freeform 21"/>
          <p:cNvSpPr>
            <a:spLocks noEditPoints="1"/>
          </p:cNvSpPr>
          <p:nvPr/>
        </p:nvSpPr>
        <p:spPr bwMode="auto">
          <a:xfrm>
            <a:off x="4905543" y="3712309"/>
            <a:ext cx="837133" cy="745198"/>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chemeClr val="bg1"/>
          </a:solidFill>
          <a:ln>
            <a:noFill/>
          </a:ln>
        </p:spPr>
        <p:txBody>
          <a:bodyPr vert="horz" wrap="square" lIns="91440" tIns="45720" rIns="91440" bIns="45720" numCol="1" anchor="t" anchorCtr="0" compatLnSpc="1"/>
          <a:lstStyle/>
          <a:p>
            <a:endParaRPr lang="en-US" dirty="0">
              <a:solidFill>
                <a:schemeClr val="tx1">
                  <a:lumMod val="75000"/>
                  <a:lumOff val="25000"/>
                </a:schemeClr>
              </a:solidFill>
            </a:endParaRPr>
          </a:p>
        </p:txBody>
      </p:sp>
      <p:sp>
        <p:nvSpPr>
          <p:cNvPr id="126" name="TextBox 22"/>
          <p:cNvSpPr txBox="1"/>
          <p:nvPr/>
        </p:nvSpPr>
        <p:spPr>
          <a:xfrm>
            <a:off x="8180290" y="2498214"/>
            <a:ext cx="1372235" cy="400110"/>
          </a:xfrm>
          <a:prstGeom prst="rect">
            <a:avLst/>
          </a:prstGeom>
          <a:noFill/>
        </p:spPr>
        <p:txBody>
          <a:bodyPr wrap="none" rtlCol="0">
            <a:spAutoFit/>
          </a:bodyPr>
          <a:lstStyle/>
          <a:p>
            <a:r>
              <a:rPr lang="en-US" sz="2000" b="1" smtClean="0">
                <a:solidFill>
                  <a:schemeClr val="tx1">
                    <a:lumMod val="75000"/>
                    <a:lumOff val="25000"/>
                  </a:schemeClr>
                </a:solidFill>
                <a:latin typeface="+mj-lt"/>
              </a:rPr>
              <a:t>ANALYSIS</a:t>
            </a:r>
          </a:p>
        </p:txBody>
      </p:sp>
      <p:cxnSp>
        <p:nvCxnSpPr>
          <p:cNvPr id="127" name="Straight Connector 55"/>
          <p:cNvCxnSpPr/>
          <p:nvPr/>
        </p:nvCxnSpPr>
        <p:spPr>
          <a:xfrm>
            <a:off x="7948246" y="1754258"/>
            <a:ext cx="0" cy="423713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8" name="Rectangle 56"/>
          <p:cNvSpPr/>
          <p:nvPr/>
        </p:nvSpPr>
        <p:spPr>
          <a:xfrm>
            <a:off x="8174707" y="3513210"/>
            <a:ext cx="3453981" cy="1600438"/>
          </a:xfrm>
          <a:prstGeom prst="rect">
            <a:avLst/>
          </a:prstGeom>
        </p:spPr>
        <p:txBody>
          <a:bodyPr wrap="square">
            <a:spAutoFit/>
          </a:bodyPr>
          <a:lstStyle/>
          <a:p>
            <a:r>
              <a:rPr lang="en-GB" sz="1400">
                <a:solidFill>
                  <a:schemeClr val="tx1">
                    <a:lumMod val="75000"/>
                    <a:lumOff val="25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p:txBody>
      </p:sp>
      <p:sp>
        <p:nvSpPr>
          <p:cNvPr id="129" name="Rectangle 64"/>
          <p:cNvSpPr/>
          <p:nvPr/>
        </p:nvSpPr>
        <p:spPr>
          <a:xfrm>
            <a:off x="8184847" y="2944157"/>
            <a:ext cx="3303088" cy="523220"/>
          </a:xfrm>
          <a:prstGeom prst="rect">
            <a:avLst/>
          </a:prstGeom>
        </p:spPr>
        <p:txBody>
          <a:bodyPr wrap="square">
            <a:spAutoFit/>
          </a:bodyPr>
          <a:lstStyle/>
          <a:p>
            <a:r>
              <a:rPr lang="en-GB" sz="1400">
                <a:solidFill>
                  <a:schemeClr val="tx1">
                    <a:lumMod val="75000"/>
                    <a:lumOff val="25000"/>
                  </a:schemeClr>
                </a:solidFill>
              </a:rPr>
              <a:t>Lorem ipsum dolor sit amet, </a:t>
            </a:r>
            <a:r>
              <a:rPr lang="en-GB" sz="1400" b="1">
                <a:solidFill>
                  <a:schemeClr val="tx1">
                    <a:lumMod val="75000"/>
                    <a:lumOff val="25000"/>
                  </a:schemeClr>
                </a:solidFill>
              </a:rPr>
              <a:t>consectetuer </a:t>
            </a:r>
            <a:endParaRPr lang="en-GB" sz="1400" b="1" smtClean="0">
              <a:solidFill>
                <a:schemeClr val="tx1">
                  <a:lumMod val="75000"/>
                  <a:lumOff val="25000"/>
                </a:schemeClr>
              </a:solidFill>
            </a:endParaRPr>
          </a:p>
          <a:p>
            <a:r>
              <a:rPr lang="en-GB" sz="1400" b="1" smtClean="0">
                <a:solidFill>
                  <a:schemeClr val="tx1">
                    <a:lumMod val="75000"/>
                    <a:lumOff val="25000"/>
                  </a:schemeClr>
                </a:solidFill>
              </a:rPr>
              <a:t>adipiscing </a:t>
            </a:r>
            <a:r>
              <a:rPr lang="en-GB" sz="1400" b="1">
                <a:solidFill>
                  <a:schemeClr val="tx1">
                    <a:lumMod val="75000"/>
                    <a:lumOff val="25000"/>
                  </a:schemeClr>
                </a:solidFill>
              </a:rPr>
              <a:t>elit, sed diam </a:t>
            </a:r>
          </a:p>
        </p:txBody>
      </p:sp>
    </p:spTree>
    <p:custDataLst>
      <p:tags r:id="rId1"/>
    </p:custDataLst>
  </p:cSld>
  <p:clrMapOvr>
    <a:masterClrMapping/>
  </p:clrMapOvr>
  <p:transition advTm="507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ppt_x</p:attrName>
                                        </p:attrNameLst>
                                      </p:cBhvr>
                                      <p:tavLst>
                                        <p:tav tm="0">
                                          <p:val>
                                            <p:strVal val="#ppt_x-#ppt_w*1.125000"/>
                                          </p:val>
                                        </p:tav>
                                        <p:tav tm="100000">
                                          <p:val>
                                            <p:strVal val="#ppt_x"/>
                                          </p:val>
                                        </p:tav>
                                      </p:tavLst>
                                    </p:anim>
                                    <p:animEffect transition="in" filter="wipe(right)">
                                      <p:cBhvr>
                                        <p:cTn id="8" dur="500"/>
                                        <p:tgtEl>
                                          <p:spTgt spid="15"/>
                                        </p:tgtEl>
                                      </p:cBhvr>
                                    </p:animEffec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6"/>
                                        </p:tgtEl>
                                        <p:attrNameLst>
                                          <p:attrName>style.visibility</p:attrName>
                                        </p:attrNameLst>
                                      </p:cBhvr>
                                      <p:to>
                                        <p:strVal val="visible"/>
                                      </p:to>
                                    </p:set>
                                    <p:animEffect transition="in" filter="fade">
                                      <p:cBhvr>
                                        <p:cTn id="16" dur="500"/>
                                        <p:tgtEl>
                                          <p:spTgt spid="6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7"/>
                                        </p:tgtEl>
                                        <p:attrNameLst>
                                          <p:attrName>style.visibility</p:attrName>
                                        </p:attrNameLst>
                                      </p:cBhvr>
                                      <p:to>
                                        <p:strVal val="visible"/>
                                      </p:to>
                                    </p:set>
                                    <p:animEffect transition="in" filter="fade">
                                      <p:cBhvr>
                                        <p:cTn id="19" dur="500"/>
                                        <p:tgtEl>
                                          <p:spTgt spid="6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68"/>
                                        </p:tgtEl>
                                        <p:attrNameLst>
                                          <p:attrName>style.visibility</p:attrName>
                                        </p:attrNameLst>
                                      </p:cBhvr>
                                      <p:to>
                                        <p:strVal val="visible"/>
                                      </p:to>
                                    </p:set>
                                    <p:animEffect transition="in" filter="fade">
                                      <p:cBhvr>
                                        <p:cTn id="22" dur="500"/>
                                        <p:tgtEl>
                                          <p:spTgt spid="6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69"/>
                                        </p:tgtEl>
                                        <p:attrNameLst>
                                          <p:attrName>style.visibility</p:attrName>
                                        </p:attrNameLst>
                                      </p:cBhvr>
                                      <p:to>
                                        <p:strVal val="visible"/>
                                      </p:to>
                                    </p:set>
                                    <p:animEffect transition="in" filter="fade">
                                      <p:cBhvr>
                                        <p:cTn id="25" dur="500"/>
                                        <p:tgtEl>
                                          <p:spTgt spid="6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70"/>
                                        </p:tgtEl>
                                        <p:attrNameLst>
                                          <p:attrName>style.visibility</p:attrName>
                                        </p:attrNameLst>
                                      </p:cBhvr>
                                      <p:to>
                                        <p:strVal val="visible"/>
                                      </p:to>
                                    </p:set>
                                    <p:animEffect transition="in" filter="fade">
                                      <p:cBhvr>
                                        <p:cTn id="28" dur="500"/>
                                        <p:tgtEl>
                                          <p:spTgt spid="7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71"/>
                                        </p:tgtEl>
                                        <p:attrNameLst>
                                          <p:attrName>style.visibility</p:attrName>
                                        </p:attrNameLst>
                                      </p:cBhvr>
                                      <p:to>
                                        <p:strVal val="visible"/>
                                      </p:to>
                                    </p:set>
                                    <p:animEffect transition="in" filter="fade">
                                      <p:cBhvr>
                                        <p:cTn id="31" dur="500"/>
                                        <p:tgtEl>
                                          <p:spTgt spid="7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2"/>
                                        </p:tgtEl>
                                        <p:attrNameLst>
                                          <p:attrName>style.visibility</p:attrName>
                                        </p:attrNameLst>
                                      </p:cBhvr>
                                      <p:to>
                                        <p:strVal val="visible"/>
                                      </p:to>
                                    </p:set>
                                    <p:animEffect transition="in" filter="fade">
                                      <p:cBhvr>
                                        <p:cTn id="34" dur="500"/>
                                        <p:tgtEl>
                                          <p:spTgt spid="7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fade">
                                      <p:cBhvr>
                                        <p:cTn id="37" dur="500"/>
                                        <p:tgtEl>
                                          <p:spTgt spid="73"/>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4"/>
                                        </p:tgtEl>
                                        <p:attrNameLst>
                                          <p:attrName>style.visibility</p:attrName>
                                        </p:attrNameLst>
                                      </p:cBhvr>
                                      <p:to>
                                        <p:strVal val="visible"/>
                                      </p:to>
                                    </p:set>
                                    <p:animEffect transition="in" filter="fade">
                                      <p:cBhvr>
                                        <p:cTn id="40" dur="500"/>
                                        <p:tgtEl>
                                          <p:spTgt spid="7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5"/>
                                        </p:tgtEl>
                                        <p:attrNameLst>
                                          <p:attrName>style.visibility</p:attrName>
                                        </p:attrNameLst>
                                      </p:cBhvr>
                                      <p:to>
                                        <p:strVal val="visible"/>
                                      </p:to>
                                    </p:set>
                                    <p:animEffect transition="in" filter="fade">
                                      <p:cBhvr>
                                        <p:cTn id="43" dur="500"/>
                                        <p:tgtEl>
                                          <p:spTgt spid="75"/>
                                        </p:tgtEl>
                                      </p:cBhvr>
                                    </p:animEffect>
                                  </p:childTnLst>
                                </p:cTn>
                              </p:par>
                              <p:par>
                                <p:cTn id="44" presetID="10" presetClass="entr" presetSubtype="0" fill="hold" nodeType="withEffect">
                                  <p:stCondLst>
                                    <p:cond delay="0"/>
                                  </p:stCondLst>
                                  <p:childTnLst>
                                    <p:set>
                                      <p:cBhvr>
                                        <p:cTn id="45" dur="1" fill="hold">
                                          <p:stCondLst>
                                            <p:cond delay="0"/>
                                          </p:stCondLst>
                                        </p:cTn>
                                        <p:tgtEl>
                                          <p:spTgt spid="76"/>
                                        </p:tgtEl>
                                        <p:attrNameLst>
                                          <p:attrName>style.visibility</p:attrName>
                                        </p:attrNameLst>
                                      </p:cBhvr>
                                      <p:to>
                                        <p:strVal val="visible"/>
                                      </p:to>
                                    </p:set>
                                    <p:animEffect transition="in" filter="fade">
                                      <p:cBhvr>
                                        <p:cTn id="46" dur="500"/>
                                        <p:tgtEl>
                                          <p:spTgt spid="7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80"/>
                                        </p:tgtEl>
                                        <p:attrNameLst>
                                          <p:attrName>style.visibility</p:attrName>
                                        </p:attrNameLst>
                                      </p:cBhvr>
                                      <p:to>
                                        <p:strVal val="visible"/>
                                      </p:to>
                                    </p:set>
                                    <p:animEffect transition="in" filter="fade">
                                      <p:cBhvr>
                                        <p:cTn id="49" dur="500"/>
                                        <p:tgtEl>
                                          <p:spTgt spid="80"/>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81"/>
                                        </p:tgtEl>
                                        <p:attrNameLst>
                                          <p:attrName>style.visibility</p:attrName>
                                        </p:attrNameLst>
                                      </p:cBhvr>
                                      <p:to>
                                        <p:strVal val="visible"/>
                                      </p:to>
                                    </p:set>
                                    <p:animEffect transition="in" filter="fade">
                                      <p:cBhvr>
                                        <p:cTn id="52" dur="500"/>
                                        <p:tgtEl>
                                          <p:spTgt spid="81"/>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82"/>
                                        </p:tgtEl>
                                        <p:attrNameLst>
                                          <p:attrName>style.visibility</p:attrName>
                                        </p:attrNameLst>
                                      </p:cBhvr>
                                      <p:to>
                                        <p:strVal val="visible"/>
                                      </p:to>
                                    </p:set>
                                    <p:animEffect transition="in" filter="fade">
                                      <p:cBhvr>
                                        <p:cTn id="55" dur="500"/>
                                        <p:tgtEl>
                                          <p:spTgt spid="82"/>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83"/>
                                        </p:tgtEl>
                                        <p:attrNameLst>
                                          <p:attrName>style.visibility</p:attrName>
                                        </p:attrNameLst>
                                      </p:cBhvr>
                                      <p:to>
                                        <p:strVal val="visible"/>
                                      </p:to>
                                    </p:set>
                                    <p:animEffect transition="in" filter="fade">
                                      <p:cBhvr>
                                        <p:cTn id="58" dur="500"/>
                                        <p:tgtEl>
                                          <p:spTgt spid="83"/>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84"/>
                                        </p:tgtEl>
                                        <p:attrNameLst>
                                          <p:attrName>style.visibility</p:attrName>
                                        </p:attrNameLst>
                                      </p:cBhvr>
                                      <p:to>
                                        <p:strVal val="visible"/>
                                      </p:to>
                                    </p:set>
                                    <p:animEffect transition="in" filter="fade">
                                      <p:cBhvr>
                                        <p:cTn id="61" dur="500"/>
                                        <p:tgtEl>
                                          <p:spTgt spid="84"/>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85"/>
                                        </p:tgtEl>
                                        <p:attrNameLst>
                                          <p:attrName>style.visibility</p:attrName>
                                        </p:attrNameLst>
                                      </p:cBhvr>
                                      <p:to>
                                        <p:strVal val="visible"/>
                                      </p:to>
                                    </p:set>
                                    <p:animEffect transition="in" filter="fade">
                                      <p:cBhvr>
                                        <p:cTn id="64" dur="500"/>
                                        <p:tgtEl>
                                          <p:spTgt spid="85"/>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86"/>
                                        </p:tgtEl>
                                        <p:attrNameLst>
                                          <p:attrName>style.visibility</p:attrName>
                                        </p:attrNameLst>
                                      </p:cBhvr>
                                      <p:to>
                                        <p:strVal val="visible"/>
                                      </p:to>
                                    </p:set>
                                    <p:animEffect transition="in" filter="fade">
                                      <p:cBhvr>
                                        <p:cTn id="67" dur="500"/>
                                        <p:tgtEl>
                                          <p:spTgt spid="8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87"/>
                                        </p:tgtEl>
                                        <p:attrNameLst>
                                          <p:attrName>style.visibility</p:attrName>
                                        </p:attrNameLst>
                                      </p:cBhvr>
                                      <p:to>
                                        <p:strVal val="visible"/>
                                      </p:to>
                                    </p:set>
                                    <p:animEffect transition="in" filter="fade">
                                      <p:cBhvr>
                                        <p:cTn id="70" dur="500"/>
                                        <p:tgtEl>
                                          <p:spTgt spid="87"/>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88"/>
                                        </p:tgtEl>
                                        <p:attrNameLst>
                                          <p:attrName>style.visibility</p:attrName>
                                        </p:attrNameLst>
                                      </p:cBhvr>
                                      <p:to>
                                        <p:strVal val="visible"/>
                                      </p:to>
                                    </p:set>
                                    <p:animEffect transition="in" filter="fade">
                                      <p:cBhvr>
                                        <p:cTn id="73" dur="500"/>
                                        <p:tgtEl>
                                          <p:spTgt spid="88"/>
                                        </p:tgtEl>
                                      </p:cBhvr>
                                    </p:animEffect>
                                  </p:childTnLst>
                                </p:cTn>
                              </p:par>
                              <p:par>
                                <p:cTn id="74" presetID="10" presetClass="entr" presetSubtype="0" fill="hold" nodeType="withEffect">
                                  <p:stCondLst>
                                    <p:cond delay="0"/>
                                  </p:stCondLst>
                                  <p:childTnLst>
                                    <p:set>
                                      <p:cBhvr>
                                        <p:cTn id="75" dur="1" fill="hold">
                                          <p:stCondLst>
                                            <p:cond delay="0"/>
                                          </p:stCondLst>
                                        </p:cTn>
                                        <p:tgtEl>
                                          <p:spTgt spid="89"/>
                                        </p:tgtEl>
                                        <p:attrNameLst>
                                          <p:attrName>style.visibility</p:attrName>
                                        </p:attrNameLst>
                                      </p:cBhvr>
                                      <p:to>
                                        <p:strVal val="visible"/>
                                      </p:to>
                                    </p:set>
                                    <p:animEffect transition="in" filter="fade">
                                      <p:cBhvr>
                                        <p:cTn id="76" dur="500"/>
                                        <p:tgtEl>
                                          <p:spTgt spid="89"/>
                                        </p:tgtEl>
                                      </p:cBhvr>
                                    </p:animEffect>
                                  </p:childTnLst>
                                </p:cTn>
                              </p:par>
                              <p:par>
                                <p:cTn id="77" presetID="10" presetClass="entr" presetSubtype="0" fill="hold" nodeType="withEffect">
                                  <p:stCondLst>
                                    <p:cond delay="0"/>
                                  </p:stCondLst>
                                  <p:childTnLst>
                                    <p:set>
                                      <p:cBhvr>
                                        <p:cTn id="78" dur="1" fill="hold">
                                          <p:stCondLst>
                                            <p:cond delay="0"/>
                                          </p:stCondLst>
                                        </p:cTn>
                                        <p:tgtEl>
                                          <p:spTgt spid="93"/>
                                        </p:tgtEl>
                                        <p:attrNameLst>
                                          <p:attrName>style.visibility</p:attrName>
                                        </p:attrNameLst>
                                      </p:cBhvr>
                                      <p:to>
                                        <p:strVal val="visible"/>
                                      </p:to>
                                    </p:set>
                                    <p:animEffect transition="in" filter="fade">
                                      <p:cBhvr>
                                        <p:cTn id="79" dur="500"/>
                                        <p:tgtEl>
                                          <p:spTgt spid="93"/>
                                        </p:tgtEl>
                                      </p:cBhvr>
                                    </p:animEffect>
                                  </p:childTnLst>
                                </p:cTn>
                              </p:par>
                              <p:par>
                                <p:cTn id="80" presetID="10" presetClass="entr" presetSubtype="0" fill="hold" nodeType="withEffect">
                                  <p:stCondLst>
                                    <p:cond delay="0"/>
                                  </p:stCondLst>
                                  <p:childTnLst>
                                    <p:set>
                                      <p:cBhvr>
                                        <p:cTn id="81" dur="1" fill="hold">
                                          <p:stCondLst>
                                            <p:cond delay="0"/>
                                          </p:stCondLst>
                                        </p:cTn>
                                        <p:tgtEl>
                                          <p:spTgt spid="97"/>
                                        </p:tgtEl>
                                        <p:attrNameLst>
                                          <p:attrName>style.visibility</p:attrName>
                                        </p:attrNameLst>
                                      </p:cBhvr>
                                      <p:to>
                                        <p:strVal val="visible"/>
                                      </p:to>
                                    </p:set>
                                    <p:animEffect transition="in" filter="fade">
                                      <p:cBhvr>
                                        <p:cTn id="82" dur="500"/>
                                        <p:tgtEl>
                                          <p:spTgt spid="97"/>
                                        </p:tgtEl>
                                      </p:cBhvr>
                                    </p:animEffect>
                                  </p:childTnLst>
                                </p:cTn>
                              </p:par>
                              <p:par>
                                <p:cTn id="83" presetID="10" presetClass="entr" presetSubtype="0" fill="hold" nodeType="withEffect">
                                  <p:stCondLst>
                                    <p:cond delay="0"/>
                                  </p:stCondLst>
                                  <p:childTnLst>
                                    <p:set>
                                      <p:cBhvr>
                                        <p:cTn id="84" dur="1" fill="hold">
                                          <p:stCondLst>
                                            <p:cond delay="0"/>
                                          </p:stCondLst>
                                        </p:cTn>
                                        <p:tgtEl>
                                          <p:spTgt spid="101"/>
                                        </p:tgtEl>
                                        <p:attrNameLst>
                                          <p:attrName>style.visibility</p:attrName>
                                        </p:attrNameLst>
                                      </p:cBhvr>
                                      <p:to>
                                        <p:strVal val="visible"/>
                                      </p:to>
                                    </p:set>
                                    <p:animEffect transition="in" filter="fade">
                                      <p:cBhvr>
                                        <p:cTn id="85" dur="500"/>
                                        <p:tgtEl>
                                          <p:spTgt spid="101"/>
                                        </p:tgtEl>
                                      </p:cBhvr>
                                    </p:animEffect>
                                  </p:childTnLst>
                                </p:cTn>
                              </p:par>
                              <p:par>
                                <p:cTn id="86" presetID="10" presetClass="entr" presetSubtype="0" fill="hold" nodeType="withEffect">
                                  <p:stCondLst>
                                    <p:cond delay="0"/>
                                  </p:stCondLst>
                                  <p:childTnLst>
                                    <p:set>
                                      <p:cBhvr>
                                        <p:cTn id="87" dur="1" fill="hold">
                                          <p:stCondLst>
                                            <p:cond delay="0"/>
                                          </p:stCondLst>
                                        </p:cTn>
                                        <p:tgtEl>
                                          <p:spTgt spid="105"/>
                                        </p:tgtEl>
                                        <p:attrNameLst>
                                          <p:attrName>style.visibility</p:attrName>
                                        </p:attrNameLst>
                                      </p:cBhvr>
                                      <p:to>
                                        <p:strVal val="visible"/>
                                      </p:to>
                                    </p:set>
                                    <p:animEffect transition="in" filter="fade">
                                      <p:cBhvr>
                                        <p:cTn id="88" dur="500"/>
                                        <p:tgtEl>
                                          <p:spTgt spid="105"/>
                                        </p:tgtEl>
                                      </p:cBhvr>
                                    </p:animEffect>
                                  </p:childTnLst>
                                </p:cTn>
                              </p:par>
                              <p:par>
                                <p:cTn id="89" presetID="10" presetClass="entr" presetSubtype="0" fill="hold" nodeType="withEffect">
                                  <p:stCondLst>
                                    <p:cond delay="0"/>
                                  </p:stCondLst>
                                  <p:childTnLst>
                                    <p:set>
                                      <p:cBhvr>
                                        <p:cTn id="90" dur="1" fill="hold">
                                          <p:stCondLst>
                                            <p:cond delay="0"/>
                                          </p:stCondLst>
                                        </p:cTn>
                                        <p:tgtEl>
                                          <p:spTgt spid="109"/>
                                        </p:tgtEl>
                                        <p:attrNameLst>
                                          <p:attrName>style.visibility</p:attrName>
                                        </p:attrNameLst>
                                      </p:cBhvr>
                                      <p:to>
                                        <p:strVal val="visible"/>
                                      </p:to>
                                    </p:set>
                                    <p:animEffect transition="in" filter="fade">
                                      <p:cBhvr>
                                        <p:cTn id="91" dur="500"/>
                                        <p:tgtEl>
                                          <p:spTgt spid="109"/>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113"/>
                                        </p:tgtEl>
                                        <p:attrNameLst>
                                          <p:attrName>style.visibility</p:attrName>
                                        </p:attrNameLst>
                                      </p:cBhvr>
                                      <p:to>
                                        <p:strVal val="visible"/>
                                      </p:to>
                                    </p:set>
                                    <p:animEffect transition="in" filter="fade">
                                      <p:cBhvr>
                                        <p:cTn id="94" dur="500"/>
                                        <p:tgtEl>
                                          <p:spTgt spid="113"/>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114"/>
                                        </p:tgtEl>
                                        <p:attrNameLst>
                                          <p:attrName>style.visibility</p:attrName>
                                        </p:attrNameLst>
                                      </p:cBhvr>
                                      <p:to>
                                        <p:strVal val="visible"/>
                                      </p:to>
                                    </p:set>
                                    <p:animEffect transition="in" filter="fade">
                                      <p:cBhvr>
                                        <p:cTn id="97" dur="500"/>
                                        <p:tgtEl>
                                          <p:spTgt spid="114"/>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115"/>
                                        </p:tgtEl>
                                        <p:attrNameLst>
                                          <p:attrName>style.visibility</p:attrName>
                                        </p:attrNameLst>
                                      </p:cBhvr>
                                      <p:to>
                                        <p:strVal val="visible"/>
                                      </p:to>
                                    </p:set>
                                    <p:animEffect transition="in" filter="fade">
                                      <p:cBhvr>
                                        <p:cTn id="100" dur="500"/>
                                        <p:tgtEl>
                                          <p:spTgt spid="115"/>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116"/>
                                        </p:tgtEl>
                                        <p:attrNameLst>
                                          <p:attrName>style.visibility</p:attrName>
                                        </p:attrNameLst>
                                      </p:cBhvr>
                                      <p:to>
                                        <p:strVal val="visible"/>
                                      </p:to>
                                    </p:set>
                                    <p:animEffect transition="in" filter="fade">
                                      <p:cBhvr>
                                        <p:cTn id="103" dur="500"/>
                                        <p:tgtEl>
                                          <p:spTgt spid="116"/>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17"/>
                                        </p:tgtEl>
                                        <p:attrNameLst>
                                          <p:attrName>style.visibility</p:attrName>
                                        </p:attrNameLst>
                                      </p:cBhvr>
                                      <p:to>
                                        <p:strVal val="visible"/>
                                      </p:to>
                                    </p:set>
                                    <p:animEffect transition="in" filter="fade">
                                      <p:cBhvr>
                                        <p:cTn id="106" dur="500"/>
                                        <p:tgtEl>
                                          <p:spTgt spid="117"/>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118"/>
                                        </p:tgtEl>
                                        <p:attrNameLst>
                                          <p:attrName>style.visibility</p:attrName>
                                        </p:attrNameLst>
                                      </p:cBhvr>
                                      <p:to>
                                        <p:strVal val="visible"/>
                                      </p:to>
                                    </p:set>
                                    <p:animEffect transition="in" filter="fade">
                                      <p:cBhvr>
                                        <p:cTn id="109" dur="500"/>
                                        <p:tgtEl>
                                          <p:spTgt spid="118"/>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119"/>
                                        </p:tgtEl>
                                        <p:attrNameLst>
                                          <p:attrName>style.visibility</p:attrName>
                                        </p:attrNameLst>
                                      </p:cBhvr>
                                      <p:to>
                                        <p:strVal val="visible"/>
                                      </p:to>
                                    </p:set>
                                    <p:animEffect transition="in" filter="fade">
                                      <p:cBhvr>
                                        <p:cTn id="112" dur="500"/>
                                        <p:tgtEl>
                                          <p:spTgt spid="119"/>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120"/>
                                        </p:tgtEl>
                                        <p:attrNameLst>
                                          <p:attrName>style.visibility</p:attrName>
                                        </p:attrNameLst>
                                      </p:cBhvr>
                                      <p:to>
                                        <p:strVal val="visible"/>
                                      </p:to>
                                    </p:set>
                                    <p:animEffect transition="in" filter="fade">
                                      <p:cBhvr>
                                        <p:cTn id="115" dur="500"/>
                                        <p:tgtEl>
                                          <p:spTgt spid="120"/>
                                        </p:tgtEl>
                                      </p:cBhvr>
                                    </p:animEffect>
                                  </p:childTnLst>
                                </p:cTn>
                              </p:par>
                              <p:par>
                                <p:cTn id="116" presetID="10" presetClass="entr" presetSubtype="0" fill="hold" nodeType="withEffect">
                                  <p:stCondLst>
                                    <p:cond delay="0"/>
                                  </p:stCondLst>
                                  <p:childTnLst>
                                    <p:set>
                                      <p:cBhvr>
                                        <p:cTn id="117" dur="1" fill="hold">
                                          <p:stCondLst>
                                            <p:cond delay="0"/>
                                          </p:stCondLst>
                                        </p:cTn>
                                        <p:tgtEl>
                                          <p:spTgt spid="122"/>
                                        </p:tgtEl>
                                        <p:attrNameLst>
                                          <p:attrName>style.visibility</p:attrName>
                                        </p:attrNameLst>
                                      </p:cBhvr>
                                      <p:to>
                                        <p:strVal val="visible"/>
                                      </p:to>
                                    </p:set>
                                    <p:animEffect transition="in" filter="fade">
                                      <p:cBhvr>
                                        <p:cTn id="118" dur="500"/>
                                        <p:tgtEl>
                                          <p:spTgt spid="122"/>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125"/>
                                        </p:tgtEl>
                                        <p:attrNameLst>
                                          <p:attrName>style.visibility</p:attrName>
                                        </p:attrNameLst>
                                      </p:cBhvr>
                                      <p:to>
                                        <p:strVal val="visible"/>
                                      </p:to>
                                    </p:set>
                                    <p:animEffect transition="in" filter="fade">
                                      <p:cBhvr>
                                        <p:cTn id="121" dur="500"/>
                                        <p:tgtEl>
                                          <p:spTgt spid="125"/>
                                        </p:tgtEl>
                                      </p:cBhvr>
                                    </p:animEffect>
                                  </p:childTnLst>
                                </p:cTn>
                              </p:par>
                            </p:childTnLst>
                          </p:cTn>
                        </p:par>
                        <p:par>
                          <p:cTn id="122" fill="hold">
                            <p:stCondLst>
                              <p:cond delay="500"/>
                            </p:stCondLst>
                            <p:childTnLst>
                              <p:par>
                                <p:cTn id="123" presetID="22" presetClass="entr" presetSubtype="4" fill="hold" nodeType="afterEffect">
                                  <p:stCondLst>
                                    <p:cond delay="0"/>
                                  </p:stCondLst>
                                  <p:childTnLst>
                                    <p:set>
                                      <p:cBhvr>
                                        <p:cTn id="124" dur="1" fill="hold">
                                          <p:stCondLst>
                                            <p:cond delay="0"/>
                                          </p:stCondLst>
                                        </p:cTn>
                                        <p:tgtEl>
                                          <p:spTgt spid="127"/>
                                        </p:tgtEl>
                                        <p:attrNameLst>
                                          <p:attrName>style.visibility</p:attrName>
                                        </p:attrNameLst>
                                      </p:cBhvr>
                                      <p:to>
                                        <p:strVal val="visible"/>
                                      </p:to>
                                    </p:set>
                                    <p:animEffect transition="in" filter="wipe(down)">
                                      <p:cBhvr>
                                        <p:cTn id="125" dur="500"/>
                                        <p:tgtEl>
                                          <p:spTgt spid="127"/>
                                        </p:tgtEl>
                                      </p:cBhvr>
                                    </p:animEffect>
                                  </p:childTnLst>
                                </p:cTn>
                              </p:par>
                            </p:childTnLst>
                          </p:cTn>
                        </p:par>
                        <p:par>
                          <p:cTn id="126" fill="hold">
                            <p:stCondLst>
                              <p:cond delay="1000"/>
                            </p:stCondLst>
                            <p:childTnLst>
                              <p:par>
                                <p:cTn id="127" presetID="22" presetClass="entr" presetSubtype="8" fill="hold" grpId="0" nodeType="afterEffect">
                                  <p:stCondLst>
                                    <p:cond delay="0"/>
                                  </p:stCondLst>
                                  <p:childTnLst>
                                    <p:set>
                                      <p:cBhvr>
                                        <p:cTn id="128" dur="1" fill="hold">
                                          <p:stCondLst>
                                            <p:cond delay="0"/>
                                          </p:stCondLst>
                                        </p:cTn>
                                        <p:tgtEl>
                                          <p:spTgt spid="126"/>
                                        </p:tgtEl>
                                        <p:attrNameLst>
                                          <p:attrName>style.visibility</p:attrName>
                                        </p:attrNameLst>
                                      </p:cBhvr>
                                      <p:to>
                                        <p:strVal val="visible"/>
                                      </p:to>
                                    </p:set>
                                    <p:animEffect transition="in" filter="wipe(left)">
                                      <p:cBhvr>
                                        <p:cTn id="129" dur="500"/>
                                        <p:tgtEl>
                                          <p:spTgt spid="126"/>
                                        </p:tgtEl>
                                      </p:cBhvr>
                                    </p:animEffect>
                                  </p:childTnLst>
                                </p:cTn>
                              </p:par>
                            </p:childTnLst>
                          </p:cTn>
                        </p:par>
                        <p:par>
                          <p:cTn id="130" fill="hold">
                            <p:stCondLst>
                              <p:cond delay="1500"/>
                            </p:stCondLst>
                            <p:childTnLst>
                              <p:par>
                                <p:cTn id="131" presetID="22" presetClass="entr" presetSubtype="8" fill="hold" grpId="0" nodeType="afterEffect">
                                  <p:stCondLst>
                                    <p:cond delay="0"/>
                                  </p:stCondLst>
                                  <p:childTnLst>
                                    <p:set>
                                      <p:cBhvr>
                                        <p:cTn id="132" dur="1" fill="hold">
                                          <p:stCondLst>
                                            <p:cond delay="0"/>
                                          </p:stCondLst>
                                        </p:cTn>
                                        <p:tgtEl>
                                          <p:spTgt spid="129"/>
                                        </p:tgtEl>
                                        <p:attrNameLst>
                                          <p:attrName>style.visibility</p:attrName>
                                        </p:attrNameLst>
                                      </p:cBhvr>
                                      <p:to>
                                        <p:strVal val="visible"/>
                                      </p:to>
                                    </p:set>
                                    <p:animEffect transition="in" filter="wipe(left)">
                                      <p:cBhvr>
                                        <p:cTn id="133" dur="500"/>
                                        <p:tgtEl>
                                          <p:spTgt spid="129"/>
                                        </p:tgtEl>
                                      </p:cBhvr>
                                    </p:animEffect>
                                  </p:childTnLst>
                                </p:cTn>
                              </p:par>
                            </p:childTnLst>
                          </p:cTn>
                        </p:par>
                        <p:par>
                          <p:cTn id="134" fill="hold">
                            <p:stCondLst>
                              <p:cond delay="2000"/>
                            </p:stCondLst>
                            <p:childTnLst>
                              <p:par>
                                <p:cTn id="135" presetID="22" presetClass="entr" presetSubtype="8" fill="hold" grpId="0" nodeType="afterEffect">
                                  <p:stCondLst>
                                    <p:cond delay="0"/>
                                  </p:stCondLst>
                                  <p:childTnLst>
                                    <p:set>
                                      <p:cBhvr>
                                        <p:cTn id="136" dur="1" fill="hold">
                                          <p:stCondLst>
                                            <p:cond delay="0"/>
                                          </p:stCondLst>
                                        </p:cTn>
                                        <p:tgtEl>
                                          <p:spTgt spid="128"/>
                                        </p:tgtEl>
                                        <p:attrNameLst>
                                          <p:attrName>style.visibility</p:attrName>
                                        </p:attrNameLst>
                                      </p:cBhvr>
                                      <p:to>
                                        <p:strVal val="visible"/>
                                      </p:to>
                                    </p:set>
                                    <p:animEffect transition="in" filter="wipe(left)">
                                      <p:cBhvr>
                                        <p:cTn id="137" dur="500"/>
                                        <p:tgtEl>
                                          <p:spTgt spid="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3"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80" grpId="0" animBg="1"/>
      <p:bldP spid="81" grpId="0" animBg="1"/>
      <p:bldP spid="82" grpId="0" animBg="1"/>
      <p:bldP spid="83" grpId="0" animBg="1"/>
      <p:bldP spid="84" grpId="0" animBg="1"/>
      <p:bldP spid="85" grpId="0" animBg="1"/>
      <p:bldP spid="86" grpId="0" animBg="1"/>
      <p:bldP spid="87" grpId="0" animBg="1"/>
      <p:bldP spid="88" grpId="0" animBg="1"/>
      <p:bldP spid="113" grpId="0"/>
      <p:bldP spid="114" grpId="0"/>
      <p:bldP spid="115" grpId="0"/>
      <p:bldP spid="116" grpId="0"/>
      <p:bldP spid="117" grpId="0"/>
      <p:bldP spid="118" grpId="0"/>
      <p:bldP spid="119" grpId="0"/>
      <p:bldP spid="120" grpId="0"/>
      <p:bldP spid="125" grpId="0" animBg="1"/>
      <p:bldP spid="126" grpId="0"/>
      <p:bldP spid="128" grpId="0"/>
      <p:bldP spid="12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180847" y="481776"/>
            <a:ext cx="3027680" cy="518160"/>
          </a:xfrm>
          <a:prstGeom prst="rect">
            <a:avLst/>
          </a:prstGeom>
          <a:noFill/>
        </p:spPr>
        <p:txBody>
          <a:bodyPr wrap="none" rtlCol="0">
            <a:spAutoFit/>
          </a:bodyPr>
          <a:lstStyle/>
          <a:p>
            <a:pPr algn="l"/>
            <a:r>
              <a:rPr lang="en-US" sz="2800" smtClean="0">
                <a:solidFill>
                  <a:schemeClr val="tx1">
                    <a:lumMod val="75000"/>
                    <a:lumOff val="25000"/>
                  </a:schemeClr>
                </a:solidFill>
                <a:latin typeface="黑体" panose="02010600030101010101" charset="-122"/>
                <a:ea typeface="黑体" panose="02010600030101010101" charset="-122"/>
              </a:rPr>
              <a:t>单击此处添加标题</a:t>
            </a:r>
          </a:p>
        </p:txBody>
      </p:sp>
      <p:graphicFrame>
        <p:nvGraphicFramePr>
          <p:cNvPr id="4" name="Chart 3"/>
          <p:cNvGraphicFramePr/>
          <p:nvPr/>
        </p:nvGraphicFramePr>
        <p:xfrm>
          <a:off x="544195" y="1569720"/>
          <a:ext cx="6565900" cy="4088765"/>
        </p:xfrm>
        <a:graphic>
          <a:graphicData uri="http://schemas.openxmlformats.org/drawingml/2006/chart">
            <c:chart xmlns:c="http://schemas.openxmlformats.org/drawingml/2006/chart" xmlns:r="http://schemas.openxmlformats.org/officeDocument/2006/relationships" r:id="rId4"/>
          </a:graphicData>
        </a:graphic>
      </p:graphicFrame>
      <p:grpSp>
        <p:nvGrpSpPr>
          <p:cNvPr id="5" name="Group 4"/>
          <p:cNvGrpSpPr/>
          <p:nvPr/>
        </p:nvGrpSpPr>
        <p:grpSpPr>
          <a:xfrm>
            <a:off x="1261178" y="1843082"/>
            <a:ext cx="583814" cy="635986"/>
            <a:chOff x="8699852" y="3125337"/>
            <a:chExt cx="583814" cy="635986"/>
          </a:xfrm>
        </p:grpSpPr>
        <p:sp>
          <p:nvSpPr>
            <p:cNvPr id="6" name="Pentagon 5"/>
            <p:cNvSpPr/>
            <p:nvPr/>
          </p:nvSpPr>
          <p:spPr>
            <a:xfrm rot="5400000">
              <a:off x="8673766" y="3201014"/>
              <a:ext cx="635986" cy="484632"/>
            </a:xfrm>
            <a:prstGeom prst="homePlate">
              <a:avLst/>
            </a:prstGeom>
            <a:gradFill>
              <a:gsLst>
                <a:gs pos="0">
                  <a:srgbClr val="92D050"/>
                </a:gs>
                <a:gs pos="99000">
                  <a:srgbClr val="517F40"/>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75000"/>
                    <a:lumOff val="25000"/>
                  </a:schemeClr>
                </a:solidFill>
              </a:endParaRPr>
            </a:p>
          </p:txBody>
        </p:sp>
        <p:sp>
          <p:nvSpPr>
            <p:cNvPr id="7" name="TextBox 6"/>
            <p:cNvSpPr txBox="1"/>
            <p:nvPr/>
          </p:nvSpPr>
          <p:spPr>
            <a:xfrm>
              <a:off x="8699852" y="3179929"/>
              <a:ext cx="583814" cy="369332"/>
            </a:xfrm>
            <a:prstGeom prst="rect">
              <a:avLst/>
            </a:prstGeom>
            <a:noFill/>
          </p:spPr>
          <p:txBody>
            <a:bodyPr wrap="none" rtlCol="0">
              <a:spAutoFit/>
            </a:bodyPr>
            <a:lstStyle/>
            <a:p>
              <a:r>
                <a:rPr lang="en-US" smtClean="0">
                  <a:solidFill>
                    <a:schemeClr val="tx1">
                      <a:lumMod val="75000"/>
                      <a:lumOff val="25000"/>
                    </a:schemeClr>
                  </a:solidFill>
                </a:rPr>
                <a:t>70%</a:t>
              </a:r>
            </a:p>
          </p:txBody>
        </p:sp>
      </p:grpSp>
      <p:sp>
        <p:nvSpPr>
          <p:cNvPr id="8" name="Rectangle 7"/>
          <p:cNvSpPr/>
          <p:nvPr/>
        </p:nvSpPr>
        <p:spPr>
          <a:xfrm>
            <a:off x="1922523" y="1791108"/>
            <a:ext cx="1776020" cy="738664"/>
          </a:xfrm>
          <a:prstGeom prst="rect">
            <a:avLst/>
          </a:prstGeom>
        </p:spPr>
        <p:txBody>
          <a:bodyPr wrap="square">
            <a:spAutoFit/>
          </a:bodyPr>
          <a:lstStyle/>
          <a:p>
            <a:r>
              <a:rPr lang="en-GB" sz="1400" i="1">
                <a:solidFill>
                  <a:schemeClr val="tx1">
                    <a:lumMod val="75000"/>
                    <a:lumOff val="25000"/>
                  </a:schemeClr>
                </a:solidFill>
              </a:rPr>
              <a:t>Lorem ipsum dolor sit amet, consectetuer adipiscing elit</a:t>
            </a:r>
          </a:p>
        </p:txBody>
      </p:sp>
      <p:grpSp>
        <p:nvGrpSpPr>
          <p:cNvPr id="9" name="Group 8"/>
          <p:cNvGrpSpPr/>
          <p:nvPr/>
        </p:nvGrpSpPr>
        <p:grpSpPr>
          <a:xfrm>
            <a:off x="5904336" y="1473115"/>
            <a:ext cx="583814" cy="635986"/>
            <a:chOff x="8699852" y="3125337"/>
            <a:chExt cx="583814" cy="635986"/>
          </a:xfrm>
        </p:grpSpPr>
        <p:sp>
          <p:nvSpPr>
            <p:cNvPr id="10" name="Pentagon 9"/>
            <p:cNvSpPr/>
            <p:nvPr/>
          </p:nvSpPr>
          <p:spPr>
            <a:xfrm rot="5400000">
              <a:off x="8673766" y="3201014"/>
              <a:ext cx="635986" cy="484632"/>
            </a:xfrm>
            <a:prstGeom prst="homePlate">
              <a:avLst/>
            </a:prstGeom>
            <a:gradFill>
              <a:gsLst>
                <a:gs pos="0">
                  <a:srgbClr val="92D050"/>
                </a:gs>
                <a:gs pos="99000">
                  <a:srgbClr val="517F40"/>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75000"/>
                    <a:lumOff val="25000"/>
                  </a:schemeClr>
                </a:solidFill>
              </a:endParaRPr>
            </a:p>
          </p:txBody>
        </p:sp>
        <p:sp>
          <p:nvSpPr>
            <p:cNvPr id="11" name="TextBox 10"/>
            <p:cNvSpPr txBox="1"/>
            <p:nvPr/>
          </p:nvSpPr>
          <p:spPr>
            <a:xfrm>
              <a:off x="8699852" y="3179929"/>
              <a:ext cx="583814" cy="369332"/>
            </a:xfrm>
            <a:prstGeom prst="rect">
              <a:avLst/>
            </a:prstGeom>
            <a:noFill/>
          </p:spPr>
          <p:txBody>
            <a:bodyPr wrap="none" rtlCol="0">
              <a:spAutoFit/>
            </a:bodyPr>
            <a:lstStyle/>
            <a:p>
              <a:r>
                <a:rPr lang="en-US" smtClean="0">
                  <a:solidFill>
                    <a:schemeClr val="tx1">
                      <a:lumMod val="75000"/>
                      <a:lumOff val="25000"/>
                    </a:schemeClr>
                  </a:solidFill>
                </a:rPr>
                <a:t>70%</a:t>
              </a:r>
            </a:p>
          </p:txBody>
        </p:sp>
      </p:grpSp>
      <p:sp>
        <p:nvSpPr>
          <p:cNvPr id="12" name="Rectangle 11"/>
          <p:cNvSpPr/>
          <p:nvPr/>
        </p:nvSpPr>
        <p:spPr>
          <a:xfrm>
            <a:off x="4128316" y="1421776"/>
            <a:ext cx="1776020" cy="738664"/>
          </a:xfrm>
          <a:prstGeom prst="rect">
            <a:avLst/>
          </a:prstGeom>
        </p:spPr>
        <p:txBody>
          <a:bodyPr wrap="square">
            <a:spAutoFit/>
          </a:bodyPr>
          <a:lstStyle/>
          <a:p>
            <a:pPr algn="r"/>
            <a:r>
              <a:rPr lang="en-GB" sz="1400" i="1">
                <a:solidFill>
                  <a:schemeClr val="tx1">
                    <a:lumMod val="75000"/>
                    <a:lumOff val="25000"/>
                  </a:schemeClr>
                </a:solidFill>
              </a:rPr>
              <a:t>Lorem ipsum dolor sit amet, consectetuer adipiscing elit</a:t>
            </a:r>
          </a:p>
        </p:txBody>
      </p:sp>
      <p:grpSp>
        <p:nvGrpSpPr>
          <p:cNvPr id="13" name="Group 12"/>
          <p:cNvGrpSpPr/>
          <p:nvPr/>
        </p:nvGrpSpPr>
        <p:grpSpPr>
          <a:xfrm flipV="1">
            <a:off x="4382921" y="4546979"/>
            <a:ext cx="583814" cy="635986"/>
            <a:chOff x="8699852" y="3125337"/>
            <a:chExt cx="583814" cy="635986"/>
          </a:xfrm>
        </p:grpSpPr>
        <p:sp>
          <p:nvSpPr>
            <p:cNvPr id="14" name="Pentagon 13"/>
            <p:cNvSpPr/>
            <p:nvPr/>
          </p:nvSpPr>
          <p:spPr>
            <a:xfrm rot="5400000">
              <a:off x="8673766" y="3201014"/>
              <a:ext cx="635986" cy="484632"/>
            </a:xfrm>
            <a:prstGeom prst="homePlate">
              <a:avLst/>
            </a:prstGeom>
            <a:gradFill>
              <a:gsLst>
                <a:gs pos="0">
                  <a:srgbClr val="92D050"/>
                </a:gs>
                <a:gs pos="99000">
                  <a:srgbClr val="517F40"/>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75000"/>
                    <a:lumOff val="25000"/>
                  </a:schemeClr>
                </a:solidFill>
              </a:endParaRPr>
            </a:p>
          </p:txBody>
        </p:sp>
        <p:sp>
          <p:nvSpPr>
            <p:cNvPr id="2" name="TextBox 14"/>
            <p:cNvSpPr txBox="1"/>
            <p:nvPr/>
          </p:nvSpPr>
          <p:spPr>
            <a:xfrm flipV="1">
              <a:off x="8699852" y="3179929"/>
              <a:ext cx="583814" cy="369332"/>
            </a:xfrm>
            <a:prstGeom prst="rect">
              <a:avLst/>
            </a:prstGeom>
            <a:noFill/>
          </p:spPr>
          <p:txBody>
            <a:bodyPr wrap="none" rtlCol="0">
              <a:spAutoFit/>
            </a:bodyPr>
            <a:lstStyle/>
            <a:p>
              <a:r>
                <a:rPr lang="en-US" smtClean="0">
                  <a:solidFill>
                    <a:schemeClr val="tx1">
                      <a:lumMod val="75000"/>
                      <a:lumOff val="25000"/>
                    </a:schemeClr>
                  </a:solidFill>
                </a:rPr>
                <a:t>70%</a:t>
              </a:r>
            </a:p>
          </p:txBody>
        </p:sp>
      </p:grpSp>
      <p:sp>
        <p:nvSpPr>
          <p:cNvPr id="16" name="Rectangle 15"/>
          <p:cNvSpPr/>
          <p:nvPr/>
        </p:nvSpPr>
        <p:spPr>
          <a:xfrm>
            <a:off x="5016326" y="4495640"/>
            <a:ext cx="1776020" cy="738664"/>
          </a:xfrm>
          <a:prstGeom prst="rect">
            <a:avLst/>
          </a:prstGeom>
        </p:spPr>
        <p:txBody>
          <a:bodyPr wrap="square">
            <a:spAutoFit/>
          </a:bodyPr>
          <a:lstStyle/>
          <a:p>
            <a:r>
              <a:rPr lang="en-GB" sz="1400" i="1">
                <a:solidFill>
                  <a:schemeClr val="tx1">
                    <a:lumMod val="75000"/>
                    <a:lumOff val="25000"/>
                  </a:schemeClr>
                </a:solidFill>
              </a:rPr>
              <a:t>Lorem ipsum dolor sit amet, consectetuer adipiscing elit</a:t>
            </a:r>
          </a:p>
        </p:txBody>
      </p:sp>
      <p:grpSp>
        <p:nvGrpSpPr>
          <p:cNvPr id="17" name="Group 16"/>
          <p:cNvGrpSpPr/>
          <p:nvPr/>
        </p:nvGrpSpPr>
        <p:grpSpPr>
          <a:xfrm>
            <a:off x="7885603" y="1568724"/>
            <a:ext cx="980157" cy="240790"/>
            <a:chOff x="8243248" y="1658673"/>
            <a:chExt cx="1078173" cy="264869"/>
          </a:xfrm>
          <a:gradFill>
            <a:gsLst>
              <a:gs pos="0">
                <a:srgbClr val="92D050"/>
              </a:gs>
              <a:gs pos="99000">
                <a:srgbClr val="517F40"/>
              </a:gs>
            </a:gsLst>
            <a:path path="circle">
              <a:fillToRect l="50000" t="50000" r="50000" b="50000"/>
            </a:path>
            <a:tileRect/>
          </a:gradFill>
        </p:grpSpPr>
        <p:cxnSp>
          <p:nvCxnSpPr>
            <p:cNvPr id="18" name="Straight Connector 17"/>
            <p:cNvCxnSpPr/>
            <p:nvPr/>
          </p:nvCxnSpPr>
          <p:spPr>
            <a:xfrm>
              <a:off x="8243248" y="1791108"/>
              <a:ext cx="1078173" cy="0"/>
            </a:xfrm>
            <a:prstGeom prst="line">
              <a:avLst/>
            </a:prstGeom>
            <a:grpFill/>
            <a:ln w="38100">
              <a:solidFill>
                <a:srgbClr val="517F40"/>
              </a:solidFill>
            </a:ln>
          </p:spPr>
          <p:style>
            <a:lnRef idx="1">
              <a:schemeClr val="accent1"/>
            </a:lnRef>
            <a:fillRef idx="0">
              <a:schemeClr val="accent1"/>
            </a:fillRef>
            <a:effectRef idx="0">
              <a:schemeClr val="accent1"/>
            </a:effectRef>
            <a:fontRef idx="minor">
              <a:schemeClr val="tx1"/>
            </a:fontRef>
          </p:style>
        </p:cxnSp>
        <p:sp>
          <p:nvSpPr>
            <p:cNvPr id="19" name="Oval 18"/>
            <p:cNvSpPr/>
            <p:nvPr/>
          </p:nvSpPr>
          <p:spPr>
            <a:xfrm>
              <a:off x="8649899" y="1658673"/>
              <a:ext cx="264869" cy="26486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75000"/>
                    <a:lumOff val="25000"/>
                  </a:schemeClr>
                </a:solidFill>
              </a:endParaRPr>
            </a:p>
          </p:txBody>
        </p:sp>
      </p:grpSp>
      <p:sp>
        <p:nvSpPr>
          <p:cNvPr id="20" name="Rectangle 19"/>
          <p:cNvSpPr/>
          <p:nvPr/>
        </p:nvSpPr>
        <p:spPr>
          <a:xfrm>
            <a:off x="7885603" y="2160440"/>
            <a:ext cx="4097662" cy="738664"/>
          </a:xfrm>
          <a:prstGeom prst="rect">
            <a:avLst/>
          </a:prstGeom>
        </p:spPr>
        <p:txBody>
          <a:bodyPr wrap="square">
            <a:spAutoFit/>
          </a:bodyPr>
          <a:lstStyle/>
          <a:p>
            <a:r>
              <a:rPr lang="en-GB" sz="1400" i="1">
                <a:solidFill>
                  <a:schemeClr val="tx1">
                    <a:lumMod val="75000"/>
                    <a:lumOff val="25000"/>
                  </a:schemeClr>
                </a:solidFill>
              </a:rPr>
              <a:t>Lorem ipsum </a:t>
            </a:r>
            <a:r>
              <a:rPr lang="en-GB" sz="1400" i="1" err="1">
                <a:solidFill>
                  <a:schemeClr val="tx1">
                    <a:lumMod val="75000"/>
                    <a:lumOff val="25000"/>
                  </a:schemeClr>
                </a:solidFill>
              </a:rPr>
              <a:t>dolor</a:t>
            </a:r>
            <a:r>
              <a:rPr lang="en-GB" sz="1400" i="1">
                <a:solidFill>
                  <a:schemeClr val="tx1">
                    <a:lumMod val="75000"/>
                    <a:lumOff val="25000"/>
                  </a:schemeClr>
                </a:solidFill>
              </a:rPr>
              <a:t> sit </a:t>
            </a:r>
            <a:r>
              <a:rPr lang="en-GB" sz="1400" i="1" err="1">
                <a:solidFill>
                  <a:schemeClr val="tx1">
                    <a:lumMod val="75000"/>
                    <a:lumOff val="25000"/>
                  </a:schemeClr>
                </a:solidFill>
              </a:rPr>
              <a:t>amet</a:t>
            </a:r>
            <a:r>
              <a:rPr lang="en-GB" sz="1400" i="1">
                <a:solidFill>
                  <a:schemeClr val="tx1">
                    <a:lumMod val="75000"/>
                    <a:lumOff val="25000"/>
                  </a:schemeClr>
                </a:solidFill>
              </a:rPr>
              <a:t>, </a:t>
            </a:r>
            <a:r>
              <a:rPr lang="en-GB" sz="1400" i="1" err="1">
                <a:solidFill>
                  <a:schemeClr val="tx1">
                    <a:lumMod val="75000"/>
                    <a:lumOff val="25000"/>
                  </a:schemeClr>
                </a:solidFill>
              </a:rPr>
              <a:t>consectetuer</a:t>
            </a:r>
            <a:r>
              <a:rPr lang="en-GB" sz="1400" i="1">
                <a:solidFill>
                  <a:schemeClr val="tx1">
                    <a:lumMod val="75000"/>
                    <a:lumOff val="25000"/>
                  </a:schemeClr>
                </a:solidFill>
              </a:rPr>
              <a:t> </a:t>
            </a:r>
            <a:r>
              <a:rPr lang="en-GB" sz="1400" i="1" err="1">
                <a:solidFill>
                  <a:schemeClr val="tx1">
                    <a:lumMod val="75000"/>
                    <a:lumOff val="25000"/>
                  </a:schemeClr>
                </a:solidFill>
              </a:rPr>
              <a:t>adipiscing</a:t>
            </a:r>
            <a:r>
              <a:rPr lang="en-GB" sz="1400" i="1">
                <a:solidFill>
                  <a:schemeClr val="tx1">
                    <a:lumMod val="75000"/>
                    <a:lumOff val="25000"/>
                  </a:schemeClr>
                </a:solidFill>
              </a:rPr>
              <a:t> </a:t>
            </a:r>
            <a:r>
              <a:rPr lang="en-GB" sz="1400" i="1" err="1">
                <a:solidFill>
                  <a:schemeClr val="tx1">
                    <a:lumMod val="75000"/>
                    <a:lumOff val="25000"/>
                  </a:schemeClr>
                </a:solidFill>
              </a:rPr>
              <a:t>elit</a:t>
            </a:r>
            <a:r>
              <a:rPr lang="en-GB" sz="1400" i="1">
                <a:solidFill>
                  <a:schemeClr val="tx1">
                    <a:lumMod val="75000"/>
                    <a:lumOff val="25000"/>
                  </a:schemeClr>
                </a:solidFill>
              </a:rPr>
              <a:t>, </a:t>
            </a:r>
            <a:r>
              <a:rPr lang="en-GB" sz="1400" i="1" err="1">
                <a:solidFill>
                  <a:schemeClr val="tx1">
                    <a:lumMod val="75000"/>
                    <a:lumOff val="25000"/>
                  </a:schemeClr>
                </a:solidFill>
              </a:rPr>
              <a:t>sed</a:t>
            </a:r>
            <a:r>
              <a:rPr lang="en-GB" sz="1400" i="1">
                <a:solidFill>
                  <a:schemeClr val="tx1">
                    <a:lumMod val="75000"/>
                    <a:lumOff val="25000"/>
                  </a:schemeClr>
                </a:solidFill>
              </a:rPr>
              <a:t> </a:t>
            </a:r>
            <a:r>
              <a:rPr lang="en-GB" sz="1400" i="1" err="1">
                <a:solidFill>
                  <a:schemeClr val="tx1">
                    <a:lumMod val="75000"/>
                    <a:lumOff val="25000"/>
                  </a:schemeClr>
                </a:solidFill>
              </a:rPr>
              <a:t>diam</a:t>
            </a:r>
            <a:r>
              <a:rPr lang="en-GB" sz="1400" i="1">
                <a:solidFill>
                  <a:schemeClr val="tx1">
                    <a:lumMod val="75000"/>
                    <a:lumOff val="25000"/>
                  </a:schemeClr>
                </a:solidFill>
              </a:rPr>
              <a:t> </a:t>
            </a:r>
            <a:r>
              <a:rPr lang="en-GB" sz="1400" i="1" err="1">
                <a:solidFill>
                  <a:schemeClr val="tx1">
                    <a:lumMod val="75000"/>
                    <a:lumOff val="25000"/>
                  </a:schemeClr>
                </a:solidFill>
              </a:rPr>
              <a:t>nonummy</a:t>
            </a:r>
            <a:r>
              <a:rPr lang="en-GB" sz="1400" i="1">
                <a:solidFill>
                  <a:schemeClr val="tx1">
                    <a:lumMod val="75000"/>
                    <a:lumOff val="25000"/>
                  </a:schemeClr>
                </a:solidFill>
              </a:rPr>
              <a:t> </a:t>
            </a:r>
            <a:r>
              <a:rPr lang="en-GB" sz="1400" i="1" err="1">
                <a:solidFill>
                  <a:schemeClr val="tx1">
                    <a:lumMod val="75000"/>
                    <a:lumOff val="25000"/>
                  </a:schemeClr>
                </a:solidFill>
              </a:rPr>
              <a:t>nibh</a:t>
            </a:r>
            <a:r>
              <a:rPr lang="en-GB" sz="1400" i="1">
                <a:solidFill>
                  <a:schemeClr val="tx1">
                    <a:lumMod val="75000"/>
                    <a:lumOff val="25000"/>
                  </a:schemeClr>
                </a:solidFill>
              </a:rPr>
              <a:t> </a:t>
            </a:r>
            <a:r>
              <a:rPr lang="en-GB" sz="1400" i="1" err="1">
                <a:solidFill>
                  <a:schemeClr val="tx1">
                    <a:lumMod val="75000"/>
                    <a:lumOff val="25000"/>
                  </a:schemeClr>
                </a:solidFill>
              </a:rPr>
              <a:t>euismod</a:t>
            </a:r>
            <a:r>
              <a:rPr lang="en-GB" sz="1400" i="1">
                <a:solidFill>
                  <a:schemeClr val="tx1">
                    <a:lumMod val="75000"/>
                    <a:lumOff val="25000"/>
                  </a:schemeClr>
                </a:solidFill>
              </a:rPr>
              <a:t> </a:t>
            </a:r>
            <a:r>
              <a:rPr lang="en-GB" sz="1400" i="1" err="1">
                <a:solidFill>
                  <a:schemeClr val="tx1">
                    <a:lumMod val="75000"/>
                    <a:lumOff val="25000"/>
                  </a:schemeClr>
                </a:solidFill>
              </a:rPr>
              <a:t>tincidunt</a:t>
            </a:r>
            <a:r>
              <a:rPr lang="en-GB" sz="1400" i="1">
                <a:solidFill>
                  <a:schemeClr val="tx1">
                    <a:lumMod val="75000"/>
                    <a:lumOff val="25000"/>
                  </a:schemeClr>
                </a:solidFill>
              </a:rPr>
              <a:t> </a:t>
            </a:r>
            <a:r>
              <a:rPr lang="en-GB" sz="1400" i="1" err="1">
                <a:solidFill>
                  <a:schemeClr val="tx1">
                    <a:lumMod val="75000"/>
                    <a:lumOff val="25000"/>
                  </a:schemeClr>
                </a:solidFill>
              </a:rPr>
              <a:t>ut</a:t>
            </a:r>
            <a:r>
              <a:rPr lang="en-GB" sz="1400" i="1">
                <a:solidFill>
                  <a:schemeClr val="tx1">
                    <a:lumMod val="75000"/>
                    <a:lumOff val="25000"/>
                  </a:schemeClr>
                </a:solidFill>
              </a:rPr>
              <a:t> </a:t>
            </a:r>
            <a:r>
              <a:rPr lang="en-GB" sz="1400" i="1" err="1">
                <a:solidFill>
                  <a:schemeClr val="tx1">
                    <a:lumMod val="75000"/>
                    <a:lumOff val="25000"/>
                  </a:schemeClr>
                </a:solidFill>
              </a:rPr>
              <a:t>laoreet</a:t>
            </a:r>
            <a:r>
              <a:rPr lang="en-GB" sz="1400" i="1">
                <a:solidFill>
                  <a:schemeClr val="tx1">
                    <a:lumMod val="75000"/>
                    <a:lumOff val="25000"/>
                  </a:schemeClr>
                </a:solidFill>
              </a:rPr>
              <a:t> </a:t>
            </a:r>
            <a:r>
              <a:rPr lang="en-GB" sz="1400" i="1" err="1">
                <a:solidFill>
                  <a:schemeClr val="tx1">
                    <a:lumMod val="75000"/>
                    <a:lumOff val="25000"/>
                  </a:schemeClr>
                </a:solidFill>
              </a:rPr>
              <a:t>dolore</a:t>
            </a:r>
            <a:r>
              <a:rPr lang="en-GB" sz="1400" i="1">
                <a:solidFill>
                  <a:schemeClr val="tx1">
                    <a:lumMod val="75000"/>
                    <a:lumOff val="25000"/>
                  </a:schemeClr>
                </a:solidFill>
              </a:rPr>
              <a:t> magna </a:t>
            </a:r>
            <a:r>
              <a:rPr lang="en-GB" sz="1400" i="1" err="1">
                <a:solidFill>
                  <a:schemeClr val="tx1">
                    <a:lumMod val="75000"/>
                    <a:lumOff val="25000"/>
                  </a:schemeClr>
                </a:solidFill>
              </a:rPr>
              <a:t>aliquam</a:t>
            </a:r>
            <a:r>
              <a:rPr lang="en-GB" sz="1400" i="1">
                <a:solidFill>
                  <a:schemeClr val="tx1">
                    <a:lumMod val="75000"/>
                    <a:lumOff val="25000"/>
                  </a:schemeClr>
                </a:solidFill>
              </a:rPr>
              <a:t> </a:t>
            </a:r>
            <a:r>
              <a:rPr lang="en-GB" sz="1400" i="1" err="1">
                <a:solidFill>
                  <a:schemeClr val="tx1">
                    <a:lumMod val="75000"/>
                    <a:lumOff val="25000"/>
                  </a:schemeClr>
                </a:solidFill>
              </a:rPr>
              <a:t>erat</a:t>
            </a:r>
            <a:r>
              <a:rPr lang="en-GB" sz="1400" i="1">
                <a:solidFill>
                  <a:schemeClr val="tx1">
                    <a:lumMod val="75000"/>
                    <a:lumOff val="25000"/>
                  </a:schemeClr>
                </a:solidFill>
              </a:rPr>
              <a:t> </a:t>
            </a:r>
            <a:r>
              <a:rPr lang="en-GB" sz="1400" i="1" err="1">
                <a:solidFill>
                  <a:schemeClr val="tx1">
                    <a:lumMod val="75000"/>
                    <a:lumOff val="25000"/>
                  </a:schemeClr>
                </a:solidFill>
              </a:rPr>
              <a:t>volutpat</a:t>
            </a:r>
            <a:r>
              <a:rPr lang="en-GB" sz="1400" i="1">
                <a:solidFill>
                  <a:schemeClr val="tx1">
                    <a:lumMod val="75000"/>
                    <a:lumOff val="25000"/>
                  </a:schemeClr>
                </a:solidFill>
              </a:rPr>
              <a:t>. </a:t>
            </a:r>
          </a:p>
        </p:txBody>
      </p:sp>
      <p:grpSp>
        <p:nvGrpSpPr>
          <p:cNvPr id="21" name="Group 20"/>
          <p:cNvGrpSpPr/>
          <p:nvPr/>
        </p:nvGrpSpPr>
        <p:grpSpPr>
          <a:xfrm>
            <a:off x="7885603" y="3106078"/>
            <a:ext cx="980157" cy="240790"/>
            <a:chOff x="8243248" y="1658673"/>
            <a:chExt cx="1078173" cy="264869"/>
          </a:xfrm>
          <a:gradFill>
            <a:gsLst>
              <a:gs pos="0">
                <a:srgbClr val="92D050"/>
              </a:gs>
              <a:gs pos="99000">
                <a:srgbClr val="517F40"/>
              </a:gs>
            </a:gsLst>
            <a:path path="circle">
              <a:fillToRect l="50000" t="50000" r="50000" b="50000"/>
            </a:path>
            <a:tileRect/>
          </a:gradFill>
        </p:grpSpPr>
        <p:cxnSp>
          <p:nvCxnSpPr>
            <p:cNvPr id="22" name="Straight Connector 21"/>
            <p:cNvCxnSpPr/>
            <p:nvPr/>
          </p:nvCxnSpPr>
          <p:spPr>
            <a:xfrm>
              <a:off x="8243248" y="1791108"/>
              <a:ext cx="1078173" cy="0"/>
            </a:xfrm>
            <a:prstGeom prst="line">
              <a:avLst/>
            </a:prstGeom>
            <a:grpFill/>
            <a:ln w="38100">
              <a:solidFill>
                <a:srgbClr val="517F40"/>
              </a:solidFill>
            </a:ln>
          </p:spPr>
          <p:style>
            <a:lnRef idx="1">
              <a:schemeClr val="accent1"/>
            </a:lnRef>
            <a:fillRef idx="0">
              <a:schemeClr val="accent1"/>
            </a:fillRef>
            <a:effectRef idx="0">
              <a:schemeClr val="accent1"/>
            </a:effectRef>
            <a:fontRef idx="minor">
              <a:schemeClr val="tx1"/>
            </a:fontRef>
          </p:style>
        </p:cxnSp>
        <p:sp>
          <p:nvSpPr>
            <p:cNvPr id="23" name="Oval 22"/>
            <p:cNvSpPr/>
            <p:nvPr/>
          </p:nvSpPr>
          <p:spPr>
            <a:xfrm>
              <a:off x="8649899" y="1658673"/>
              <a:ext cx="264869" cy="26486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75000"/>
                    <a:lumOff val="25000"/>
                  </a:schemeClr>
                </a:solidFill>
              </a:endParaRPr>
            </a:p>
          </p:txBody>
        </p:sp>
      </p:grpSp>
      <p:sp>
        <p:nvSpPr>
          <p:cNvPr id="24" name="Rectangle 23"/>
          <p:cNvSpPr/>
          <p:nvPr/>
        </p:nvSpPr>
        <p:spPr>
          <a:xfrm>
            <a:off x="7885603" y="3697794"/>
            <a:ext cx="4097662" cy="738664"/>
          </a:xfrm>
          <a:prstGeom prst="rect">
            <a:avLst/>
          </a:prstGeom>
        </p:spPr>
        <p:txBody>
          <a:bodyPr wrap="square">
            <a:spAutoFit/>
          </a:bodyPr>
          <a:lstStyle/>
          <a:p>
            <a:r>
              <a:rPr lang="en-GB" sz="1400" i="1">
                <a:solidFill>
                  <a:schemeClr val="tx1">
                    <a:lumMod val="75000"/>
                    <a:lumOff val="25000"/>
                  </a:schemeClr>
                </a:solidFill>
              </a:rPr>
              <a:t>Lorem ipsum </a:t>
            </a:r>
            <a:r>
              <a:rPr lang="en-GB" sz="1400" i="1" err="1">
                <a:solidFill>
                  <a:schemeClr val="tx1">
                    <a:lumMod val="75000"/>
                    <a:lumOff val="25000"/>
                  </a:schemeClr>
                </a:solidFill>
              </a:rPr>
              <a:t>dolor</a:t>
            </a:r>
            <a:r>
              <a:rPr lang="en-GB" sz="1400" i="1">
                <a:solidFill>
                  <a:schemeClr val="tx1">
                    <a:lumMod val="75000"/>
                    <a:lumOff val="25000"/>
                  </a:schemeClr>
                </a:solidFill>
              </a:rPr>
              <a:t> sit </a:t>
            </a:r>
            <a:r>
              <a:rPr lang="en-GB" sz="1400" i="1" err="1">
                <a:solidFill>
                  <a:schemeClr val="tx1">
                    <a:lumMod val="75000"/>
                    <a:lumOff val="25000"/>
                  </a:schemeClr>
                </a:solidFill>
              </a:rPr>
              <a:t>amet</a:t>
            </a:r>
            <a:r>
              <a:rPr lang="en-GB" sz="1400" i="1">
                <a:solidFill>
                  <a:schemeClr val="tx1">
                    <a:lumMod val="75000"/>
                    <a:lumOff val="25000"/>
                  </a:schemeClr>
                </a:solidFill>
              </a:rPr>
              <a:t>, </a:t>
            </a:r>
            <a:r>
              <a:rPr lang="en-GB" sz="1400" i="1" err="1">
                <a:solidFill>
                  <a:schemeClr val="tx1">
                    <a:lumMod val="75000"/>
                    <a:lumOff val="25000"/>
                  </a:schemeClr>
                </a:solidFill>
              </a:rPr>
              <a:t>consectetuer</a:t>
            </a:r>
            <a:r>
              <a:rPr lang="en-GB" sz="1400" i="1">
                <a:solidFill>
                  <a:schemeClr val="tx1">
                    <a:lumMod val="75000"/>
                    <a:lumOff val="25000"/>
                  </a:schemeClr>
                </a:solidFill>
              </a:rPr>
              <a:t> </a:t>
            </a:r>
            <a:r>
              <a:rPr lang="en-GB" sz="1400" i="1" err="1">
                <a:solidFill>
                  <a:schemeClr val="tx1">
                    <a:lumMod val="75000"/>
                    <a:lumOff val="25000"/>
                  </a:schemeClr>
                </a:solidFill>
              </a:rPr>
              <a:t>adipiscing</a:t>
            </a:r>
            <a:r>
              <a:rPr lang="en-GB" sz="1400" i="1">
                <a:solidFill>
                  <a:schemeClr val="tx1">
                    <a:lumMod val="75000"/>
                    <a:lumOff val="25000"/>
                  </a:schemeClr>
                </a:solidFill>
              </a:rPr>
              <a:t> </a:t>
            </a:r>
            <a:r>
              <a:rPr lang="en-GB" sz="1400" i="1" err="1">
                <a:solidFill>
                  <a:schemeClr val="tx1">
                    <a:lumMod val="75000"/>
                    <a:lumOff val="25000"/>
                  </a:schemeClr>
                </a:solidFill>
              </a:rPr>
              <a:t>elit</a:t>
            </a:r>
            <a:r>
              <a:rPr lang="en-GB" sz="1400" i="1">
                <a:solidFill>
                  <a:schemeClr val="tx1">
                    <a:lumMod val="75000"/>
                    <a:lumOff val="25000"/>
                  </a:schemeClr>
                </a:solidFill>
              </a:rPr>
              <a:t>, </a:t>
            </a:r>
            <a:r>
              <a:rPr lang="en-GB" sz="1400" i="1" err="1">
                <a:solidFill>
                  <a:schemeClr val="tx1">
                    <a:lumMod val="75000"/>
                    <a:lumOff val="25000"/>
                  </a:schemeClr>
                </a:solidFill>
              </a:rPr>
              <a:t>sed</a:t>
            </a:r>
            <a:r>
              <a:rPr lang="en-GB" sz="1400" i="1">
                <a:solidFill>
                  <a:schemeClr val="tx1">
                    <a:lumMod val="75000"/>
                    <a:lumOff val="25000"/>
                  </a:schemeClr>
                </a:solidFill>
              </a:rPr>
              <a:t> </a:t>
            </a:r>
            <a:r>
              <a:rPr lang="en-GB" sz="1400" i="1" err="1">
                <a:solidFill>
                  <a:schemeClr val="tx1">
                    <a:lumMod val="75000"/>
                    <a:lumOff val="25000"/>
                  </a:schemeClr>
                </a:solidFill>
              </a:rPr>
              <a:t>diam</a:t>
            </a:r>
            <a:r>
              <a:rPr lang="en-GB" sz="1400" i="1">
                <a:solidFill>
                  <a:schemeClr val="tx1">
                    <a:lumMod val="75000"/>
                    <a:lumOff val="25000"/>
                  </a:schemeClr>
                </a:solidFill>
              </a:rPr>
              <a:t> </a:t>
            </a:r>
            <a:r>
              <a:rPr lang="en-GB" sz="1400" i="1" err="1">
                <a:solidFill>
                  <a:schemeClr val="tx1">
                    <a:lumMod val="75000"/>
                    <a:lumOff val="25000"/>
                  </a:schemeClr>
                </a:solidFill>
              </a:rPr>
              <a:t>nonummy</a:t>
            </a:r>
            <a:r>
              <a:rPr lang="en-GB" sz="1400" i="1">
                <a:solidFill>
                  <a:schemeClr val="tx1">
                    <a:lumMod val="75000"/>
                    <a:lumOff val="25000"/>
                  </a:schemeClr>
                </a:solidFill>
              </a:rPr>
              <a:t> </a:t>
            </a:r>
            <a:r>
              <a:rPr lang="en-GB" sz="1400" i="1" err="1">
                <a:solidFill>
                  <a:schemeClr val="tx1">
                    <a:lumMod val="75000"/>
                    <a:lumOff val="25000"/>
                  </a:schemeClr>
                </a:solidFill>
              </a:rPr>
              <a:t>nibh</a:t>
            </a:r>
            <a:r>
              <a:rPr lang="en-GB" sz="1400" i="1">
                <a:solidFill>
                  <a:schemeClr val="tx1">
                    <a:lumMod val="75000"/>
                    <a:lumOff val="25000"/>
                  </a:schemeClr>
                </a:solidFill>
              </a:rPr>
              <a:t> </a:t>
            </a:r>
            <a:r>
              <a:rPr lang="en-GB" sz="1400" i="1" err="1">
                <a:solidFill>
                  <a:schemeClr val="tx1">
                    <a:lumMod val="75000"/>
                    <a:lumOff val="25000"/>
                  </a:schemeClr>
                </a:solidFill>
              </a:rPr>
              <a:t>euismod</a:t>
            </a:r>
            <a:r>
              <a:rPr lang="en-GB" sz="1400" i="1">
                <a:solidFill>
                  <a:schemeClr val="tx1">
                    <a:lumMod val="75000"/>
                    <a:lumOff val="25000"/>
                  </a:schemeClr>
                </a:solidFill>
              </a:rPr>
              <a:t> </a:t>
            </a:r>
            <a:r>
              <a:rPr lang="en-GB" sz="1400" i="1" err="1">
                <a:solidFill>
                  <a:schemeClr val="tx1">
                    <a:lumMod val="75000"/>
                    <a:lumOff val="25000"/>
                  </a:schemeClr>
                </a:solidFill>
              </a:rPr>
              <a:t>tincidunt</a:t>
            </a:r>
            <a:r>
              <a:rPr lang="en-GB" sz="1400" i="1">
                <a:solidFill>
                  <a:schemeClr val="tx1">
                    <a:lumMod val="75000"/>
                    <a:lumOff val="25000"/>
                  </a:schemeClr>
                </a:solidFill>
              </a:rPr>
              <a:t> </a:t>
            </a:r>
            <a:r>
              <a:rPr lang="en-GB" sz="1400" i="1" err="1">
                <a:solidFill>
                  <a:schemeClr val="tx1">
                    <a:lumMod val="75000"/>
                    <a:lumOff val="25000"/>
                  </a:schemeClr>
                </a:solidFill>
              </a:rPr>
              <a:t>ut</a:t>
            </a:r>
            <a:r>
              <a:rPr lang="en-GB" sz="1400" i="1">
                <a:solidFill>
                  <a:schemeClr val="tx1">
                    <a:lumMod val="75000"/>
                    <a:lumOff val="25000"/>
                  </a:schemeClr>
                </a:solidFill>
              </a:rPr>
              <a:t> </a:t>
            </a:r>
            <a:r>
              <a:rPr lang="en-GB" sz="1400" i="1" err="1">
                <a:solidFill>
                  <a:schemeClr val="tx1">
                    <a:lumMod val="75000"/>
                    <a:lumOff val="25000"/>
                  </a:schemeClr>
                </a:solidFill>
              </a:rPr>
              <a:t>laoreet</a:t>
            </a:r>
            <a:r>
              <a:rPr lang="en-GB" sz="1400" i="1">
                <a:solidFill>
                  <a:schemeClr val="tx1">
                    <a:lumMod val="75000"/>
                    <a:lumOff val="25000"/>
                  </a:schemeClr>
                </a:solidFill>
              </a:rPr>
              <a:t> </a:t>
            </a:r>
            <a:r>
              <a:rPr lang="en-GB" sz="1400" i="1" err="1">
                <a:solidFill>
                  <a:schemeClr val="tx1">
                    <a:lumMod val="75000"/>
                    <a:lumOff val="25000"/>
                  </a:schemeClr>
                </a:solidFill>
              </a:rPr>
              <a:t>dolore</a:t>
            </a:r>
            <a:r>
              <a:rPr lang="en-GB" sz="1400" i="1">
                <a:solidFill>
                  <a:schemeClr val="tx1">
                    <a:lumMod val="75000"/>
                    <a:lumOff val="25000"/>
                  </a:schemeClr>
                </a:solidFill>
              </a:rPr>
              <a:t> magna </a:t>
            </a:r>
            <a:r>
              <a:rPr lang="en-GB" sz="1400" i="1" err="1">
                <a:solidFill>
                  <a:schemeClr val="tx1">
                    <a:lumMod val="75000"/>
                    <a:lumOff val="25000"/>
                  </a:schemeClr>
                </a:solidFill>
              </a:rPr>
              <a:t>aliquam</a:t>
            </a:r>
            <a:r>
              <a:rPr lang="en-GB" sz="1400" i="1">
                <a:solidFill>
                  <a:schemeClr val="tx1">
                    <a:lumMod val="75000"/>
                    <a:lumOff val="25000"/>
                  </a:schemeClr>
                </a:solidFill>
              </a:rPr>
              <a:t> </a:t>
            </a:r>
            <a:r>
              <a:rPr lang="en-GB" sz="1400" i="1" err="1">
                <a:solidFill>
                  <a:schemeClr val="tx1">
                    <a:lumMod val="75000"/>
                    <a:lumOff val="25000"/>
                  </a:schemeClr>
                </a:solidFill>
              </a:rPr>
              <a:t>erat</a:t>
            </a:r>
            <a:r>
              <a:rPr lang="en-GB" sz="1400" i="1">
                <a:solidFill>
                  <a:schemeClr val="tx1">
                    <a:lumMod val="75000"/>
                    <a:lumOff val="25000"/>
                  </a:schemeClr>
                </a:solidFill>
              </a:rPr>
              <a:t> </a:t>
            </a:r>
            <a:r>
              <a:rPr lang="en-GB" sz="1400" i="1" err="1">
                <a:solidFill>
                  <a:schemeClr val="tx1">
                    <a:lumMod val="75000"/>
                    <a:lumOff val="25000"/>
                  </a:schemeClr>
                </a:solidFill>
              </a:rPr>
              <a:t>volutpat</a:t>
            </a:r>
            <a:r>
              <a:rPr lang="en-GB" sz="1400" i="1">
                <a:solidFill>
                  <a:schemeClr val="tx1">
                    <a:lumMod val="75000"/>
                    <a:lumOff val="25000"/>
                  </a:schemeClr>
                </a:solidFill>
              </a:rPr>
              <a:t>. </a:t>
            </a:r>
          </a:p>
        </p:txBody>
      </p:sp>
      <p:grpSp>
        <p:nvGrpSpPr>
          <p:cNvPr id="25" name="Group 24"/>
          <p:cNvGrpSpPr/>
          <p:nvPr/>
        </p:nvGrpSpPr>
        <p:grpSpPr>
          <a:xfrm>
            <a:off x="7885603" y="4643432"/>
            <a:ext cx="980157" cy="240790"/>
            <a:chOff x="8243248" y="1658673"/>
            <a:chExt cx="1078173" cy="264869"/>
          </a:xfrm>
          <a:gradFill>
            <a:gsLst>
              <a:gs pos="0">
                <a:srgbClr val="92D050"/>
              </a:gs>
              <a:gs pos="99000">
                <a:srgbClr val="517F40"/>
              </a:gs>
            </a:gsLst>
            <a:path path="circle">
              <a:fillToRect l="50000" t="50000" r="50000" b="50000"/>
            </a:path>
            <a:tileRect/>
          </a:gradFill>
        </p:grpSpPr>
        <p:cxnSp>
          <p:nvCxnSpPr>
            <p:cNvPr id="26" name="Straight Connector 25"/>
            <p:cNvCxnSpPr/>
            <p:nvPr/>
          </p:nvCxnSpPr>
          <p:spPr>
            <a:xfrm>
              <a:off x="8243248" y="1791108"/>
              <a:ext cx="1078173" cy="0"/>
            </a:xfrm>
            <a:prstGeom prst="line">
              <a:avLst/>
            </a:prstGeom>
            <a:grpFill/>
            <a:ln w="38100">
              <a:solidFill>
                <a:srgbClr val="517F40"/>
              </a:solidFill>
            </a:ln>
          </p:spPr>
          <p:style>
            <a:lnRef idx="1">
              <a:schemeClr val="accent1"/>
            </a:lnRef>
            <a:fillRef idx="0">
              <a:schemeClr val="accent1"/>
            </a:fillRef>
            <a:effectRef idx="0">
              <a:schemeClr val="accent1"/>
            </a:effectRef>
            <a:fontRef idx="minor">
              <a:schemeClr val="tx1"/>
            </a:fontRef>
          </p:style>
        </p:cxnSp>
        <p:sp>
          <p:nvSpPr>
            <p:cNvPr id="27" name="Oval 26"/>
            <p:cNvSpPr/>
            <p:nvPr/>
          </p:nvSpPr>
          <p:spPr>
            <a:xfrm>
              <a:off x="8649899" y="1658673"/>
              <a:ext cx="264869" cy="26486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75000"/>
                    <a:lumOff val="25000"/>
                  </a:schemeClr>
                </a:solidFill>
              </a:endParaRPr>
            </a:p>
          </p:txBody>
        </p:sp>
      </p:grpSp>
      <p:sp>
        <p:nvSpPr>
          <p:cNvPr id="28" name="Rectangle 27"/>
          <p:cNvSpPr/>
          <p:nvPr/>
        </p:nvSpPr>
        <p:spPr>
          <a:xfrm>
            <a:off x="7885603" y="5235148"/>
            <a:ext cx="4097662" cy="738664"/>
          </a:xfrm>
          <a:prstGeom prst="rect">
            <a:avLst/>
          </a:prstGeom>
        </p:spPr>
        <p:txBody>
          <a:bodyPr wrap="square">
            <a:spAutoFit/>
          </a:bodyPr>
          <a:lstStyle/>
          <a:p>
            <a:r>
              <a:rPr lang="en-GB" sz="1400" i="1">
                <a:solidFill>
                  <a:schemeClr val="tx1">
                    <a:lumMod val="75000"/>
                    <a:lumOff val="25000"/>
                  </a:schemeClr>
                </a:solidFill>
              </a:rPr>
              <a:t>Lorem ipsum </a:t>
            </a:r>
            <a:r>
              <a:rPr lang="en-GB" sz="1400" i="1" err="1">
                <a:solidFill>
                  <a:schemeClr val="tx1">
                    <a:lumMod val="75000"/>
                    <a:lumOff val="25000"/>
                  </a:schemeClr>
                </a:solidFill>
              </a:rPr>
              <a:t>dolor</a:t>
            </a:r>
            <a:r>
              <a:rPr lang="en-GB" sz="1400" i="1">
                <a:solidFill>
                  <a:schemeClr val="tx1">
                    <a:lumMod val="75000"/>
                    <a:lumOff val="25000"/>
                  </a:schemeClr>
                </a:solidFill>
              </a:rPr>
              <a:t> sit </a:t>
            </a:r>
            <a:r>
              <a:rPr lang="en-GB" sz="1400" i="1" err="1">
                <a:solidFill>
                  <a:schemeClr val="tx1">
                    <a:lumMod val="75000"/>
                    <a:lumOff val="25000"/>
                  </a:schemeClr>
                </a:solidFill>
              </a:rPr>
              <a:t>amet</a:t>
            </a:r>
            <a:r>
              <a:rPr lang="en-GB" sz="1400" i="1">
                <a:solidFill>
                  <a:schemeClr val="tx1">
                    <a:lumMod val="75000"/>
                    <a:lumOff val="25000"/>
                  </a:schemeClr>
                </a:solidFill>
              </a:rPr>
              <a:t>, </a:t>
            </a:r>
            <a:r>
              <a:rPr lang="en-GB" sz="1400" i="1" err="1">
                <a:solidFill>
                  <a:schemeClr val="tx1">
                    <a:lumMod val="75000"/>
                    <a:lumOff val="25000"/>
                  </a:schemeClr>
                </a:solidFill>
              </a:rPr>
              <a:t>consectetuer</a:t>
            </a:r>
            <a:r>
              <a:rPr lang="en-GB" sz="1400" i="1">
                <a:solidFill>
                  <a:schemeClr val="tx1">
                    <a:lumMod val="75000"/>
                    <a:lumOff val="25000"/>
                  </a:schemeClr>
                </a:solidFill>
              </a:rPr>
              <a:t> </a:t>
            </a:r>
            <a:r>
              <a:rPr lang="en-GB" sz="1400" i="1" err="1">
                <a:solidFill>
                  <a:schemeClr val="tx1">
                    <a:lumMod val="75000"/>
                    <a:lumOff val="25000"/>
                  </a:schemeClr>
                </a:solidFill>
              </a:rPr>
              <a:t>adipiscing</a:t>
            </a:r>
            <a:r>
              <a:rPr lang="en-GB" sz="1400" i="1">
                <a:solidFill>
                  <a:schemeClr val="tx1">
                    <a:lumMod val="75000"/>
                    <a:lumOff val="25000"/>
                  </a:schemeClr>
                </a:solidFill>
              </a:rPr>
              <a:t> </a:t>
            </a:r>
            <a:r>
              <a:rPr lang="en-GB" sz="1400" i="1" err="1">
                <a:solidFill>
                  <a:schemeClr val="tx1">
                    <a:lumMod val="75000"/>
                    <a:lumOff val="25000"/>
                  </a:schemeClr>
                </a:solidFill>
              </a:rPr>
              <a:t>elit</a:t>
            </a:r>
            <a:r>
              <a:rPr lang="en-GB" sz="1400" i="1">
                <a:solidFill>
                  <a:schemeClr val="tx1">
                    <a:lumMod val="75000"/>
                    <a:lumOff val="25000"/>
                  </a:schemeClr>
                </a:solidFill>
              </a:rPr>
              <a:t>, </a:t>
            </a:r>
            <a:r>
              <a:rPr lang="en-GB" sz="1400" i="1" err="1">
                <a:solidFill>
                  <a:schemeClr val="tx1">
                    <a:lumMod val="75000"/>
                    <a:lumOff val="25000"/>
                  </a:schemeClr>
                </a:solidFill>
              </a:rPr>
              <a:t>sed</a:t>
            </a:r>
            <a:r>
              <a:rPr lang="en-GB" sz="1400" i="1">
                <a:solidFill>
                  <a:schemeClr val="tx1">
                    <a:lumMod val="75000"/>
                    <a:lumOff val="25000"/>
                  </a:schemeClr>
                </a:solidFill>
              </a:rPr>
              <a:t> </a:t>
            </a:r>
            <a:r>
              <a:rPr lang="en-GB" sz="1400" i="1" err="1">
                <a:solidFill>
                  <a:schemeClr val="tx1">
                    <a:lumMod val="75000"/>
                    <a:lumOff val="25000"/>
                  </a:schemeClr>
                </a:solidFill>
              </a:rPr>
              <a:t>diam</a:t>
            </a:r>
            <a:r>
              <a:rPr lang="en-GB" sz="1400" i="1">
                <a:solidFill>
                  <a:schemeClr val="tx1">
                    <a:lumMod val="75000"/>
                    <a:lumOff val="25000"/>
                  </a:schemeClr>
                </a:solidFill>
              </a:rPr>
              <a:t> </a:t>
            </a:r>
            <a:r>
              <a:rPr lang="en-GB" sz="1400" i="1" err="1">
                <a:solidFill>
                  <a:schemeClr val="tx1">
                    <a:lumMod val="75000"/>
                    <a:lumOff val="25000"/>
                  </a:schemeClr>
                </a:solidFill>
              </a:rPr>
              <a:t>nonummy</a:t>
            </a:r>
            <a:r>
              <a:rPr lang="en-GB" sz="1400" i="1">
                <a:solidFill>
                  <a:schemeClr val="tx1">
                    <a:lumMod val="75000"/>
                    <a:lumOff val="25000"/>
                  </a:schemeClr>
                </a:solidFill>
              </a:rPr>
              <a:t> </a:t>
            </a:r>
            <a:r>
              <a:rPr lang="en-GB" sz="1400" i="1" err="1">
                <a:solidFill>
                  <a:schemeClr val="tx1">
                    <a:lumMod val="75000"/>
                    <a:lumOff val="25000"/>
                  </a:schemeClr>
                </a:solidFill>
              </a:rPr>
              <a:t>nibh</a:t>
            </a:r>
            <a:r>
              <a:rPr lang="en-GB" sz="1400" i="1">
                <a:solidFill>
                  <a:schemeClr val="tx1">
                    <a:lumMod val="75000"/>
                    <a:lumOff val="25000"/>
                  </a:schemeClr>
                </a:solidFill>
              </a:rPr>
              <a:t> </a:t>
            </a:r>
            <a:r>
              <a:rPr lang="en-GB" sz="1400" i="1" err="1">
                <a:solidFill>
                  <a:schemeClr val="tx1">
                    <a:lumMod val="75000"/>
                    <a:lumOff val="25000"/>
                  </a:schemeClr>
                </a:solidFill>
              </a:rPr>
              <a:t>euismod</a:t>
            </a:r>
            <a:r>
              <a:rPr lang="en-GB" sz="1400" i="1">
                <a:solidFill>
                  <a:schemeClr val="tx1">
                    <a:lumMod val="75000"/>
                    <a:lumOff val="25000"/>
                  </a:schemeClr>
                </a:solidFill>
              </a:rPr>
              <a:t> </a:t>
            </a:r>
            <a:r>
              <a:rPr lang="en-GB" sz="1400" i="1" err="1">
                <a:solidFill>
                  <a:schemeClr val="tx1">
                    <a:lumMod val="75000"/>
                    <a:lumOff val="25000"/>
                  </a:schemeClr>
                </a:solidFill>
              </a:rPr>
              <a:t>tincidunt</a:t>
            </a:r>
            <a:r>
              <a:rPr lang="en-GB" sz="1400" i="1">
                <a:solidFill>
                  <a:schemeClr val="tx1">
                    <a:lumMod val="75000"/>
                    <a:lumOff val="25000"/>
                  </a:schemeClr>
                </a:solidFill>
              </a:rPr>
              <a:t> </a:t>
            </a:r>
            <a:r>
              <a:rPr lang="en-GB" sz="1400" i="1" err="1">
                <a:solidFill>
                  <a:schemeClr val="tx1">
                    <a:lumMod val="75000"/>
                    <a:lumOff val="25000"/>
                  </a:schemeClr>
                </a:solidFill>
              </a:rPr>
              <a:t>ut</a:t>
            </a:r>
            <a:r>
              <a:rPr lang="en-GB" sz="1400" i="1">
                <a:solidFill>
                  <a:schemeClr val="tx1">
                    <a:lumMod val="75000"/>
                    <a:lumOff val="25000"/>
                  </a:schemeClr>
                </a:solidFill>
              </a:rPr>
              <a:t> </a:t>
            </a:r>
            <a:r>
              <a:rPr lang="en-GB" sz="1400" i="1" err="1">
                <a:solidFill>
                  <a:schemeClr val="tx1">
                    <a:lumMod val="75000"/>
                    <a:lumOff val="25000"/>
                  </a:schemeClr>
                </a:solidFill>
              </a:rPr>
              <a:t>laoreet</a:t>
            </a:r>
            <a:r>
              <a:rPr lang="en-GB" sz="1400" i="1">
                <a:solidFill>
                  <a:schemeClr val="tx1">
                    <a:lumMod val="75000"/>
                    <a:lumOff val="25000"/>
                  </a:schemeClr>
                </a:solidFill>
              </a:rPr>
              <a:t> </a:t>
            </a:r>
            <a:r>
              <a:rPr lang="en-GB" sz="1400" i="1" err="1">
                <a:solidFill>
                  <a:schemeClr val="tx1">
                    <a:lumMod val="75000"/>
                    <a:lumOff val="25000"/>
                  </a:schemeClr>
                </a:solidFill>
              </a:rPr>
              <a:t>dolore</a:t>
            </a:r>
            <a:r>
              <a:rPr lang="en-GB" sz="1400" i="1">
                <a:solidFill>
                  <a:schemeClr val="tx1">
                    <a:lumMod val="75000"/>
                    <a:lumOff val="25000"/>
                  </a:schemeClr>
                </a:solidFill>
              </a:rPr>
              <a:t> magna </a:t>
            </a:r>
            <a:r>
              <a:rPr lang="en-GB" sz="1400" i="1" err="1">
                <a:solidFill>
                  <a:schemeClr val="tx1">
                    <a:lumMod val="75000"/>
                    <a:lumOff val="25000"/>
                  </a:schemeClr>
                </a:solidFill>
              </a:rPr>
              <a:t>aliquam</a:t>
            </a:r>
            <a:r>
              <a:rPr lang="en-GB" sz="1400" i="1">
                <a:solidFill>
                  <a:schemeClr val="tx1">
                    <a:lumMod val="75000"/>
                    <a:lumOff val="25000"/>
                  </a:schemeClr>
                </a:solidFill>
              </a:rPr>
              <a:t> </a:t>
            </a:r>
            <a:r>
              <a:rPr lang="en-GB" sz="1400" i="1" err="1">
                <a:solidFill>
                  <a:schemeClr val="tx1">
                    <a:lumMod val="75000"/>
                    <a:lumOff val="25000"/>
                  </a:schemeClr>
                </a:solidFill>
              </a:rPr>
              <a:t>erat</a:t>
            </a:r>
            <a:r>
              <a:rPr lang="en-GB" sz="1400" i="1">
                <a:solidFill>
                  <a:schemeClr val="tx1">
                    <a:lumMod val="75000"/>
                    <a:lumOff val="25000"/>
                  </a:schemeClr>
                </a:solidFill>
              </a:rPr>
              <a:t> </a:t>
            </a:r>
            <a:r>
              <a:rPr lang="en-GB" sz="1400" i="1" err="1">
                <a:solidFill>
                  <a:schemeClr val="tx1">
                    <a:lumMod val="75000"/>
                    <a:lumOff val="25000"/>
                  </a:schemeClr>
                </a:solidFill>
              </a:rPr>
              <a:t>volutpat</a:t>
            </a:r>
            <a:r>
              <a:rPr lang="en-GB" sz="1400" i="1">
                <a:solidFill>
                  <a:schemeClr val="tx1">
                    <a:lumMod val="75000"/>
                    <a:lumOff val="25000"/>
                  </a:schemeClr>
                </a:solidFill>
              </a:rPr>
              <a:t>. </a:t>
            </a:r>
          </a:p>
        </p:txBody>
      </p:sp>
      <p:sp>
        <p:nvSpPr>
          <p:cNvPr id="29" name="TextBox 28"/>
          <p:cNvSpPr txBox="1"/>
          <p:nvPr/>
        </p:nvSpPr>
        <p:spPr>
          <a:xfrm>
            <a:off x="7885603" y="1833395"/>
            <a:ext cx="1603772" cy="400110"/>
          </a:xfrm>
          <a:prstGeom prst="rect">
            <a:avLst/>
          </a:prstGeom>
          <a:noFill/>
        </p:spPr>
        <p:txBody>
          <a:bodyPr wrap="none" rtlCol="0">
            <a:spAutoFit/>
          </a:bodyPr>
          <a:lstStyle/>
          <a:p>
            <a:r>
              <a:rPr lang="en-US" sz="2000" b="1" smtClean="0">
                <a:solidFill>
                  <a:schemeClr val="tx1">
                    <a:lumMod val="75000"/>
                    <a:lumOff val="25000"/>
                  </a:schemeClr>
                </a:solidFill>
              </a:rPr>
              <a:t>Web Analysis</a:t>
            </a:r>
          </a:p>
        </p:txBody>
      </p:sp>
      <p:sp>
        <p:nvSpPr>
          <p:cNvPr id="30" name="TextBox 29"/>
          <p:cNvSpPr txBox="1"/>
          <p:nvPr/>
        </p:nvSpPr>
        <p:spPr>
          <a:xfrm>
            <a:off x="7885603" y="3371572"/>
            <a:ext cx="1780424" cy="400110"/>
          </a:xfrm>
          <a:prstGeom prst="rect">
            <a:avLst/>
          </a:prstGeom>
          <a:noFill/>
        </p:spPr>
        <p:txBody>
          <a:bodyPr wrap="none" rtlCol="0">
            <a:spAutoFit/>
          </a:bodyPr>
          <a:lstStyle/>
          <a:p>
            <a:r>
              <a:rPr lang="en-US" sz="2000" b="1" smtClean="0">
                <a:solidFill>
                  <a:schemeClr val="tx1">
                    <a:lumMod val="75000"/>
                    <a:lumOff val="25000"/>
                  </a:schemeClr>
                </a:solidFill>
              </a:rPr>
              <a:t>Graphic Design</a:t>
            </a:r>
          </a:p>
        </p:txBody>
      </p:sp>
      <p:sp>
        <p:nvSpPr>
          <p:cNvPr id="31" name="TextBox 30"/>
          <p:cNvSpPr txBox="1"/>
          <p:nvPr/>
        </p:nvSpPr>
        <p:spPr>
          <a:xfrm>
            <a:off x="7885603" y="4907778"/>
            <a:ext cx="1275798" cy="400110"/>
          </a:xfrm>
          <a:prstGeom prst="rect">
            <a:avLst/>
          </a:prstGeom>
          <a:noFill/>
        </p:spPr>
        <p:txBody>
          <a:bodyPr wrap="none" rtlCol="0">
            <a:spAutoFit/>
          </a:bodyPr>
          <a:lstStyle/>
          <a:p>
            <a:r>
              <a:rPr lang="en-US" sz="2000" b="1" smtClean="0">
                <a:solidFill>
                  <a:schemeClr val="tx1">
                    <a:lumMod val="75000"/>
                    <a:lumOff val="25000"/>
                  </a:schemeClr>
                </a:solidFill>
              </a:rPr>
              <a:t>Maketting</a:t>
            </a:r>
          </a:p>
        </p:txBody>
      </p:sp>
    </p:spTree>
    <p:custDataLst>
      <p:tags r:id="rId1"/>
    </p:custDataLst>
  </p:cSld>
  <p:clrMapOvr>
    <a:masterClrMapping/>
  </p:clrMapOvr>
  <p:transition advTm="9781">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ppt_x</p:attrName>
                                        </p:attrNameLst>
                                      </p:cBhvr>
                                      <p:tavLst>
                                        <p:tav tm="0">
                                          <p:val>
                                            <p:strVal val="#ppt_x-#ppt_w*1.125000"/>
                                          </p:val>
                                        </p:tav>
                                        <p:tav tm="100000">
                                          <p:val>
                                            <p:strVal val="#ppt_x"/>
                                          </p:val>
                                        </p:tav>
                                      </p:tavLst>
                                    </p:anim>
                                    <p:animEffect transition="in" filter="wipe(right)">
                                      <p:cBhvr>
                                        <p:cTn id="8" dur="500"/>
                                        <p:tgtEl>
                                          <p:spTgt spid="15"/>
                                        </p:tgtEl>
                                      </p:cBhvr>
                                    </p:animEffect>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0-#ppt_h/2"/>
                                          </p:val>
                                        </p:tav>
                                        <p:tav tm="100000">
                                          <p:val>
                                            <p:strVal val="#ppt_y"/>
                                          </p:val>
                                        </p:tav>
                                      </p:tavLst>
                                    </p:anim>
                                  </p:childTnLst>
                                </p:cTn>
                              </p:par>
                            </p:childTnLst>
                          </p:cTn>
                        </p:par>
                        <p:par>
                          <p:cTn id="15" fill="hold">
                            <p:stCondLst>
                              <p:cond delay="500"/>
                            </p:stCondLst>
                            <p:childTnLst>
                              <p:par>
                                <p:cTn id="16" presetID="12" presetClass="entr" presetSubtype="8"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p:tgtEl>
                                          <p:spTgt spid="8"/>
                                        </p:tgtEl>
                                        <p:attrNameLst>
                                          <p:attrName>ppt_x</p:attrName>
                                        </p:attrNameLst>
                                      </p:cBhvr>
                                      <p:tavLst>
                                        <p:tav tm="0">
                                          <p:val>
                                            <p:strVal val="#ppt_x-#ppt_w*1.125000"/>
                                          </p:val>
                                        </p:tav>
                                        <p:tav tm="100000">
                                          <p:val>
                                            <p:strVal val="#ppt_x"/>
                                          </p:val>
                                        </p:tav>
                                      </p:tavLst>
                                    </p:anim>
                                    <p:animEffect transition="in" filter="wipe(right)">
                                      <p:cBhvr>
                                        <p:cTn id="19" dur="500"/>
                                        <p:tgtEl>
                                          <p:spTgt spid="8"/>
                                        </p:tgtEl>
                                      </p:cBhvr>
                                    </p:animEffect>
                                  </p:childTnLst>
                                </p:cTn>
                              </p:par>
                            </p:childTnLst>
                          </p:cTn>
                        </p:par>
                        <p:par>
                          <p:cTn id="20" fill="hold">
                            <p:stCondLst>
                              <p:cond delay="1000"/>
                            </p:stCondLst>
                            <p:childTnLst>
                              <p:par>
                                <p:cTn id="21" presetID="2" presetClass="entr" presetSubtype="1"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0-#ppt_h/2"/>
                                          </p:val>
                                        </p:tav>
                                        <p:tav tm="100000">
                                          <p:val>
                                            <p:strVal val="#ppt_y"/>
                                          </p:val>
                                        </p:tav>
                                      </p:tavLst>
                                    </p:anim>
                                  </p:childTnLst>
                                </p:cTn>
                              </p:par>
                            </p:childTnLst>
                          </p:cTn>
                        </p:par>
                        <p:par>
                          <p:cTn id="25" fill="hold">
                            <p:stCondLst>
                              <p:cond delay="1500"/>
                            </p:stCondLst>
                            <p:childTnLst>
                              <p:par>
                                <p:cTn id="26" presetID="12" presetClass="entr" presetSubtype="2"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p:tgtEl>
                                          <p:spTgt spid="12"/>
                                        </p:tgtEl>
                                        <p:attrNameLst>
                                          <p:attrName>ppt_x</p:attrName>
                                        </p:attrNameLst>
                                      </p:cBhvr>
                                      <p:tavLst>
                                        <p:tav tm="0">
                                          <p:val>
                                            <p:strVal val="#ppt_x+#ppt_w*1.125000"/>
                                          </p:val>
                                        </p:tav>
                                        <p:tav tm="100000">
                                          <p:val>
                                            <p:strVal val="#ppt_x"/>
                                          </p:val>
                                        </p:tav>
                                      </p:tavLst>
                                    </p:anim>
                                    <p:animEffect transition="in" filter="wipe(left)">
                                      <p:cBhvr>
                                        <p:cTn id="29" dur="500"/>
                                        <p:tgtEl>
                                          <p:spTgt spid="12"/>
                                        </p:tgtEl>
                                      </p:cBhvr>
                                    </p:animEffect>
                                  </p:childTnLst>
                                </p:cTn>
                              </p:par>
                            </p:childTnLst>
                          </p:cTn>
                        </p:par>
                        <p:par>
                          <p:cTn id="30" fill="hold">
                            <p:stCondLst>
                              <p:cond delay="2000"/>
                            </p:stCondLst>
                            <p:childTnLst>
                              <p:par>
                                <p:cTn id="31" presetID="2" presetClass="entr" presetSubtype="4"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ppt_x"/>
                                          </p:val>
                                        </p:tav>
                                        <p:tav tm="100000">
                                          <p:val>
                                            <p:strVal val="#ppt_x"/>
                                          </p:val>
                                        </p:tav>
                                      </p:tavLst>
                                    </p:anim>
                                    <p:anim calcmode="lin" valueType="num">
                                      <p:cBhvr additive="base">
                                        <p:cTn id="34" dur="500" fill="hold"/>
                                        <p:tgtEl>
                                          <p:spTgt spid="13"/>
                                        </p:tgtEl>
                                        <p:attrNameLst>
                                          <p:attrName>ppt_y</p:attrName>
                                        </p:attrNameLst>
                                      </p:cBhvr>
                                      <p:tavLst>
                                        <p:tav tm="0">
                                          <p:val>
                                            <p:strVal val="1+#ppt_h/2"/>
                                          </p:val>
                                        </p:tav>
                                        <p:tav tm="100000">
                                          <p:val>
                                            <p:strVal val="#ppt_y"/>
                                          </p:val>
                                        </p:tav>
                                      </p:tavLst>
                                    </p:anim>
                                  </p:childTnLst>
                                </p:cTn>
                              </p:par>
                            </p:childTnLst>
                          </p:cTn>
                        </p:par>
                        <p:par>
                          <p:cTn id="35" fill="hold">
                            <p:stCondLst>
                              <p:cond delay="2500"/>
                            </p:stCondLst>
                            <p:childTnLst>
                              <p:par>
                                <p:cTn id="36" presetID="12" presetClass="entr" presetSubtype="8" fill="hold" grpId="0" nodeType="after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
                                        <p:tgtEl>
                                          <p:spTgt spid="16"/>
                                        </p:tgtEl>
                                        <p:attrNameLst>
                                          <p:attrName>ppt_x</p:attrName>
                                        </p:attrNameLst>
                                      </p:cBhvr>
                                      <p:tavLst>
                                        <p:tav tm="0">
                                          <p:val>
                                            <p:strVal val="#ppt_x-#ppt_w*1.125000"/>
                                          </p:val>
                                        </p:tav>
                                        <p:tav tm="100000">
                                          <p:val>
                                            <p:strVal val="#ppt_x"/>
                                          </p:val>
                                        </p:tav>
                                      </p:tavLst>
                                    </p:anim>
                                    <p:animEffect transition="in" filter="wipe(right)">
                                      <p:cBhvr>
                                        <p:cTn id="39" dur="500"/>
                                        <p:tgtEl>
                                          <p:spTgt spid="16"/>
                                        </p:tgtEl>
                                      </p:cBhvr>
                                    </p:animEffect>
                                  </p:childTnLst>
                                </p:cTn>
                              </p:par>
                            </p:childTnLst>
                          </p:cTn>
                        </p:par>
                        <p:par>
                          <p:cTn id="40" fill="hold">
                            <p:stCondLst>
                              <p:cond delay="3000"/>
                            </p:stCondLst>
                            <p:childTnLst>
                              <p:par>
                                <p:cTn id="41" presetID="22" presetClass="entr" presetSubtype="8" fill="hold"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childTnLst>
                                </p:cTn>
                              </p:par>
                            </p:childTnLst>
                          </p:cTn>
                        </p:par>
                        <p:par>
                          <p:cTn id="48" fill="hold">
                            <p:stCondLst>
                              <p:cond delay="4000"/>
                            </p:stCondLst>
                            <p:childTnLst>
                              <p:par>
                                <p:cTn id="49" presetID="12" presetClass="entr" presetSubtype="1"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 calcmode="lin" valueType="num">
                                      <p:cBhvr additive="base">
                                        <p:cTn id="51" dur="500"/>
                                        <p:tgtEl>
                                          <p:spTgt spid="20"/>
                                        </p:tgtEl>
                                        <p:attrNameLst>
                                          <p:attrName>ppt_y</p:attrName>
                                        </p:attrNameLst>
                                      </p:cBhvr>
                                      <p:tavLst>
                                        <p:tav tm="0">
                                          <p:val>
                                            <p:strVal val="#ppt_y-#ppt_h*1.125000"/>
                                          </p:val>
                                        </p:tav>
                                        <p:tav tm="100000">
                                          <p:val>
                                            <p:strVal val="#ppt_y"/>
                                          </p:val>
                                        </p:tav>
                                      </p:tavLst>
                                    </p:anim>
                                    <p:animEffect transition="in" filter="wipe(down)">
                                      <p:cBhvr>
                                        <p:cTn id="52" dur="500"/>
                                        <p:tgtEl>
                                          <p:spTgt spid="20"/>
                                        </p:tgtEl>
                                      </p:cBhvr>
                                    </p:animEffect>
                                  </p:childTnLst>
                                </p:cTn>
                              </p:par>
                            </p:childTnLst>
                          </p:cTn>
                        </p:par>
                        <p:par>
                          <p:cTn id="53" fill="hold">
                            <p:stCondLst>
                              <p:cond delay="4500"/>
                            </p:stCondLst>
                            <p:childTnLst>
                              <p:par>
                                <p:cTn id="54" presetID="22" presetClass="entr" presetSubtype="8" fill="hold" nodeType="after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wipe(left)">
                                      <p:cBhvr>
                                        <p:cTn id="56" dur="500"/>
                                        <p:tgtEl>
                                          <p:spTgt spid="21"/>
                                        </p:tgtEl>
                                      </p:cBhvr>
                                    </p:animEffect>
                                  </p:childTnLst>
                                </p:cTn>
                              </p:par>
                            </p:childTnLst>
                          </p:cTn>
                        </p:par>
                        <p:par>
                          <p:cTn id="57" fill="hold">
                            <p:stCondLst>
                              <p:cond delay="5000"/>
                            </p:stCondLst>
                            <p:childTnLst>
                              <p:par>
                                <p:cTn id="58" presetID="10" presetClass="entr" presetSubtype="0" fill="hold" grpId="0" nodeType="after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fade">
                                      <p:cBhvr>
                                        <p:cTn id="60" dur="500"/>
                                        <p:tgtEl>
                                          <p:spTgt spid="30"/>
                                        </p:tgtEl>
                                      </p:cBhvr>
                                    </p:animEffect>
                                  </p:childTnLst>
                                </p:cTn>
                              </p:par>
                            </p:childTnLst>
                          </p:cTn>
                        </p:par>
                        <p:par>
                          <p:cTn id="61" fill="hold">
                            <p:stCondLst>
                              <p:cond delay="5500"/>
                            </p:stCondLst>
                            <p:childTnLst>
                              <p:par>
                                <p:cTn id="62" presetID="12" presetClass="entr" presetSubtype="1" fill="hold" grpId="0" nodeType="afterEffect">
                                  <p:stCondLst>
                                    <p:cond delay="0"/>
                                  </p:stCondLst>
                                  <p:childTnLst>
                                    <p:set>
                                      <p:cBhvr>
                                        <p:cTn id="63" dur="1" fill="hold">
                                          <p:stCondLst>
                                            <p:cond delay="0"/>
                                          </p:stCondLst>
                                        </p:cTn>
                                        <p:tgtEl>
                                          <p:spTgt spid="24"/>
                                        </p:tgtEl>
                                        <p:attrNameLst>
                                          <p:attrName>style.visibility</p:attrName>
                                        </p:attrNameLst>
                                      </p:cBhvr>
                                      <p:to>
                                        <p:strVal val="visible"/>
                                      </p:to>
                                    </p:set>
                                    <p:anim calcmode="lin" valueType="num">
                                      <p:cBhvr additive="base">
                                        <p:cTn id="64" dur="500"/>
                                        <p:tgtEl>
                                          <p:spTgt spid="24"/>
                                        </p:tgtEl>
                                        <p:attrNameLst>
                                          <p:attrName>ppt_y</p:attrName>
                                        </p:attrNameLst>
                                      </p:cBhvr>
                                      <p:tavLst>
                                        <p:tav tm="0">
                                          <p:val>
                                            <p:strVal val="#ppt_y-#ppt_h*1.125000"/>
                                          </p:val>
                                        </p:tav>
                                        <p:tav tm="100000">
                                          <p:val>
                                            <p:strVal val="#ppt_y"/>
                                          </p:val>
                                        </p:tav>
                                      </p:tavLst>
                                    </p:anim>
                                    <p:animEffect transition="in" filter="wipe(down)">
                                      <p:cBhvr>
                                        <p:cTn id="65" dur="500"/>
                                        <p:tgtEl>
                                          <p:spTgt spid="24"/>
                                        </p:tgtEl>
                                      </p:cBhvr>
                                    </p:animEffect>
                                  </p:childTnLst>
                                </p:cTn>
                              </p:par>
                            </p:childTnLst>
                          </p:cTn>
                        </p:par>
                        <p:par>
                          <p:cTn id="66" fill="hold">
                            <p:stCondLst>
                              <p:cond delay="6000"/>
                            </p:stCondLst>
                            <p:childTnLst>
                              <p:par>
                                <p:cTn id="67" presetID="22" presetClass="entr" presetSubtype="8" fill="hold" nodeType="afterEffect">
                                  <p:stCondLst>
                                    <p:cond delay="0"/>
                                  </p:stCondLst>
                                  <p:childTnLst>
                                    <p:set>
                                      <p:cBhvr>
                                        <p:cTn id="68" dur="1" fill="hold">
                                          <p:stCondLst>
                                            <p:cond delay="0"/>
                                          </p:stCondLst>
                                        </p:cTn>
                                        <p:tgtEl>
                                          <p:spTgt spid="25"/>
                                        </p:tgtEl>
                                        <p:attrNameLst>
                                          <p:attrName>style.visibility</p:attrName>
                                        </p:attrNameLst>
                                      </p:cBhvr>
                                      <p:to>
                                        <p:strVal val="visible"/>
                                      </p:to>
                                    </p:set>
                                    <p:animEffect transition="in" filter="wipe(left)">
                                      <p:cBhvr>
                                        <p:cTn id="69" dur="500"/>
                                        <p:tgtEl>
                                          <p:spTgt spid="25"/>
                                        </p:tgtEl>
                                      </p:cBhvr>
                                    </p:animEffect>
                                  </p:childTnLst>
                                </p:cTn>
                              </p:par>
                            </p:childTnLst>
                          </p:cTn>
                        </p:par>
                        <p:par>
                          <p:cTn id="70" fill="hold">
                            <p:stCondLst>
                              <p:cond delay="6500"/>
                            </p:stCondLst>
                            <p:childTnLst>
                              <p:par>
                                <p:cTn id="71" presetID="10" presetClass="entr" presetSubtype="0" fill="hold" grpId="0" nodeType="after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fade">
                                      <p:cBhvr>
                                        <p:cTn id="73" dur="500"/>
                                        <p:tgtEl>
                                          <p:spTgt spid="31"/>
                                        </p:tgtEl>
                                      </p:cBhvr>
                                    </p:animEffect>
                                  </p:childTnLst>
                                </p:cTn>
                              </p:par>
                            </p:childTnLst>
                          </p:cTn>
                        </p:par>
                        <p:par>
                          <p:cTn id="74" fill="hold">
                            <p:stCondLst>
                              <p:cond delay="7000"/>
                            </p:stCondLst>
                            <p:childTnLst>
                              <p:par>
                                <p:cTn id="75" presetID="12" presetClass="entr" presetSubtype="1" fill="hold" grpId="0" nodeType="afterEffect">
                                  <p:stCondLst>
                                    <p:cond delay="0"/>
                                  </p:stCondLst>
                                  <p:childTnLst>
                                    <p:set>
                                      <p:cBhvr>
                                        <p:cTn id="76" dur="1" fill="hold">
                                          <p:stCondLst>
                                            <p:cond delay="0"/>
                                          </p:stCondLst>
                                        </p:cTn>
                                        <p:tgtEl>
                                          <p:spTgt spid="28"/>
                                        </p:tgtEl>
                                        <p:attrNameLst>
                                          <p:attrName>style.visibility</p:attrName>
                                        </p:attrNameLst>
                                      </p:cBhvr>
                                      <p:to>
                                        <p:strVal val="visible"/>
                                      </p:to>
                                    </p:set>
                                    <p:anim calcmode="lin" valueType="num">
                                      <p:cBhvr additive="base">
                                        <p:cTn id="77" dur="500"/>
                                        <p:tgtEl>
                                          <p:spTgt spid="28"/>
                                        </p:tgtEl>
                                        <p:attrNameLst>
                                          <p:attrName>ppt_y</p:attrName>
                                        </p:attrNameLst>
                                      </p:cBhvr>
                                      <p:tavLst>
                                        <p:tav tm="0">
                                          <p:val>
                                            <p:strVal val="#ppt_y-#ppt_h*1.125000"/>
                                          </p:val>
                                        </p:tav>
                                        <p:tav tm="100000">
                                          <p:val>
                                            <p:strVal val="#ppt_y"/>
                                          </p:val>
                                        </p:tav>
                                      </p:tavLst>
                                    </p:anim>
                                    <p:animEffect transition="in" filter="wipe(down)">
                                      <p:cBhvr>
                                        <p:cTn id="7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Graphic spid="4" grpId="0">
        <p:bldAsOne/>
      </p:bldGraphic>
      <p:bldP spid="8" grpId="0"/>
      <p:bldP spid="12" grpId="0"/>
      <p:bldP spid="16" grpId="0"/>
      <p:bldP spid="20" grpId="0"/>
      <p:bldP spid="24" grpId="0"/>
      <p:bldP spid="28" grpId="0"/>
      <p:bldP spid="29" grpId="0"/>
      <p:bldP spid="30" grpId="0"/>
      <p:bldP spid="3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180847" y="481776"/>
            <a:ext cx="3027680" cy="518160"/>
          </a:xfrm>
          <a:prstGeom prst="rect">
            <a:avLst/>
          </a:prstGeom>
          <a:noFill/>
        </p:spPr>
        <p:txBody>
          <a:bodyPr wrap="none" rtlCol="0">
            <a:spAutoFit/>
          </a:bodyPr>
          <a:lstStyle/>
          <a:p>
            <a:pPr algn="l"/>
            <a:r>
              <a:rPr lang="en-US" sz="2800" smtClean="0">
                <a:solidFill>
                  <a:schemeClr val="tx1">
                    <a:lumMod val="75000"/>
                    <a:lumOff val="25000"/>
                  </a:schemeClr>
                </a:solidFill>
                <a:latin typeface="黑体" panose="02010600030101010101" charset="-122"/>
                <a:ea typeface="黑体" panose="02010600030101010101" charset="-122"/>
              </a:rPr>
              <a:t>单击此处添加标题</a:t>
            </a:r>
          </a:p>
        </p:txBody>
      </p:sp>
      <p:graphicFrame>
        <p:nvGraphicFramePr>
          <p:cNvPr id="7" name="Chart 6"/>
          <p:cNvGraphicFramePr/>
          <p:nvPr/>
        </p:nvGraphicFramePr>
        <p:xfrm>
          <a:off x="435427" y="1068586"/>
          <a:ext cx="7024915" cy="4720827"/>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6003192" y="5733143"/>
            <a:ext cx="645160" cy="368300"/>
          </a:xfrm>
          <a:prstGeom prst="rect">
            <a:avLst/>
          </a:prstGeom>
          <a:noFill/>
        </p:spPr>
        <p:txBody>
          <a:bodyPr wrap="none" rtlCol="0">
            <a:spAutoFit/>
          </a:bodyPr>
          <a:lstStyle/>
          <a:p>
            <a:r>
              <a:rPr lang="en-US" b="1" dirty="0" smtClean="0">
                <a:solidFill>
                  <a:schemeClr val="tx1">
                    <a:lumMod val="75000"/>
                    <a:lumOff val="25000"/>
                  </a:schemeClr>
                </a:solidFill>
              </a:rPr>
              <a:t>2019</a:t>
            </a:r>
          </a:p>
        </p:txBody>
      </p:sp>
      <p:sp>
        <p:nvSpPr>
          <p:cNvPr id="10" name="TextBox 9"/>
          <p:cNvSpPr txBox="1"/>
          <p:nvPr/>
        </p:nvSpPr>
        <p:spPr>
          <a:xfrm>
            <a:off x="4991219" y="5733143"/>
            <a:ext cx="645160" cy="368300"/>
          </a:xfrm>
          <a:prstGeom prst="rect">
            <a:avLst/>
          </a:prstGeom>
          <a:noFill/>
        </p:spPr>
        <p:txBody>
          <a:bodyPr wrap="none" rtlCol="0">
            <a:spAutoFit/>
          </a:bodyPr>
          <a:lstStyle/>
          <a:p>
            <a:r>
              <a:rPr lang="en-US" b="1" dirty="0" smtClean="0">
                <a:solidFill>
                  <a:schemeClr val="tx1">
                    <a:lumMod val="75000"/>
                    <a:lumOff val="25000"/>
                  </a:schemeClr>
                </a:solidFill>
              </a:rPr>
              <a:t>2018</a:t>
            </a:r>
          </a:p>
        </p:txBody>
      </p:sp>
      <p:sp>
        <p:nvSpPr>
          <p:cNvPr id="11" name="TextBox 10"/>
          <p:cNvSpPr txBox="1"/>
          <p:nvPr/>
        </p:nvSpPr>
        <p:spPr>
          <a:xfrm>
            <a:off x="4040534" y="5733143"/>
            <a:ext cx="645160" cy="368300"/>
          </a:xfrm>
          <a:prstGeom prst="rect">
            <a:avLst/>
          </a:prstGeom>
          <a:noFill/>
        </p:spPr>
        <p:txBody>
          <a:bodyPr wrap="none" rtlCol="0">
            <a:spAutoFit/>
          </a:bodyPr>
          <a:lstStyle/>
          <a:p>
            <a:r>
              <a:rPr lang="en-US" b="1" dirty="0" smtClean="0">
                <a:solidFill>
                  <a:schemeClr val="tx1">
                    <a:lumMod val="75000"/>
                    <a:lumOff val="25000"/>
                  </a:schemeClr>
                </a:solidFill>
              </a:rPr>
              <a:t>2017</a:t>
            </a:r>
          </a:p>
        </p:txBody>
      </p:sp>
      <p:sp>
        <p:nvSpPr>
          <p:cNvPr id="12" name="TextBox 11"/>
          <p:cNvSpPr txBox="1"/>
          <p:nvPr/>
        </p:nvSpPr>
        <p:spPr>
          <a:xfrm>
            <a:off x="2993410" y="5733143"/>
            <a:ext cx="645160" cy="368300"/>
          </a:xfrm>
          <a:prstGeom prst="rect">
            <a:avLst/>
          </a:prstGeom>
          <a:noFill/>
        </p:spPr>
        <p:txBody>
          <a:bodyPr wrap="none" rtlCol="0">
            <a:spAutoFit/>
          </a:bodyPr>
          <a:lstStyle/>
          <a:p>
            <a:r>
              <a:rPr lang="en-US" b="1" dirty="0" smtClean="0">
                <a:solidFill>
                  <a:schemeClr val="tx1">
                    <a:lumMod val="75000"/>
                    <a:lumOff val="25000"/>
                  </a:schemeClr>
                </a:solidFill>
              </a:rPr>
              <a:t>2016</a:t>
            </a:r>
          </a:p>
        </p:txBody>
      </p:sp>
      <p:sp>
        <p:nvSpPr>
          <p:cNvPr id="13" name="TextBox 12"/>
          <p:cNvSpPr txBox="1"/>
          <p:nvPr/>
        </p:nvSpPr>
        <p:spPr>
          <a:xfrm>
            <a:off x="1993858" y="5733143"/>
            <a:ext cx="645160" cy="368300"/>
          </a:xfrm>
          <a:prstGeom prst="rect">
            <a:avLst/>
          </a:prstGeom>
          <a:noFill/>
        </p:spPr>
        <p:txBody>
          <a:bodyPr wrap="none" rtlCol="0">
            <a:spAutoFit/>
          </a:bodyPr>
          <a:lstStyle/>
          <a:p>
            <a:r>
              <a:rPr lang="en-US" b="1" dirty="0" smtClean="0">
                <a:solidFill>
                  <a:schemeClr val="tx1">
                    <a:lumMod val="75000"/>
                    <a:lumOff val="25000"/>
                  </a:schemeClr>
                </a:solidFill>
              </a:rPr>
              <a:t>2015</a:t>
            </a:r>
          </a:p>
        </p:txBody>
      </p:sp>
      <p:sp>
        <p:nvSpPr>
          <p:cNvPr id="14" name="TextBox 13"/>
          <p:cNvSpPr txBox="1"/>
          <p:nvPr/>
        </p:nvSpPr>
        <p:spPr>
          <a:xfrm>
            <a:off x="994306" y="5733143"/>
            <a:ext cx="645160" cy="368300"/>
          </a:xfrm>
          <a:prstGeom prst="rect">
            <a:avLst/>
          </a:prstGeom>
          <a:noFill/>
        </p:spPr>
        <p:txBody>
          <a:bodyPr wrap="none" rtlCol="0">
            <a:spAutoFit/>
          </a:bodyPr>
          <a:lstStyle/>
          <a:p>
            <a:r>
              <a:rPr lang="en-US" b="1" dirty="0" smtClean="0">
                <a:solidFill>
                  <a:schemeClr val="tx1">
                    <a:lumMod val="75000"/>
                    <a:lumOff val="25000"/>
                  </a:schemeClr>
                </a:solidFill>
              </a:rPr>
              <a:t>2014</a:t>
            </a:r>
          </a:p>
        </p:txBody>
      </p:sp>
      <p:sp>
        <p:nvSpPr>
          <p:cNvPr id="17" name="TextBox 16"/>
          <p:cNvSpPr txBox="1"/>
          <p:nvPr/>
        </p:nvSpPr>
        <p:spPr>
          <a:xfrm>
            <a:off x="7399978" y="1977624"/>
            <a:ext cx="2124812" cy="400110"/>
          </a:xfrm>
          <a:prstGeom prst="rect">
            <a:avLst/>
          </a:prstGeom>
          <a:noFill/>
        </p:spPr>
        <p:txBody>
          <a:bodyPr wrap="none" rtlCol="0">
            <a:spAutoFit/>
          </a:bodyPr>
          <a:lstStyle/>
          <a:p>
            <a:r>
              <a:rPr lang="en-US" sz="2000" b="1" smtClean="0">
                <a:solidFill>
                  <a:schemeClr val="tx1">
                    <a:lumMod val="75000"/>
                    <a:lumOff val="25000"/>
                  </a:schemeClr>
                </a:solidFill>
                <a:latin typeface="+mj-lt"/>
              </a:rPr>
              <a:t>DATA DIAGRAM</a:t>
            </a:r>
          </a:p>
        </p:txBody>
      </p:sp>
      <p:sp>
        <p:nvSpPr>
          <p:cNvPr id="18" name="Rectangle 17"/>
          <p:cNvSpPr/>
          <p:nvPr/>
        </p:nvSpPr>
        <p:spPr>
          <a:xfrm>
            <a:off x="8859673" y="2320304"/>
            <a:ext cx="2494984" cy="738664"/>
          </a:xfrm>
          <a:prstGeom prst="rect">
            <a:avLst/>
          </a:prstGeom>
        </p:spPr>
        <p:txBody>
          <a:bodyPr wrap="square">
            <a:spAutoFit/>
          </a:bodyPr>
          <a:lstStyle/>
          <a:p>
            <a:r>
              <a:rPr lang="en-GB" sz="1400">
                <a:solidFill>
                  <a:schemeClr val="tx1">
                    <a:lumMod val="75000"/>
                    <a:lumOff val="25000"/>
                  </a:schemeClr>
                </a:solidFill>
              </a:rPr>
              <a:t>Lorem ipsum dolor sit amet, consectetuer adipiscing elit, sed diam nonummy </a:t>
            </a:r>
            <a:r>
              <a:rPr lang="en-GB" sz="1400" smtClean="0">
                <a:solidFill>
                  <a:schemeClr val="tx1">
                    <a:lumMod val="75000"/>
                    <a:lumOff val="25000"/>
                  </a:schemeClr>
                </a:solidFill>
              </a:rPr>
              <a:t>nibh</a:t>
            </a:r>
          </a:p>
        </p:txBody>
      </p:sp>
      <p:sp>
        <p:nvSpPr>
          <p:cNvPr id="19" name="TextBox 18"/>
          <p:cNvSpPr txBox="1"/>
          <p:nvPr/>
        </p:nvSpPr>
        <p:spPr>
          <a:xfrm>
            <a:off x="7405315" y="2234045"/>
            <a:ext cx="1534394" cy="923330"/>
          </a:xfrm>
          <a:prstGeom prst="rect">
            <a:avLst/>
          </a:prstGeom>
          <a:noFill/>
        </p:spPr>
        <p:txBody>
          <a:bodyPr wrap="none" rtlCol="0">
            <a:spAutoFit/>
          </a:bodyPr>
          <a:lstStyle/>
          <a:p>
            <a:r>
              <a:rPr lang="en-US" sz="5400" b="1" smtClean="0">
                <a:solidFill>
                  <a:schemeClr val="tx1">
                    <a:lumMod val="75000"/>
                    <a:lumOff val="25000"/>
                  </a:schemeClr>
                </a:solidFill>
                <a:latin typeface="+mj-lt"/>
              </a:rPr>
              <a:t>85%</a:t>
            </a:r>
          </a:p>
        </p:txBody>
      </p:sp>
      <p:sp>
        <p:nvSpPr>
          <p:cNvPr id="20" name="Rectangle 19"/>
          <p:cNvSpPr/>
          <p:nvPr/>
        </p:nvSpPr>
        <p:spPr>
          <a:xfrm>
            <a:off x="7399978" y="2991227"/>
            <a:ext cx="3948399" cy="954107"/>
          </a:xfrm>
          <a:prstGeom prst="rect">
            <a:avLst/>
          </a:prstGeom>
        </p:spPr>
        <p:txBody>
          <a:bodyPr wrap="square">
            <a:spAutoFit/>
          </a:bodyPr>
          <a:lstStyle/>
          <a:p>
            <a:r>
              <a:rPr lang="en-GB" sz="1400">
                <a:solidFill>
                  <a:schemeClr val="tx1">
                    <a:lumMod val="75000"/>
                    <a:lumOff val="25000"/>
                  </a:schemeClr>
                </a:solidFill>
              </a:rPr>
              <a:t>Lorem ipsum dolor sit amet, consectetuer adipiscing elit, sed diam nonummy nibh euismod tincidunt ut laoreet dolore magna aliquam erat volutpat. Ut wisi enim </a:t>
            </a:r>
            <a:r>
              <a:rPr lang="en-GB" sz="1400" smtClean="0">
                <a:solidFill>
                  <a:schemeClr val="tx1">
                    <a:lumMod val="75000"/>
                    <a:lumOff val="25000"/>
                  </a:schemeClr>
                </a:solidFill>
              </a:rPr>
              <a:t>ad</a:t>
            </a:r>
          </a:p>
        </p:txBody>
      </p:sp>
      <p:sp>
        <p:nvSpPr>
          <p:cNvPr id="21" name="Rectangle 20"/>
          <p:cNvSpPr/>
          <p:nvPr/>
        </p:nvSpPr>
        <p:spPr>
          <a:xfrm>
            <a:off x="7401005" y="3935150"/>
            <a:ext cx="3947372" cy="1384995"/>
          </a:xfrm>
          <a:prstGeom prst="rect">
            <a:avLst/>
          </a:prstGeom>
        </p:spPr>
        <p:txBody>
          <a:bodyPr wrap="square">
            <a:spAutoFit/>
          </a:bodyPr>
          <a:lstStyle/>
          <a:p>
            <a:r>
              <a:rPr lang="en-GB" sz="1400" b="1" i="1">
                <a:solidFill>
                  <a:schemeClr val="tx1">
                    <a:lumMod val="75000"/>
                    <a:lumOff val="25000"/>
                  </a:schemeClr>
                </a:solidFill>
              </a:rPr>
              <a:t>Lorem ipsum dolor sit amet</a:t>
            </a:r>
            <a:r>
              <a:rPr lang="en-GB" sz="1400">
                <a:solidFill>
                  <a:schemeClr val="tx1">
                    <a:lumMod val="75000"/>
                    <a:lumOff val="25000"/>
                  </a:schemeClr>
                </a:solidFill>
              </a:rPr>
              <a:t>, consectetuer adipiscing elit, sed diam nonummy nibh euismod tincidunt ut laoreet dolore magna aliquam erat volutpat. Ut wisi enim ad minim veniam, quis nostrud exerci tation ullamcorper suscipit lobortis nisl ut aliquip ex ea commodo consequat. </a:t>
            </a:r>
          </a:p>
        </p:txBody>
      </p:sp>
    </p:spTree>
  </p:cSld>
  <p:clrMapOvr>
    <a:masterClrMapping/>
  </p:clrMapOvr>
  <p:transition advTm="7067">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ppt_x</p:attrName>
                                        </p:attrNameLst>
                                      </p:cBhvr>
                                      <p:tavLst>
                                        <p:tav tm="0">
                                          <p:val>
                                            <p:strVal val="#ppt_x-#ppt_w*1.125000"/>
                                          </p:val>
                                        </p:tav>
                                        <p:tav tm="100000">
                                          <p:val>
                                            <p:strVal val="#ppt_x"/>
                                          </p:val>
                                        </p:tav>
                                      </p:tavLst>
                                    </p:anim>
                                    <p:animEffect transition="in" filter="wipe(right)">
                                      <p:cBhvr>
                                        <p:cTn id="8" dur="500"/>
                                        <p:tgtEl>
                                          <p:spTgt spid="15"/>
                                        </p:tgtEl>
                                      </p:cBhvr>
                                    </p:animEffect>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par>
                          <p:cTn id="33" fill="hold">
                            <p:stCondLst>
                              <p:cond delay="3500"/>
                            </p:stCondLst>
                            <p:childTnLst>
                              <p:par>
                                <p:cTn id="34" presetID="10" presetClass="entr" presetSubtype="0"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500"/>
                                        <p:tgtEl>
                                          <p:spTgt spid="8"/>
                                        </p:tgtEl>
                                      </p:cBhvr>
                                    </p:animEffect>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wipe(left)">
                                      <p:cBhvr>
                                        <p:cTn id="40" dur="500"/>
                                        <p:tgtEl>
                                          <p:spTgt spid="17"/>
                                        </p:tgtEl>
                                      </p:cBhvr>
                                    </p:animEffect>
                                  </p:childTnLst>
                                </p:cTn>
                              </p:par>
                            </p:childTnLst>
                          </p:cTn>
                        </p:par>
                        <p:par>
                          <p:cTn id="41" fill="hold">
                            <p:stCondLst>
                              <p:cond delay="4500"/>
                            </p:stCondLst>
                            <p:childTnLst>
                              <p:par>
                                <p:cTn id="42" presetID="10" presetClass="entr" presetSubtype="0"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wipe(left)">
                                      <p:cBhvr>
                                        <p:cTn id="48" dur="500"/>
                                        <p:tgtEl>
                                          <p:spTgt spid="18"/>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wipe(left)">
                                      <p:cBhvr>
                                        <p:cTn id="52" dur="500"/>
                                        <p:tgtEl>
                                          <p:spTgt spid="20"/>
                                        </p:tgtEl>
                                      </p:cBhvr>
                                    </p:animEffect>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wipe(left)">
                                      <p:cBhvr>
                                        <p:cTn id="5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Graphic spid="7" grpId="0">
        <p:bldAsOne/>
      </p:bldGraphic>
      <p:bldP spid="8" grpId="0"/>
      <p:bldP spid="10" grpId="0"/>
      <p:bldP spid="11" grpId="0"/>
      <p:bldP spid="12" grpId="0"/>
      <p:bldP spid="13" grpId="0"/>
      <p:bldP spid="14" grpId="0"/>
      <p:bldP spid="17" grpId="0"/>
      <p:bldP spid="18" grpId="0"/>
      <p:bldP spid="19" grpId="0"/>
      <p:bldP spid="20" grpId="0"/>
      <p:bldP spid="2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180847" y="481776"/>
            <a:ext cx="3027680" cy="518160"/>
          </a:xfrm>
          <a:prstGeom prst="rect">
            <a:avLst/>
          </a:prstGeom>
          <a:noFill/>
        </p:spPr>
        <p:txBody>
          <a:bodyPr wrap="none" rtlCol="0">
            <a:spAutoFit/>
          </a:bodyPr>
          <a:lstStyle/>
          <a:p>
            <a:pPr algn="l"/>
            <a:r>
              <a:rPr lang="en-US" sz="2800" smtClean="0">
                <a:solidFill>
                  <a:schemeClr val="bg1">
                    <a:lumMod val="50000"/>
                  </a:schemeClr>
                </a:solidFill>
                <a:latin typeface="黑体" panose="02010600030101010101" charset="-122"/>
                <a:ea typeface="黑体" panose="02010600030101010101" charset="-122"/>
              </a:rPr>
              <a:t>单击此处添加标题</a:t>
            </a:r>
          </a:p>
        </p:txBody>
      </p:sp>
      <p:graphicFrame>
        <p:nvGraphicFramePr>
          <p:cNvPr id="9" name="Chart 8"/>
          <p:cNvGraphicFramePr/>
          <p:nvPr/>
        </p:nvGraphicFramePr>
        <p:xfrm>
          <a:off x="0" y="1189018"/>
          <a:ext cx="5979886" cy="4178904"/>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12"/>
          <p:cNvSpPr txBox="1"/>
          <p:nvPr/>
        </p:nvSpPr>
        <p:spPr>
          <a:xfrm>
            <a:off x="3817257" y="3198167"/>
            <a:ext cx="715260" cy="461665"/>
          </a:xfrm>
          <a:prstGeom prst="rect">
            <a:avLst/>
          </a:prstGeom>
          <a:noFill/>
        </p:spPr>
        <p:txBody>
          <a:bodyPr wrap="none" rtlCol="0">
            <a:spAutoFit/>
          </a:bodyPr>
          <a:lstStyle/>
          <a:p>
            <a:r>
              <a:rPr lang="en-US" sz="2400" smtClean="0">
                <a:solidFill>
                  <a:schemeClr val="bg1"/>
                </a:solidFill>
              </a:rPr>
              <a:t>65%</a:t>
            </a:r>
          </a:p>
        </p:txBody>
      </p:sp>
      <p:sp>
        <p:nvSpPr>
          <p:cNvPr id="4" name="TextBox 13"/>
          <p:cNvSpPr txBox="1"/>
          <p:nvPr/>
        </p:nvSpPr>
        <p:spPr>
          <a:xfrm>
            <a:off x="1479962" y="3198166"/>
            <a:ext cx="715260" cy="461665"/>
          </a:xfrm>
          <a:prstGeom prst="rect">
            <a:avLst/>
          </a:prstGeom>
          <a:noFill/>
        </p:spPr>
        <p:txBody>
          <a:bodyPr wrap="none" rtlCol="0">
            <a:spAutoFit/>
          </a:bodyPr>
          <a:lstStyle/>
          <a:p>
            <a:r>
              <a:rPr lang="en-US" sz="2400">
                <a:solidFill>
                  <a:schemeClr val="bg1"/>
                </a:solidFill>
              </a:rPr>
              <a:t>2</a:t>
            </a:r>
            <a:r>
              <a:rPr lang="en-US" sz="2400" smtClean="0">
                <a:solidFill>
                  <a:schemeClr val="bg1"/>
                </a:solidFill>
              </a:rPr>
              <a:t>5%</a:t>
            </a:r>
          </a:p>
        </p:txBody>
      </p:sp>
      <p:sp>
        <p:nvSpPr>
          <p:cNvPr id="5" name="TextBox 14"/>
          <p:cNvSpPr txBox="1"/>
          <p:nvPr/>
        </p:nvSpPr>
        <p:spPr>
          <a:xfrm>
            <a:off x="1570613" y="1986225"/>
            <a:ext cx="715260" cy="461665"/>
          </a:xfrm>
          <a:prstGeom prst="rect">
            <a:avLst/>
          </a:prstGeom>
          <a:noFill/>
        </p:spPr>
        <p:txBody>
          <a:bodyPr wrap="none" rtlCol="0">
            <a:spAutoFit/>
          </a:bodyPr>
          <a:lstStyle/>
          <a:p>
            <a:r>
              <a:rPr lang="en-US" sz="2400" smtClean="0">
                <a:solidFill>
                  <a:schemeClr val="bg1"/>
                </a:solidFill>
              </a:rPr>
              <a:t>20%</a:t>
            </a:r>
          </a:p>
        </p:txBody>
      </p:sp>
      <p:sp>
        <p:nvSpPr>
          <p:cNvPr id="6" name="TextBox 15"/>
          <p:cNvSpPr txBox="1"/>
          <p:nvPr/>
        </p:nvSpPr>
        <p:spPr>
          <a:xfrm>
            <a:off x="2285873" y="1524560"/>
            <a:ext cx="715260" cy="461665"/>
          </a:xfrm>
          <a:prstGeom prst="rect">
            <a:avLst/>
          </a:prstGeom>
          <a:noFill/>
        </p:spPr>
        <p:txBody>
          <a:bodyPr wrap="none" rtlCol="0">
            <a:spAutoFit/>
          </a:bodyPr>
          <a:lstStyle/>
          <a:p>
            <a:r>
              <a:rPr lang="en-US" sz="2400" smtClean="0">
                <a:solidFill>
                  <a:schemeClr val="bg1"/>
                </a:solidFill>
              </a:rPr>
              <a:t>10%</a:t>
            </a:r>
          </a:p>
        </p:txBody>
      </p:sp>
      <p:grpSp>
        <p:nvGrpSpPr>
          <p:cNvPr id="7" name="Group 18"/>
          <p:cNvGrpSpPr/>
          <p:nvPr/>
        </p:nvGrpSpPr>
        <p:grpSpPr>
          <a:xfrm>
            <a:off x="1292957" y="5478425"/>
            <a:ext cx="3269869" cy="816539"/>
            <a:chOff x="1356326" y="5331766"/>
            <a:chExt cx="3269869" cy="816539"/>
          </a:xfrm>
        </p:grpSpPr>
        <p:sp>
          <p:nvSpPr>
            <p:cNvPr id="8" name="TextBox 16"/>
            <p:cNvSpPr txBox="1"/>
            <p:nvPr/>
          </p:nvSpPr>
          <p:spPr>
            <a:xfrm>
              <a:off x="2142854" y="5331766"/>
              <a:ext cx="1696811" cy="369332"/>
            </a:xfrm>
            <a:prstGeom prst="rect">
              <a:avLst/>
            </a:prstGeom>
            <a:noFill/>
          </p:spPr>
          <p:txBody>
            <a:bodyPr wrap="none" rtlCol="0">
              <a:spAutoFit/>
            </a:bodyPr>
            <a:lstStyle/>
            <a:p>
              <a:pPr algn="ctr"/>
              <a:r>
                <a:rPr lang="en-US" b="1" smtClean="0">
                  <a:solidFill>
                    <a:schemeClr val="tx1">
                      <a:lumMod val="75000"/>
                      <a:lumOff val="25000"/>
                    </a:schemeClr>
                  </a:solidFill>
                </a:rPr>
                <a:t>DATA DIAGRAM</a:t>
              </a:r>
            </a:p>
          </p:txBody>
        </p:sp>
        <p:sp>
          <p:nvSpPr>
            <p:cNvPr id="10" name="Rectangle 17"/>
            <p:cNvSpPr/>
            <p:nvPr/>
          </p:nvSpPr>
          <p:spPr>
            <a:xfrm>
              <a:off x="1356326" y="5625085"/>
              <a:ext cx="3269869" cy="523220"/>
            </a:xfrm>
            <a:prstGeom prst="rect">
              <a:avLst/>
            </a:prstGeom>
          </p:spPr>
          <p:txBody>
            <a:bodyPr wrap="none">
              <a:spAutoFit/>
            </a:bodyPr>
            <a:lstStyle/>
            <a:p>
              <a:pPr algn="ctr"/>
              <a:r>
                <a:rPr lang="en-GB" sz="1400">
                  <a:solidFill>
                    <a:schemeClr val="tx1">
                      <a:lumMod val="75000"/>
                      <a:lumOff val="25000"/>
                    </a:schemeClr>
                  </a:solidFill>
                </a:rPr>
                <a:t>Lorem ipsum dolor sit amet, consectetuer </a:t>
              </a:r>
              <a:endParaRPr lang="en-GB" sz="1400" smtClean="0">
                <a:solidFill>
                  <a:schemeClr val="tx1">
                    <a:lumMod val="75000"/>
                    <a:lumOff val="25000"/>
                  </a:schemeClr>
                </a:solidFill>
              </a:endParaRPr>
            </a:p>
            <a:p>
              <a:pPr algn="ctr"/>
              <a:r>
                <a:rPr lang="en-GB" sz="1400" smtClean="0">
                  <a:solidFill>
                    <a:schemeClr val="tx1">
                      <a:lumMod val="75000"/>
                      <a:lumOff val="25000"/>
                    </a:schemeClr>
                  </a:solidFill>
                </a:rPr>
                <a:t>adipiscing </a:t>
              </a:r>
              <a:r>
                <a:rPr lang="en-GB" sz="1400">
                  <a:solidFill>
                    <a:schemeClr val="tx1">
                      <a:lumMod val="75000"/>
                      <a:lumOff val="25000"/>
                    </a:schemeClr>
                  </a:solidFill>
                </a:rPr>
                <a:t>elit</a:t>
              </a:r>
            </a:p>
          </p:txBody>
        </p:sp>
      </p:grpSp>
      <p:sp>
        <p:nvSpPr>
          <p:cNvPr id="11" name="TextBox 20"/>
          <p:cNvSpPr txBox="1"/>
          <p:nvPr/>
        </p:nvSpPr>
        <p:spPr>
          <a:xfrm>
            <a:off x="5573176" y="1454816"/>
            <a:ext cx="1301959" cy="461665"/>
          </a:xfrm>
          <a:prstGeom prst="rect">
            <a:avLst/>
          </a:prstGeom>
          <a:noFill/>
        </p:spPr>
        <p:txBody>
          <a:bodyPr wrap="none" rtlCol="0">
            <a:spAutoFit/>
          </a:bodyPr>
          <a:lstStyle/>
          <a:p>
            <a:r>
              <a:rPr lang="en-US" sz="2400" smtClean="0">
                <a:solidFill>
                  <a:schemeClr val="tx1">
                    <a:lumMod val="75000"/>
                    <a:lumOff val="25000"/>
                  </a:schemeClr>
                </a:solidFill>
                <a:latin typeface="+mj-lt"/>
              </a:rPr>
              <a:t>Analysis</a:t>
            </a:r>
          </a:p>
        </p:txBody>
      </p:sp>
      <p:grpSp>
        <p:nvGrpSpPr>
          <p:cNvPr id="12" name="Group 21"/>
          <p:cNvGrpSpPr/>
          <p:nvPr/>
        </p:nvGrpSpPr>
        <p:grpSpPr>
          <a:xfrm>
            <a:off x="5759811" y="3108403"/>
            <a:ext cx="464344" cy="464344"/>
            <a:chOff x="3510757" y="2582069"/>
            <a:chExt cx="464344" cy="464344"/>
          </a:xfrm>
        </p:grpSpPr>
        <p:sp>
          <p:nvSpPr>
            <p:cNvPr id="20" name="AutoShape 126"/>
            <p:cNvSpPr/>
            <p:nvPr/>
          </p:nvSpPr>
          <p:spPr bwMode="auto">
            <a:xfrm>
              <a:off x="3510757"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solidFill>
              <a:srgbClr val="424242"/>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bg1">
                    <a:lumMod val="50000"/>
                  </a:schemeClr>
                </a:solidFill>
                <a:effectLst>
                  <a:outerShdw blurRad="38100" dist="38100" dir="2700000" algn="tl">
                    <a:srgbClr val="000000"/>
                  </a:outerShdw>
                </a:effectLst>
                <a:latin typeface="Gill Sans" charset="0"/>
                <a:sym typeface="Gill Sans" charset="0"/>
              </a:endParaRPr>
            </a:p>
          </p:txBody>
        </p:sp>
        <p:sp>
          <p:nvSpPr>
            <p:cNvPr id="42" name="AutoShape 127"/>
            <p:cNvSpPr/>
            <p:nvPr/>
          </p:nvSpPr>
          <p:spPr bwMode="auto">
            <a:xfrm>
              <a:off x="3698875" y="2654300"/>
              <a:ext cx="109538" cy="1087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solidFill>
              <a:srgbClr val="424242"/>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bg1">
                    <a:lumMod val="50000"/>
                  </a:schemeClr>
                </a:solidFill>
                <a:effectLst>
                  <a:outerShdw blurRad="38100" dist="38100" dir="2700000" algn="tl">
                    <a:srgbClr val="000000"/>
                  </a:outerShdw>
                </a:effectLst>
                <a:latin typeface="Gill Sans" charset="0"/>
                <a:sym typeface="Gill Sans" charset="0"/>
              </a:endParaRPr>
            </a:p>
          </p:txBody>
        </p:sp>
      </p:grpSp>
      <p:sp>
        <p:nvSpPr>
          <p:cNvPr id="43" name="Rectangle 24"/>
          <p:cNvSpPr/>
          <p:nvPr/>
        </p:nvSpPr>
        <p:spPr>
          <a:xfrm>
            <a:off x="6342306" y="3080306"/>
            <a:ext cx="5210629" cy="523220"/>
          </a:xfrm>
          <a:prstGeom prst="rect">
            <a:avLst/>
          </a:prstGeom>
        </p:spPr>
        <p:txBody>
          <a:bodyPr wrap="square">
            <a:spAutoFit/>
          </a:bodyPr>
          <a:lstStyle/>
          <a:p>
            <a:r>
              <a:rPr lang="en-GB" sz="1400" b="1">
                <a:solidFill>
                  <a:schemeClr val="tx1">
                    <a:lumMod val="75000"/>
                    <a:lumOff val="25000"/>
                  </a:schemeClr>
                </a:solidFill>
              </a:rPr>
              <a:t>Lorem ipsum dolor sit amet</a:t>
            </a:r>
            <a:r>
              <a:rPr lang="en-GB" sz="1400">
                <a:solidFill>
                  <a:schemeClr val="tx1">
                    <a:lumMod val="75000"/>
                    <a:lumOff val="25000"/>
                  </a:schemeClr>
                </a:solidFill>
              </a:rPr>
              <a:t>, consectetuer adipiscing elit, sed diam nonummy nibh </a:t>
            </a:r>
          </a:p>
        </p:txBody>
      </p:sp>
      <p:grpSp>
        <p:nvGrpSpPr>
          <p:cNvPr id="44" name="Group 28"/>
          <p:cNvGrpSpPr/>
          <p:nvPr/>
        </p:nvGrpSpPr>
        <p:grpSpPr>
          <a:xfrm>
            <a:off x="5915455" y="3825438"/>
            <a:ext cx="2406915" cy="1225047"/>
            <a:chOff x="5561428" y="3906259"/>
            <a:chExt cx="2406915" cy="1225047"/>
          </a:xfrm>
        </p:grpSpPr>
        <p:sp>
          <p:nvSpPr>
            <p:cNvPr id="45" name="Rounded Rectangle 25"/>
            <p:cNvSpPr/>
            <p:nvPr/>
          </p:nvSpPr>
          <p:spPr>
            <a:xfrm>
              <a:off x="5575941" y="3906259"/>
              <a:ext cx="687003" cy="687003"/>
            </a:xfrm>
            <a:prstGeom prst="roundRect">
              <a:avLst/>
            </a:prstGeom>
            <a:gradFill>
              <a:gsLst>
                <a:gs pos="0">
                  <a:srgbClr val="92D050"/>
                </a:gs>
                <a:gs pos="99000">
                  <a:srgbClr val="517F40"/>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smtClean="0">
                  <a:solidFill>
                    <a:schemeClr val="tx1">
                      <a:lumMod val="75000"/>
                      <a:lumOff val="25000"/>
                    </a:schemeClr>
                  </a:solidFill>
                </a:rPr>
                <a:t>01</a:t>
              </a:r>
            </a:p>
          </p:txBody>
        </p:sp>
        <p:sp>
          <p:nvSpPr>
            <p:cNvPr id="46" name="TextBox 26"/>
            <p:cNvSpPr txBox="1"/>
            <p:nvPr/>
          </p:nvSpPr>
          <p:spPr>
            <a:xfrm>
              <a:off x="6262944" y="4193152"/>
              <a:ext cx="1603772" cy="400110"/>
            </a:xfrm>
            <a:prstGeom prst="rect">
              <a:avLst/>
            </a:prstGeom>
            <a:noFill/>
          </p:spPr>
          <p:txBody>
            <a:bodyPr wrap="none" rtlCol="0">
              <a:spAutoFit/>
            </a:bodyPr>
            <a:lstStyle/>
            <a:p>
              <a:r>
                <a:rPr lang="en-US" sz="2000" b="1" smtClean="0">
                  <a:solidFill>
                    <a:schemeClr val="tx1">
                      <a:lumMod val="75000"/>
                      <a:lumOff val="25000"/>
                    </a:schemeClr>
                  </a:solidFill>
                </a:rPr>
                <a:t>Web Analysis</a:t>
              </a:r>
            </a:p>
          </p:txBody>
        </p:sp>
        <p:sp>
          <p:nvSpPr>
            <p:cNvPr id="47" name="Rectangle 27"/>
            <p:cNvSpPr/>
            <p:nvPr/>
          </p:nvSpPr>
          <p:spPr>
            <a:xfrm>
              <a:off x="5561428" y="4608086"/>
              <a:ext cx="2406915" cy="523220"/>
            </a:xfrm>
            <a:prstGeom prst="rect">
              <a:avLst/>
            </a:prstGeom>
          </p:spPr>
          <p:txBody>
            <a:bodyPr wrap="square">
              <a:spAutoFit/>
            </a:bodyPr>
            <a:lstStyle/>
            <a:p>
              <a:r>
                <a:rPr lang="en-GB" sz="1400">
                  <a:solidFill>
                    <a:schemeClr val="tx1">
                      <a:lumMod val="75000"/>
                      <a:lumOff val="25000"/>
                    </a:schemeClr>
                  </a:solidFill>
                </a:rPr>
                <a:t>Lorem ipsum dolor sit amet, consectetuer adipiscing </a:t>
              </a:r>
            </a:p>
          </p:txBody>
        </p:sp>
      </p:grpSp>
      <p:grpSp>
        <p:nvGrpSpPr>
          <p:cNvPr id="48" name="Group 29"/>
          <p:cNvGrpSpPr/>
          <p:nvPr/>
        </p:nvGrpSpPr>
        <p:grpSpPr>
          <a:xfrm>
            <a:off x="9134272" y="3819175"/>
            <a:ext cx="2406915" cy="1225047"/>
            <a:chOff x="5561428" y="3906259"/>
            <a:chExt cx="2406915" cy="1225047"/>
          </a:xfrm>
        </p:grpSpPr>
        <p:sp>
          <p:nvSpPr>
            <p:cNvPr id="49" name="Rounded Rectangle 30"/>
            <p:cNvSpPr/>
            <p:nvPr/>
          </p:nvSpPr>
          <p:spPr>
            <a:xfrm>
              <a:off x="5575941" y="3906259"/>
              <a:ext cx="687003" cy="687003"/>
            </a:xfrm>
            <a:prstGeom prst="roundRect">
              <a:avLst/>
            </a:prstGeom>
            <a:gradFill>
              <a:gsLst>
                <a:gs pos="0">
                  <a:srgbClr val="92D050"/>
                </a:gs>
                <a:gs pos="99000">
                  <a:srgbClr val="517F40"/>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smtClean="0">
                  <a:solidFill>
                    <a:schemeClr val="tx1">
                      <a:lumMod val="75000"/>
                      <a:lumOff val="25000"/>
                    </a:schemeClr>
                  </a:solidFill>
                </a:rPr>
                <a:t>02</a:t>
              </a:r>
            </a:p>
          </p:txBody>
        </p:sp>
        <p:sp>
          <p:nvSpPr>
            <p:cNvPr id="50" name="TextBox 31"/>
            <p:cNvSpPr txBox="1"/>
            <p:nvPr/>
          </p:nvSpPr>
          <p:spPr>
            <a:xfrm>
              <a:off x="6262944" y="4193152"/>
              <a:ext cx="1580882" cy="400110"/>
            </a:xfrm>
            <a:prstGeom prst="rect">
              <a:avLst/>
            </a:prstGeom>
            <a:noFill/>
          </p:spPr>
          <p:txBody>
            <a:bodyPr wrap="none" rtlCol="0">
              <a:spAutoFit/>
            </a:bodyPr>
            <a:lstStyle/>
            <a:p>
              <a:r>
                <a:rPr lang="en-US" sz="2000" b="1" smtClean="0">
                  <a:solidFill>
                    <a:schemeClr val="tx1">
                      <a:lumMod val="75000"/>
                      <a:lumOff val="25000"/>
                    </a:schemeClr>
                  </a:solidFill>
                </a:rPr>
                <a:t>HTML Design</a:t>
              </a:r>
            </a:p>
          </p:txBody>
        </p:sp>
        <p:sp>
          <p:nvSpPr>
            <p:cNvPr id="51" name="Rectangle 32"/>
            <p:cNvSpPr/>
            <p:nvPr/>
          </p:nvSpPr>
          <p:spPr>
            <a:xfrm>
              <a:off x="5561428" y="4608086"/>
              <a:ext cx="2406915" cy="523220"/>
            </a:xfrm>
            <a:prstGeom prst="rect">
              <a:avLst/>
            </a:prstGeom>
          </p:spPr>
          <p:txBody>
            <a:bodyPr wrap="square">
              <a:spAutoFit/>
            </a:bodyPr>
            <a:lstStyle/>
            <a:p>
              <a:r>
                <a:rPr lang="en-GB" sz="1400">
                  <a:solidFill>
                    <a:schemeClr val="tx1">
                      <a:lumMod val="75000"/>
                      <a:lumOff val="25000"/>
                    </a:schemeClr>
                  </a:solidFill>
                </a:rPr>
                <a:t>Lorem ipsum dolor sit amet, consectetuer adipiscing </a:t>
              </a:r>
            </a:p>
          </p:txBody>
        </p:sp>
      </p:grpSp>
      <p:grpSp>
        <p:nvGrpSpPr>
          <p:cNvPr id="52" name="Group 33"/>
          <p:cNvGrpSpPr/>
          <p:nvPr/>
        </p:nvGrpSpPr>
        <p:grpSpPr>
          <a:xfrm>
            <a:off x="5927203" y="5176443"/>
            <a:ext cx="2406915" cy="1225047"/>
            <a:chOff x="5561428" y="3906259"/>
            <a:chExt cx="2406915" cy="1225047"/>
          </a:xfrm>
        </p:grpSpPr>
        <p:sp>
          <p:nvSpPr>
            <p:cNvPr id="53" name="Rounded Rectangle 34"/>
            <p:cNvSpPr/>
            <p:nvPr/>
          </p:nvSpPr>
          <p:spPr>
            <a:xfrm>
              <a:off x="5575941" y="3906259"/>
              <a:ext cx="687003" cy="687003"/>
            </a:xfrm>
            <a:prstGeom prst="roundRect">
              <a:avLst/>
            </a:prstGeom>
            <a:gradFill>
              <a:gsLst>
                <a:gs pos="0">
                  <a:srgbClr val="92D050"/>
                </a:gs>
                <a:gs pos="99000">
                  <a:srgbClr val="517F40"/>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smtClean="0">
                  <a:solidFill>
                    <a:schemeClr val="tx1">
                      <a:lumMod val="75000"/>
                      <a:lumOff val="25000"/>
                    </a:schemeClr>
                  </a:solidFill>
                </a:rPr>
                <a:t>03</a:t>
              </a:r>
            </a:p>
          </p:txBody>
        </p:sp>
        <p:sp>
          <p:nvSpPr>
            <p:cNvPr id="54" name="TextBox 35"/>
            <p:cNvSpPr txBox="1"/>
            <p:nvPr/>
          </p:nvSpPr>
          <p:spPr>
            <a:xfrm>
              <a:off x="6262944" y="4193152"/>
              <a:ext cx="1303114" cy="400110"/>
            </a:xfrm>
            <a:prstGeom prst="rect">
              <a:avLst/>
            </a:prstGeom>
            <a:noFill/>
          </p:spPr>
          <p:txBody>
            <a:bodyPr wrap="none" rtlCol="0">
              <a:spAutoFit/>
            </a:bodyPr>
            <a:lstStyle/>
            <a:p>
              <a:r>
                <a:rPr lang="en-US" sz="2000" b="1" smtClean="0">
                  <a:solidFill>
                    <a:schemeClr val="tx1">
                      <a:lumMod val="75000"/>
                      <a:lumOff val="25000"/>
                    </a:schemeClr>
                  </a:solidFill>
                </a:rPr>
                <a:t>Java Script</a:t>
              </a:r>
            </a:p>
          </p:txBody>
        </p:sp>
        <p:sp>
          <p:nvSpPr>
            <p:cNvPr id="55" name="Rectangle 36"/>
            <p:cNvSpPr/>
            <p:nvPr/>
          </p:nvSpPr>
          <p:spPr>
            <a:xfrm>
              <a:off x="5561428" y="4608086"/>
              <a:ext cx="2406915" cy="523220"/>
            </a:xfrm>
            <a:prstGeom prst="rect">
              <a:avLst/>
            </a:prstGeom>
          </p:spPr>
          <p:txBody>
            <a:bodyPr wrap="square">
              <a:spAutoFit/>
            </a:bodyPr>
            <a:lstStyle/>
            <a:p>
              <a:r>
                <a:rPr lang="en-GB" sz="1400">
                  <a:solidFill>
                    <a:schemeClr val="tx1">
                      <a:lumMod val="75000"/>
                      <a:lumOff val="25000"/>
                    </a:schemeClr>
                  </a:solidFill>
                </a:rPr>
                <a:t>Lorem ipsum dolor sit amet, consectetuer adipiscing </a:t>
              </a:r>
            </a:p>
          </p:txBody>
        </p:sp>
      </p:grpSp>
      <p:grpSp>
        <p:nvGrpSpPr>
          <p:cNvPr id="56" name="Group 37"/>
          <p:cNvGrpSpPr/>
          <p:nvPr/>
        </p:nvGrpSpPr>
        <p:grpSpPr>
          <a:xfrm>
            <a:off x="9146020" y="5170180"/>
            <a:ext cx="2406915" cy="1225047"/>
            <a:chOff x="5561428" y="3906259"/>
            <a:chExt cx="2406915" cy="1225047"/>
          </a:xfrm>
        </p:grpSpPr>
        <p:sp>
          <p:nvSpPr>
            <p:cNvPr id="57" name="Rounded Rectangle 38"/>
            <p:cNvSpPr/>
            <p:nvPr/>
          </p:nvSpPr>
          <p:spPr>
            <a:xfrm>
              <a:off x="5575941" y="3906259"/>
              <a:ext cx="687003" cy="687003"/>
            </a:xfrm>
            <a:prstGeom prst="roundRect">
              <a:avLst/>
            </a:prstGeom>
            <a:gradFill>
              <a:gsLst>
                <a:gs pos="0">
                  <a:srgbClr val="92D050"/>
                </a:gs>
                <a:gs pos="99000">
                  <a:srgbClr val="517F40"/>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smtClean="0">
                  <a:solidFill>
                    <a:schemeClr val="tx1">
                      <a:lumMod val="75000"/>
                      <a:lumOff val="25000"/>
                    </a:schemeClr>
                  </a:solidFill>
                </a:rPr>
                <a:t>04</a:t>
              </a:r>
            </a:p>
          </p:txBody>
        </p:sp>
        <p:sp>
          <p:nvSpPr>
            <p:cNvPr id="58" name="TextBox 39"/>
            <p:cNvSpPr txBox="1"/>
            <p:nvPr/>
          </p:nvSpPr>
          <p:spPr>
            <a:xfrm>
              <a:off x="6262944" y="4193152"/>
              <a:ext cx="1229247" cy="400110"/>
            </a:xfrm>
            <a:prstGeom prst="rect">
              <a:avLst/>
            </a:prstGeom>
            <a:noFill/>
          </p:spPr>
          <p:txBody>
            <a:bodyPr wrap="none" rtlCol="0">
              <a:spAutoFit/>
            </a:bodyPr>
            <a:lstStyle/>
            <a:p>
              <a:r>
                <a:rPr lang="en-US" sz="2000" b="1" smtClean="0">
                  <a:solidFill>
                    <a:schemeClr val="tx1">
                      <a:lumMod val="75000"/>
                      <a:lumOff val="25000"/>
                    </a:schemeClr>
                  </a:solidFill>
                </a:rPr>
                <a:t>Illustrator</a:t>
              </a:r>
            </a:p>
          </p:txBody>
        </p:sp>
        <p:sp>
          <p:nvSpPr>
            <p:cNvPr id="59" name="Rectangle 40"/>
            <p:cNvSpPr/>
            <p:nvPr/>
          </p:nvSpPr>
          <p:spPr>
            <a:xfrm>
              <a:off x="5561428" y="4608086"/>
              <a:ext cx="2406915" cy="523220"/>
            </a:xfrm>
            <a:prstGeom prst="rect">
              <a:avLst/>
            </a:prstGeom>
          </p:spPr>
          <p:txBody>
            <a:bodyPr wrap="square">
              <a:spAutoFit/>
            </a:bodyPr>
            <a:lstStyle/>
            <a:p>
              <a:r>
                <a:rPr lang="en-GB" sz="1400">
                  <a:solidFill>
                    <a:schemeClr val="tx1">
                      <a:lumMod val="75000"/>
                      <a:lumOff val="25000"/>
                    </a:schemeClr>
                  </a:solidFill>
                </a:rPr>
                <a:t>Lorem ipsum dolor sit amet, consectetuer adipiscing </a:t>
              </a:r>
            </a:p>
          </p:txBody>
        </p:sp>
      </p:grpSp>
      <p:sp>
        <p:nvSpPr>
          <p:cNvPr id="60" name="Rectangle 19"/>
          <p:cNvSpPr/>
          <p:nvPr/>
        </p:nvSpPr>
        <p:spPr>
          <a:xfrm>
            <a:off x="5573176" y="1916813"/>
            <a:ext cx="6414139" cy="954107"/>
          </a:xfrm>
          <a:prstGeom prst="rect">
            <a:avLst/>
          </a:prstGeom>
        </p:spPr>
        <p:txBody>
          <a:bodyPr wrap="square">
            <a:spAutoFit/>
          </a:bodyPr>
          <a:lstStyle/>
          <a:p>
            <a:r>
              <a:rPr lang="en-GB" sz="1400">
                <a:solidFill>
                  <a:schemeClr val="tx1">
                    <a:lumMod val="75000"/>
                    <a:lumOff val="25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p>
        </p:txBody>
      </p:sp>
    </p:spTree>
  </p:cSld>
  <p:clrMapOvr>
    <a:masterClrMapping/>
  </p:clrMapOvr>
  <p:transition advTm="6271">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ppt_x</p:attrName>
                                        </p:attrNameLst>
                                      </p:cBhvr>
                                      <p:tavLst>
                                        <p:tav tm="0">
                                          <p:val>
                                            <p:strVal val="#ppt_x-#ppt_w*1.125000"/>
                                          </p:val>
                                        </p:tav>
                                        <p:tav tm="100000">
                                          <p:val>
                                            <p:strVal val="#ppt_x"/>
                                          </p:val>
                                        </p:tav>
                                      </p:tavLst>
                                    </p:anim>
                                    <p:animEffect transition="in" filter="wipe(right)">
                                      <p:cBhvr>
                                        <p:cTn id="8" dur="500"/>
                                        <p:tgtEl>
                                          <p:spTgt spid="15"/>
                                        </p:tgtEl>
                                      </p:cBhvr>
                                    </p:animEffect>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up)">
                                      <p:cBhvr>
                                        <p:cTn id="16" dur="500"/>
                                        <p:tgtEl>
                                          <p:spTgt spid="7"/>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left)">
                                      <p:cBhvr>
                                        <p:cTn id="20" dur="500"/>
                                        <p:tgtEl>
                                          <p:spTgt spid="11"/>
                                        </p:tgtEl>
                                      </p:cBhvr>
                                    </p:animEffect>
                                  </p:childTnLst>
                                </p:cTn>
                              </p:par>
                            </p:childTnLst>
                          </p:cTn>
                        </p:par>
                        <p:par>
                          <p:cTn id="21" fill="hold">
                            <p:stCondLst>
                              <p:cond delay="2000"/>
                            </p:stCondLst>
                            <p:childTnLst>
                              <p:par>
                                <p:cTn id="22" presetID="10" presetClass="entr" presetSubtype="0"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43"/>
                                        </p:tgtEl>
                                        <p:attrNameLst>
                                          <p:attrName>style.visibility</p:attrName>
                                        </p:attrNameLst>
                                      </p:cBhvr>
                                      <p:to>
                                        <p:strVal val="visible"/>
                                      </p:to>
                                    </p:set>
                                    <p:animEffect transition="in" filter="wipe(left)">
                                      <p:cBhvr>
                                        <p:cTn id="28" dur="500"/>
                                        <p:tgtEl>
                                          <p:spTgt spid="43"/>
                                        </p:tgtEl>
                                      </p:cBhvr>
                                    </p:animEffect>
                                  </p:childTnLst>
                                </p:cTn>
                              </p:par>
                            </p:childTnLst>
                          </p:cTn>
                        </p:par>
                        <p:par>
                          <p:cTn id="29" fill="hold">
                            <p:stCondLst>
                              <p:cond delay="3000"/>
                            </p:stCondLst>
                            <p:childTnLst>
                              <p:par>
                                <p:cTn id="30" presetID="10" presetClass="entr" presetSubtype="0" fill="hold" nodeType="afterEffect">
                                  <p:stCondLst>
                                    <p:cond delay="0"/>
                                  </p:stCondLst>
                                  <p:childTnLst>
                                    <p:set>
                                      <p:cBhvr>
                                        <p:cTn id="31" dur="1" fill="hold">
                                          <p:stCondLst>
                                            <p:cond delay="0"/>
                                          </p:stCondLst>
                                        </p:cTn>
                                        <p:tgtEl>
                                          <p:spTgt spid="44"/>
                                        </p:tgtEl>
                                        <p:attrNameLst>
                                          <p:attrName>style.visibility</p:attrName>
                                        </p:attrNameLst>
                                      </p:cBhvr>
                                      <p:to>
                                        <p:strVal val="visible"/>
                                      </p:to>
                                    </p:set>
                                    <p:animEffect transition="in" filter="fade">
                                      <p:cBhvr>
                                        <p:cTn id="32" dur="500"/>
                                        <p:tgtEl>
                                          <p:spTgt spid="44"/>
                                        </p:tgtEl>
                                      </p:cBhvr>
                                    </p:animEffect>
                                  </p:childTnLst>
                                </p:cTn>
                              </p:par>
                            </p:childTnLst>
                          </p:cTn>
                        </p:par>
                        <p:par>
                          <p:cTn id="33" fill="hold">
                            <p:stCondLst>
                              <p:cond delay="3500"/>
                            </p:stCondLst>
                            <p:childTnLst>
                              <p:par>
                                <p:cTn id="34" presetID="10" presetClass="entr" presetSubtype="0" fill="hold" nodeType="afterEffect">
                                  <p:stCondLst>
                                    <p:cond delay="0"/>
                                  </p:stCondLst>
                                  <p:childTnLst>
                                    <p:set>
                                      <p:cBhvr>
                                        <p:cTn id="35" dur="1" fill="hold">
                                          <p:stCondLst>
                                            <p:cond delay="0"/>
                                          </p:stCondLst>
                                        </p:cTn>
                                        <p:tgtEl>
                                          <p:spTgt spid="48"/>
                                        </p:tgtEl>
                                        <p:attrNameLst>
                                          <p:attrName>style.visibility</p:attrName>
                                        </p:attrNameLst>
                                      </p:cBhvr>
                                      <p:to>
                                        <p:strVal val="visible"/>
                                      </p:to>
                                    </p:set>
                                    <p:animEffect transition="in" filter="fade">
                                      <p:cBhvr>
                                        <p:cTn id="36" dur="500"/>
                                        <p:tgtEl>
                                          <p:spTgt spid="48"/>
                                        </p:tgtEl>
                                      </p:cBhvr>
                                    </p:animEffect>
                                  </p:childTnLst>
                                </p:cTn>
                              </p:par>
                            </p:childTnLst>
                          </p:cTn>
                        </p:par>
                        <p:par>
                          <p:cTn id="37" fill="hold">
                            <p:stCondLst>
                              <p:cond delay="4000"/>
                            </p:stCondLst>
                            <p:childTnLst>
                              <p:par>
                                <p:cTn id="38" presetID="10" presetClass="entr" presetSubtype="0" fill="hold" nodeType="after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fade">
                                      <p:cBhvr>
                                        <p:cTn id="40" dur="500"/>
                                        <p:tgtEl>
                                          <p:spTgt spid="52"/>
                                        </p:tgtEl>
                                      </p:cBhvr>
                                    </p:animEffect>
                                  </p:childTnLst>
                                </p:cTn>
                              </p:par>
                            </p:childTnLst>
                          </p:cTn>
                        </p:par>
                        <p:par>
                          <p:cTn id="41" fill="hold">
                            <p:stCondLst>
                              <p:cond delay="4500"/>
                            </p:stCondLst>
                            <p:childTnLst>
                              <p:par>
                                <p:cTn id="42" presetID="10" presetClass="entr" presetSubtype="0" fill="hold" nodeType="afterEffect">
                                  <p:stCondLst>
                                    <p:cond delay="0"/>
                                  </p:stCondLst>
                                  <p:childTnLst>
                                    <p:set>
                                      <p:cBhvr>
                                        <p:cTn id="43" dur="1" fill="hold">
                                          <p:stCondLst>
                                            <p:cond delay="0"/>
                                          </p:stCondLst>
                                        </p:cTn>
                                        <p:tgtEl>
                                          <p:spTgt spid="56"/>
                                        </p:tgtEl>
                                        <p:attrNameLst>
                                          <p:attrName>style.visibility</p:attrName>
                                        </p:attrNameLst>
                                      </p:cBhvr>
                                      <p:to>
                                        <p:strVal val="visible"/>
                                      </p:to>
                                    </p:set>
                                    <p:animEffect transition="in" filter="fade">
                                      <p:cBhvr>
                                        <p:cTn id="44" dur="500"/>
                                        <p:tgtEl>
                                          <p:spTgt spid="56"/>
                                        </p:tgtEl>
                                      </p:cBhvr>
                                    </p:animEffect>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wipe(left)">
                                      <p:cBhvr>
                                        <p:cTn id="48"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Graphic spid="9" grpId="0">
        <p:bldAsOne/>
      </p:bldGraphic>
      <p:bldP spid="11" grpId="0"/>
      <p:bldP spid="43" grpId="0"/>
      <p:bldP spid="60"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4" cstate="print"/>
          <a:stretch>
            <a:fillRect/>
          </a:stretch>
        </a:blipFill>
        <a:effectLst/>
      </p:bgPr>
    </p:bg>
    <p:spTree>
      <p:nvGrpSpPr>
        <p:cNvPr id="1" name=""/>
        <p:cNvGrpSpPr/>
        <p:nvPr/>
      </p:nvGrpSpPr>
      <p:grpSpPr>
        <a:xfrm>
          <a:off x="0" y="0"/>
          <a:ext cx="0" cy="0"/>
          <a:chOff x="0" y="0"/>
          <a:chExt cx="0" cy="0"/>
        </a:xfrm>
      </p:grpSpPr>
      <p:sp>
        <p:nvSpPr>
          <p:cNvPr id="184" name=" 184"/>
          <p:cNvSpPr/>
          <p:nvPr/>
        </p:nvSpPr>
        <p:spPr>
          <a:xfrm>
            <a:off x="-1178560" y="1413510"/>
            <a:ext cx="3817620" cy="3817620"/>
          </a:xfrm>
          <a:prstGeom prst="ellipse">
            <a:avLst/>
          </a:prstGeom>
          <a:solidFill>
            <a:srgbClr val="517F40">
              <a:alpha val="4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 name=" 184"/>
          <p:cNvSpPr/>
          <p:nvPr/>
        </p:nvSpPr>
        <p:spPr>
          <a:xfrm>
            <a:off x="-970915" y="1648460"/>
            <a:ext cx="3375025" cy="3375025"/>
          </a:xfrm>
          <a:prstGeom prst="ellipse">
            <a:avLst/>
          </a:prstGeom>
          <a:solidFill>
            <a:srgbClr val="517F4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4" name=" 184"/>
          <p:cNvSpPr/>
          <p:nvPr/>
        </p:nvSpPr>
        <p:spPr>
          <a:xfrm>
            <a:off x="3208655" y="755015"/>
            <a:ext cx="1117600" cy="1117600"/>
          </a:xfrm>
          <a:prstGeom prst="ellipse">
            <a:avLst/>
          </a:prstGeom>
          <a:solidFill>
            <a:srgbClr val="517F40">
              <a:alpha val="4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5" name=" 184"/>
          <p:cNvSpPr/>
          <p:nvPr/>
        </p:nvSpPr>
        <p:spPr>
          <a:xfrm>
            <a:off x="3329940" y="876300"/>
            <a:ext cx="875030" cy="875030"/>
          </a:xfrm>
          <a:prstGeom prst="ellipse">
            <a:avLst/>
          </a:prstGeom>
          <a:solidFill>
            <a:srgbClr val="517F4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6" name=" 184"/>
          <p:cNvSpPr/>
          <p:nvPr/>
        </p:nvSpPr>
        <p:spPr>
          <a:xfrm>
            <a:off x="3886200" y="2101850"/>
            <a:ext cx="1117600" cy="1117600"/>
          </a:xfrm>
          <a:prstGeom prst="ellipse">
            <a:avLst/>
          </a:prstGeom>
          <a:solidFill>
            <a:srgbClr val="517F40">
              <a:alpha val="4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7" name=" 184"/>
          <p:cNvSpPr/>
          <p:nvPr/>
        </p:nvSpPr>
        <p:spPr>
          <a:xfrm>
            <a:off x="4007485" y="2223135"/>
            <a:ext cx="875030" cy="875030"/>
          </a:xfrm>
          <a:prstGeom prst="ellipse">
            <a:avLst/>
          </a:prstGeom>
          <a:solidFill>
            <a:srgbClr val="517F4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8" name=" 184"/>
          <p:cNvSpPr/>
          <p:nvPr/>
        </p:nvSpPr>
        <p:spPr>
          <a:xfrm>
            <a:off x="3767455" y="3548380"/>
            <a:ext cx="1117600" cy="1117600"/>
          </a:xfrm>
          <a:prstGeom prst="ellipse">
            <a:avLst/>
          </a:prstGeom>
          <a:solidFill>
            <a:srgbClr val="517F40">
              <a:alpha val="4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9" name=" 184"/>
          <p:cNvSpPr/>
          <p:nvPr/>
        </p:nvSpPr>
        <p:spPr>
          <a:xfrm>
            <a:off x="3888740" y="3669665"/>
            <a:ext cx="875030" cy="875030"/>
          </a:xfrm>
          <a:prstGeom prst="ellipse">
            <a:avLst/>
          </a:prstGeom>
          <a:solidFill>
            <a:srgbClr val="517F4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0" name=" 184"/>
          <p:cNvSpPr/>
          <p:nvPr/>
        </p:nvSpPr>
        <p:spPr>
          <a:xfrm>
            <a:off x="2889885" y="4678045"/>
            <a:ext cx="1117600" cy="1117600"/>
          </a:xfrm>
          <a:prstGeom prst="ellipse">
            <a:avLst/>
          </a:prstGeom>
          <a:solidFill>
            <a:srgbClr val="517F40">
              <a:alpha val="4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1" name=" 184"/>
          <p:cNvSpPr/>
          <p:nvPr/>
        </p:nvSpPr>
        <p:spPr>
          <a:xfrm>
            <a:off x="3011170" y="4799330"/>
            <a:ext cx="875030" cy="875030"/>
          </a:xfrm>
          <a:prstGeom prst="ellipse">
            <a:avLst/>
          </a:prstGeom>
          <a:solidFill>
            <a:srgbClr val="517F4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19" name=" 219"/>
          <p:cNvSpPr/>
          <p:nvPr/>
        </p:nvSpPr>
        <p:spPr>
          <a:xfrm>
            <a:off x="4519930" y="991870"/>
            <a:ext cx="5176520" cy="650875"/>
          </a:xfrm>
          <a:prstGeom prst="roundRect">
            <a:avLst>
              <a:gd name="adj" fmla="val 50000"/>
            </a:avLst>
          </a:prstGeom>
          <a:noFill/>
          <a:ln w="31750">
            <a:solidFill>
              <a:srgbClr val="517F4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2" name=" 219"/>
          <p:cNvSpPr/>
          <p:nvPr/>
        </p:nvSpPr>
        <p:spPr>
          <a:xfrm>
            <a:off x="5226685" y="2334895"/>
            <a:ext cx="5176520" cy="650875"/>
          </a:xfrm>
          <a:prstGeom prst="roundRect">
            <a:avLst>
              <a:gd name="adj" fmla="val 50000"/>
            </a:avLst>
          </a:prstGeom>
          <a:noFill/>
          <a:ln w="31750">
            <a:solidFill>
              <a:srgbClr val="517F4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3" name=" 219"/>
          <p:cNvSpPr/>
          <p:nvPr/>
        </p:nvSpPr>
        <p:spPr>
          <a:xfrm>
            <a:off x="5003800" y="3782060"/>
            <a:ext cx="5176520" cy="650875"/>
          </a:xfrm>
          <a:prstGeom prst="roundRect">
            <a:avLst>
              <a:gd name="adj" fmla="val 50000"/>
            </a:avLst>
          </a:prstGeom>
          <a:noFill/>
          <a:ln w="31750">
            <a:solidFill>
              <a:srgbClr val="517F4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4" name=" 219"/>
          <p:cNvSpPr/>
          <p:nvPr/>
        </p:nvSpPr>
        <p:spPr>
          <a:xfrm>
            <a:off x="4326255" y="5023485"/>
            <a:ext cx="5176520" cy="650875"/>
          </a:xfrm>
          <a:prstGeom prst="roundRect">
            <a:avLst>
              <a:gd name="adj" fmla="val 50000"/>
            </a:avLst>
          </a:prstGeom>
          <a:noFill/>
          <a:ln w="31750">
            <a:solidFill>
              <a:srgbClr val="517F4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6" name="TextBox 4"/>
          <p:cNvSpPr txBox="1"/>
          <p:nvPr/>
        </p:nvSpPr>
        <p:spPr>
          <a:xfrm>
            <a:off x="4787265" y="1075690"/>
            <a:ext cx="5295900" cy="457200"/>
          </a:xfrm>
          <a:prstGeom prst="rect">
            <a:avLst/>
          </a:prstGeom>
          <a:noFill/>
        </p:spPr>
        <p:txBody>
          <a:bodyPr wrap="square" rtlCol="0">
            <a:spAutoFit/>
          </a:bodyPr>
          <a:lstStyle/>
          <a:p>
            <a:pPr algn="l"/>
            <a:r>
              <a:rPr sz="2400" smtClean="0">
                <a:solidFill>
                  <a:srgbClr val="517F40"/>
                </a:solidFill>
                <a:latin typeface="黑体" panose="02010600030101010101" charset="-122"/>
                <a:ea typeface="黑体" panose="02010600030101010101" charset="-122"/>
              </a:rPr>
              <a:t>请在此粘贴或者输入您的</a:t>
            </a:r>
            <a:r>
              <a:rPr lang="zh-CN" sz="2400" smtClean="0">
                <a:solidFill>
                  <a:srgbClr val="517F40"/>
                </a:solidFill>
                <a:latin typeface="黑体" panose="02010600030101010101" charset="-122"/>
                <a:ea typeface="黑体" panose="02010600030101010101" charset="-122"/>
              </a:rPr>
              <a:t>标题</a:t>
            </a:r>
            <a:r>
              <a:rPr sz="2400" smtClean="0">
                <a:solidFill>
                  <a:srgbClr val="517F40"/>
                </a:solidFill>
                <a:latin typeface="黑体" panose="02010600030101010101" charset="-122"/>
                <a:ea typeface="黑体" panose="02010600030101010101" charset="-122"/>
              </a:rPr>
              <a:t>内容</a:t>
            </a:r>
          </a:p>
        </p:txBody>
      </p:sp>
      <p:sp>
        <p:nvSpPr>
          <p:cNvPr id="17" name="TextBox 4"/>
          <p:cNvSpPr txBox="1"/>
          <p:nvPr/>
        </p:nvSpPr>
        <p:spPr>
          <a:xfrm>
            <a:off x="5466080" y="2432050"/>
            <a:ext cx="5295900" cy="457200"/>
          </a:xfrm>
          <a:prstGeom prst="rect">
            <a:avLst/>
          </a:prstGeom>
          <a:noFill/>
        </p:spPr>
        <p:txBody>
          <a:bodyPr wrap="square" rtlCol="0">
            <a:spAutoFit/>
          </a:bodyPr>
          <a:lstStyle/>
          <a:p>
            <a:pPr algn="l"/>
            <a:r>
              <a:rPr sz="2400" smtClean="0">
                <a:solidFill>
                  <a:srgbClr val="517F40"/>
                </a:solidFill>
                <a:latin typeface="黑体" panose="02010600030101010101" charset="-122"/>
                <a:ea typeface="黑体" panose="02010600030101010101" charset="-122"/>
              </a:rPr>
              <a:t>请在此粘贴或者输入您的</a:t>
            </a:r>
            <a:r>
              <a:rPr lang="zh-CN" sz="2400" smtClean="0">
                <a:solidFill>
                  <a:srgbClr val="517F40"/>
                </a:solidFill>
                <a:latin typeface="黑体" panose="02010600030101010101" charset="-122"/>
                <a:ea typeface="黑体" panose="02010600030101010101" charset="-122"/>
              </a:rPr>
              <a:t>标题</a:t>
            </a:r>
            <a:r>
              <a:rPr sz="2400" smtClean="0">
                <a:solidFill>
                  <a:srgbClr val="517F40"/>
                </a:solidFill>
                <a:latin typeface="黑体" panose="02010600030101010101" charset="-122"/>
                <a:ea typeface="黑体" panose="02010600030101010101" charset="-122"/>
              </a:rPr>
              <a:t>内容</a:t>
            </a:r>
          </a:p>
        </p:txBody>
      </p:sp>
      <p:sp>
        <p:nvSpPr>
          <p:cNvPr id="18" name="TextBox 4"/>
          <p:cNvSpPr txBox="1"/>
          <p:nvPr/>
        </p:nvSpPr>
        <p:spPr>
          <a:xfrm>
            <a:off x="5107305" y="3878580"/>
            <a:ext cx="5295900" cy="457200"/>
          </a:xfrm>
          <a:prstGeom prst="rect">
            <a:avLst/>
          </a:prstGeom>
          <a:noFill/>
        </p:spPr>
        <p:txBody>
          <a:bodyPr wrap="square" rtlCol="0">
            <a:spAutoFit/>
          </a:bodyPr>
          <a:lstStyle/>
          <a:p>
            <a:pPr algn="l"/>
            <a:r>
              <a:rPr sz="2400" smtClean="0">
                <a:solidFill>
                  <a:srgbClr val="517F40"/>
                </a:solidFill>
                <a:latin typeface="黑体" panose="02010600030101010101" charset="-122"/>
                <a:ea typeface="黑体" panose="02010600030101010101" charset="-122"/>
              </a:rPr>
              <a:t>请在此粘贴或者输入您的</a:t>
            </a:r>
            <a:r>
              <a:rPr lang="zh-CN" sz="2400" smtClean="0">
                <a:solidFill>
                  <a:srgbClr val="517F40"/>
                </a:solidFill>
                <a:latin typeface="黑体" panose="02010600030101010101" charset="-122"/>
                <a:ea typeface="黑体" panose="02010600030101010101" charset="-122"/>
              </a:rPr>
              <a:t>标题</a:t>
            </a:r>
            <a:r>
              <a:rPr sz="2400" smtClean="0">
                <a:solidFill>
                  <a:srgbClr val="517F40"/>
                </a:solidFill>
                <a:latin typeface="黑体" panose="02010600030101010101" charset="-122"/>
                <a:ea typeface="黑体" panose="02010600030101010101" charset="-122"/>
              </a:rPr>
              <a:t>内容</a:t>
            </a:r>
          </a:p>
        </p:txBody>
      </p:sp>
      <p:sp>
        <p:nvSpPr>
          <p:cNvPr id="19" name="TextBox 4"/>
          <p:cNvSpPr txBox="1"/>
          <p:nvPr/>
        </p:nvSpPr>
        <p:spPr>
          <a:xfrm>
            <a:off x="4787265" y="5179060"/>
            <a:ext cx="5295900" cy="457200"/>
          </a:xfrm>
          <a:prstGeom prst="rect">
            <a:avLst/>
          </a:prstGeom>
          <a:noFill/>
        </p:spPr>
        <p:txBody>
          <a:bodyPr wrap="square" rtlCol="0">
            <a:spAutoFit/>
          </a:bodyPr>
          <a:lstStyle/>
          <a:p>
            <a:pPr algn="l"/>
            <a:r>
              <a:rPr sz="2400" smtClean="0">
                <a:solidFill>
                  <a:srgbClr val="517F40"/>
                </a:solidFill>
                <a:latin typeface="黑体" panose="02010600030101010101" charset="-122"/>
                <a:ea typeface="黑体" panose="02010600030101010101" charset="-122"/>
              </a:rPr>
              <a:t>请在此粘贴或者输入您的</a:t>
            </a:r>
            <a:r>
              <a:rPr lang="zh-CN" sz="2400" smtClean="0">
                <a:solidFill>
                  <a:srgbClr val="517F40"/>
                </a:solidFill>
                <a:latin typeface="黑体" panose="02010600030101010101" charset="-122"/>
                <a:ea typeface="黑体" panose="02010600030101010101" charset="-122"/>
              </a:rPr>
              <a:t>标题</a:t>
            </a:r>
            <a:r>
              <a:rPr sz="2400" smtClean="0">
                <a:solidFill>
                  <a:srgbClr val="517F40"/>
                </a:solidFill>
                <a:latin typeface="黑体" panose="02010600030101010101" charset="-122"/>
                <a:ea typeface="黑体" panose="02010600030101010101" charset="-122"/>
              </a:rPr>
              <a:t>内容</a:t>
            </a:r>
          </a:p>
        </p:txBody>
      </p:sp>
      <p:sp>
        <p:nvSpPr>
          <p:cNvPr id="20" name="TextBox 4"/>
          <p:cNvSpPr txBox="1"/>
          <p:nvPr/>
        </p:nvSpPr>
        <p:spPr>
          <a:xfrm>
            <a:off x="3328670" y="919480"/>
            <a:ext cx="1025525" cy="762000"/>
          </a:xfrm>
          <a:prstGeom prst="rect">
            <a:avLst/>
          </a:prstGeom>
          <a:noFill/>
        </p:spPr>
        <p:txBody>
          <a:bodyPr wrap="square" rtlCol="0">
            <a:spAutoFit/>
          </a:bodyPr>
          <a:lstStyle/>
          <a:p>
            <a:pPr algn="l"/>
            <a:r>
              <a:rPr lang="en-US" sz="4400" smtClean="0">
                <a:solidFill>
                  <a:schemeClr val="bg1"/>
                </a:solidFill>
                <a:latin typeface="华文中宋" panose="02010600040101010101" charset="-122"/>
                <a:ea typeface="华文中宋" panose="02010600040101010101" charset="-122"/>
              </a:rPr>
              <a:t>01</a:t>
            </a:r>
          </a:p>
        </p:txBody>
      </p:sp>
      <p:sp>
        <p:nvSpPr>
          <p:cNvPr id="21" name="TextBox 4"/>
          <p:cNvSpPr txBox="1"/>
          <p:nvPr/>
        </p:nvSpPr>
        <p:spPr>
          <a:xfrm>
            <a:off x="4007485" y="2279650"/>
            <a:ext cx="1025525" cy="762000"/>
          </a:xfrm>
          <a:prstGeom prst="rect">
            <a:avLst/>
          </a:prstGeom>
          <a:noFill/>
        </p:spPr>
        <p:txBody>
          <a:bodyPr wrap="square" rtlCol="0">
            <a:spAutoFit/>
          </a:bodyPr>
          <a:lstStyle/>
          <a:p>
            <a:pPr algn="l"/>
            <a:r>
              <a:rPr lang="en-US" sz="4400" smtClean="0">
                <a:solidFill>
                  <a:schemeClr val="bg1"/>
                </a:solidFill>
                <a:latin typeface="华文中宋" panose="02010600040101010101" charset="-122"/>
                <a:ea typeface="华文中宋" panose="02010600040101010101" charset="-122"/>
              </a:rPr>
              <a:t>02</a:t>
            </a:r>
          </a:p>
        </p:txBody>
      </p:sp>
      <p:sp>
        <p:nvSpPr>
          <p:cNvPr id="22" name="TextBox 4"/>
          <p:cNvSpPr txBox="1"/>
          <p:nvPr/>
        </p:nvSpPr>
        <p:spPr>
          <a:xfrm>
            <a:off x="3887470" y="3740785"/>
            <a:ext cx="1025525" cy="762000"/>
          </a:xfrm>
          <a:prstGeom prst="rect">
            <a:avLst/>
          </a:prstGeom>
          <a:noFill/>
        </p:spPr>
        <p:txBody>
          <a:bodyPr wrap="square" rtlCol="0">
            <a:spAutoFit/>
          </a:bodyPr>
          <a:lstStyle/>
          <a:p>
            <a:pPr algn="l"/>
            <a:r>
              <a:rPr lang="en-US" sz="4400" smtClean="0">
                <a:solidFill>
                  <a:schemeClr val="bg1"/>
                </a:solidFill>
                <a:latin typeface="华文中宋" panose="02010600040101010101" charset="-122"/>
                <a:ea typeface="华文中宋" panose="02010600040101010101" charset="-122"/>
              </a:rPr>
              <a:t>03</a:t>
            </a:r>
          </a:p>
        </p:txBody>
      </p:sp>
      <p:sp>
        <p:nvSpPr>
          <p:cNvPr id="23" name="TextBox 4"/>
          <p:cNvSpPr txBox="1"/>
          <p:nvPr/>
        </p:nvSpPr>
        <p:spPr>
          <a:xfrm>
            <a:off x="3033395" y="4855845"/>
            <a:ext cx="1025525" cy="762000"/>
          </a:xfrm>
          <a:prstGeom prst="rect">
            <a:avLst/>
          </a:prstGeom>
          <a:noFill/>
        </p:spPr>
        <p:txBody>
          <a:bodyPr wrap="square" rtlCol="0">
            <a:spAutoFit/>
          </a:bodyPr>
          <a:lstStyle/>
          <a:p>
            <a:pPr algn="l"/>
            <a:r>
              <a:rPr lang="en-US" sz="4400" smtClean="0">
                <a:solidFill>
                  <a:schemeClr val="bg1"/>
                </a:solidFill>
                <a:latin typeface="华文中宋" panose="02010600040101010101" charset="-122"/>
                <a:ea typeface="华文中宋" panose="02010600040101010101" charset="-122"/>
              </a:rPr>
              <a:t>04</a:t>
            </a:r>
          </a:p>
        </p:txBody>
      </p:sp>
      <p:sp>
        <p:nvSpPr>
          <p:cNvPr id="24" name="TextBox 4"/>
          <p:cNvSpPr txBox="1"/>
          <p:nvPr/>
        </p:nvSpPr>
        <p:spPr>
          <a:xfrm>
            <a:off x="906145" y="2625090"/>
            <a:ext cx="845185" cy="1310640"/>
          </a:xfrm>
          <a:prstGeom prst="rect">
            <a:avLst/>
          </a:prstGeom>
          <a:noFill/>
        </p:spPr>
        <p:txBody>
          <a:bodyPr wrap="square" rtlCol="0">
            <a:spAutoFit/>
          </a:bodyPr>
          <a:lstStyle/>
          <a:p>
            <a:pPr algn="l"/>
            <a:r>
              <a:rPr lang="zh-CN" sz="4000" b="1" smtClean="0">
                <a:solidFill>
                  <a:schemeClr val="bg1"/>
                </a:solidFill>
                <a:latin typeface="黑体" panose="02010600030101010101" charset="-122"/>
                <a:ea typeface="黑体" panose="02010600030101010101" charset="-122"/>
              </a:rPr>
              <a:t>目</a:t>
            </a:r>
          </a:p>
          <a:p>
            <a:pPr algn="l"/>
            <a:r>
              <a:rPr lang="zh-CN" sz="4000" b="1" smtClean="0">
                <a:solidFill>
                  <a:schemeClr val="bg1"/>
                </a:solidFill>
                <a:latin typeface="黑体" panose="02010600030101010101" charset="-122"/>
                <a:ea typeface="黑体" panose="02010600030101010101" charset="-122"/>
              </a:rPr>
              <a:t>录</a:t>
            </a:r>
          </a:p>
        </p:txBody>
      </p:sp>
    </p:spTree>
    <p:custDataLst>
      <p:tags r:id="rId1"/>
    </p:custDataLst>
  </p:cSld>
  <p:clrMapOvr>
    <a:masterClrMapping/>
  </p:clrMapOvr>
  <p:transition advTm="13791">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184"/>
                                        </p:tgtEl>
                                        <p:attrNameLst>
                                          <p:attrName>style.visibility</p:attrName>
                                        </p:attrNameLst>
                                      </p:cBhvr>
                                      <p:to>
                                        <p:strVal val="visible"/>
                                      </p:to>
                                    </p:set>
                                    <p:anim calcmode="lin" valueType="num">
                                      <p:cBhvr>
                                        <p:cTn id="7" dur="500" fill="hold"/>
                                        <p:tgtEl>
                                          <p:spTgt spid="184"/>
                                        </p:tgtEl>
                                        <p:attrNameLst>
                                          <p:attrName>ppt_w</p:attrName>
                                        </p:attrNameLst>
                                      </p:cBhvr>
                                      <p:tavLst>
                                        <p:tav tm="0">
                                          <p:val>
                                            <p:fltVal val="0"/>
                                          </p:val>
                                        </p:tav>
                                        <p:tav tm="100000">
                                          <p:val>
                                            <p:strVal val="#ppt_w"/>
                                          </p:val>
                                        </p:tav>
                                      </p:tavLst>
                                    </p:anim>
                                    <p:anim calcmode="lin" valueType="num">
                                      <p:cBhvr>
                                        <p:cTn id="8" dur="500" fill="hold"/>
                                        <p:tgtEl>
                                          <p:spTgt spid="184"/>
                                        </p:tgtEl>
                                        <p:attrNameLst>
                                          <p:attrName>ppt_h</p:attrName>
                                        </p:attrNameLst>
                                      </p:cBhvr>
                                      <p:tavLst>
                                        <p:tav tm="0">
                                          <p:val>
                                            <p:fltVal val="0"/>
                                          </p:val>
                                        </p:tav>
                                        <p:tav tm="100000">
                                          <p:val>
                                            <p:strVal val="#ppt_h"/>
                                          </p:val>
                                        </p:tav>
                                      </p:tavLst>
                                    </p:anim>
                                    <p:anim calcmode="lin" valueType="num">
                                      <p:cBhvr>
                                        <p:cTn id="9" dur="500" fill="hold"/>
                                        <p:tgtEl>
                                          <p:spTgt spid="184"/>
                                        </p:tgtEl>
                                        <p:attrNameLst>
                                          <p:attrName>style.rotation</p:attrName>
                                        </p:attrNameLst>
                                      </p:cBhvr>
                                      <p:tavLst>
                                        <p:tav tm="0">
                                          <p:val>
                                            <p:fltVal val="360"/>
                                          </p:val>
                                        </p:tav>
                                        <p:tav tm="100000">
                                          <p:val>
                                            <p:fltVal val="0"/>
                                          </p:val>
                                        </p:tav>
                                      </p:tavLst>
                                    </p:anim>
                                    <p:animEffect transition="in" filter="fade">
                                      <p:cBhvr>
                                        <p:cTn id="10" dur="500"/>
                                        <p:tgtEl>
                                          <p:spTgt spid="184"/>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 calcmode="lin" valueType="num">
                                      <p:cBhvr>
                                        <p:cTn id="15" dur="500" fill="hold"/>
                                        <p:tgtEl>
                                          <p:spTgt spid="3"/>
                                        </p:tgtEl>
                                        <p:attrNameLst>
                                          <p:attrName>style.rotation</p:attrName>
                                        </p:attrNameLst>
                                      </p:cBhvr>
                                      <p:tavLst>
                                        <p:tav tm="0">
                                          <p:val>
                                            <p:fltVal val="360"/>
                                          </p:val>
                                        </p:tav>
                                        <p:tav tm="100000">
                                          <p:val>
                                            <p:fltVal val="0"/>
                                          </p:val>
                                        </p:tav>
                                      </p:tavLst>
                                    </p:anim>
                                    <p:animEffect transition="in" filter="fade">
                                      <p:cBhvr>
                                        <p:cTn id="16" dur="500"/>
                                        <p:tgtEl>
                                          <p:spTgt spid="3"/>
                                        </p:tgtEl>
                                      </p:cBhvr>
                                    </p:animEffect>
                                  </p:childTnLst>
                                </p:cTn>
                              </p:par>
                            </p:childTnLst>
                          </p:cTn>
                        </p:par>
                        <p:par>
                          <p:cTn id="17" fill="hold">
                            <p:stCondLst>
                              <p:cond delay="500"/>
                            </p:stCondLst>
                            <p:childTnLst>
                              <p:par>
                                <p:cTn id="18" presetID="50" presetClass="entr" presetSubtype="0" decel="10000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 calcmode="lin" valueType="num">
                                      <p:cBhvr>
                                        <p:cTn id="20" dur="1000" fill="hold"/>
                                        <p:tgtEl>
                                          <p:spTgt spid="24"/>
                                        </p:tgtEl>
                                        <p:attrNameLst>
                                          <p:attrName>ppt_w</p:attrName>
                                        </p:attrNameLst>
                                      </p:cBhvr>
                                      <p:tavLst>
                                        <p:tav tm="0">
                                          <p:val>
                                            <p:strVal val="#ppt_w+.3"/>
                                          </p:val>
                                        </p:tav>
                                        <p:tav tm="100000">
                                          <p:val>
                                            <p:strVal val="#ppt_w"/>
                                          </p:val>
                                        </p:tav>
                                      </p:tavLst>
                                    </p:anim>
                                    <p:anim calcmode="lin" valueType="num">
                                      <p:cBhvr>
                                        <p:cTn id="21" dur="1000" fill="hold"/>
                                        <p:tgtEl>
                                          <p:spTgt spid="24"/>
                                        </p:tgtEl>
                                        <p:attrNameLst>
                                          <p:attrName>ppt_h</p:attrName>
                                        </p:attrNameLst>
                                      </p:cBhvr>
                                      <p:tavLst>
                                        <p:tav tm="0">
                                          <p:val>
                                            <p:strVal val="#ppt_h"/>
                                          </p:val>
                                        </p:tav>
                                        <p:tav tm="100000">
                                          <p:val>
                                            <p:strVal val="#ppt_h"/>
                                          </p:val>
                                        </p:tav>
                                      </p:tavLst>
                                    </p:anim>
                                    <p:animEffect transition="in" filter="fade">
                                      <p:cBhvr>
                                        <p:cTn id="22" dur="1000"/>
                                        <p:tgtEl>
                                          <p:spTgt spid="24"/>
                                        </p:tgtEl>
                                      </p:cBhvr>
                                    </p:animEffect>
                                  </p:childTnLst>
                                </p:cTn>
                              </p:par>
                            </p:childTnLst>
                          </p:cTn>
                        </p:par>
                      </p:childTnLst>
                    </p:cTn>
                  </p:par>
                  <p:par>
                    <p:cTn id="23" fill="hold">
                      <p:stCondLst>
                        <p:cond delay="indefinite"/>
                      </p:stCondLst>
                      <p:childTnLst>
                        <p:par>
                          <p:cTn id="24" fill="hold">
                            <p:stCondLst>
                              <p:cond delay="0"/>
                            </p:stCondLst>
                            <p:childTnLst>
                              <p:par>
                                <p:cTn id="25" presetID="49" presetClass="entr" presetSubtype="0" decel="10000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500" fill="hold"/>
                                        <p:tgtEl>
                                          <p:spTgt spid="4"/>
                                        </p:tgtEl>
                                        <p:attrNameLst>
                                          <p:attrName>ppt_w</p:attrName>
                                        </p:attrNameLst>
                                      </p:cBhvr>
                                      <p:tavLst>
                                        <p:tav tm="0">
                                          <p:val>
                                            <p:fltVal val="0"/>
                                          </p:val>
                                        </p:tav>
                                        <p:tav tm="100000">
                                          <p:val>
                                            <p:strVal val="#ppt_w"/>
                                          </p:val>
                                        </p:tav>
                                      </p:tavLst>
                                    </p:anim>
                                    <p:anim calcmode="lin" valueType="num">
                                      <p:cBhvr>
                                        <p:cTn id="28" dur="500" fill="hold"/>
                                        <p:tgtEl>
                                          <p:spTgt spid="4"/>
                                        </p:tgtEl>
                                        <p:attrNameLst>
                                          <p:attrName>ppt_h</p:attrName>
                                        </p:attrNameLst>
                                      </p:cBhvr>
                                      <p:tavLst>
                                        <p:tav tm="0">
                                          <p:val>
                                            <p:fltVal val="0"/>
                                          </p:val>
                                        </p:tav>
                                        <p:tav tm="100000">
                                          <p:val>
                                            <p:strVal val="#ppt_h"/>
                                          </p:val>
                                        </p:tav>
                                      </p:tavLst>
                                    </p:anim>
                                    <p:anim calcmode="lin" valueType="num">
                                      <p:cBhvr>
                                        <p:cTn id="29" dur="500" fill="hold"/>
                                        <p:tgtEl>
                                          <p:spTgt spid="4"/>
                                        </p:tgtEl>
                                        <p:attrNameLst>
                                          <p:attrName>style.rotation</p:attrName>
                                        </p:attrNameLst>
                                      </p:cBhvr>
                                      <p:tavLst>
                                        <p:tav tm="0">
                                          <p:val>
                                            <p:fltVal val="360"/>
                                          </p:val>
                                        </p:tav>
                                        <p:tav tm="100000">
                                          <p:val>
                                            <p:fltVal val="0"/>
                                          </p:val>
                                        </p:tav>
                                      </p:tavLst>
                                    </p:anim>
                                    <p:animEffect transition="in" filter="fade">
                                      <p:cBhvr>
                                        <p:cTn id="30" dur="500"/>
                                        <p:tgtEl>
                                          <p:spTgt spid="4"/>
                                        </p:tgtEl>
                                      </p:cBhvr>
                                    </p:animEffect>
                                  </p:childTnLst>
                                </p:cTn>
                              </p:par>
                              <p:par>
                                <p:cTn id="31" presetID="49" presetClass="entr" presetSubtype="0" decel="100000" fill="hold" grpId="0" nodeType="with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500" fill="hold"/>
                                        <p:tgtEl>
                                          <p:spTgt spid="5"/>
                                        </p:tgtEl>
                                        <p:attrNameLst>
                                          <p:attrName>ppt_w</p:attrName>
                                        </p:attrNameLst>
                                      </p:cBhvr>
                                      <p:tavLst>
                                        <p:tav tm="0">
                                          <p:val>
                                            <p:fltVal val="0"/>
                                          </p:val>
                                        </p:tav>
                                        <p:tav tm="100000">
                                          <p:val>
                                            <p:strVal val="#ppt_w"/>
                                          </p:val>
                                        </p:tav>
                                      </p:tavLst>
                                    </p:anim>
                                    <p:anim calcmode="lin" valueType="num">
                                      <p:cBhvr>
                                        <p:cTn id="34" dur="500" fill="hold"/>
                                        <p:tgtEl>
                                          <p:spTgt spid="5"/>
                                        </p:tgtEl>
                                        <p:attrNameLst>
                                          <p:attrName>ppt_h</p:attrName>
                                        </p:attrNameLst>
                                      </p:cBhvr>
                                      <p:tavLst>
                                        <p:tav tm="0">
                                          <p:val>
                                            <p:fltVal val="0"/>
                                          </p:val>
                                        </p:tav>
                                        <p:tav tm="100000">
                                          <p:val>
                                            <p:strVal val="#ppt_h"/>
                                          </p:val>
                                        </p:tav>
                                      </p:tavLst>
                                    </p:anim>
                                    <p:anim calcmode="lin" valueType="num">
                                      <p:cBhvr>
                                        <p:cTn id="35" dur="500" fill="hold"/>
                                        <p:tgtEl>
                                          <p:spTgt spid="5"/>
                                        </p:tgtEl>
                                        <p:attrNameLst>
                                          <p:attrName>style.rotation</p:attrName>
                                        </p:attrNameLst>
                                      </p:cBhvr>
                                      <p:tavLst>
                                        <p:tav tm="0">
                                          <p:val>
                                            <p:fltVal val="360"/>
                                          </p:val>
                                        </p:tav>
                                        <p:tav tm="100000">
                                          <p:val>
                                            <p:fltVal val="0"/>
                                          </p:val>
                                        </p:tav>
                                      </p:tavLst>
                                    </p:anim>
                                    <p:animEffect transition="in" filter="fade">
                                      <p:cBhvr>
                                        <p:cTn id="36" dur="500"/>
                                        <p:tgtEl>
                                          <p:spTgt spid="5"/>
                                        </p:tgtEl>
                                      </p:cBhvr>
                                    </p:animEffect>
                                  </p:childTnLst>
                                </p:cTn>
                              </p:par>
                              <p:par>
                                <p:cTn id="37" presetID="49" presetClass="entr" presetSubtype="0" decel="100000" fill="hold" grpId="0" nodeType="with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fill="hold"/>
                                        <p:tgtEl>
                                          <p:spTgt spid="6"/>
                                        </p:tgtEl>
                                        <p:attrNameLst>
                                          <p:attrName>ppt_w</p:attrName>
                                        </p:attrNameLst>
                                      </p:cBhvr>
                                      <p:tavLst>
                                        <p:tav tm="0">
                                          <p:val>
                                            <p:fltVal val="0"/>
                                          </p:val>
                                        </p:tav>
                                        <p:tav tm="100000">
                                          <p:val>
                                            <p:strVal val="#ppt_w"/>
                                          </p:val>
                                        </p:tav>
                                      </p:tavLst>
                                    </p:anim>
                                    <p:anim calcmode="lin" valueType="num">
                                      <p:cBhvr>
                                        <p:cTn id="40" dur="500" fill="hold"/>
                                        <p:tgtEl>
                                          <p:spTgt spid="6"/>
                                        </p:tgtEl>
                                        <p:attrNameLst>
                                          <p:attrName>ppt_h</p:attrName>
                                        </p:attrNameLst>
                                      </p:cBhvr>
                                      <p:tavLst>
                                        <p:tav tm="0">
                                          <p:val>
                                            <p:fltVal val="0"/>
                                          </p:val>
                                        </p:tav>
                                        <p:tav tm="100000">
                                          <p:val>
                                            <p:strVal val="#ppt_h"/>
                                          </p:val>
                                        </p:tav>
                                      </p:tavLst>
                                    </p:anim>
                                    <p:anim calcmode="lin" valueType="num">
                                      <p:cBhvr>
                                        <p:cTn id="41" dur="500" fill="hold"/>
                                        <p:tgtEl>
                                          <p:spTgt spid="6"/>
                                        </p:tgtEl>
                                        <p:attrNameLst>
                                          <p:attrName>style.rotation</p:attrName>
                                        </p:attrNameLst>
                                      </p:cBhvr>
                                      <p:tavLst>
                                        <p:tav tm="0">
                                          <p:val>
                                            <p:fltVal val="360"/>
                                          </p:val>
                                        </p:tav>
                                        <p:tav tm="100000">
                                          <p:val>
                                            <p:fltVal val="0"/>
                                          </p:val>
                                        </p:tav>
                                      </p:tavLst>
                                    </p:anim>
                                    <p:animEffect transition="in" filter="fade">
                                      <p:cBhvr>
                                        <p:cTn id="42" dur="500"/>
                                        <p:tgtEl>
                                          <p:spTgt spid="6"/>
                                        </p:tgtEl>
                                      </p:cBhvr>
                                    </p:animEffect>
                                  </p:childTnLst>
                                </p:cTn>
                              </p:par>
                              <p:par>
                                <p:cTn id="43" presetID="49" presetClass="entr" presetSubtype="0" decel="100000"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p:cTn id="45" dur="500" fill="hold"/>
                                        <p:tgtEl>
                                          <p:spTgt spid="7"/>
                                        </p:tgtEl>
                                        <p:attrNameLst>
                                          <p:attrName>ppt_w</p:attrName>
                                        </p:attrNameLst>
                                      </p:cBhvr>
                                      <p:tavLst>
                                        <p:tav tm="0">
                                          <p:val>
                                            <p:fltVal val="0"/>
                                          </p:val>
                                        </p:tav>
                                        <p:tav tm="100000">
                                          <p:val>
                                            <p:strVal val="#ppt_w"/>
                                          </p:val>
                                        </p:tav>
                                      </p:tavLst>
                                    </p:anim>
                                    <p:anim calcmode="lin" valueType="num">
                                      <p:cBhvr>
                                        <p:cTn id="46" dur="500" fill="hold"/>
                                        <p:tgtEl>
                                          <p:spTgt spid="7"/>
                                        </p:tgtEl>
                                        <p:attrNameLst>
                                          <p:attrName>ppt_h</p:attrName>
                                        </p:attrNameLst>
                                      </p:cBhvr>
                                      <p:tavLst>
                                        <p:tav tm="0">
                                          <p:val>
                                            <p:fltVal val="0"/>
                                          </p:val>
                                        </p:tav>
                                        <p:tav tm="100000">
                                          <p:val>
                                            <p:strVal val="#ppt_h"/>
                                          </p:val>
                                        </p:tav>
                                      </p:tavLst>
                                    </p:anim>
                                    <p:anim calcmode="lin" valueType="num">
                                      <p:cBhvr>
                                        <p:cTn id="47" dur="500" fill="hold"/>
                                        <p:tgtEl>
                                          <p:spTgt spid="7"/>
                                        </p:tgtEl>
                                        <p:attrNameLst>
                                          <p:attrName>style.rotation</p:attrName>
                                        </p:attrNameLst>
                                      </p:cBhvr>
                                      <p:tavLst>
                                        <p:tav tm="0">
                                          <p:val>
                                            <p:fltVal val="360"/>
                                          </p:val>
                                        </p:tav>
                                        <p:tav tm="100000">
                                          <p:val>
                                            <p:fltVal val="0"/>
                                          </p:val>
                                        </p:tav>
                                      </p:tavLst>
                                    </p:anim>
                                    <p:animEffect transition="in" filter="fade">
                                      <p:cBhvr>
                                        <p:cTn id="48" dur="500"/>
                                        <p:tgtEl>
                                          <p:spTgt spid="7"/>
                                        </p:tgtEl>
                                      </p:cBhvr>
                                    </p:animEffect>
                                  </p:childTnLst>
                                </p:cTn>
                              </p:par>
                              <p:par>
                                <p:cTn id="49" presetID="49" presetClass="entr" presetSubtype="0" decel="100000" fill="hold" grpId="0" nodeType="with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p:cTn id="51" dur="500" fill="hold"/>
                                        <p:tgtEl>
                                          <p:spTgt spid="8"/>
                                        </p:tgtEl>
                                        <p:attrNameLst>
                                          <p:attrName>ppt_w</p:attrName>
                                        </p:attrNameLst>
                                      </p:cBhvr>
                                      <p:tavLst>
                                        <p:tav tm="0">
                                          <p:val>
                                            <p:fltVal val="0"/>
                                          </p:val>
                                        </p:tav>
                                        <p:tav tm="100000">
                                          <p:val>
                                            <p:strVal val="#ppt_w"/>
                                          </p:val>
                                        </p:tav>
                                      </p:tavLst>
                                    </p:anim>
                                    <p:anim calcmode="lin" valueType="num">
                                      <p:cBhvr>
                                        <p:cTn id="52" dur="500" fill="hold"/>
                                        <p:tgtEl>
                                          <p:spTgt spid="8"/>
                                        </p:tgtEl>
                                        <p:attrNameLst>
                                          <p:attrName>ppt_h</p:attrName>
                                        </p:attrNameLst>
                                      </p:cBhvr>
                                      <p:tavLst>
                                        <p:tav tm="0">
                                          <p:val>
                                            <p:fltVal val="0"/>
                                          </p:val>
                                        </p:tav>
                                        <p:tav tm="100000">
                                          <p:val>
                                            <p:strVal val="#ppt_h"/>
                                          </p:val>
                                        </p:tav>
                                      </p:tavLst>
                                    </p:anim>
                                    <p:anim calcmode="lin" valueType="num">
                                      <p:cBhvr>
                                        <p:cTn id="53" dur="500" fill="hold"/>
                                        <p:tgtEl>
                                          <p:spTgt spid="8"/>
                                        </p:tgtEl>
                                        <p:attrNameLst>
                                          <p:attrName>style.rotation</p:attrName>
                                        </p:attrNameLst>
                                      </p:cBhvr>
                                      <p:tavLst>
                                        <p:tav tm="0">
                                          <p:val>
                                            <p:fltVal val="360"/>
                                          </p:val>
                                        </p:tav>
                                        <p:tav tm="100000">
                                          <p:val>
                                            <p:fltVal val="0"/>
                                          </p:val>
                                        </p:tav>
                                      </p:tavLst>
                                    </p:anim>
                                    <p:animEffect transition="in" filter="fade">
                                      <p:cBhvr>
                                        <p:cTn id="54" dur="500"/>
                                        <p:tgtEl>
                                          <p:spTgt spid="8"/>
                                        </p:tgtEl>
                                      </p:cBhvr>
                                    </p:animEffect>
                                  </p:childTnLst>
                                </p:cTn>
                              </p:par>
                              <p:par>
                                <p:cTn id="55" presetID="49" presetClass="entr" presetSubtype="0" decel="100000" fill="hold" grpId="0" nodeType="withEffect">
                                  <p:stCondLst>
                                    <p:cond delay="0"/>
                                  </p:stCondLst>
                                  <p:childTnLst>
                                    <p:set>
                                      <p:cBhvr>
                                        <p:cTn id="56" dur="1" fill="hold">
                                          <p:stCondLst>
                                            <p:cond delay="0"/>
                                          </p:stCondLst>
                                        </p:cTn>
                                        <p:tgtEl>
                                          <p:spTgt spid="9"/>
                                        </p:tgtEl>
                                        <p:attrNameLst>
                                          <p:attrName>style.visibility</p:attrName>
                                        </p:attrNameLst>
                                      </p:cBhvr>
                                      <p:to>
                                        <p:strVal val="visible"/>
                                      </p:to>
                                    </p:set>
                                    <p:anim calcmode="lin" valueType="num">
                                      <p:cBhvr>
                                        <p:cTn id="57" dur="500" fill="hold"/>
                                        <p:tgtEl>
                                          <p:spTgt spid="9"/>
                                        </p:tgtEl>
                                        <p:attrNameLst>
                                          <p:attrName>ppt_w</p:attrName>
                                        </p:attrNameLst>
                                      </p:cBhvr>
                                      <p:tavLst>
                                        <p:tav tm="0">
                                          <p:val>
                                            <p:fltVal val="0"/>
                                          </p:val>
                                        </p:tav>
                                        <p:tav tm="100000">
                                          <p:val>
                                            <p:strVal val="#ppt_w"/>
                                          </p:val>
                                        </p:tav>
                                      </p:tavLst>
                                    </p:anim>
                                    <p:anim calcmode="lin" valueType="num">
                                      <p:cBhvr>
                                        <p:cTn id="58" dur="500" fill="hold"/>
                                        <p:tgtEl>
                                          <p:spTgt spid="9"/>
                                        </p:tgtEl>
                                        <p:attrNameLst>
                                          <p:attrName>ppt_h</p:attrName>
                                        </p:attrNameLst>
                                      </p:cBhvr>
                                      <p:tavLst>
                                        <p:tav tm="0">
                                          <p:val>
                                            <p:fltVal val="0"/>
                                          </p:val>
                                        </p:tav>
                                        <p:tav tm="100000">
                                          <p:val>
                                            <p:strVal val="#ppt_h"/>
                                          </p:val>
                                        </p:tav>
                                      </p:tavLst>
                                    </p:anim>
                                    <p:anim calcmode="lin" valueType="num">
                                      <p:cBhvr>
                                        <p:cTn id="59" dur="500" fill="hold"/>
                                        <p:tgtEl>
                                          <p:spTgt spid="9"/>
                                        </p:tgtEl>
                                        <p:attrNameLst>
                                          <p:attrName>style.rotation</p:attrName>
                                        </p:attrNameLst>
                                      </p:cBhvr>
                                      <p:tavLst>
                                        <p:tav tm="0">
                                          <p:val>
                                            <p:fltVal val="360"/>
                                          </p:val>
                                        </p:tav>
                                        <p:tav tm="100000">
                                          <p:val>
                                            <p:fltVal val="0"/>
                                          </p:val>
                                        </p:tav>
                                      </p:tavLst>
                                    </p:anim>
                                    <p:animEffect transition="in" filter="fade">
                                      <p:cBhvr>
                                        <p:cTn id="60" dur="500"/>
                                        <p:tgtEl>
                                          <p:spTgt spid="9"/>
                                        </p:tgtEl>
                                      </p:cBhvr>
                                    </p:animEffect>
                                  </p:childTnLst>
                                </p:cTn>
                              </p:par>
                              <p:par>
                                <p:cTn id="61" presetID="49" presetClass="entr" presetSubtype="0" decel="100000" fill="hold" grpId="0" nodeType="withEffect">
                                  <p:stCondLst>
                                    <p:cond delay="0"/>
                                  </p:stCondLst>
                                  <p:childTnLst>
                                    <p:set>
                                      <p:cBhvr>
                                        <p:cTn id="62" dur="1" fill="hold">
                                          <p:stCondLst>
                                            <p:cond delay="0"/>
                                          </p:stCondLst>
                                        </p:cTn>
                                        <p:tgtEl>
                                          <p:spTgt spid="10"/>
                                        </p:tgtEl>
                                        <p:attrNameLst>
                                          <p:attrName>style.visibility</p:attrName>
                                        </p:attrNameLst>
                                      </p:cBhvr>
                                      <p:to>
                                        <p:strVal val="visible"/>
                                      </p:to>
                                    </p:set>
                                    <p:anim calcmode="lin" valueType="num">
                                      <p:cBhvr>
                                        <p:cTn id="63" dur="500" fill="hold"/>
                                        <p:tgtEl>
                                          <p:spTgt spid="10"/>
                                        </p:tgtEl>
                                        <p:attrNameLst>
                                          <p:attrName>ppt_w</p:attrName>
                                        </p:attrNameLst>
                                      </p:cBhvr>
                                      <p:tavLst>
                                        <p:tav tm="0">
                                          <p:val>
                                            <p:fltVal val="0"/>
                                          </p:val>
                                        </p:tav>
                                        <p:tav tm="100000">
                                          <p:val>
                                            <p:strVal val="#ppt_w"/>
                                          </p:val>
                                        </p:tav>
                                      </p:tavLst>
                                    </p:anim>
                                    <p:anim calcmode="lin" valueType="num">
                                      <p:cBhvr>
                                        <p:cTn id="64" dur="500" fill="hold"/>
                                        <p:tgtEl>
                                          <p:spTgt spid="10"/>
                                        </p:tgtEl>
                                        <p:attrNameLst>
                                          <p:attrName>ppt_h</p:attrName>
                                        </p:attrNameLst>
                                      </p:cBhvr>
                                      <p:tavLst>
                                        <p:tav tm="0">
                                          <p:val>
                                            <p:fltVal val="0"/>
                                          </p:val>
                                        </p:tav>
                                        <p:tav tm="100000">
                                          <p:val>
                                            <p:strVal val="#ppt_h"/>
                                          </p:val>
                                        </p:tav>
                                      </p:tavLst>
                                    </p:anim>
                                    <p:anim calcmode="lin" valueType="num">
                                      <p:cBhvr>
                                        <p:cTn id="65" dur="500" fill="hold"/>
                                        <p:tgtEl>
                                          <p:spTgt spid="10"/>
                                        </p:tgtEl>
                                        <p:attrNameLst>
                                          <p:attrName>style.rotation</p:attrName>
                                        </p:attrNameLst>
                                      </p:cBhvr>
                                      <p:tavLst>
                                        <p:tav tm="0">
                                          <p:val>
                                            <p:fltVal val="360"/>
                                          </p:val>
                                        </p:tav>
                                        <p:tav tm="100000">
                                          <p:val>
                                            <p:fltVal val="0"/>
                                          </p:val>
                                        </p:tav>
                                      </p:tavLst>
                                    </p:anim>
                                    <p:animEffect transition="in" filter="fade">
                                      <p:cBhvr>
                                        <p:cTn id="66" dur="500"/>
                                        <p:tgtEl>
                                          <p:spTgt spid="10"/>
                                        </p:tgtEl>
                                      </p:cBhvr>
                                    </p:animEffect>
                                  </p:childTnLst>
                                </p:cTn>
                              </p:par>
                              <p:par>
                                <p:cTn id="67" presetID="49" presetClass="entr" presetSubtype="0" decel="100000" fill="hold" grpId="0" nodeType="withEffect">
                                  <p:stCondLst>
                                    <p:cond delay="0"/>
                                  </p:stCondLst>
                                  <p:childTnLst>
                                    <p:set>
                                      <p:cBhvr>
                                        <p:cTn id="68" dur="1" fill="hold">
                                          <p:stCondLst>
                                            <p:cond delay="0"/>
                                          </p:stCondLst>
                                        </p:cTn>
                                        <p:tgtEl>
                                          <p:spTgt spid="11"/>
                                        </p:tgtEl>
                                        <p:attrNameLst>
                                          <p:attrName>style.visibility</p:attrName>
                                        </p:attrNameLst>
                                      </p:cBhvr>
                                      <p:to>
                                        <p:strVal val="visible"/>
                                      </p:to>
                                    </p:set>
                                    <p:anim calcmode="lin" valueType="num">
                                      <p:cBhvr>
                                        <p:cTn id="69" dur="500" fill="hold"/>
                                        <p:tgtEl>
                                          <p:spTgt spid="11"/>
                                        </p:tgtEl>
                                        <p:attrNameLst>
                                          <p:attrName>ppt_w</p:attrName>
                                        </p:attrNameLst>
                                      </p:cBhvr>
                                      <p:tavLst>
                                        <p:tav tm="0">
                                          <p:val>
                                            <p:fltVal val="0"/>
                                          </p:val>
                                        </p:tav>
                                        <p:tav tm="100000">
                                          <p:val>
                                            <p:strVal val="#ppt_w"/>
                                          </p:val>
                                        </p:tav>
                                      </p:tavLst>
                                    </p:anim>
                                    <p:anim calcmode="lin" valueType="num">
                                      <p:cBhvr>
                                        <p:cTn id="70" dur="500" fill="hold"/>
                                        <p:tgtEl>
                                          <p:spTgt spid="11"/>
                                        </p:tgtEl>
                                        <p:attrNameLst>
                                          <p:attrName>ppt_h</p:attrName>
                                        </p:attrNameLst>
                                      </p:cBhvr>
                                      <p:tavLst>
                                        <p:tav tm="0">
                                          <p:val>
                                            <p:fltVal val="0"/>
                                          </p:val>
                                        </p:tav>
                                        <p:tav tm="100000">
                                          <p:val>
                                            <p:strVal val="#ppt_h"/>
                                          </p:val>
                                        </p:tav>
                                      </p:tavLst>
                                    </p:anim>
                                    <p:anim calcmode="lin" valueType="num">
                                      <p:cBhvr>
                                        <p:cTn id="71" dur="500" fill="hold"/>
                                        <p:tgtEl>
                                          <p:spTgt spid="11"/>
                                        </p:tgtEl>
                                        <p:attrNameLst>
                                          <p:attrName>style.rotation</p:attrName>
                                        </p:attrNameLst>
                                      </p:cBhvr>
                                      <p:tavLst>
                                        <p:tav tm="0">
                                          <p:val>
                                            <p:fltVal val="360"/>
                                          </p:val>
                                        </p:tav>
                                        <p:tav tm="100000">
                                          <p:val>
                                            <p:fltVal val="0"/>
                                          </p:val>
                                        </p:tav>
                                      </p:tavLst>
                                    </p:anim>
                                    <p:animEffect transition="in" filter="fade">
                                      <p:cBhvr>
                                        <p:cTn id="72" dur="500"/>
                                        <p:tgtEl>
                                          <p:spTgt spid="11"/>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8" fill="hold" grpId="0" nodeType="clickEffect">
                                  <p:stCondLst>
                                    <p:cond delay="0"/>
                                  </p:stCondLst>
                                  <p:childTnLst>
                                    <p:set>
                                      <p:cBhvr>
                                        <p:cTn id="76" dur="1" fill="hold">
                                          <p:stCondLst>
                                            <p:cond delay="0"/>
                                          </p:stCondLst>
                                        </p:cTn>
                                        <p:tgtEl>
                                          <p:spTgt spid="12"/>
                                        </p:tgtEl>
                                        <p:attrNameLst>
                                          <p:attrName>style.visibility</p:attrName>
                                        </p:attrNameLst>
                                      </p:cBhvr>
                                      <p:to>
                                        <p:strVal val="visible"/>
                                      </p:to>
                                    </p:set>
                                    <p:animEffect transition="in" filter="wipe(left)">
                                      <p:cBhvr>
                                        <p:cTn id="77" dur="500"/>
                                        <p:tgtEl>
                                          <p:spTgt spid="12"/>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219"/>
                                        </p:tgtEl>
                                        <p:attrNameLst>
                                          <p:attrName>style.visibility</p:attrName>
                                        </p:attrNameLst>
                                      </p:cBhvr>
                                      <p:to>
                                        <p:strVal val="visible"/>
                                      </p:to>
                                    </p:set>
                                    <p:animEffect transition="in" filter="wipe(left)">
                                      <p:cBhvr>
                                        <p:cTn id="80" dur="500"/>
                                        <p:tgtEl>
                                          <p:spTgt spid="219"/>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13"/>
                                        </p:tgtEl>
                                        <p:attrNameLst>
                                          <p:attrName>style.visibility</p:attrName>
                                        </p:attrNameLst>
                                      </p:cBhvr>
                                      <p:to>
                                        <p:strVal val="visible"/>
                                      </p:to>
                                    </p:set>
                                    <p:animEffect transition="in" filter="wipe(left)">
                                      <p:cBhvr>
                                        <p:cTn id="83" dur="500"/>
                                        <p:tgtEl>
                                          <p:spTgt spid="13"/>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14"/>
                                        </p:tgtEl>
                                        <p:attrNameLst>
                                          <p:attrName>style.visibility</p:attrName>
                                        </p:attrNameLst>
                                      </p:cBhvr>
                                      <p:to>
                                        <p:strVal val="visible"/>
                                      </p:to>
                                    </p:set>
                                    <p:animEffect transition="in" filter="wipe(left)">
                                      <p:cBhvr>
                                        <p:cTn id="86" dur="500"/>
                                        <p:tgtEl>
                                          <p:spTgt spid="14"/>
                                        </p:tgtEl>
                                      </p:cBhvr>
                                    </p:animEffect>
                                  </p:childTnLst>
                                </p:cTn>
                              </p:par>
                            </p:childTnLst>
                          </p:cTn>
                        </p:par>
                        <p:par>
                          <p:cTn id="87" fill="hold">
                            <p:stCondLst>
                              <p:cond delay="500"/>
                            </p:stCondLst>
                            <p:childTnLst>
                              <p:par>
                                <p:cTn id="88" presetID="50" presetClass="entr" presetSubtype="0" decel="100000" fill="hold" grpId="0" nodeType="afterEffect">
                                  <p:stCondLst>
                                    <p:cond delay="0"/>
                                  </p:stCondLst>
                                  <p:childTnLst>
                                    <p:set>
                                      <p:cBhvr>
                                        <p:cTn id="89" dur="1" fill="hold">
                                          <p:stCondLst>
                                            <p:cond delay="0"/>
                                          </p:stCondLst>
                                        </p:cTn>
                                        <p:tgtEl>
                                          <p:spTgt spid="20"/>
                                        </p:tgtEl>
                                        <p:attrNameLst>
                                          <p:attrName>style.visibility</p:attrName>
                                        </p:attrNameLst>
                                      </p:cBhvr>
                                      <p:to>
                                        <p:strVal val="visible"/>
                                      </p:to>
                                    </p:set>
                                    <p:anim calcmode="lin" valueType="num">
                                      <p:cBhvr>
                                        <p:cTn id="90" dur="1000" fill="hold"/>
                                        <p:tgtEl>
                                          <p:spTgt spid="20"/>
                                        </p:tgtEl>
                                        <p:attrNameLst>
                                          <p:attrName>ppt_w</p:attrName>
                                        </p:attrNameLst>
                                      </p:cBhvr>
                                      <p:tavLst>
                                        <p:tav tm="0">
                                          <p:val>
                                            <p:strVal val="#ppt_w+.3"/>
                                          </p:val>
                                        </p:tav>
                                        <p:tav tm="100000">
                                          <p:val>
                                            <p:strVal val="#ppt_w"/>
                                          </p:val>
                                        </p:tav>
                                      </p:tavLst>
                                    </p:anim>
                                    <p:anim calcmode="lin" valueType="num">
                                      <p:cBhvr>
                                        <p:cTn id="91" dur="1000" fill="hold"/>
                                        <p:tgtEl>
                                          <p:spTgt spid="20"/>
                                        </p:tgtEl>
                                        <p:attrNameLst>
                                          <p:attrName>ppt_h</p:attrName>
                                        </p:attrNameLst>
                                      </p:cBhvr>
                                      <p:tavLst>
                                        <p:tav tm="0">
                                          <p:val>
                                            <p:strVal val="#ppt_h"/>
                                          </p:val>
                                        </p:tav>
                                        <p:tav tm="100000">
                                          <p:val>
                                            <p:strVal val="#ppt_h"/>
                                          </p:val>
                                        </p:tav>
                                      </p:tavLst>
                                    </p:anim>
                                    <p:animEffect transition="in" filter="fade">
                                      <p:cBhvr>
                                        <p:cTn id="92" dur="1000"/>
                                        <p:tgtEl>
                                          <p:spTgt spid="20"/>
                                        </p:tgtEl>
                                      </p:cBhvr>
                                    </p:animEffect>
                                  </p:childTnLst>
                                </p:cTn>
                              </p:par>
                            </p:childTnLst>
                          </p:cTn>
                        </p:par>
                        <p:par>
                          <p:cTn id="93" fill="hold">
                            <p:stCondLst>
                              <p:cond delay="1500"/>
                            </p:stCondLst>
                            <p:childTnLst>
                              <p:par>
                                <p:cTn id="94" presetID="50" presetClass="entr" presetSubtype="0" decel="100000" fill="hold" grpId="0" nodeType="afterEffect">
                                  <p:stCondLst>
                                    <p:cond delay="0"/>
                                  </p:stCondLst>
                                  <p:childTnLst>
                                    <p:set>
                                      <p:cBhvr>
                                        <p:cTn id="95" dur="1" fill="hold">
                                          <p:stCondLst>
                                            <p:cond delay="0"/>
                                          </p:stCondLst>
                                        </p:cTn>
                                        <p:tgtEl>
                                          <p:spTgt spid="16"/>
                                        </p:tgtEl>
                                        <p:attrNameLst>
                                          <p:attrName>style.visibility</p:attrName>
                                        </p:attrNameLst>
                                      </p:cBhvr>
                                      <p:to>
                                        <p:strVal val="visible"/>
                                      </p:to>
                                    </p:set>
                                    <p:anim calcmode="lin" valueType="num">
                                      <p:cBhvr>
                                        <p:cTn id="96" dur="1000" fill="hold"/>
                                        <p:tgtEl>
                                          <p:spTgt spid="16"/>
                                        </p:tgtEl>
                                        <p:attrNameLst>
                                          <p:attrName>ppt_w</p:attrName>
                                        </p:attrNameLst>
                                      </p:cBhvr>
                                      <p:tavLst>
                                        <p:tav tm="0">
                                          <p:val>
                                            <p:strVal val="#ppt_w+.3"/>
                                          </p:val>
                                        </p:tav>
                                        <p:tav tm="100000">
                                          <p:val>
                                            <p:strVal val="#ppt_w"/>
                                          </p:val>
                                        </p:tav>
                                      </p:tavLst>
                                    </p:anim>
                                    <p:anim calcmode="lin" valueType="num">
                                      <p:cBhvr>
                                        <p:cTn id="97" dur="1000" fill="hold"/>
                                        <p:tgtEl>
                                          <p:spTgt spid="16"/>
                                        </p:tgtEl>
                                        <p:attrNameLst>
                                          <p:attrName>ppt_h</p:attrName>
                                        </p:attrNameLst>
                                      </p:cBhvr>
                                      <p:tavLst>
                                        <p:tav tm="0">
                                          <p:val>
                                            <p:strVal val="#ppt_h"/>
                                          </p:val>
                                        </p:tav>
                                        <p:tav tm="100000">
                                          <p:val>
                                            <p:strVal val="#ppt_h"/>
                                          </p:val>
                                        </p:tav>
                                      </p:tavLst>
                                    </p:anim>
                                    <p:animEffect transition="in" filter="fade">
                                      <p:cBhvr>
                                        <p:cTn id="98" dur="1000"/>
                                        <p:tgtEl>
                                          <p:spTgt spid="16"/>
                                        </p:tgtEl>
                                      </p:cBhvr>
                                    </p:animEffect>
                                  </p:childTnLst>
                                </p:cTn>
                              </p:par>
                            </p:childTnLst>
                          </p:cTn>
                        </p:par>
                        <p:par>
                          <p:cTn id="99" fill="hold">
                            <p:stCondLst>
                              <p:cond delay="2500"/>
                            </p:stCondLst>
                            <p:childTnLst>
                              <p:par>
                                <p:cTn id="100" presetID="50" presetClass="entr" presetSubtype="0" decel="100000" fill="hold" grpId="0" nodeType="afterEffect">
                                  <p:stCondLst>
                                    <p:cond delay="0"/>
                                  </p:stCondLst>
                                  <p:childTnLst>
                                    <p:set>
                                      <p:cBhvr>
                                        <p:cTn id="101" dur="1" fill="hold">
                                          <p:stCondLst>
                                            <p:cond delay="0"/>
                                          </p:stCondLst>
                                        </p:cTn>
                                        <p:tgtEl>
                                          <p:spTgt spid="21"/>
                                        </p:tgtEl>
                                        <p:attrNameLst>
                                          <p:attrName>style.visibility</p:attrName>
                                        </p:attrNameLst>
                                      </p:cBhvr>
                                      <p:to>
                                        <p:strVal val="visible"/>
                                      </p:to>
                                    </p:set>
                                    <p:anim calcmode="lin" valueType="num">
                                      <p:cBhvr>
                                        <p:cTn id="102" dur="1000" fill="hold"/>
                                        <p:tgtEl>
                                          <p:spTgt spid="21"/>
                                        </p:tgtEl>
                                        <p:attrNameLst>
                                          <p:attrName>ppt_w</p:attrName>
                                        </p:attrNameLst>
                                      </p:cBhvr>
                                      <p:tavLst>
                                        <p:tav tm="0">
                                          <p:val>
                                            <p:strVal val="#ppt_w+.3"/>
                                          </p:val>
                                        </p:tav>
                                        <p:tav tm="100000">
                                          <p:val>
                                            <p:strVal val="#ppt_w"/>
                                          </p:val>
                                        </p:tav>
                                      </p:tavLst>
                                    </p:anim>
                                    <p:anim calcmode="lin" valueType="num">
                                      <p:cBhvr>
                                        <p:cTn id="103" dur="1000" fill="hold"/>
                                        <p:tgtEl>
                                          <p:spTgt spid="21"/>
                                        </p:tgtEl>
                                        <p:attrNameLst>
                                          <p:attrName>ppt_h</p:attrName>
                                        </p:attrNameLst>
                                      </p:cBhvr>
                                      <p:tavLst>
                                        <p:tav tm="0">
                                          <p:val>
                                            <p:strVal val="#ppt_h"/>
                                          </p:val>
                                        </p:tav>
                                        <p:tav tm="100000">
                                          <p:val>
                                            <p:strVal val="#ppt_h"/>
                                          </p:val>
                                        </p:tav>
                                      </p:tavLst>
                                    </p:anim>
                                    <p:animEffect transition="in" filter="fade">
                                      <p:cBhvr>
                                        <p:cTn id="104" dur="1000"/>
                                        <p:tgtEl>
                                          <p:spTgt spid="21"/>
                                        </p:tgtEl>
                                      </p:cBhvr>
                                    </p:animEffect>
                                  </p:childTnLst>
                                </p:cTn>
                              </p:par>
                            </p:childTnLst>
                          </p:cTn>
                        </p:par>
                        <p:par>
                          <p:cTn id="105" fill="hold">
                            <p:stCondLst>
                              <p:cond delay="3500"/>
                            </p:stCondLst>
                            <p:childTnLst>
                              <p:par>
                                <p:cTn id="106" presetID="50" presetClass="entr" presetSubtype="0" decel="100000" fill="hold" grpId="0" nodeType="afterEffect">
                                  <p:stCondLst>
                                    <p:cond delay="0"/>
                                  </p:stCondLst>
                                  <p:childTnLst>
                                    <p:set>
                                      <p:cBhvr>
                                        <p:cTn id="107" dur="1" fill="hold">
                                          <p:stCondLst>
                                            <p:cond delay="0"/>
                                          </p:stCondLst>
                                        </p:cTn>
                                        <p:tgtEl>
                                          <p:spTgt spid="17"/>
                                        </p:tgtEl>
                                        <p:attrNameLst>
                                          <p:attrName>style.visibility</p:attrName>
                                        </p:attrNameLst>
                                      </p:cBhvr>
                                      <p:to>
                                        <p:strVal val="visible"/>
                                      </p:to>
                                    </p:set>
                                    <p:anim calcmode="lin" valueType="num">
                                      <p:cBhvr>
                                        <p:cTn id="108" dur="1000" fill="hold"/>
                                        <p:tgtEl>
                                          <p:spTgt spid="17"/>
                                        </p:tgtEl>
                                        <p:attrNameLst>
                                          <p:attrName>ppt_w</p:attrName>
                                        </p:attrNameLst>
                                      </p:cBhvr>
                                      <p:tavLst>
                                        <p:tav tm="0">
                                          <p:val>
                                            <p:strVal val="#ppt_w+.3"/>
                                          </p:val>
                                        </p:tav>
                                        <p:tav tm="100000">
                                          <p:val>
                                            <p:strVal val="#ppt_w"/>
                                          </p:val>
                                        </p:tav>
                                      </p:tavLst>
                                    </p:anim>
                                    <p:anim calcmode="lin" valueType="num">
                                      <p:cBhvr>
                                        <p:cTn id="109" dur="1000" fill="hold"/>
                                        <p:tgtEl>
                                          <p:spTgt spid="17"/>
                                        </p:tgtEl>
                                        <p:attrNameLst>
                                          <p:attrName>ppt_h</p:attrName>
                                        </p:attrNameLst>
                                      </p:cBhvr>
                                      <p:tavLst>
                                        <p:tav tm="0">
                                          <p:val>
                                            <p:strVal val="#ppt_h"/>
                                          </p:val>
                                        </p:tav>
                                        <p:tav tm="100000">
                                          <p:val>
                                            <p:strVal val="#ppt_h"/>
                                          </p:val>
                                        </p:tav>
                                      </p:tavLst>
                                    </p:anim>
                                    <p:animEffect transition="in" filter="fade">
                                      <p:cBhvr>
                                        <p:cTn id="110" dur="1000"/>
                                        <p:tgtEl>
                                          <p:spTgt spid="17"/>
                                        </p:tgtEl>
                                      </p:cBhvr>
                                    </p:animEffect>
                                  </p:childTnLst>
                                </p:cTn>
                              </p:par>
                            </p:childTnLst>
                          </p:cTn>
                        </p:par>
                        <p:par>
                          <p:cTn id="111" fill="hold">
                            <p:stCondLst>
                              <p:cond delay="4500"/>
                            </p:stCondLst>
                            <p:childTnLst>
                              <p:par>
                                <p:cTn id="112" presetID="50" presetClass="entr" presetSubtype="0" decel="100000" fill="hold" grpId="0" nodeType="afterEffect">
                                  <p:stCondLst>
                                    <p:cond delay="0"/>
                                  </p:stCondLst>
                                  <p:childTnLst>
                                    <p:set>
                                      <p:cBhvr>
                                        <p:cTn id="113" dur="1" fill="hold">
                                          <p:stCondLst>
                                            <p:cond delay="0"/>
                                          </p:stCondLst>
                                        </p:cTn>
                                        <p:tgtEl>
                                          <p:spTgt spid="22"/>
                                        </p:tgtEl>
                                        <p:attrNameLst>
                                          <p:attrName>style.visibility</p:attrName>
                                        </p:attrNameLst>
                                      </p:cBhvr>
                                      <p:to>
                                        <p:strVal val="visible"/>
                                      </p:to>
                                    </p:set>
                                    <p:anim calcmode="lin" valueType="num">
                                      <p:cBhvr>
                                        <p:cTn id="114" dur="1000" fill="hold"/>
                                        <p:tgtEl>
                                          <p:spTgt spid="22"/>
                                        </p:tgtEl>
                                        <p:attrNameLst>
                                          <p:attrName>ppt_w</p:attrName>
                                        </p:attrNameLst>
                                      </p:cBhvr>
                                      <p:tavLst>
                                        <p:tav tm="0">
                                          <p:val>
                                            <p:strVal val="#ppt_w+.3"/>
                                          </p:val>
                                        </p:tav>
                                        <p:tav tm="100000">
                                          <p:val>
                                            <p:strVal val="#ppt_w"/>
                                          </p:val>
                                        </p:tav>
                                      </p:tavLst>
                                    </p:anim>
                                    <p:anim calcmode="lin" valueType="num">
                                      <p:cBhvr>
                                        <p:cTn id="115" dur="1000" fill="hold"/>
                                        <p:tgtEl>
                                          <p:spTgt spid="22"/>
                                        </p:tgtEl>
                                        <p:attrNameLst>
                                          <p:attrName>ppt_h</p:attrName>
                                        </p:attrNameLst>
                                      </p:cBhvr>
                                      <p:tavLst>
                                        <p:tav tm="0">
                                          <p:val>
                                            <p:strVal val="#ppt_h"/>
                                          </p:val>
                                        </p:tav>
                                        <p:tav tm="100000">
                                          <p:val>
                                            <p:strVal val="#ppt_h"/>
                                          </p:val>
                                        </p:tav>
                                      </p:tavLst>
                                    </p:anim>
                                    <p:animEffect transition="in" filter="fade">
                                      <p:cBhvr>
                                        <p:cTn id="116" dur="1000"/>
                                        <p:tgtEl>
                                          <p:spTgt spid="22"/>
                                        </p:tgtEl>
                                      </p:cBhvr>
                                    </p:animEffect>
                                  </p:childTnLst>
                                </p:cTn>
                              </p:par>
                            </p:childTnLst>
                          </p:cTn>
                        </p:par>
                        <p:par>
                          <p:cTn id="117" fill="hold">
                            <p:stCondLst>
                              <p:cond delay="5500"/>
                            </p:stCondLst>
                            <p:childTnLst>
                              <p:par>
                                <p:cTn id="118" presetID="50" presetClass="entr" presetSubtype="0" decel="100000" fill="hold" grpId="0" nodeType="afterEffect">
                                  <p:stCondLst>
                                    <p:cond delay="0"/>
                                  </p:stCondLst>
                                  <p:childTnLst>
                                    <p:set>
                                      <p:cBhvr>
                                        <p:cTn id="119" dur="1" fill="hold">
                                          <p:stCondLst>
                                            <p:cond delay="0"/>
                                          </p:stCondLst>
                                        </p:cTn>
                                        <p:tgtEl>
                                          <p:spTgt spid="18"/>
                                        </p:tgtEl>
                                        <p:attrNameLst>
                                          <p:attrName>style.visibility</p:attrName>
                                        </p:attrNameLst>
                                      </p:cBhvr>
                                      <p:to>
                                        <p:strVal val="visible"/>
                                      </p:to>
                                    </p:set>
                                    <p:anim calcmode="lin" valueType="num">
                                      <p:cBhvr>
                                        <p:cTn id="120" dur="1000" fill="hold"/>
                                        <p:tgtEl>
                                          <p:spTgt spid="18"/>
                                        </p:tgtEl>
                                        <p:attrNameLst>
                                          <p:attrName>ppt_w</p:attrName>
                                        </p:attrNameLst>
                                      </p:cBhvr>
                                      <p:tavLst>
                                        <p:tav tm="0">
                                          <p:val>
                                            <p:strVal val="#ppt_w+.3"/>
                                          </p:val>
                                        </p:tav>
                                        <p:tav tm="100000">
                                          <p:val>
                                            <p:strVal val="#ppt_w"/>
                                          </p:val>
                                        </p:tav>
                                      </p:tavLst>
                                    </p:anim>
                                    <p:anim calcmode="lin" valueType="num">
                                      <p:cBhvr>
                                        <p:cTn id="121" dur="1000" fill="hold"/>
                                        <p:tgtEl>
                                          <p:spTgt spid="18"/>
                                        </p:tgtEl>
                                        <p:attrNameLst>
                                          <p:attrName>ppt_h</p:attrName>
                                        </p:attrNameLst>
                                      </p:cBhvr>
                                      <p:tavLst>
                                        <p:tav tm="0">
                                          <p:val>
                                            <p:strVal val="#ppt_h"/>
                                          </p:val>
                                        </p:tav>
                                        <p:tav tm="100000">
                                          <p:val>
                                            <p:strVal val="#ppt_h"/>
                                          </p:val>
                                        </p:tav>
                                      </p:tavLst>
                                    </p:anim>
                                    <p:animEffect transition="in" filter="fade">
                                      <p:cBhvr>
                                        <p:cTn id="122" dur="1000"/>
                                        <p:tgtEl>
                                          <p:spTgt spid="18"/>
                                        </p:tgtEl>
                                      </p:cBhvr>
                                    </p:animEffect>
                                  </p:childTnLst>
                                </p:cTn>
                              </p:par>
                            </p:childTnLst>
                          </p:cTn>
                        </p:par>
                        <p:par>
                          <p:cTn id="123" fill="hold">
                            <p:stCondLst>
                              <p:cond delay="6500"/>
                            </p:stCondLst>
                            <p:childTnLst>
                              <p:par>
                                <p:cTn id="124" presetID="50" presetClass="entr" presetSubtype="0" decel="100000" fill="hold" grpId="0" nodeType="afterEffect">
                                  <p:stCondLst>
                                    <p:cond delay="0"/>
                                  </p:stCondLst>
                                  <p:childTnLst>
                                    <p:set>
                                      <p:cBhvr>
                                        <p:cTn id="125" dur="1" fill="hold">
                                          <p:stCondLst>
                                            <p:cond delay="0"/>
                                          </p:stCondLst>
                                        </p:cTn>
                                        <p:tgtEl>
                                          <p:spTgt spid="23"/>
                                        </p:tgtEl>
                                        <p:attrNameLst>
                                          <p:attrName>style.visibility</p:attrName>
                                        </p:attrNameLst>
                                      </p:cBhvr>
                                      <p:to>
                                        <p:strVal val="visible"/>
                                      </p:to>
                                    </p:set>
                                    <p:anim calcmode="lin" valueType="num">
                                      <p:cBhvr>
                                        <p:cTn id="126" dur="1000" fill="hold"/>
                                        <p:tgtEl>
                                          <p:spTgt spid="23"/>
                                        </p:tgtEl>
                                        <p:attrNameLst>
                                          <p:attrName>ppt_w</p:attrName>
                                        </p:attrNameLst>
                                      </p:cBhvr>
                                      <p:tavLst>
                                        <p:tav tm="0">
                                          <p:val>
                                            <p:strVal val="#ppt_w+.3"/>
                                          </p:val>
                                        </p:tav>
                                        <p:tav tm="100000">
                                          <p:val>
                                            <p:strVal val="#ppt_w"/>
                                          </p:val>
                                        </p:tav>
                                      </p:tavLst>
                                    </p:anim>
                                    <p:anim calcmode="lin" valueType="num">
                                      <p:cBhvr>
                                        <p:cTn id="127" dur="1000" fill="hold"/>
                                        <p:tgtEl>
                                          <p:spTgt spid="23"/>
                                        </p:tgtEl>
                                        <p:attrNameLst>
                                          <p:attrName>ppt_h</p:attrName>
                                        </p:attrNameLst>
                                      </p:cBhvr>
                                      <p:tavLst>
                                        <p:tav tm="0">
                                          <p:val>
                                            <p:strVal val="#ppt_h"/>
                                          </p:val>
                                        </p:tav>
                                        <p:tav tm="100000">
                                          <p:val>
                                            <p:strVal val="#ppt_h"/>
                                          </p:val>
                                        </p:tav>
                                      </p:tavLst>
                                    </p:anim>
                                    <p:animEffect transition="in" filter="fade">
                                      <p:cBhvr>
                                        <p:cTn id="128" dur="1000"/>
                                        <p:tgtEl>
                                          <p:spTgt spid="23"/>
                                        </p:tgtEl>
                                      </p:cBhvr>
                                    </p:animEffect>
                                  </p:childTnLst>
                                </p:cTn>
                              </p:par>
                            </p:childTnLst>
                          </p:cTn>
                        </p:par>
                        <p:par>
                          <p:cTn id="129" fill="hold">
                            <p:stCondLst>
                              <p:cond delay="7500"/>
                            </p:stCondLst>
                            <p:childTnLst>
                              <p:par>
                                <p:cTn id="130" presetID="50" presetClass="entr" presetSubtype="0" decel="100000" fill="hold" grpId="0" nodeType="afterEffect">
                                  <p:stCondLst>
                                    <p:cond delay="0"/>
                                  </p:stCondLst>
                                  <p:childTnLst>
                                    <p:set>
                                      <p:cBhvr>
                                        <p:cTn id="131" dur="1" fill="hold">
                                          <p:stCondLst>
                                            <p:cond delay="0"/>
                                          </p:stCondLst>
                                        </p:cTn>
                                        <p:tgtEl>
                                          <p:spTgt spid="19"/>
                                        </p:tgtEl>
                                        <p:attrNameLst>
                                          <p:attrName>style.visibility</p:attrName>
                                        </p:attrNameLst>
                                      </p:cBhvr>
                                      <p:to>
                                        <p:strVal val="visible"/>
                                      </p:to>
                                    </p:set>
                                    <p:anim calcmode="lin" valueType="num">
                                      <p:cBhvr>
                                        <p:cTn id="132" dur="1000" fill="hold"/>
                                        <p:tgtEl>
                                          <p:spTgt spid="19"/>
                                        </p:tgtEl>
                                        <p:attrNameLst>
                                          <p:attrName>ppt_w</p:attrName>
                                        </p:attrNameLst>
                                      </p:cBhvr>
                                      <p:tavLst>
                                        <p:tav tm="0">
                                          <p:val>
                                            <p:strVal val="#ppt_w+.3"/>
                                          </p:val>
                                        </p:tav>
                                        <p:tav tm="100000">
                                          <p:val>
                                            <p:strVal val="#ppt_w"/>
                                          </p:val>
                                        </p:tav>
                                      </p:tavLst>
                                    </p:anim>
                                    <p:anim calcmode="lin" valueType="num">
                                      <p:cBhvr>
                                        <p:cTn id="133" dur="1000" fill="hold"/>
                                        <p:tgtEl>
                                          <p:spTgt spid="19"/>
                                        </p:tgtEl>
                                        <p:attrNameLst>
                                          <p:attrName>ppt_h</p:attrName>
                                        </p:attrNameLst>
                                      </p:cBhvr>
                                      <p:tavLst>
                                        <p:tav tm="0">
                                          <p:val>
                                            <p:strVal val="#ppt_h"/>
                                          </p:val>
                                        </p:tav>
                                        <p:tav tm="100000">
                                          <p:val>
                                            <p:strVal val="#ppt_h"/>
                                          </p:val>
                                        </p:tav>
                                      </p:tavLst>
                                    </p:anim>
                                    <p:animEffect transition="in" filter="fade">
                                      <p:cBhvr>
                                        <p:cTn id="134"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 grpId="0" animBg="1"/>
      <p:bldP spid="3" grpId="0" animBg="1"/>
      <p:bldP spid="4" grpId="0" animBg="1"/>
      <p:bldP spid="5" grpId="0" animBg="1"/>
      <p:bldP spid="6" grpId="0" animBg="1"/>
      <p:bldP spid="7" grpId="0" animBg="1"/>
      <p:bldP spid="8" grpId="0" animBg="1"/>
      <p:bldP spid="9" grpId="0" animBg="1"/>
      <p:bldP spid="10" grpId="0" animBg="1"/>
      <p:bldP spid="11" grpId="0" animBg="1"/>
      <p:bldP spid="219" grpId="0" animBg="1"/>
      <p:bldP spid="12" grpId="0" animBg="1"/>
      <p:bldP spid="13" grpId="0" animBg="1"/>
      <p:bldP spid="14" grpId="0" animBg="1"/>
      <p:bldP spid="16" grpId="0"/>
      <p:bldP spid="17" grpId="0"/>
      <p:bldP spid="18" grpId="0"/>
      <p:bldP spid="19" grpId="0"/>
      <p:bldP spid="20" grpId="0"/>
      <p:bldP spid="21" grpId="0"/>
      <p:bldP spid="22" grpId="0"/>
      <p:bldP spid="23" grpId="0"/>
      <p:bldP spid="24"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3" cstate="print"/>
          <a:stretch>
            <a:fillRect/>
          </a:stretch>
        </a:blipFill>
        <a:effectLst/>
      </p:bgPr>
    </p:bg>
    <p:spTree>
      <p:nvGrpSpPr>
        <p:cNvPr id="1" name=""/>
        <p:cNvGrpSpPr/>
        <p:nvPr/>
      </p:nvGrpSpPr>
      <p:grpSpPr>
        <a:xfrm>
          <a:off x="0" y="0"/>
          <a:ext cx="0" cy="0"/>
          <a:chOff x="0" y="0"/>
          <a:chExt cx="0" cy="0"/>
        </a:xfrm>
      </p:grpSpPr>
      <p:sp>
        <p:nvSpPr>
          <p:cNvPr id="5" name="TextBox 4"/>
          <p:cNvSpPr txBox="1"/>
          <p:nvPr/>
        </p:nvSpPr>
        <p:spPr>
          <a:xfrm>
            <a:off x="3918585" y="2733040"/>
            <a:ext cx="3662045" cy="594360"/>
          </a:xfrm>
          <a:prstGeom prst="rect">
            <a:avLst/>
          </a:prstGeom>
          <a:noFill/>
        </p:spPr>
        <p:txBody>
          <a:bodyPr wrap="square" rtlCol="0">
            <a:spAutoFit/>
          </a:bodyPr>
          <a:lstStyle/>
          <a:p>
            <a:pPr algn="l"/>
            <a:r>
              <a:rPr sz="3300" b="1" smtClean="0">
                <a:solidFill>
                  <a:srgbClr val="517F40"/>
                </a:solidFill>
                <a:latin typeface="黑体" panose="02010600030101010101" charset="-122"/>
                <a:ea typeface="黑体" panose="02010600030101010101" charset="-122"/>
              </a:rPr>
              <a:t>单击此处添加标题</a:t>
            </a:r>
          </a:p>
        </p:txBody>
      </p:sp>
      <p:sp>
        <p:nvSpPr>
          <p:cNvPr id="9" name="Rectangle 8"/>
          <p:cNvSpPr/>
          <p:nvPr/>
        </p:nvSpPr>
        <p:spPr>
          <a:xfrm>
            <a:off x="3902710" y="3212465"/>
            <a:ext cx="5767705" cy="1069340"/>
          </a:xfrm>
          <a:prstGeom prst="rect">
            <a:avLst/>
          </a:prstGeom>
        </p:spPr>
        <p:txBody>
          <a:bodyPr wrap="square">
            <a:spAutoFit/>
          </a:bodyPr>
          <a:lstStyle/>
          <a:p>
            <a:pPr algn="l"/>
            <a:r>
              <a:rPr lang="zh-CN" altLang="en-GB" sz="1600" smtClean="0">
                <a:solidFill>
                  <a:srgbClr val="517F40"/>
                </a:solidFill>
                <a:sym typeface="+mn-ea"/>
              </a:rPr>
              <a:t>·</a:t>
            </a:r>
            <a:r>
              <a:rPr lang="en-GB" sz="1600" smtClean="0">
                <a:solidFill>
                  <a:srgbClr val="517F40"/>
                </a:solidFill>
                <a:sym typeface="+mn-ea"/>
              </a:rPr>
              <a:t>单击此处添加标题  </a:t>
            </a:r>
            <a:r>
              <a:rPr lang="zh-CN" altLang="en-GB" sz="1600" smtClean="0">
                <a:solidFill>
                  <a:srgbClr val="517F40"/>
                </a:solidFill>
                <a:sym typeface="+mn-ea"/>
              </a:rPr>
              <a:t>·</a:t>
            </a:r>
            <a:r>
              <a:rPr lang="en-GB" sz="1600" smtClean="0">
                <a:solidFill>
                  <a:srgbClr val="517F40"/>
                </a:solidFill>
                <a:sym typeface="+mn-ea"/>
              </a:rPr>
              <a:t>单击此处添加标题</a:t>
            </a:r>
          </a:p>
          <a:p>
            <a:pPr algn="l"/>
            <a:r>
              <a:rPr lang="zh-CN" altLang="en-GB" sz="1600" smtClean="0">
                <a:solidFill>
                  <a:srgbClr val="517F40"/>
                </a:solidFill>
                <a:sym typeface="+mn-ea"/>
              </a:rPr>
              <a:t>·</a:t>
            </a:r>
            <a:r>
              <a:rPr lang="en-GB" sz="1600" smtClean="0">
                <a:solidFill>
                  <a:srgbClr val="517F40"/>
                </a:solidFill>
                <a:sym typeface="+mn-ea"/>
              </a:rPr>
              <a:t>单击此处添加标题  </a:t>
            </a:r>
            <a:r>
              <a:rPr lang="zh-CN" altLang="en-GB" sz="1600" smtClean="0">
                <a:solidFill>
                  <a:srgbClr val="517F40"/>
                </a:solidFill>
                <a:sym typeface="+mn-ea"/>
              </a:rPr>
              <a:t>·</a:t>
            </a:r>
            <a:r>
              <a:rPr lang="en-GB" sz="1600" smtClean="0">
                <a:solidFill>
                  <a:srgbClr val="517F40"/>
                </a:solidFill>
                <a:sym typeface="+mn-ea"/>
              </a:rPr>
              <a:t>单击此处添加标题</a:t>
            </a:r>
            <a:endParaRPr lang="en-GB" sz="1600" smtClean="0">
              <a:solidFill>
                <a:srgbClr val="517F40"/>
              </a:solidFill>
            </a:endParaRPr>
          </a:p>
          <a:p>
            <a:pPr algn="l"/>
            <a:endParaRPr lang="en-GB" sz="1600" smtClean="0">
              <a:solidFill>
                <a:srgbClr val="517F40"/>
              </a:solidFill>
            </a:endParaRPr>
          </a:p>
          <a:p>
            <a:pPr algn="l"/>
            <a:endParaRPr lang="en-GB" sz="1600" smtClean="0">
              <a:solidFill>
                <a:srgbClr val="517F40"/>
              </a:solidFill>
            </a:endParaRPr>
          </a:p>
        </p:txBody>
      </p:sp>
    </p:spTree>
  </p:cSld>
  <p:clrMapOvr>
    <a:masterClrMapping/>
  </p:clrMapOvr>
  <p:transition advTm="2605">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180847" y="481776"/>
            <a:ext cx="3027680" cy="518160"/>
          </a:xfrm>
          <a:prstGeom prst="rect">
            <a:avLst/>
          </a:prstGeom>
          <a:noFill/>
        </p:spPr>
        <p:txBody>
          <a:bodyPr wrap="none" rtlCol="0">
            <a:spAutoFit/>
          </a:bodyPr>
          <a:lstStyle/>
          <a:p>
            <a:pPr algn="l"/>
            <a:r>
              <a:rPr lang="en-US" sz="2800" smtClean="0">
                <a:solidFill>
                  <a:schemeClr val="bg1">
                    <a:lumMod val="50000"/>
                  </a:schemeClr>
                </a:solidFill>
                <a:latin typeface="黑体" panose="02010600030101010101" charset="-122"/>
                <a:ea typeface="黑体" panose="02010600030101010101" charset="-122"/>
              </a:rPr>
              <a:t>单击此处添加标题</a:t>
            </a:r>
          </a:p>
        </p:txBody>
      </p:sp>
      <p:grpSp>
        <p:nvGrpSpPr>
          <p:cNvPr id="4" name="Group 3"/>
          <p:cNvGrpSpPr/>
          <p:nvPr/>
        </p:nvGrpSpPr>
        <p:grpSpPr>
          <a:xfrm>
            <a:off x="6095443" y="1619846"/>
            <a:ext cx="2786743" cy="4635047"/>
            <a:chOff x="6095443" y="1675266"/>
            <a:chExt cx="2786743" cy="4635047"/>
          </a:xfrm>
        </p:grpSpPr>
        <p:sp>
          <p:nvSpPr>
            <p:cNvPr id="5" name="Rectangle 4"/>
            <p:cNvSpPr/>
            <p:nvPr/>
          </p:nvSpPr>
          <p:spPr>
            <a:xfrm>
              <a:off x="6095443" y="1675266"/>
              <a:ext cx="2786743" cy="4635047"/>
            </a:xfrm>
            <a:prstGeom prst="rect">
              <a:avLst/>
            </a:prstGeom>
            <a:gradFill>
              <a:gsLst>
                <a:gs pos="0">
                  <a:schemeClr val="bg1">
                    <a:lumMod val="95000"/>
                  </a:schemeClr>
                </a:gs>
                <a:gs pos="100000">
                  <a:schemeClr val="bg2"/>
                </a:gs>
              </a:gsLst>
              <a:lin ang="16200000" scaled="1"/>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p:nvSpPr>
          <p:spPr>
            <a:xfrm>
              <a:off x="6095443" y="1675266"/>
              <a:ext cx="2786742" cy="1692048"/>
            </a:xfrm>
            <a:prstGeom prst="rect">
              <a:avLst/>
            </a:prstGeom>
            <a:gradFill>
              <a:gsLst>
                <a:gs pos="0">
                  <a:srgbClr val="92D050"/>
                </a:gs>
                <a:gs pos="99000">
                  <a:srgbClr val="517F40"/>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p:cNvSpPr/>
            <p:nvPr/>
          </p:nvSpPr>
          <p:spPr>
            <a:xfrm>
              <a:off x="6985894" y="2791824"/>
              <a:ext cx="1005840" cy="1005840"/>
            </a:xfrm>
            <a:prstGeom prst="ellipse">
              <a:avLst/>
            </a:prstGeom>
            <a:solidFill>
              <a:schemeClr val="bg2"/>
            </a:solidFill>
            <a:ln w="38100">
              <a:solidFill>
                <a:srgbClr val="517F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 name="Group 7"/>
            <p:cNvGrpSpPr/>
            <p:nvPr/>
          </p:nvGrpSpPr>
          <p:grpSpPr>
            <a:xfrm>
              <a:off x="7256642" y="3061778"/>
              <a:ext cx="464344" cy="465138"/>
              <a:chOff x="9145588" y="4435475"/>
              <a:chExt cx="464344" cy="465138"/>
            </a:xfrm>
            <a:solidFill>
              <a:schemeClr val="tx1"/>
            </a:solidFill>
          </p:grpSpPr>
          <p:sp>
            <p:nvSpPr>
              <p:cNvPr id="2"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6"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7"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8"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9"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0"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1"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2"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3"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9" name="TextBox 8"/>
            <p:cNvSpPr txBox="1"/>
            <p:nvPr/>
          </p:nvSpPr>
          <p:spPr>
            <a:xfrm>
              <a:off x="6741737" y="2130890"/>
              <a:ext cx="1493358" cy="461665"/>
            </a:xfrm>
            <a:prstGeom prst="rect">
              <a:avLst/>
            </a:prstGeom>
            <a:noFill/>
          </p:spPr>
          <p:txBody>
            <a:bodyPr wrap="none" rtlCol="0">
              <a:spAutoFit/>
            </a:bodyPr>
            <a:lstStyle/>
            <a:p>
              <a:r>
                <a:rPr lang="en-US" sz="2400" smtClean="0">
                  <a:solidFill>
                    <a:schemeClr val="bg1"/>
                  </a:solidFill>
                  <a:latin typeface="+mj-lt"/>
                </a:rPr>
                <a:t>BUSINESS</a:t>
              </a:r>
              <a:endParaRPr lang="en-GB" sz="2400">
                <a:solidFill>
                  <a:schemeClr val="bg1"/>
                </a:solidFill>
                <a:latin typeface="+mj-lt"/>
              </a:endParaRPr>
            </a:p>
          </p:txBody>
        </p:sp>
        <p:grpSp>
          <p:nvGrpSpPr>
            <p:cNvPr id="10" name="Group 9"/>
            <p:cNvGrpSpPr/>
            <p:nvPr/>
          </p:nvGrpSpPr>
          <p:grpSpPr>
            <a:xfrm>
              <a:off x="6601025" y="4253643"/>
              <a:ext cx="1774781" cy="1589231"/>
              <a:chOff x="959192" y="4070956"/>
              <a:chExt cx="1774781" cy="1589231"/>
            </a:xfrm>
          </p:grpSpPr>
          <p:sp>
            <p:nvSpPr>
              <p:cNvPr id="11" name="TextBox 10"/>
              <p:cNvSpPr txBox="1"/>
              <p:nvPr/>
            </p:nvSpPr>
            <p:spPr>
              <a:xfrm>
                <a:off x="959192" y="4070956"/>
                <a:ext cx="1774781" cy="369332"/>
              </a:xfrm>
              <a:prstGeom prst="rect">
                <a:avLst/>
              </a:prstGeom>
              <a:noFill/>
            </p:spPr>
            <p:txBody>
              <a:bodyPr wrap="none" rtlCol="0">
                <a:spAutoFit/>
              </a:bodyPr>
              <a:lstStyle/>
              <a:p>
                <a:r>
                  <a:rPr lang="en-US" smtClean="0"/>
                  <a:t>10,000 messages</a:t>
                </a:r>
                <a:endParaRPr lang="en-GB"/>
              </a:p>
            </p:txBody>
          </p:sp>
          <p:sp>
            <p:nvSpPr>
              <p:cNvPr id="12" name="TextBox 11"/>
              <p:cNvSpPr txBox="1"/>
              <p:nvPr/>
            </p:nvSpPr>
            <p:spPr>
              <a:xfrm>
                <a:off x="1058265" y="4496239"/>
                <a:ext cx="1556965" cy="369332"/>
              </a:xfrm>
              <a:prstGeom prst="rect">
                <a:avLst/>
              </a:prstGeom>
              <a:noFill/>
            </p:spPr>
            <p:txBody>
              <a:bodyPr wrap="none" rtlCol="0">
                <a:spAutoFit/>
              </a:bodyPr>
              <a:lstStyle/>
              <a:p>
                <a:r>
                  <a:rPr lang="en-US" b="1" smtClean="0"/>
                  <a:t>Unlimited</a:t>
                </a:r>
                <a:r>
                  <a:rPr lang="en-US" smtClean="0"/>
                  <a:t> data</a:t>
                </a:r>
                <a:endParaRPr lang="en-GB"/>
              </a:p>
            </p:txBody>
          </p:sp>
          <p:sp>
            <p:nvSpPr>
              <p:cNvPr id="13" name="TextBox 12"/>
              <p:cNvSpPr txBox="1"/>
              <p:nvPr/>
            </p:nvSpPr>
            <p:spPr>
              <a:xfrm>
                <a:off x="1037867" y="4865571"/>
                <a:ext cx="1617430" cy="369332"/>
              </a:xfrm>
              <a:prstGeom prst="rect">
                <a:avLst/>
              </a:prstGeom>
              <a:noFill/>
            </p:spPr>
            <p:txBody>
              <a:bodyPr wrap="none" rtlCol="0">
                <a:spAutoFit/>
              </a:bodyPr>
              <a:lstStyle/>
              <a:p>
                <a:r>
                  <a:rPr lang="en-US" b="1" smtClean="0"/>
                  <a:t>Unlimited</a:t>
                </a:r>
                <a:r>
                  <a:rPr lang="en-US" smtClean="0"/>
                  <a:t> users</a:t>
                </a:r>
                <a:endParaRPr lang="en-GB"/>
              </a:p>
            </p:txBody>
          </p:sp>
          <p:sp>
            <p:nvSpPr>
              <p:cNvPr id="14" name="TextBox 13"/>
              <p:cNvSpPr txBox="1"/>
              <p:nvPr/>
            </p:nvSpPr>
            <p:spPr>
              <a:xfrm>
                <a:off x="1001005" y="5290855"/>
                <a:ext cx="1671483" cy="369332"/>
              </a:xfrm>
              <a:prstGeom prst="rect">
                <a:avLst/>
              </a:prstGeom>
              <a:noFill/>
            </p:spPr>
            <p:txBody>
              <a:bodyPr wrap="none" rtlCol="0">
                <a:spAutoFit/>
              </a:bodyPr>
              <a:lstStyle/>
              <a:p>
                <a:r>
                  <a:rPr lang="en-US" smtClean="0"/>
                  <a:t>First 10 day free</a:t>
                </a:r>
                <a:endParaRPr lang="en-GB"/>
              </a:p>
            </p:txBody>
          </p:sp>
        </p:grpSp>
      </p:grpSp>
      <p:grpSp>
        <p:nvGrpSpPr>
          <p:cNvPr id="24" name="Group 23"/>
          <p:cNvGrpSpPr/>
          <p:nvPr/>
        </p:nvGrpSpPr>
        <p:grpSpPr>
          <a:xfrm>
            <a:off x="507987" y="1605241"/>
            <a:ext cx="2786743" cy="4635047"/>
            <a:chOff x="521957" y="1675266"/>
            <a:chExt cx="2786743" cy="4635047"/>
          </a:xfrm>
        </p:grpSpPr>
        <p:sp>
          <p:nvSpPr>
            <p:cNvPr id="25" name="Rectangle 24"/>
            <p:cNvSpPr/>
            <p:nvPr/>
          </p:nvSpPr>
          <p:spPr>
            <a:xfrm>
              <a:off x="521957" y="1675266"/>
              <a:ext cx="2786743" cy="4635047"/>
            </a:xfrm>
            <a:prstGeom prst="rect">
              <a:avLst/>
            </a:prstGeom>
            <a:gradFill>
              <a:gsLst>
                <a:gs pos="0">
                  <a:schemeClr val="bg1">
                    <a:lumMod val="95000"/>
                  </a:schemeClr>
                </a:gs>
                <a:gs pos="100000">
                  <a:schemeClr val="bg2"/>
                </a:gs>
              </a:gsLst>
              <a:lin ang="16200000" scaled="1"/>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521958" y="1675267"/>
              <a:ext cx="2786742" cy="1692048"/>
            </a:xfrm>
            <a:prstGeom prst="rect">
              <a:avLst/>
            </a:prstGeom>
            <a:gradFill>
              <a:gsLst>
                <a:gs pos="0">
                  <a:srgbClr val="92D050"/>
                </a:gs>
                <a:gs pos="99000">
                  <a:srgbClr val="517F40"/>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p:cNvSpPr/>
            <p:nvPr/>
          </p:nvSpPr>
          <p:spPr>
            <a:xfrm>
              <a:off x="1412408" y="2791824"/>
              <a:ext cx="1005840" cy="1005840"/>
            </a:xfrm>
            <a:prstGeom prst="ellipse">
              <a:avLst/>
            </a:prstGeom>
            <a:solidFill>
              <a:schemeClr val="bg2"/>
            </a:solidFill>
            <a:ln w="38100">
              <a:solidFill>
                <a:srgbClr val="517F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8" name="Group 27"/>
            <p:cNvGrpSpPr/>
            <p:nvPr/>
          </p:nvGrpSpPr>
          <p:grpSpPr>
            <a:xfrm>
              <a:off x="1683156" y="3062572"/>
              <a:ext cx="464344" cy="464344"/>
              <a:chOff x="4439444" y="2582069"/>
              <a:chExt cx="464344" cy="464344"/>
            </a:xfrm>
            <a:solidFill>
              <a:schemeClr val="tx1"/>
            </a:solidFill>
          </p:grpSpPr>
          <p:sp>
            <p:nvSpPr>
              <p:cNvPr id="35" name="AutoShape 123"/>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36" name="AutoShape 124"/>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37" name="AutoShape 125"/>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29" name="TextBox 28"/>
            <p:cNvSpPr txBox="1"/>
            <p:nvPr/>
          </p:nvSpPr>
          <p:spPr>
            <a:xfrm>
              <a:off x="1238989" y="2130642"/>
              <a:ext cx="1352678" cy="461665"/>
            </a:xfrm>
            <a:prstGeom prst="rect">
              <a:avLst/>
            </a:prstGeom>
            <a:noFill/>
          </p:spPr>
          <p:txBody>
            <a:bodyPr wrap="none" rtlCol="0">
              <a:spAutoFit/>
            </a:bodyPr>
            <a:lstStyle/>
            <a:p>
              <a:r>
                <a:rPr lang="en-US" sz="2400" smtClean="0">
                  <a:solidFill>
                    <a:schemeClr val="bg1"/>
                  </a:solidFill>
                  <a:latin typeface="+mj-lt"/>
                </a:rPr>
                <a:t>STARTED</a:t>
              </a:r>
              <a:endParaRPr lang="en-GB" sz="2400">
                <a:solidFill>
                  <a:schemeClr val="bg1"/>
                </a:solidFill>
                <a:latin typeface="+mj-lt"/>
              </a:endParaRPr>
            </a:p>
          </p:txBody>
        </p:sp>
        <p:grpSp>
          <p:nvGrpSpPr>
            <p:cNvPr id="30" name="Group 29"/>
            <p:cNvGrpSpPr/>
            <p:nvPr/>
          </p:nvGrpSpPr>
          <p:grpSpPr>
            <a:xfrm>
              <a:off x="1034318" y="4253643"/>
              <a:ext cx="1774781" cy="1589231"/>
              <a:chOff x="959192" y="4070956"/>
              <a:chExt cx="1774781" cy="1589231"/>
            </a:xfrm>
          </p:grpSpPr>
          <p:sp>
            <p:nvSpPr>
              <p:cNvPr id="31" name="TextBox 30"/>
              <p:cNvSpPr txBox="1"/>
              <p:nvPr/>
            </p:nvSpPr>
            <p:spPr>
              <a:xfrm>
                <a:off x="959192" y="4070956"/>
                <a:ext cx="1774781" cy="369332"/>
              </a:xfrm>
              <a:prstGeom prst="rect">
                <a:avLst/>
              </a:prstGeom>
              <a:noFill/>
            </p:spPr>
            <p:txBody>
              <a:bodyPr wrap="none" rtlCol="0">
                <a:spAutoFit/>
              </a:bodyPr>
              <a:lstStyle/>
              <a:p>
                <a:r>
                  <a:rPr lang="en-US" smtClean="0"/>
                  <a:t>10,000 messages</a:t>
                </a:r>
                <a:endParaRPr lang="en-GB"/>
              </a:p>
            </p:txBody>
          </p:sp>
          <p:sp>
            <p:nvSpPr>
              <p:cNvPr id="32" name="TextBox 31"/>
              <p:cNvSpPr txBox="1"/>
              <p:nvPr/>
            </p:nvSpPr>
            <p:spPr>
              <a:xfrm>
                <a:off x="1058265" y="4496239"/>
                <a:ext cx="1556965" cy="369332"/>
              </a:xfrm>
              <a:prstGeom prst="rect">
                <a:avLst/>
              </a:prstGeom>
              <a:noFill/>
            </p:spPr>
            <p:txBody>
              <a:bodyPr wrap="none" rtlCol="0">
                <a:spAutoFit/>
              </a:bodyPr>
              <a:lstStyle/>
              <a:p>
                <a:r>
                  <a:rPr lang="en-US" b="1" smtClean="0"/>
                  <a:t>Unlimited</a:t>
                </a:r>
                <a:r>
                  <a:rPr lang="en-US" smtClean="0"/>
                  <a:t> data</a:t>
                </a:r>
                <a:endParaRPr lang="en-GB"/>
              </a:p>
            </p:txBody>
          </p:sp>
          <p:sp>
            <p:nvSpPr>
              <p:cNvPr id="33" name="TextBox 32"/>
              <p:cNvSpPr txBox="1"/>
              <p:nvPr/>
            </p:nvSpPr>
            <p:spPr>
              <a:xfrm>
                <a:off x="1037867" y="4865571"/>
                <a:ext cx="1617430" cy="369332"/>
              </a:xfrm>
              <a:prstGeom prst="rect">
                <a:avLst/>
              </a:prstGeom>
              <a:noFill/>
            </p:spPr>
            <p:txBody>
              <a:bodyPr wrap="none" rtlCol="0">
                <a:spAutoFit/>
              </a:bodyPr>
              <a:lstStyle/>
              <a:p>
                <a:r>
                  <a:rPr lang="en-US" b="1" smtClean="0"/>
                  <a:t>Unlimited</a:t>
                </a:r>
                <a:r>
                  <a:rPr lang="en-US" smtClean="0"/>
                  <a:t> users</a:t>
                </a:r>
                <a:endParaRPr lang="en-GB"/>
              </a:p>
            </p:txBody>
          </p:sp>
          <p:sp>
            <p:nvSpPr>
              <p:cNvPr id="34" name="TextBox 33"/>
              <p:cNvSpPr txBox="1"/>
              <p:nvPr/>
            </p:nvSpPr>
            <p:spPr>
              <a:xfrm>
                <a:off x="1001005" y="5290855"/>
                <a:ext cx="1671483" cy="369332"/>
              </a:xfrm>
              <a:prstGeom prst="rect">
                <a:avLst/>
              </a:prstGeom>
              <a:noFill/>
            </p:spPr>
            <p:txBody>
              <a:bodyPr wrap="none" rtlCol="0">
                <a:spAutoFit/>
              </a:bodyPr>
              <a:lstStyle/>
              <a:p>
                <a:r>
                  <a:rPr lang="en-US" smtClean="0"/>
                  <a:t>First 10 day free</a:t>
                </a:r>
                <a:endParaRPr lang="en-GB"/>
              </a:p>
            </p:txBody>
          </p:sp>
        </p:grpSp>
      </p:grpSp>
      <p:grpSp>
        <p:nvGrpSpPr>
          <p:cNvPr id="38" name="Group 37"/>
          <p:cNvGrpSpPr/>
          <p:nvPr/>
        </p:nvGrpSpPr>
        <p:grpSpPr>
          <a:xfrm>
            <a:off x="3169362" y="1338903"/>
            <a:ext cx="3065418" cy="5098552"/>
            <a:chOff x="3169362" y="1394323"/>
            <a:chExt cx="3065418" cy="5098552"/>
          </a:xfrm>
        </p:grpSpPr>
        <p:sp>
          <p:nvSpPr>
            <p:cNvPr id="39" name="Rectangle 38"/>
            <p:cNvSpPr/>
            <p:nvPr/>
          </p:nvSpPr>
          <p:spPr>
            <a:xfrm>
              <a:off x="3169363" y="1394323"/>
              <a:ext cx="3065417" cy="5098552"/>
            </a:xfrm>
            <a:prstGeom prst="rect">
              <a:avLst/>
            </a:prstGeom>
            <a:gradFill>
              <a:gsLst>
                <a:gs pos="0">
                  <a:schemeClr val="bg1">
                    <a:lumMod val="95000"/>
                  </a:schemeClr>
                </a:gs>
                <a:gs pos="100000">
                  <a:schemeClr val="bg2"/>
                </a:gs>
              </a:gsLst>
              <a:lin ang="16200000" scaled="1"/>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p:cNvSpPr/>
            <p:nvPr/>
          </p:nvSpPr>
          <p:spPr>
            <a:xfrm>
              <a:off x="3169362" y="1394323"/>
              <a:ext cx="3065418" cy="1972991"/>
            </a:xfrm>
            <a:prstGeom prst="rect">
              <a:avLst/>
            </a:prstGeom>
            <a:gradFill>
              <a:gsLst>
                <a:gs pos="0">
                  <a:srgbClr val="92D050"/>
                </a:gs>
                <a:gs pos="99000">
                  <a:srgbClr val="517F40"/>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p:cNvSpPr/>
            <p:nvPr/>
          </p:nvSpPr>
          <p:spPr>
            <a:xfrm>
              <a:off x="4199151" y="2791824"/>
              <a:ext cx="1005840" cy="1005840"/>
            </a:xfrm>
            <a:prstGeom prst="ellipse">
              <a:avLst/>
            </a:prstGeom>
            <a:solidFill>
              <a:schemeClr val="bg2"/>
            </a:solidFill>
            <a:ln w="38100">
              <a:solidFill>
                <a:srgbClr val="517F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2" name="Group 41"/>
            <p:cNvGrpSpPr/>
            <p:nvPr/>
          </p:nvGrpSpPr>
          <p:grpSpPr>
            <a:xfrm>
              <a:off x="4542527" y="3061778"/>
              <a:ext cx="319088" cy="465138"/>
              <a:chOff x="3582988" y="3510757"/>
              <a:chExt cx="319088" cy="465138"/>
            </a:xfrm>
            <a:solidFill>
              <a:schemeClr val="tx1"/>
            </a:solidFill>
          </p:grpSpPr>
          <p:sp>
            <p:nvSpPr>
              <p:cNvPr id="49"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50"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43" name="TextBox 42"/>
            <p:cNvSpPr txBox="1"/>
            <p:nvPr/>
          </p:nvSpPr>
          <p:spPr>
            <a:xfrm>
              <a:off x="3610009" y="1899809"/>
              <a:ext cx="2184124" cy="461665"/>
            </a:xfrm>
            <a:prstGeom prst="rect">
              <a:avLst/>
            </a:prstGeom>
            <a:noFill/>
          </p:spPr>
          <p:txBody>
            <a:bodyPr wrap="none" rtlCol="0">
              <a:spAutoFit/>
            </a:bodyPr>
            <a:lstStyle/>
            <a:p>
              <a:r>
                <a:rPr lang="en-US" sz="2400" smtClean="0">
                  <a:solidFill>
                    <a:schemeClr val="bg1"/>
                  </a:solidFill>
                  <a:latin typeface="+mj-lt"/>
                </a:rPr>
                <a:t>PROFESSIONAL</a:t>
              </a:r>
              <a:endParaRPr lang="en-GB" sz="2400">
                <a:solidFill>
                  <a:schemeClr val="bg1"/>
                </a:solidFill>
                <a:latin typeface="+mj-lt"/>
              </a:endParaRPr>
            </a:p>
          </p:txBody>
        </p:sp>
        <p:grpSp>
          <p:nvGrpSpPr>
            <p:cNvPr id="44" name="Group 43"/>
            <p:cNvGrpSpPr/>
            <p:nvPr/>
          </p:nvGrpSpPr>
          <p:grpSpPr>
            <a:xfrm>
              <a:off x="3774595" y="4109029"/>
              <a:ext cx="1774781" cy="1589231"/>
              <a:chOff x="959192" y="4070956"/>
              <a:chExt cx="1774781" cy="1589231"/>
            </a:xfrm>
          </p:grpSpPr>
          <p:sp>
            <p:nvSpPr>
              <p:cNvPr id="45" name="TextBox 44"/>
              <p:cNvSpPr txBox="1"/>
              <p:nvPr/>
            </p:nvSpPr>
            <p:spPr>
              <a:xfrm>
                <a:off x="959192" y="4070956"/>
                <a:ext cx="1774781" cy="369332"/>
              </a:xfrm>
              <a:prstGeom prst="rect">
                <a:avLst/>
              </a:prstGeom>
              <a:noFill/>
            </p:spPr>
            <p:txBody>
              <a:bodyPr wrap="none" rtlCol="0">
                <a:spAutoFit/>
              </a:bodyPr>
              <a:lstStyle/>
              <a:p>
                <a:r>
                  <a:rPr lang="en-US" smtClean="0"/>
                  <a:t>10,000 messages</a:t>
                </a:r>
                <a:endParaRPr lang="en-GB"/>
              </a:p>
            </p:txBody>
          </p:sp>
          <p:sp>
            <p:nvSpPr>
              <p:cNvPr id="46" name="TextBox 45"/>
              <p:cNvSpPr txBox="1"/>
              <p:nvPr/>
            </p:nvSpPr>
            <p:spPr>
              <a:xfrm>
                <a:off x="1058265" y="4496239"/>
                <a:ext cx="1556965" cy="369332"/>
              </a:xfrm>
              <a:prstGeom prst="rect">
                <a:avLst/>
              </a:prstGeom>
              <a:noFill/>
            </p:spPr>
            <p:txBody>
              <a:bodyPr wrap="none" rtlCol="0">
                <a:spAutoFit/>
              </a:bodyPr>
              <a:lstStyle/>
              <a:p>
                <a:r>
                  <a:rPr lang="en-US" b="1" smtClean="0"/>
                  <a:t>Unlimited</a:t>
                </a:r>
                <a:r>
                  <a:rPr lang="en-US" smtClean="0"/>
                  <a:t> data</a:t>
                </a:r>
                <a:endParaRPr lang="en-GB"/>
              </a:p>
            </p:txBody>
          </p:sp>
          <p:sp>
            <p:nvSpPr>
              <p:cNvPr id="47" name="TextBox 46"/>
              <p:cNvSpPr txBox="1"/>
              <p:nvPr/>
            </p:nvSpPr>
            <p:spPr>
              <a:xfrm>
                <a:off x="1037867" y="4865571"/>
                <a:ext cx="1617430" cy="369332"/>
              </a:xfrm>
              <a:prstGeom prst="rect">
                <a:avLst/>
              </a:prstGeom>
              <a:noFill/>
            </p:spPr>
            <p:txBody>
              <a:bodyPr wrap="none" rtlCol="0">
                <a:spAutoFit/>
              </a:bodyPr>
              <a:lstStyle/>
              <a:p>
                <a:r>
                  <a:rPr lang="en-US" b="1" smtClean="0"/>
                  <a:t>Unlimited</a:t>
                </a:r>
                <a:r>
                  <a:rPr lang="en-US" smtClean="0"/>
                  <a:t> users</a:t>
                </a:r>
                <a:endParaRPr lang="en-GB"/>
              </a:p>
            </p:txBody>
          </p:sp>
          <p:sp>
            <p:nvSpPr>
              <p:cNvPr id="48" name="TextBox 47"/>
              <p:cNvSpPr txBox="1"/>
              <p:nvPr/>
            </p:nvSpPr>
            <p:spPr>
              <a:xfrm>
                <a:off x="1001005" y="5290855"/>
                <a:ext cx="1671483" cy="369332"/>
              </a:xfrm>
              <a:prstGeom prst="rect">
                <a:avLst/>
              </a:prstGeom>
              <a:noFill/>
            </p:spPr>
            <p:txBody>
              <a:bodyPr wrap="none" rtlCol="0">
                <a:spAutoFit/>
              </a:bodyPr>
              <a:lstStyle/>
              <a:p>
                <a:r>
                  <a:rPr lang="en-US" smtClean="0"/>
                  <a:t>First 10 day free</a:t>
                </a:r>
                <a:endParaRPr lang="en-GB"/>
              </a:p>
            </p:txBody>
          </p:sp>
        </p:grpSp>
      </p:grpSp>
      <p:grpSp>
        <p:nvGrpSpPr>
          <p:cNvPr id="51" name="Group 50"/>
          <p:cNvGrpSpPr/>
          <p:nvPr/>
        </p:nvGrpSpPr>
        <p:grpSpPr>
          <a:xfrm>
            <a:off x="8882186" y="1605241"/>
            <a:ext cx="2786743" cy="4635047"/>
            <a:chOff x="8882186" y="1675266"/>
            <a:chExt cx="2786743" cy="4635047"/>
          </a:xfrm>
        </p:grpSpPr>
        <p:sp>
          <p:nvSpPr>
            <p:cNvPr id="52" name="Rectangle 51"/>
            <p:cNvSpPr/>
            <p:nvPr/>
          </p:nvSpPr>
          <p:spPr>
            <a:xfrm>
              <a:off x="8882186" y="1675266"/>
              <a:ext cx="2786743" cy="4635047"/>
            </a:xfrm>
            <a:prstGeom prst="rect">
              <a:avLst/>
            </a:prstGeom>
            <a:gradFill>
              <a:gsLst>
                <a:gs pos="0">
                  <a:schemeClr val="bg1">
                    <a:lumMod val="95000"/>
                  </a:schemeClr>
                </a:gs>
                <a:gs pos="100000">
                  <a:schemeClr val="bg2"/>
                </a:gs>
              </a:gsLst>
              <a:lin ang="16200000" scaled="1"/>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Rectangle 52"/>
            <p:cNvSpPr/>
            <p:nvPr/>
          </p:nvSpPr>
          <p:spPr>
            <a:xfrm>
              <a:off x="8882186" y="1675266"/>
              <a:ext cx="2786742" cy="1692048"/>
            </a:xfrm>
            <a:prstGeom prst="rect">
              <a:avLst/>
            </a:prstGeom>
            <a:gradFill>
              <a:gsLst>
                <a:gs pos="0">
                  <a:srgbClr val="92D050"/>
                </a:gs>
                <a:gs pos="99000">
                  <a:srgbClr val="517F40"/>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Oval 53"/>
            <p:cNvSpPr/>
            <p:nvPr/>
          </p:nvSpPr>
          <p:spPr>
            <a:xfrm>
              <a:off x="9772637" y="2791824"/>
              <a:ext cx="1005840" cy="1005840"/>
            </a:xfrm>
            <a:prstGeom prst="ellipse">
              <a:avLst/>
            </a:prstGeom>
            <a:solidFill>
              <a:schemeClr val="bg2"/>
            </a:solidFill>
            <a:ln w="38100">
              <a:solidFill>
                <a:srgbClr val="517F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AutoShape 4"/>
            <p:cNvSpPr/>
            <p:nvPr/>
          </p:nvSpPr>
          <p:spPr bwMode="auto">
            <a:xfrm>
              <a:off x="10050925" y="3076066"/>
              <a:ext cx="449263" cy="4508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tx1"/>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56" name="TextBox 55"/>
            <p:cNvSpPr txBox="1"/>
            <p:nvPr/>
          </p:nvSpPr>
          <p:spPr>
            <a:xfrm>
              <a:off x="9459468" y="2130642"/>
              <a:ext cx="1632178" cy="461665"/>
            </a:xfrm>
            <a:prstGeom prst="rect">
              <a:avLst/>
            </a:prstGeom>
            <a:noFill/>
          </p:spPr>
          <p:txBody>
            <a:bodyPr wrap="none" rtlCol="0">
              <a:spAutoFit/>
            </a:bodyPr>
            <a:lstStyle/>
            <a:p>
              <a:r>
                <a:rPr lang="en-US" sz="2400" smtClean="0">
                  <a:solidFill>
                    <a:schemeClr val="bg1"/>
                  </a:solidFill>
                  <a:latin typeface="+mj-lt"/>
                </a:rPr>
                <a:t>UNLIMITED</a:t>
              </a:r>
              <a:endParaRPr lang="en-GB" sz="2400">
                <a:solidFill>
                  <a:schemeClr val="bg1"/>
                </a:solidFill>
                <a:latin typeface="+mj-lt"/>
              </a:endParaRPr>
            </a:p>
          </p:txBody>
        </p:sp>
        <p:grpSp>
          <p:nvGrpSpPr>
            <p:cNvPr id="57" name="Group 56"/>
            <p:cNvGrpSpPr/>
            <p:nvPr/>
          </p:nvGrpSpPr>
          <p:grpSpPr>
            <a:xfrm>
              <a:off x="9388165" y="4253643"/>
              <a:ext cx="1774781" cy="1589231"/>
              <a:chOff x="959192" y="4070956"/>
              <a:chExt cx="1774781" cy="1589231"/>
            </a:xfrm>
          </p:grpSpPr>
          <p:sp>
            <p:nvSpPr>
              <p:cNvPr id="58" name="TextBox 57"/>
              <p:cNvSpPr txBox="1"/>
              <p:nvPr/>
            </p:nvSpPr>
            <p:spPr>
              <a:xfrm>
                <a:off x="959192" y="4070956"/>
                <a:ext cx="1774781" cy="369332"/>
              </a:xfrm>
              <a:prstGeom prst="rect">
                <a:avLst/>
              </a:prstGeom>
              <a:noFill/>
            </p:spPr>
            <p:txBody>
              <a:bodyPr wrap="none" rtlCol="0">
                <a:spAutoFit/>
              </a:bodyPr>
              <a:lstStyle/>
              <a:p>
                <a:r>
                  <a:rPr lang="en-US" smtClean="0"/>
                  <a:t>10,000 messages</a:t>
                </a:r>
                <a:endParaRPr lang="en-GB"/>
              </a:p>
            </p:txBody>
          </p:sp>
          <p:sp>
            <p:nvSpPr>
              <p:cNvPr id="59" name="TextBox 58"/>
              <p:cNvSpPr txBox="1"/>
              <p:nvPr/>
            </p:nvSpPr>
            <p:spPr>
              <a:xfrm>
                <a:off x="1058265" y="4496239"/>
                <a:ext cx="1556965" cy="369332"/>
              </a:xfrm>
              <a:prstGeom prst="rect">
                <a:avLst/>
              </a:prstGeom>
              <a:noFill/>
            </p:spPr>
            <p:txBody>
              <a:bodyPr wrap="none" rtlCol="0">
                <a:spAutoFit/>
              </a:bodyPr>
              <a:lstStyle/>
              <a:p>
                <a:r>
                  <a:rPr lang="en-US" b="1" smtClean="0"/>
                  <a:t>Unlimited</a:t>
                </a:r>
                <a:r>
                  <a:rPr lang="en-US" smtClean="0"/>
                  <a:t> data</a:t>
                </a:r>
                <a:endParaRPr lang="en-GB"/>
              </a:p>
            </p:txBody>
          </p:sp>
          <p:sp>
            <p:nvSpPr>
              <p:cNvPr id="60" name="TextBox 59"/>
              <p:cNvSpPr txBox="1"/>
              <p:nvPr/>
            </p:nvSpPr>
            <p:spPr>
              <a:xfrm>
                <a:off x="1037867" y="4865571"/>
                <a:ext cx="1617430" cy="369332"/>
              </a:xfrm>
              <a:prstGeom prst="rect">
                <a:avLst/>
              </a:prstGeom>
              <a:noFill/>
            </p:spPr>
            <p:txBody>
              <a:bodyPr wrap="none" rtlCol="0">
                <a:spAutoFit/>
              </a:bodyPr>
              <a:lstStyle/>
              <a:p>
                <a:r>
                  <a:rPr lang="en-US" b="1" smtClean="0"/>
                  <a:t>Unlimited</a:t>
                </a:r>
                <a:r>
                  <a:rPr lang="en-US" smtClean="0"/>
                  <a:t> users</a:t>
                </a:r>
                <a:endParaRPr lang="en-GB"/>
              </a:p>
            </p:txBody>
          </p:sp>
          <p:sp>
            <p:nvSpPr>
              <p:cNvPr id="61" name="TextBox 60"/>
              <p:cNvSpPr txBox="1"/>
              <p:nvPr/>
            </p:nvSpPr>
            <p:spPr>
              <a:xfrm>
                <a:off x="1001005" y="5290855"/>
                <a:ext cx="1671483" cy="369332"/>
              </a:xfrm>
              <a:prstGeom prst="rect">
                <a:avLst/>
              </a:prstGeom>
              <a:noFill/>
            </p:spPr>
            <p:txBody>
              <a:bodyPr wrap="none" rtlCol="0">
                <a:spAutoFit/>
              </a:bodyPr>
              <a:lstStyle/>
              <a:p>
                <a:r>
                  <a:rPr lang="en-US" smtClean="0"/>
                  <a:t>First 10 day free</a:t>
                </a:r>
                <a:endParaRPr lang="en-GB"/>
              </a:p>
            </p:txBody>
          </p:sp>
        </p:grpSp>
      </p:grpSp>
    </p:spTree>
  </p:cSld>
  <p:clrMapOvr>
    <a:masterClrMapping/>
  </p:clrMapOvr>
  <p:transition advTm="5975">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ppt_x</p:attrName>
                                        </p:attrNameLst>
                                      </p:cBhvr>
                                      <p:tavLst>
                                        <p:tav tm="0">
                                          <p:val>
                                            <p:strVal val="#ppt_x-#ppt_w*1.125000"/>
                                          </p:val>
                                        </p:tav>
                                        <p:tav tm="100000">
                                          <p:val>
                                            <p:strVal val="#ppt_x"/>
                                          </p:val>
                                        </p:tav>
                                      </p:tavLst>
                                    </p:anim>
                                    <p:animEffect transition="in" filter="wipe(right)">
                                      <p:cBhvr>
                                        <p:cTn id="8" dur="500"/>
                                        <p:tgtEl>
                                          <p:spTgt spid="15"/>
                                        </p:tgtEl>
                                      </p:cBhvr>
                                    </p:animEffect>
                                  </p:childTnLst>
                                </p:cTn>
                              </p:par>
                            </p:childTnLst>
                          </p:cTn>
                        </p:par>
                        <p:par>
                          <p:cTn id="9" fill="hold">
                            <p:stCondLst>
                              <p:cond delay="500"/>
                            </p:stCondLst>
                            <p:childTnLst>
                              <p:par>
                                <p:cTn id="10" presetID="37" presetClass="entr" presetSubtype="0" fill="hold" nodeType="after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1000"/>
                                        <p:tgtEl>
                                          <p:spTgt spid="24"/>
                                        </p:tgtEl>
                                      </p:cBhvr>
                                    </p:animEffect>
                                    <p:anim calcmode="lin" valueType="num">
                                      <p:cBhvr>
                                        <p:cTn id="13" dur="1000" fill="hold"/>
                                        <p:tgtEl>
                                          <p:spTgt spid="24"/>
                                        </p:tgtEl>
                                        <p:attrNameLst>
                                          <p:attrName>ppt_x</p:attrName>
                                        </p:attrNameLst>
                                      </p:cBhvr>
                                      <p:tavLst>
                                        <p:tav tm="0">
                                          <p:val>
                                            <p:strVal val="#ppt_x"/>
                                          </p:val>
                                        </p:tav>
                                        <p:tav tm="100000">
                                          <p:val>
                                            <p:strVal val="#ppt_x"/>
                                          </p:val>
                                        </p:tav>
                                      </p:tavLst>
                                    </p:anim>
                                    <p:anim calcmode="lin" valueType="num">
                                      <p:cBhvr>
                                        <p:cTn id="14" dur="900" decel="100000" fill="hold"/>
                                        <p:tgtEl>
                                          <p:spTgt spid="24"/>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childTnLst>
                          </p:cTn>
                        </p:par>
                        <p:par>
                          <p:cTn id="16" fill="hold">
                            <p:stCondLst>
                              <p:cond delay="1500"/>
                            </p:stCondLst>
                            <p:childTnLst>
                              <p:par>
                                <p:cTn id="17" presetID="37" presetClass="entr" presetSubtype="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fade">
                                      <p:cBhvr>
                                        <p:cTn id="19" dur="1000"/>
                                        <p:tgtEl>
                                          <p:spTgt spid="38"/>
                                        </p:tgtEl>
                                      </p:cBhvr>
                                    </p:animEffect>
                                    <p:anim calcmode="lin" valueType="num">
                                      <p:cBhvr>
                                        <p:cTn id="20" dur="1000" fill="hold"/>
                                        <p:tgtEl>
                                          <p:spTgt spid="38"/>
                                        </p:tgtEl>
                                        <p:attrNameLst>
                                          <p:attrName>ppt_x</p:attrName>
                                        </p:attrNameLst>
                                      </p:cBhvr>
                                      <p:tavLst>
                                        <p:tav tm="0">
                                          <p:val>
                                            <p:strVal val="#ppt_x"/>
                                          </p:val>
                                        </p:tav>
                                        <p:tav tm="100000">
                                          <p:val>
                                            <p:strVal val="#ppt_x"/>
                                          </p:val>
                                        </p:tav>
                                      </p:tavLst>
                                    </p:anim>
                                    <p:anim calcmode="lin" valueType="num">
                                      <p:cBhvr>
                                        <p:cTn id="21" dur="900" decel="100000" fill="hold"/>
                                        <p:tgtEl>
                                          <p:spTgt spid="38"/>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childTnLst>
                          </p:cTn>
                        </p:par>
                        <p:par>
                          <p:cTn id="23" fill="hold">
                            <p:stCondLst>
                              <p:cond delay="2500"/>
                            </p:stCondLst>
                            <p:childTnLst>
                              <p:par>
                                <p:cTn id="24" presetID="37" presetClass="entr" presetSubtype="0"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1000"/>
                                        <p:tgtEl>
                                          <p:spTgt spid="4"/>
                                        </p:tgtEl>
                                      </p:cBhvr>
                                    </p:animEffect>
                                    <p:anim calcmode="lin" valueType="num">
                                      <p:cBhvr>
                                        <p:cTn id="27" dur="1000" fill="hold"/>
                                        <p:tgtEl>
                                          <p:spTgt spid="4"/>
                                        </p:tgtEl>
                                        <p:attrNameLst>
                                          <p:attrName>ppt_x</p:attrName>
                                        </p:attrNameLst>
                                      </p:cBhvr>
                                      <p:tavLst>
                                        <p:tav tm="0">
                                          <p:val>
                                            <p:strVal val="#ppt_x"/>
                                          </p:val>
                                        </p:tav>
                                        <p:tav tm="100000">
                                          <p:val>
                                            <p:strVal val="#ppt_x"/>
                                          </p:val>
                                        </p:tav>
                                      </p:tavLst>
                                    </p:anim>
                                    <p:anim calcmode="lin" valueType="num">
                                      <p:cBhvr>
                                        <p:cTn id="28" dur="900" decel="100000" fill="hold"/>
                                        <p:tgtEl>
                                          <p:spTgt spid="4"/>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par>
                          <p:cTn id="30" fill="hold">
                            <p:stCondLst>
                              <p:cond delay="3500"/>
                            </p:stCondLst>
                            <p:childTnLst>
                              <p:par>
                                <p:cTn id="31" presetID="37" presetClass="entr" presetSubtype="0" fill="hold" nodeType="after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fade">
                                      <p:cBhvr>
                                        <p:cTn id="33" dur="1000"/>
                                        <p:tgtEl>
                                          <p:spTgt spid="51"/>
                                        </p:tgtEl>
                                      </p:cBhvr>
                                    </p:animEffect>
                                    <p:anim calcmode="lin" valueType="num">
                                      <p:cBhvr>
                                        <p:cTn id="34" dur="1000" fill="hold"/>
                                        <p:tgtEl>
                                          <p:spTgt spid="51"/>
                                        </p:tgtEl>
                                        <p:attrNameLst>
                                          <p:attrName>ppt_x</p:attrName>
                                        </p:attrNameLst>
                                      </p:cBhvr>
                                      <p:tavLst>
                                        <p:tav tm="0">
                                          <p:val>
                                            <p:strVal val="#ppt_x"/>
                                          </p:val>
                                        </p:tav>
                                        <p:tav tm="100000">
                                          <p:val>
                                            <p:strVal val="#ppt_x"/>
                                          </p:val>
                                        </p:tav>
                                      </p:tavLst>
                                    </p:anim>
                                    <p:anim calcmode="lin" valueType="num">
                                      <p:cBhvr>
                                        <p:cTn id="35" dur="900" decel="100000" fill="hold"/>
                                        <p:tgtEl>
                                          <p:spTgt spid="51"/>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51"/>
                                        </p:tgtEl>
                                        <p:attrNameLst>
                                          <p:attrName>ppt_y</p:attrName>
                                        </p:attrNameLst>
                                      </p:cBhvr>
                                      <p:tavLst>
                                        <p:tav tm="0">
                                          <p:val>
                                            <p:strVal val="#ppt_y-.03"/>
                                          </p:val>
                                        </p:tav>
                                        <p:tav tm="100000">
                                          <p:val>
                                            <p:strVal val="#ppt_y"/>
                                          </p:val>
                                        </p:tav>
                                      </p:tavLst>
                                    </p:anim>
                                  </p:childTnLst>
                                </p:cTn>
                              </p:par>
                            </p:childTnLst>
                          </p:cTn>
                        </p:par>
                        <p:par>
                          <p:cTn id="37" fill="hold">
                            <p:stCondLst>
                              <p:cond delay="4500"/>
                            </p:stCondLst>
                            <p:childTnLst>
                              <p:par>
                                <p:cTn id="38" presetID="26" presetClass="emph" presetSubtype="0" fill="hold" nodeType="afterEffect">
                                  <p:stCondLst>
                                    <p:cond delay="0"/>
                                  </p:stCondLst>
                                  <p:childTnLst>
                                    <p:animEffect transition="out" filter="fade">
                                      <p:cBhvr>
                                        <p:cTn id="39" dur="500" tmFilter="0, 0; .2, .5; .8, .5; 1, 0"/>
                                        <p:tgtEl>
                                          <p:spTgt spid="38"/>
                                        </p:tgtEl>
                                      </p:cBhvr>
                                    </p:animEffect>
                                    <p:animScale>
                                      <p:cBhvr>
                                        <p:cTn id="40" dur="250" autoRev="1" fill="hold"/>
                                        <p:tgtEl>
                                          <p:spTgt spid="3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180847" y="481776"/>
            <a:ext cx="3027680" cy="518160"/>
          </a:xfrm>
          <a:prstGeom prst="rect">
            <a:avLst/>
          </a:prstGeom>
          <a:noFill/>
        </p:spPr>
        <p:txBody>
          <a:bodyPr wrap="none" rtlCol="0">
            <a:spAutoFit/>
          </a:bodyPr>
          <a:lstStyle/>
          <a:p>
            <a:pPr algn="l"/>
            <a:r>
              <a:rPr lang="en-US" sz="2800" smtClean="0">
                <a:solidFill>
                  <a:schemeClr val="bg1">
                    <a:lumMod val="50000"/>
                  </a:schemeClr>
                </a:solidFill>
                <a:latin typeface="黑体" panose="02010600030101010101" charset="-122"/>
                <a:ea typeface="黑体" panose="02010600030101010101" charset="-122"/>
              </a:rPr>
              <a:t>单击此处添加标题</a:t>
            </a:r>
          </a:p>
        </p:txBody>
      </p:sp>
      <p:sp>
        <p:nvSpPr>
          <p:cNvPr id="4" name="Rectangle 3"/>
          <p:cNvSpPr/>
          <p:nvPr/>
        </p:nvSpPr>
        <p:spPr>
          <a:xfrm>
            <a:off x="1035381" y="5537183"/>
            <a:ext cx="10180141" cy="738664"/>
          </a:xfrm>
          <a:prstGeom prst="rect">
            <a:avLst/>
          </a:prstGeom>
        </p:spPr>
        <p:txBody>
          <a:bodyPr wrap="square">
            <a:spAutoFit/>
          </a:bodyPr>
          <a:lstStyle/>
          <a:p>
            <a:pPr algn="ctr"/>
            <a:r>
              <a:rPr lang="en-GB" sz="1400" smtClean="0">
                <a:solidFill>
                  <a:schemeClr val="tx1">
                    <a:lumMod val="65000"/>
                    <a:lumOff val="35000"/>
                  </a:schemeClr>
                </a:solidFill>
              </a:rPr>
              <a:t>Lorem ipsum dolor sit amet, consectetur adipiscing elit, sed do eiusmod tempor incididunt ut labore et dolore magna aliqua. Ut enim ad minim veniam, quis nostrud exercitation ullamco laboris nisi ut aliquip ex ea commodo consequat. </a:t>
            </a:r>
          </a:p>
          <a:p>
            <a:pPr algn="ctr"/>
            <a:r>
              <a:rPr lang="en-GB" sz="1400" smtClean="0">
                <a:solidFill>
                  <a:schemeClr val="tx1">
                    <a:lumMod val="65000"/>
                    <a:lumOff val="35000"/>
                  </a:schemeClr>
                </a:solidFill>
              </a:rPr>
              <a:t>sed </a:t>
            </a:r>
            <a:r>
              <a:rPr lang="en-GB" sz="1400">
                <a:solidFill>
                  <a:schemeClr val="tx1">
                    <a:lumMod val="65000"/>
                    <a:lumOff val="35000"/>
                  </a:schemeClr>
                </a:solidFill>
              </a:rPr>
              <a:t>do eiusmod tempor incididunt ut labore et dolore magna aliqua</a:t>
            </a:r>
          </a:p>
        </p:txBody>
      </p:sp>
      <p:grpSp>
        <p:nvGrpSpPr>
          <p:cNvPr id="5" name="Group 4"/>
          <p:cNvGrpSpPr/>
          <p:nvPr/>
        </p:nvGrpSpPr>
        <p:grpSpPr>
          <a:xfrm>
            <a:off x="464022" y="1548801"/>
            <a:ext cx="2457525" cy="3566428"/>
            <a:chOff x="450052" y="1645786"/>
            <a:chExt cx="2457525" cy="3566428"/>
          </a:xfrm>
        </p:grpSpPr>
        <p:sp>
          <p:nvSpPr>
            <p:cNvPr id="6" name="Rounded Rectangle 5"/>
            <p:cNvSpPr/>
            <p:nvPr/>
          </p:nvSpPr>
          <p:spPr>
            <a:xfrm>
              <a:off x="459887" y="1645786"/>
              <a:ext cx="2447690" cy="3566428"/>
            </a:xfrm>
            <a:prstGeom prst="roundRect">
              <a:avLst>
                <a:gd name="adj" fmla="val 5164"/>
              </a:avLst>
            </a:prstGeom>
            <a:gradFill>
              <a:gsLst>
                <a:gs pos="0">
                  <a:srgbClr val="92D050"/>
                </a:gs>
                <a:gs pos="99000">
                  <a:srgbClr val="517F40"/>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 name="Straight Connector 6"/>
            <p:cNvCxnSpPr/>
            <p:nvPr/>
          </p:nvCxnSpPr>
          <p:spPr>
            <a:xfrm>
              <a:off x="459887" y="2359742"/>
              <a:ext cx="2447690" cy="0"/>
            </a:xfrm>
            <a:prstGeom prst="line">
              <a:avLst/>
            </a:prstGeom>
            <a:ln w="22225">
              <a:solidFill>
                <a:schemeClr val="bg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50052" y="2438402"/>
              <a:ext cx="2447690" cy="0"/>
            </a:xfrm>
            <a:prstGeom prst="line">
              <a:avLst/>
            </a:prstGeom>
            <a:ln w="22225">
              <a:solidFill>
                <a:schemeClr val="bg2"/>
              </a:solidFill>
            </a:ln>
          </p:spPr>
          <p:style>
            <a:lnRef idx="1">
              <a:schemeClr val="accent1"/>
            </a:lnRef>
            <a:fillRef idx="0">
              <a:schemeClr val="accent1"/>
            </a:fillRef>
            <a:effectRef idx="0">
              <a:schemeClr val="accent1"/>
            </a:effectRef>
            <a:fontRef idx="minor">
              <a:schemeClr val="tx1"/>
            </a:fontRef>
          </p:style>
        </p:cxnSp>
        <p:sp>
          <p:nvSpPr>
            <p:cNvPr id="9" name="Rounded Rectangle 8"/>
            <p:cNvSpPr/>
            <p:nvPr/>
          </p:nvSpPr>
          <p:spPr>
            <a:xfrm>
              <a:off x="711546" y="4469879"/>
              <a:ext cx="1944372" cy="442452"/>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1035381" y="1760090"/>
              <a:ext cx="1296702" cy="523220"/>
            </a:xfrm>
            <a:prstGeom prst="rect">
              <a:avLst/>
            </a:prstGeom>
            <a:noFill/>
          </p:spPr>
          <p:txBody>
            <a:bodyPr wrap="none" rtlCol="0">
              <a:spAutoFit/>
            </a:bodyPr>
            <a:lstStyle/>
            <a:p>
              <a:r>
                <a:rPr lang="en-US" sz="2800" smtClean="0">
                  <a:solidFill>
                    <a:schemeClr val="bg1"/>
                  </a:solidFill>
                  <a:latin typeface="+mj-lt"/>
                </a:rPr>
                <a:t>Started</a:t>
              </a:r>
              <a:endParaRPr lang="en-GB" sz="2800">
                <a:solidFill>
                  <a:schemeClr val="bg1"/>
                </a:solidFill>
                <a:latin typeface="+mj-lt"/>
              </a:endParaRPr>
            </a:p>
          </p:txBody>
        </p:sp>
        <p:sp>
          <p:nvSpPr>
            <p:cNvPr id="11" name="TextBox 10"/>
            <p:cNvSpPr txBox="1"/>
            <p:nvPr/>
          </p:nvSpPr>
          <p:spPr>
            <a:xfrm>
              <a:off x="1005277" y="4510015"/>
              <a:ext cx="1399742" cy="369332"/>
            </a:xfrm>
            <a:prstGeom prst="rect">
              <a:avLst/>
            </a:prstGeom>
            <a:noFill/>
          </p:spPr>
          <p:txBody>
            <a:bodyPr wrap="none" rtlCol="0">
              <a:spAutoFit/>
            </a:bodyPr>
            <a:lstStyle/>
            <a:p>
              <a:r>
                <a:rPr lang="en-US" b="1" smtClean="0">
                  <a:solidFill>
                    <a:schemeClr val="tx1">
                      <a:lumMod val="75000"/>
                      <a:lumOff val="25000"/>
                    </a:schemeClr>
                  </a:solidFill>
                </a:rPr>
                <a:t>Get this Plan</a:t>
              </a:r>
            </a:p>
          </p:txBody>
        </p:sp>
        <p:sp>
          <p:nvSpPr>
            <p:cNvPr id="12" name="TextBox 11"/>
            <p:cNvSpPr txBox="1"/>
            <p:nvPr/>
          </p:nvSpPr>
          <p:spPr>
            <a:xfrm>
              <a:off x="796341" y="2709530"/>
              <a:ext cx="1774781" cy="369332"/>
            </a:xfrm>
            <a:prstGeom prst="rect">
              <a:avLst/>
            </a:prstGeom>
            <a:noFill/>
          </p:spPr>
          <p:txBody>
            <a:bodyPr wrap="none" rtlCol="0">
              <a:spAutoFit/>
            </a:bodyPr>
            <a:lstStyle/>
            <a:p>
              <a:r>
                <a:rPr lang="en-US" smtClean="0">
                  <a:solidFill>
                    <a:schemeClr val="bg1"/>
                  </a:solidFill>
                </a:rPr>
                <a:t>10,000 messages</a:t>
              </a:r>
              <a:endParaRPr lang="en-GB">
                <a:solidFill>
                  <a:schemeClr val="bg1"/>
                </a:solidFill>
              </a:endParaRPr>
            </a:p>
          </p:txBody>
        </p:sp>
        <p:sp>
          <p:nvSpPr>
            <p:cNvPr id="13" name="TextBox 12"/>
            <p:cNvSpPr txBox="1"/>
            <p:nvPr/>
          </p:nvSpPr>
          <p:spPr>
            <a:xfrm>
              <a:off x="895414" y="3134813"/>
              <a:ext cx="1556965" cy="369332"/>
            </a:xfrm>
            <a:prstGeom prst="rect">
              <a:avLst/>
            </a:prstGeom>
            <a:noFill/>
          </p:spPr>
          <p:txBody>
            <a:bodyPr wrap="none" rtlCol="0">
              <a:spAutoFit/>
            </a:bodyPr>
            <a:lstStyle/>
            <a:p>
              <a:r>
                <a:rPr lang="en-US" b="1" smtClean="0">
                  <a:solidFill>
                    <a:schemeClr val="bg1"/>
                  </a:solidFill>
                </a:rPr>
                <a:t>Unlimited</a:t>
              </a:r>
              <a:r>
                <a:rPr lang="en-US" smtClean="0">
                  <a:solidFill>
                    <a:schemeClr val="bg1"/>
                  </a:solidFill>
                </a:rPr>
                <a:t> data</a:t>
              </a:r>
              <a:endParaRPr lang="en-GB">
                <a:solidFill>
                  <a:schemeClr val="bg1"/>
                </a:solidFill>
              </a:endParaRPr>
            </a:p>
          </p:txBody>
        </p:sp>
        <p:sp>
          <p:nvSpPr>
            <p:cNvPr id="14" name="TextBox 13"/>
            <p:cNvSpPr txBox="1"/>
            <p:nvPr/>
          </p:nvSpPr>
          <p:spPr>
            <a:xfrm>
              <a:off x="875016" y="3504145"/>
              <a:ext cx="1617430" cy="369332"/>
            </a:xfrm>
            <a:prstGeom prst="rect">
              <a:avLst/>
            </a:prstGeom>
            <a:noFill/>
          </p:spPr>
          <p:txBody>
            <a:bodyPr wrap="none" rtlCol="0">
              <a:spAutoFit/>
            </a:bodyPr>
            <a:lstStyle/>
            <a:p>
              <a:r>
                <a:rPr lang="en-US" b="1" smtClean="0">
                  <a:solidFill>
                    <a:schemeClr val="bg1"/>
                  </a:solidFill>
                </a:rPr>
                <a:t>Unlimited</a:t>
              </a:r>
              <a:r>
                <a:rPr lang="en-US" smtClean="0">
                  <a:solidFill>
                    <a:schemeClr val="bg1"/>
                  </a:solidFill>
                </a:rPr>
                <a:t> users</a:t>
              </a:r>
              <a:endParaRPr lang="en-GB">
                <a:solidFill>
                  <a:schemeClr val="bg1"/>
                </a:solidFill>
              </a:endParaRPr>
            </a:p>
          </p:txBody>
        </p:sp>
        <p:sp>
          <p:nvSpPr>
            <p:cNvPr id="2" name="TextBox 14"/>
            <p:cNvSpPr txBox="1"/>
            <p:nvPr/>
          </p:nvSpPr>
          <p:spPr>
            <a:xfrm>
              <a:off x="838154" y="3929429"/>
              <a:ext cx="1671483" cy="369332"/>
            </a:xfrm>
            <a:prstGeom prst="rect">
              <a:avLst/>
            </a:prstGeom>
            <a:noFill/>
          </p:spPr>
          <p:txBody>
            <a:bodyPr wrap="none" rtlCol="0">
              <a:spAutoFit/>
            </a:bodyPr>
            <a:lstStyle/>
            <a:p>
              <a:r>
                <a:rPr lang="en-US" smtClean="0">
                  <a:solidFill>
                    <a:schemeClr val="bg1"/>
                  </a:solidFill>
                </a:rPr>
                <a:t>First 10 day free</a:t>
              </a:r>
              <a:endParaRPr lang="en-GB">
                <a:solidFill>
                  <a:schemeClr val="bg1"/>
                </a:solidFill>
              </a:endParaRPr>
            </a:p>
          </p:txBody>
        </p:sp>
      </p:grpSp>
      <p:grpSp>
        <p:nvGrpSpPr>
          <p:cNvPr id="16" name="Group 15"/>
          <p:cNvGrpSpPr/>
          <p:nvPr/>
        </p:nvGrpSpPr>
        <p:grpSpPr>
          <a:xfrm>
            <a:off x="3375149" y="1548801"/>
            <a:ext cx="2457525" cy="3566428"/>
            <a:chOff x="3375149" y="1645786"/>
            <a:chExt cx="2457525" cy="3566428"/>
          </a:xfrm>
        </p:grpSpPr>
        <p:sp>
          <p:nvSpPr>
            <p:cNvPr id="17" name="Rounded Rectangle 16"/>
            <p:cNvSpPr/>
            <p:nvPr/>
          </p:nvSpPr>
          <p:spPr>
            <a:xfrm>
              <a:off x="3384984" y="1645786"/>
              <a:ext cx="2447690" cy="3566428"/>
            </a:xfrm>
            <a:prstGeom prst="roundRect">
              <a:avLst>
                <a:gd name="adj" fmla="val 5164"/>
              </a:avLst>
            </a:prstGeom>
            <a:gradFill>
              <a:gsLst>
                <a:gs pos="0">
                  <a:srgbClr val="92D050"/>
                </a:gs>
                <a:gs pos="99000">
                  <a:srgbClr val="517F40"/>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8" name="Straight Connector 17"/>
            <p:cNvCxnSpPr/>
            <p:nvPr/>
          </p:nvCxnSpPr>
          <p:spPr>
            <a:xfrm>
              <a:off x="3384984" y="2359742"/>
              <a:ext cx="2447690" cy="0"/>
            </a:xfrm>
            <a:prstGeom prst="line">
              <a:avLst/>
            </a:prstGeom>
            <a:ln w="22225">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3375149" y="2438402"/>
              <a:ext cx="2447690" cy="0"/>
            </a:xfrm>
            <a:prstGeom prst="line">
              <a:avLst/>
            </a:prstGeom>
            <a:ln w="22225">
              <a:solidFill>
                <a:schemeClr val="bg2"/>
              </a:solidFill>
            </a:ln>
          </p:spPr>
          <p:style>
            <a:lnRef idx="1">
              <a:schemeClr val="accent1"/>
            </a:lnRef>
            <a:fillRef idx="0">
              <a:schemeClr val="accent1"/>
            </a:fillRef>
            <a:effectRef idx="0">
              <a:schemeClr val="accent1"/>
            </a:effectRef>
            <a:fontRef idx="minor">
              <a:schemeClr val="tx1"/>
            </a:fontRef>
          </p:style>
        </p:cxnSp>
        <p:sp>
          <p:nvSpPr>
            <p:cNvPr id="20" name="Rounded Rectangle 19"/>
            <p:cNvSpPr/>
            <p:nvPr/>
          </p:nvSpPr>
          <p:spPr>
            <a:xfrm>
              <a:off x="3636643" y="4469879"/>
              <a:ext cx="1944372" cy="442452"/>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3587940" y="1765996"/>
              <a:ext cx="2041777" cy="523220"/>
            </a:xfrm>
            <a:prstGeom prst="rect">
              <a:avLst/>
            </a:prstGeom>
            <a:noFill/>
          </p:spPr>
          <p:txBody>
            <a:bodyPr wrap="none" rtlCol="0">
              <a:spAutoFit/>
            </a:bodyPr>
            <a:lstStyle/>
            <a:p>
              <a:r>
                <a:rPr lang="en-US" sz="2800" smtClean="0">
                  <a:solidFill>
                    <a:schemeClr val="bg1"/>
                  </a:solidFill>
                  <a:latin typeface="+mj-lt"/>
                </a:rPr>
                <a:t>Professional</a:t>
              </a:r>
              <a:endParaRPr lang="en-GB" sz="2800">
                <a:solidFill>
                  <a:schemeClr val="bg1"/>
                </a:solidFill>
                <a:latin typeface="+mj-lt"/>
              </a:endParaRPr>
            </a:p>
          </p:txBody>
        </p:sp>
        <p:sp>
          <p:nvSpPr>
            <p:cNvPr id="22" name="TextBox 21"/>
            <p:cNvSpPr txBox="1"/>
            <p:nvPr/>
          </p:nvSpPr>
          <p:spPr>
            <a:xfrm>
              <a:off x="3930373" y="4510015"/>
              <a:ext cx="1399742" cy="369332"/>
            </a:xfrm>
            <a:prstGeom prst="rect">
              <a:avLst/>
            </a:prstGeom>
            <a:noFill/>
          </p:spPr>
          <p:txBody>
            <a:bodyPr wrap="none" rtlCol="0">
              <a:spAutoFit/>
            </a:bodyPr>
            <a:lstStyle/>
            <a:p>
              <a:r>
                <a:rPr lang="en-US" b="1" smtClean="0">
                  <a:solidFill>
                    <a:schemeClr val="tx1">
                      <a:lumMod val="75000"/>
                      <a:lumOff val="25000"/>
                    </a:schemeClr>
                  </a:solidFill>
                </a:rPr>
                <a:t>Get this Plan</a:t>
              </a:r>
            </a:p>
          </p:txBody>
        </p:sp>
        <p:sp>
          <p:nvSpPr>
            <p:cNvPr id="23" name="TextBox 22"/>
            <p:cNvSpPr txBox="1"/>
            <p:nvPr/>
          </p:nvSpPr>
          <p:spPr>
            <a:xfrm>
              <a:off x="3704900" y="2709530"/>
              <a:ext cx="1774781" cy="369332"/>
            </a:xfrm>
            <a:prstGeom prst="rect">
              <a:avLst/>
            </a:prstGeom>
            <a:noFill/>
          </p:spPr>
          <p:txBody>
            <a:bodyPr wrap="none" rtlCol="0">
              <a:spAutoFit/>
            </a:bodyPr>
            <a:lstStyle/>
            <a:p>
              <a:r>
                <a:rPr lang="en-US" smtClean="0">
                  <a:solidFill>
                    <a:schemeClr val="bg1"/>
                  </a:solidFill>
                </a:rPr>
                <a:t>10,000 messages</a:t>
              </a:r>
              <a:endParaRPr lang="en-GB">
                <a:solidFill>
                  <a:schemeClr val="bg1"/>
                </a:solidFill>
              </a:endParaRPr>
            </a:p>
          </p:txBody>
        </p:sp>
        <p:sp>
          <p:nvSpPr>
            <p:cNvPr id="24" name="TextBox 23"/>
            <p:cNvSpPr txBox="1"/>
            <p:nvPr/>
          </p:nvSpPr>
          <p:spPr>
            <a:xfrm>
              <a:off x="3803973" y="3134813"/>
              <a:ext cx="1556965" cy="369332"/>
            </a:xfrm>
            <a:prstGeom prst="rect">
              <a:avLst/>
            </a:prstGeom>
            <a:noFill/>
          </p:spPr>
          <p:txBody>
            <a:bodyPr wrap="none" rtlCol="0">
              <a:spAutoFit/>
            </a:bodyPr>
            <a:lstStyle/>
            <a:p>
              <a:r>
                <a:rPr lang="en-US" b="1" smtClean="0">
                  <a:solidFill>
                    <a:schemeClr val="bg1"/>
                  </a:solidFill>
                </a:rPr>
                <a:t>Unlimited</a:t>
              </a:r>
              <a:r>
                <a:rPr lang="en-US" smtClean="0">
                  <a:solidFill>
                    <a:schemeClr val="bg1"/>
                  </a:solidFill>
                </a:rPr>
                <a:t> data</a:t>
              </a:r>
              <a:endParaRPr lang="en-GB">
                <a:solidFill>
                  <a:schemeClr val="bg1"/>
                </a:solidFill>
              </a:endParaRPr>
            </a:p>
          </p:txBody>
        </p:sp>
        <p:sp>
          <p:nvSpPr>
            <p:cNvPr id="25" name="TextBox 24"/>
            <p:cNvSpPr txBox="1"/>
            <p:nvPr/>
          </p:nvSpPr>
          <p:spPr>
            <a:xfrm>
              <a:off x="3783575" y="3504145"/>
              <a:ext cx="1617430" cy="369332"/>
            </a:xfrm>
            <a:prstGeom prst="rect">
              <a:avLst/>
            </a:prstGeom>
            <a:noFill/>
          </p:spPr>
          <p:txBody>
            <a:bodyPr wrap="none" rtlCol="0">
              <a:spAutoFit/>
            </a:bodyPr>
            <a:lstStyle/>
            <a:p>
              <a:r>
                <a:rPr lang="en-US" b="1" smtClean="0">
                  <a:solidFill>
                    <a:schemeClr val="bg1"/>
                  </a:solidFill>
                </a:rPr>
                <a:t>Unlimited</a:t>
              </a:r>
              <a:r>
                <a:rPr lang="en-US" smtClean="0">
                  <a:solidFill>
                    <a:schemeClr val="bg1"/>
                  </a:solidFill>
                </a:rPr>
                <a:t> users</a:t>
              </a:r>
              <a:endParaRPr lang="en-GB">
                <a:solidFill>
                  <a:schemeClr val="bg1"/>
                </a:solidFill>
              </a:endParaRPr>
            </a:p>
          </p:txBody>
        </p:sp>
        <p:sp>
          <p:nvSpPr>
            <p:cNvPr id="26" name="TextBox 25"/>
            <p:cNvSpPr txBox="1"/>
            <p:nvPr/>
          </p:nvSpPr>
          <p:spPr>
            <a:xfrm>
              <a:off x="3746713" y="3929429"/>
              <a:ext cx="1671483" cy="369332"/>
            </a:xfrm>
            <a:prstGeom prst="rect">
              <a:avLst/>
            </a:prstGeom>
            <a:noFill/>
          </p:spPr>
          <p:txBody>
            <a:bodyPr wrap="none" rtlCol="0">
              <a:spAutoFit/>
            </a:bodyPr>
            <a:lstStyle/>
            <a:p>
              <a:r>
                <a:rPr lang="en-US" smtClean="0">
                  <a:solidFill>
                    <a:schemeClr val="bg1"/>
                  </a:solidFill>
                </a:rPr>
                <a:t>First 10 day free</a:t>
              </a:r>
              <a:endParaRPr lang="en-GB">
                <a:solidFill>
                  <a:schemeClr val="bg1"/>
                </a:solidFill>
              </a:endParaRPr>
            </a:p>
          </p:txBody>
        </p:sp>
      </p:grpSp>
      <p:grpSp>
        <p:nvGrpSpPr>
          <p:cNvPr id="27" name="Group 26"/>
          <p:cNvGrpSpPr/>
          <p:nvPr/>
        </p:nvGrpSpPr>
        <p:grpSpPr>
          <a:xfrm>
            <a:off x="6300669" y="1548801"/>
            <a:ext cx="2457525" cy="3566428"/>
            <a:chOff x="6300669" y="1645786"/>
            <a:chExt cx="2457525" cy="3566428"/>
          </a:xfrm>
        </p:grpSpPr>
        <p:sp>
          <p:nvSpPr>
            <p:cNvPr id="28" name="Rounded Rectangle 27"/>
            <p:cNvSpPr/>
            <p:nvPr/>
          </p:nvSpPr>
          <p:spPr>
            <a:xfrm>
              <a:off x="6310504" y="1645786"/>
              <a:ext cx="2447690" cy="3566428"/>
            </a:xfrm>
            <a:prstGeom prst="roundRect">
              <a:avLst>
                <a:gd name="adj" fmla="val 5164"/>
              </a:avLst>
            </a:prstGeom>
            <a:gradFill>
              <a:gsLst>
                <a:gs pos="0">
                  <a:srgbClr val="92D050"/>
                </a:gs>
                <a:gs pos="99000">
                  <a:srgbClr val="517F40"/>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9" name="Straight Connector 28"/>
            <p:cNvCxnSpPr/>
            <p:nvPr/>
          </p:nvCxnSpPr>
          <p:spPr>
            <a:xfrm>
              <a:off x="6310504" y="2359742"/>
              <a:ext cx="2447690" cy="0"/>
            </a:xfrm>
            <a:prstGeom prst="line">
              <a:avLst/>
            </a:prstGeom>
            <a:ln w="22225">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300669" y="2438402"/>
              <a:ext cx="2447690" cy="0"/>
            </a:xfrm>
            <a:prstGeom prst="line">
              <a:avLst/>
            </a:prstGeom>
            <a:ln w="22225">
              <a:solidFill>
                <a:schemeClr val="bg2"/>
              </a:solidFill>
            </a:ln>
          </p:spPr>
          <p:style>
            <a:lnRef idx="1">
              <a:schemeClr val="accent1"/>
            </a:lnRef>
            <a:fillRef idx="0">
              <a:schemeClr val="accent1"/>
            </a:fillRef>
            <a:effectRef idx="0">
              <a:schemeClr val="accent1"/>
            </a:effectRef>
            <a:fontRef idx="minor">
              <a:schemeClr val="tx1"/>
            </a:fontRef>
          </p:style>
        </p:cxnSp>
        <p:sp>
          <p:nvSpPr>
            <p:cNvPr id="31" name="Rounded Rectangle 30"/>
            <p:cNvSpPr/>
            <p:nvPr/>
          </p:nvSpPr>
          <p:spPr>
            <a:xfrm>
              <a:off x="6562163" y="4469879"/>
              <a:ext cx="1944372" cy="442452"/>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31"/>
            <p:cNvSpPr txBox="1"/>
            <p:nvPr/>
          </p:nvSpPr>
          <p:spPr>
            <a:xfrm>
              <a:off x="6705436" y="1765996"/>
              <a:ext cx="1657826" cy="523220"/>
            </a:xfrm>
            <a:prstGeom prst="rect">
              <a:avLst/>
            </a:prstGeom>
            <a:noFill/>
          </p:spPr>
          <p:txBody>
            <a:bodyPr wrap="none" rtlCol="0">
              <a:spAutoFit/>
            </a:bodyPr>
            <a:lstStyle/>
            <a:p>
              <a:r>
                <a:rPr lang="en-US" sz="2800" smtClean="0">
                  <a:solidFill>
                    <a:schemeClr val="bg1"/>
                  </a:solidFill>
                  <a:latin typeface="+mj-lt"/>
                </a:rPr>
                <a:t>Bussiness</a:t>
              </a:r>
              <a:endParaRPr lang="en-GB" sz="2800">
                <a:solidFill>
                  <a:schemeClr val="bg1"/>
                </a:solidFill>
                <a:latin typeface="+mj-lt"/>
              </a:endParaRPr>
            </a:p>
          </p:txBody>
        </p:sp>
        <p:sp>
          <p:nvSpPr>
            <p:cNvPr id="33" name="TextBox 32"/>
            <p:cNvSpPr txBox="1"/>
            <p:nvPr/>
          </p:nvSpPr>
          <p:spPr>
            <a:xfrm>
              <a:off x="6855894" y="4510015"/>
              <a:ext cx="1399742" cy="369332"/>
            </a:xfrm>
            <a:prstGeom prst="rect">
              <a:avLst/>
            </a:prstGeom>
            <a:noFill/>
          </p:spPr>
          <p:txBody>
            <a:bodyPr wrap="none" rtlCol="0">
              <a:spAutoFit/>
            </a:bodyPr>
            <a:lstStyle/>
            <a:p>
              <a:r>
                <a:rPr lang="en-US" b="1" smtClean="0">
                  <a:solidFill>
                    <a:schemeClr val="tx1">
                      <a:lumMod val="75000"/>
                      <a:lumOff val="25000"/>
                    </a:schemeClr>
                  </a:solidFill>
                </a:rPr>
                <a:t>Get this Plan</a:t>
              </a:r>
            </a:p>
          </p:txBody>
        </p:sp>
        <p:sp>
          <p:nvSpPr>
            <p:cNvPr id="34" name="TextBox 33"/>
            <p:cNvSpPr txBox="1"/>
            <p:nvPr/>
          </p:nvSpPr>
          <p:spPr>
            <a:xfrm>
              <a:off x="6705436" y="2709530"/>
              <a:ext cx="1774781" cy="369332"/>
            </a:xfrm>
            <a:prstGeom prst="rect">
              <a:avLst/>
            </a:prstGeom>
            <a:noFill/>
          </p:spPr>
          <p:txBody>
            <a:bodyPr wrap="none" rtlCol="0">
              <a:spAutoFit/>
            </a:bodyPr>
            <a:lstStyle/>
            <a:p>
              <a:r>
                <a:rPr lang="en-US" smtClean="0">
                  <a:solidFill>
                    <a:schemeClr val="bg1"/>
                  </a:solidFill>
                </a:rPr>
                <a:t>10,000 messages</a:t>
              </a:r>
              <a:endParaRPr lang="en-GB">
                <a:solidFill>
                  <a:schemeClr val="bg1"/>
                </a:solidFill>
              </a:endParaRPr>
            </a:p>
          </p:txBody>
        </p:sp>
        <p:sp>
          <p:nvSpPr>
            <p:cNvPr id="35" name="TextBox 34"/>
            <p:cNvSpPr txBox="1"/>
            <p:nvPr/>
          </p:nvSpPr>
          <p:spPr>
            <a:xfrm>
              <a:off x="6804509" y="3134813"/>
              <a:ext cx="1556965" cy="369332"/>
            </a:xfrm>
            <a:prstGeom prst="rect">
              <a:avLst/>
            </a:prstGeom>
            <a:noFill/>
          </p:spPr>
          <p:txBody>
            <a:bodyPr wrap="none" rtlCol="0">
              <a:spAutoFit/>
            </a:bodyPr>
            <a:lstStyle/>
            <a:p>
              <a:r>
                <a:rPr lang="en-US" b="1" smtClean="0">
                  <a:solidFill>
                    <a:schemeClr val="bg1"/>
                  </a:solidFill>
                </a:rPr>
                <a:t>Unlimited</a:t>
              </a:r>
              <a:r>
                <a:rPr lang="en-US" smtClean="0">
                  <a:solidFill>
                    <a:schemeClr val="bg1"/>
                  </a:solidFill>
                </a:rPr>
                <a:t> data</a:t>
              </a:r>
              <a:endParaRPr lang="en-GB">
                <a:solidFill>
                  <a:schemeClr val="bg1"/>
                </a:solidFill>
              </a:endParaRPr>
            </a:p>
          </p:txBody>
        </p:sp>
        <p:sp>
          <p:nvSpPr>
            <p:cNvPr id="36" name="TextBox 35"/>
            <p:cNvSpPr txBox="1"/>
            <p:nvPr/>
          </p:nvSpPr>
          <p:spPr>
            <a:xfrm>
              <a:off x="6784111" y="3504145"/>
              <a:ext cx="1617430" cy="369332"/>
            </a:xfrm>
            <a:prstGeom prst="rect">
              <a:avLst/>
            </a:prstGeom>
            <a:noFill/>
          </p:spPr>
          <p:txBody>
            <a:bodyPr wrap="none" rtlCol="0">
              <a:spAutoFit/>
            </a:bodyPr>
            <a:lstStyle/>
            <a:p>
              <a:r>
                <a:rPr lang="en-US" b="1" smtClean="0">
                  <a:solidFill>
                    <a:schemeClr val="bg1"/>
                  </a:solidFill>
                </a:rPr>
                <a:t>Unlimited</a:t>
              </a:r>
              <a:r>
                <a:rPr lang="en-US" smtClean="0">
                  <a:solidFill>
                    <a:schemeClr val="bg1"/>
                  </a:solidFill>
                </a:rPr>
                <a:t> users</a:t>
              </a:r>
              <a:endParaRPr lang="en-GB">
                <a:solidFill>
                  <a:schemeClr val="bg1"/>
                </a:solidFill>
              </a:endParaRPr>
            </a:p>
          </p:txBody>
        </p:sp>
        <p:sp>
          <p:nvSpPr>
            <p:cNvPr id="37" name="TextBox 36"/>
            <p:cNvSpPr txBox="1"/>
            <p:nvPr/>
          </p:nvSpPr>
          <p:spPr>
            <a:xfrm>
              <a:off x="6747249" y="3929429"/>
              <a:ext cx="1671483" cy="369332"/>
            </a:xfrm>
            <a:prstGeom prst="rect">
              <a:avLst/>
            </a:prstGeom>
            <a:noFill/>
          </p:spPr>
          <p:txBody>
            <a:bodyPr wrap="none" rtlCol="0">
              <a:spAutoFit/>
            </a:bodyPr>
            <a:lstStyle/>
            <a:p>
              <a:r>
                <a:rPr lang="en-US" smtClean="0">
                  <a:solidFill>
                    <a:schemeClr val="bg1"/>
                  </a:solidFill>
                </a:rPr>
                <a:t>First 10 day free</a:t>
              </a:r>
              <a:endParaRPr lang="en-GB">
                <a:solidFill>
                  <a:schemeClr val="bg1"/>
                </a:solidFill>
              </a:endParaRPr>
            </a:p>
          </p:txBody>
        </p:sp>
      </p:grpSp>
      <p:grpSp>
        <p:nvGrpSpPr>
          <p:cNvPr id="38" name="Group 37"/>
          <p:cNvGrpSpPr/>
          <p:nvPr/>
        </p:nvGrpSpPr>
        <p:grpSpPr>
          <a:xfrm>
            <a:off x="9226189" y="1548801"/>
            <a:ext cx="2457525" cy="3566428"/>
            <a:chOff x="9226189" y="1645786"/>
            <a:chExt cx="2457525" cy="3566428"/>
          </a:xfrm>
        </p:grpSpPr>
        <p:sp>
          <p:nvSpPr>
            <p:cNvPr id="39" name="Rounded Rectangle 38"/>
            <p:cNvSpPr/>
            <p:nvPr/>
          </p:nvSpPr>
          <p:spPr>
            <a:xfrm>
              <a:off x="9236024" y="1645786"/>
              <a:ext cx="2447690" cy="3566428"/>
            </a:xfrm>
            <a:prstGeom prst="roundRect">
              <a:avLst>
                <a:gd name="adj" fmla="val 5164"/>
              </a:avLst>
            </a:prstGeom>
            <a:gradFill>
              <a:gsLst>
                <a:gs pos="0">
                  <a:srgbClr val="92D050"/>
                </a:gs>
                <a:gs pos="99000">
                  <a:srgbClr val="517F40"/>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0" name="Straight Connector 39"/>
            <p:cNvCxnSpPr/>
            <p:nvPr/>
          </p:nvCxnSpPr>
          <p:spPr>
            <a:xfrm>
              <a:off x="9236024" y="2359742"/>
              <a:ext cx="2447690" cy="0"/>
            </a:xfrm>
            <a:prstGeom prst="line">
              <a:avLst/>
            </a:prstGeom>
            <a:ln w="22225">
              <a:solidFill>
                <a:schemeClr val="bg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9226189" y="2438402"/>
              <a:ext cx="2447690" cy="0"/>
            </a:xfrm>
            <a:prstGeom prst="line">
              <a:avLst/>
            </a:prstGeom>
            <a:ln w="22225">
              <a:solidFill>
                <a:schemeClr val="bg2"/>
              </a:solidFill>
            </a:ln>
          </p:spPr>
          <p:style>
            <a:lnRef idx="1">
              <a:schemeClr val="accent1"/>
            </a:lnRef>
            <a:fillRef idx="0">
              <a:schemeClr val="accent1"/>
            </a:fillRef>
            <a:effectRef idx="0">
              <a:schemeClr val="accent1"/>
            </a:effectRef>
            <a:fontRef idx="minor">
              <a:schemeClr val="tx1"/>
            </a:fontRef>
          </p:style>
        </p:cxnSp>
        <p:sp>
          <p:nvSpPr>
            <p:cNvPr id="42" name="Rounded Rectangle 41"/>
            <p:cNvSpPr/>
            <p:nvPr/>
          </p:nvSpPr>
          <p:spPr>
            <a:xfrm>
              <a:off x="9487683" y="4469879"/>
              <a:ext cx="1944372" cy="442452"/>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TextBox 42"/>
            <p:cNvSpPr txBox="1"/>
            <p:nvPr/>
          </p:nvSpPr>
          <p:spPr>
            <a:xfrm>
              <a:off x="9709984" y="1760090"/>
              <a:ext cx="1499770" cy="523220"/>
            </a:xfrm>
            <a:prstGeom prst="rect">
              <a:avLst/>
            </a:prstGeom>
            <a:noFill/>
          </p:spPr>
          <p:txBody>
            <a:bodyPr wrap="none" rtlCol="0">
              <a:spAutoFit/>
            </a:bodyPr>
            <a:lstStyle/>
            <a:p>
              <a:r>
                <a:rPr lang="en-US" sz="2800" smtClean="0">
                  <a:solidFill>
                    <a:schemeClr val="bg1"/>
                  </a:solidFill>
                  <a:latin typeface="+mj-lt"/>
                </a:rPr>
                <a:t>Personal</a:t>
              </a:r>
              <a:endParaRPr lang="en-GB" sz="2800">
                <a:solidFill>
                  <a:schemeClr val="bg1"/>
                </a:solidFill>
                <a:latin typeface="+mj-lt"/>
              </a:endParaRPr>
            </a:p>
          </p:txBody>
        </p:sp>
        <p:sp>
          <p:nvSpPr>
            <p:cNvPr id="44" name="TextBox 43"/>
            <p:cNvSpPr txBox="1"/>
            <p:nvPr/>
          </p:nvSpPr>
          <p:spPr>
            <a:xfrm>
              <a:off x="9781414" y="4510015"/>
              <a:ext cx="1399742" cy="369332"/>
            </a:xfrm>
            <a:prstGeom prst="rect">
              <a:avLst/>
            </a:prstGeom>
            <a:noFill/>
          </p:spPr>
          <p:txBody>
            <a:bodyPr wrap="none" rtlCol="0">
              <a:spAutoFit/>
            </a:bodyPr>
            <a:lstStyle/>
            <a:p>
              <a:r>
                <a:rPr lang="en-US" b="1" smtClean="0">
                  <a:solidFill>
                    <a:schemeClr val="tx1">
                      <a:lumMod val="75000"/>
                      <a:lumOff val="25000"/>
                    </a:schemeClr>
                  </a:solidFill>
                </a:rPr>
                <a:t>Get this Plan</a:t>
              </a:r>
            </a:p>
          </p:txBody>
        </p:sp>
        <p:sp>
          <p:nvSpPr>
            <p:cNvPr id="45" name="TextBox 44"/>
            <p:cNvSpPr txBox="1"/>
            <p:nvPr/>
          </p:nvSpPr>
          <p:spPr>
            <a:xfrm>
              <a:off x="9560964" y="2709530"/>
              <a:ext cx="1774781" cy="369332"/>
            </a:xfrm>
            <a:prstGeom prst="rect">
              <a:avLst/>
            </a:prstGeom>
            <a:noFill/>
          </p:spPr>
          <p:txBody>
            <a:bodyPr wrap="none" rtlCol="0">
              <a:spAutoFit/>
            </a:bodyPr>
            <a:lstStyle/>
            <a:p>
              <a:r>
                <a:rPr lang="en-US" smtClean="0">
                  <a:solidFill>
                    <a:schemeClr val="bg1"/>
                  </a:solidFill>
                </a:rPr>
                <a:t>10,000 messages</a:t>
              </a:r>
              <a:endParaRPr lang="en-GB">
                <a:solidFill>
                  <a:schemeClr val="bg1"/>
                </a:solidFill>
              </a:endParaRPr>
            </a:p>
          </p:txBody>
        </p:sp>
        <p:sp>
          <p:nvSpPr>
            <p:cNvPr id="46" name="TextBox 45"/>
            <p:cNvSpPr txBox="1"/>
            <p:nvPr/>
          </p:nvSpPr>
          <p:spPr>
            <a:xfrm>
              <a:off x="9660037" y="3134813"/>
              <a:ext cx="1556965" cy="369332"/>
            </a:xfrm>
            <a:prstGeom prst="rect">
              <a:avLst/>
            </a:prstGeom>
            <a:noFill/>
          </p:spPr>
          <p:txBody>
            <a:bodyPr wrap="none" rtlCol="0">
              <a:spAutoFit/>
            </a:bodyPr>
            <a:lstStyle/>
            <a:p>
              <a:r>
                <a:rPr lang="en-US" b="1" smtClean="0">
                  <a:solidFill>
                    <a:schemeClr val="bg1"/>
                  </a:solidFill>
                </a:rPr>
                <a:t>Unlimited</a:t>
              </a:r>
              <a:r>
                <a:rPr lang="en-US" smtClean="0">
                  <a:solidFill>
                    <a:schemeClr val="bg1"/>
                  </a:solidFill>
                </a:rPr>
                <a:t> data</a:t>
              </a:r>
              <a:endParaRPr lang="en-GB">
                <a:solidFill>
                  <a:schemeClr val="bg1"/>
                </a:solidFill>
              </a:endParaRPr>
            </a:p>
          </p:txBody>
        </p:sp>
        <p:sp>
          <p:nvSpPr>
            <p:cNvPr id="47" name="TextBox 46"/>
            <p:cNvSpPr txBox="1"/>
            <p:nvPr/>
          </p:nvSpPr>
          <p:spPr>
            <a:xfrm>
              <a:off x="9639639" y="3504145"/>
              <a:ext cx="1617430" cy="369332"/>
            </a:xfrm>
            <a:prstGeom prst="rect">
              <a:avLst/>
            </a:prstGeom>
            <a:noFill/>
          </p:spPr>
          <p:txBody>
            <a:bodyPr wrap="none" rtlCol="0">
              <a:spAutoFit/>
            </a:bodyPr>
            <a:lstStyle/>
            <a:p>
              <a:r>
                <a:rPr lang="en-US" b="1" smtClean="0">
                  <a:solidFill>
                    <a:schemeClr val="bg1"/>
                  </a:solidFill>
                </a:rPr>
                <a:t>Unlimited</a:t>
              </a:r>
              <a:r>
                <a:rPr lang="en-US" smtClean="0">
                  <a:solidFill>
                    <a:schemeClr val="bg1"/>
                  </a:solidFill>
                </a:rPr>
                <a:t> users</a:t>
              </a:r>
              <a:endParaRPr lang="en-GB">
                <a:solidFill>
                  <a:schemeClr val="bg1"/>
                </a:solidFill>
              </a:endParaRPr>
            </a:p>
          </p:txBody>
        </p:sp>
        <p:sp>
          <p:nvSpPr>
            <p:cNvPr id="48" name="TextBox 47"/>
            <p:cNvSpPr txBox="1"/>
            <p:nvPr/>
          </p:nvSpPr>
          <p:spPr>
            <a:xfrm>
              <a:off x="9602777" y="3929429"/>
              <a:ext cx="1671483" cy="369332"/>
            </a:xfrm>
            <a:prstGeom prst="rect">
              <a:avLst/>
            </a:prstGeom>
            <a:noFill/>
          </p:spPr>
          <p:txBody>
            <a:bodyPr wrap="none" rtlCol="0">
              <a:spAutoFit/>
            </a:bodyPr>
            <a:lstStyle/>
            <a:p>
              <a:r>
                <a:rPr lang="en-US" smtClean="0">
                  <a:solidFill>
                    <a:schemeClr val="bg1"/>
                  </a:solidFill>
                </a:rPr>
                <a:t>First 10 day free</a:t>
              </a:r>
              <a:endParaRPr lang="en-GB">
                <a:solidFill>
                  <a:schemeClr val="bg1"/>
                </a:solidFill>
              </a:endParaRPr>
            </a:p>
          </p:txBody>
        </p:sp>
      </p:grpSp>
    </p:spTree>
  </p:cSld>
  <p:clrMapOvr>
    <a:masterClrMapping/>
  </p:clrMapOvr>
  <p:transition advTm="5647">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ppt_x</p:attrName>
                                        </p:attrNameLst>
                                      </p:cBhvr>
                                      <p:tavLst>
                                        <p:tav tm="0">
                                          <p:val>
                                            <p:strVal val="#ppt_x-#ppt_w*1.125000"/>
                                          </p:val>
                                        </p:tav>
                                        <p:tav tm="100000">
                                          <p:val>
                                            <p:strVal val="#ppt_x"/>
                                          </p:val>
                                        </p:tav>
                                      </p:tavLst>
                                    </p:anim>
                                    <p:animEffect transition="in" filter="wipe(right)">
                                      <p:cBhvr>
                                        <p:cTn id="8" dur="500"/>
                                        <p:tgtEl>
                                          <p:spTgt spid="15"/>
                                        </p:tgtEl>
                                      </p:cBhvr>
                                    </p:animEffect>
                                  </p:childTnLst>
                                </p:cTn>
                              </p:par>
                            </p:childTnLst>
                          </p:cTn>
                        </p:par>
                        <p:par>
                          <p:cTn id="9" fill="hold">
                            <p:stCondLst>
                              <p:cond delay="500"/>
                            </p:stCondLst>
                            <p:childTnLst>
                              <p:par>
                                <p:cTn id="10" presetID="37" presetClass="entr" presetSubtype="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900" decel="100000" fill="hold"/>
                                        <p:tgtEl>
                                          <p:spTgt spid="5"/>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par>
                          <p:cTn id="16" fill="hold">
                            <p:stCondLst>
                              <p:cond delay="1500"/>
                            </p:stCondLst>
                            <p:childTnLst>
                              <p:par>
                                <p:cTn id="17" presetID="37" presetClass="entr" presetSubtype="0"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1000"/>
                                        <p:tgtEl>
                                          <p:spTgt spid="16"/>
                                        </p:tgtEl>
                                      </p:cBhvr>
                                    </p:animEffect>
                                    <p:anim calcmode="lin" valueType="num">
                                      <p:cBhvr>
                                        <p:cTn id="20" dur="1000" fill="hold"/>
                                        <p:tgtEl>
                                          <p:spTgt spid="16"/>
                                        </p:tgtEl>
                                        <p:attrNameLst>
                                          <p:attrName>ppt_x</p:attrName>
                                        </p:attrNameLst>
                                      </p:cBhvr>
                                      <p:tavLst>
                                        <p:tav tm="0">
                                          <p:val>
                                            <p:strVal val="#ppt_x"/>
                                          </p:val>
                                        </p:tav>
                                        <p:tav tm="100000">
                                          <p:val>
                                            <p:strVal val="#ppt_x"/>
                                          </p:val>
                                        </p:tav>
                                      </p:tavLst>
                                    </p:anim>
                                    <p:anim calcmode="lin" valueType="num">
                                      <p:cBhvr>
                                        <p:cTn id="21" dur="900" decel="100000" fill="hold"/>
                                        <p:tgtEl>
                                          <p:spTgt spid="16"/>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childTnLst>
                          </p:cTn>
                        </p:par>
                        <p:par>
                          <p:cTn id="23" fill="hold">
                            <p:stCondLst>
                              <p:cond delay="2500"/>
                            </p:stCondLst>
                            <p:childTnLst>
                              <p:par>
                                <p:cTn id="24" presetID="37" presetClass="entr" presetSubtype="0" fill="hold" nodeType="after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fade">
                                      <p:cBhvr>
                                        <p:cTn id="26" dur="1000"/>
                                        <p:tgtEl>
                                          <p:spTgt spid="27"/>
                                        </p:tgtEl>
                                      </p:cBhvr>
                                    </p:animEffect>
                                    <p:anim calcmode="lin" valueType="num">
                                      <p:cBhvr>
                                        <p:cTn id="27" dur="1000" fill="hold"/>
                                        <p:tgtEl>
                                          <p:spTgt spid="27"/>
                                        </p:tgtEl>
                                        <p:attrNameLst>
                                          <p:attrName>ppt_x</p:attrName>
                                        </p:attrNameLst>
                                      </p:cBhvr>
                                      <p:tavLst>
                                        <p:tav tm="0">
                                          <p:val>
                                            <p:strVal val="#ppt_x"/>
                                          </p:val>
                                        </p:tav>
                                        <p:tav tm="100000">
                                          <p:val>
                                            <p:strVal val="#ppt_x"/>
                                          </p:val>
                                        </p:tav>
                                      </p:tavLst>
                                    </p:anim>
                                    <p:anim calcmode="lin" valueType="num">
                                      <p:cBhvr>
                                        <p:cTn id="28" dur="900" decel="100000" fill="hold"/>
                                        <p:tgtEl>
                                          <p:spTgt spid="27"/>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childTnLst>
                          </p:cTn>
                        </p:par>
                        <p:par>
                          <p:cTn id="30" fill="hold">
                            <p:stCondLst>
                              <p:cond delay="3500"/>
                            </p:stCondLst>
                            <p:childTnLst>
                              <p:par>
                                <p:cTn id="31" presetID="37" presetClass="entr" presetSubtype="0" fill="hold" nodeType="after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fade">
                                      <p:cBhvr>
                                        <p:cTn id="33" dur="1000"/>
                                        <p:tgtEl>
                                          <p:spTgt spid="38"/>
                                        </p:tgtEl>
                                      </p:cBhvr>
                                    </p:animEffect>
                                    <p:anim calcmode="lin" valueType="num">
                                      <p:cBhvr>
                                        <p:cTn id="34" dur="1000" fill="hold"/>
                                        <p:tgtEl>
                                          <p:spTgt spid="38"/>
                                        </p:tgtEl>
                                        <p:attrNameLst>
                                          <p:attrName>ppt_x</p:attrName>
                                        </p:attrNameLst>
                                      </p:cBhvr>
                                      <p:tavLst>
                                        <p:tav tm="0">
                                          <p:val>
                                            <p:strVal val="#ppt_x"/>
                                          </p:val>
                                        </p:tav>
                                        <p:tav tm="100000">
                                          <p:val>
                                            <p:strVal val="#ppt_x"/>
                                          </p:val>
                                        </p:tav>
                                      </p:tavLst>
                                    </p:anim>
                                    <p:anim calcmode="lin" valueType="num">
                                      <p:cBhvr>
                                        <p:cTn id="35" dur="900" decel="100000" fill="hold"/>
                                        <p:tgtEl>
                                          <p:spTgt spid="38"/>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childTnLst>
                          </p:cTn>
                        </p:par>
                        <p:par>
                          <p:cTn id="37" fill="hold">
                            <p:stCondLst>
                              <p:cond delay="4500"/>
                            </p:stCondLst>
                            <p:childTnLst>
                              <p:par>
                                <p:cTn id="38" presetID="16" presetClass="entr" presetSubtype="21" fill="hold" grpId="0" nodeType="after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barn(inVertical)">
                                      <p:cBhvr>
                                        <p:cTn id="4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180847" y="481776"/>
            <a:ext cx="3027680" cy="518160"/>
          </a:xfrm>
          <a:prstGeom prst="rect">
            <a:avLst/>
          </a:prstGeom>
          <a:noFill/>
        </p:spPr>
        <p:txBody>
          <a:bodyPr wrap="none" rtlCol="0">
            <a:spAutoFit/>
          </a:bodyPr>
          <a:lstStyle/>
          <a:p>
            <a:pPr algn="l"/>
            <a:r>
              <a:rPr lang="en-US" sz="2800" smtClean="0">
                <a:solidFill>
                  <a:schemeClr val="bg1">
                    <a:lumMod val="50000"/>
                  </a:schemeClr>
                </a:solidFill>
                <a:latin typeface="黑体" panose="02010600030101010101" charset="-122"/>
                <a:ea typeface="黑体" panose="02010600030101010101" charset="-122"/>
              </a:rPr>
              <a:t>单击此处添加标题</a:t>
            </a:r>
          </a:p>
        </p:txBody>
      </p:sp>
      <p:grpSp>
        <p:nvGrpSpPr>
          <p:cNvPr id="10" name="Group 9"/>
          <p:cNvGrpSpPr/>
          <p:nvPr/>
        </p:nvGrpSpPr>
        <p:grpSpPr>
          <a:xfrm>
            <a:off x="7383615" y="1372310"/>
            <a:ext cx="4299374" cy="1433847"/>
            <a:chOff x="7383615" y="1372310"/>
            <a:chExt cx="4299374" cy="1433847"/>
          </a:xfrm>
        </p:grpSpPr>
        <p:sp>
          <p:nvSpPr>
            <p:cNvPr id="6" name="立方体 14"/>
            <p:cNvSpPr/>
            <p:nvPr/>
          </p:nvSpPr>
          <p:spPr>
            <a:xfrm rot="19827258">
              <a:off x="7383615" y="1372310"/>
              <a:ext cx="4299374" cy="1433847"/>
            </a:xfrm>
            <a:prstGeom prst="cube">
              <a:avLst>
                <a:gd name="adj" fmla="val 94231"/>
              </a:avLst>
            </a:prstGeom>
            <a:gradFill flip="none" rotWithShape="1">
              <a:gsLst>
                <a:gs pos="0">
                  <a:srgbClr val="517F40"/>
                </a:gs>
                <a:gs pos="100000">
                  <a:srgbClr val="92D050"/>
                </a:gs>
              </a:gsLst>
              <a:lin ang="162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Calibri" panose="020F0502020204030204"/>
                <a:ea typeface="宋体" panose="02010600030101010101" pitchFamily="2" charset="-122"/>
                <a:cs typeface="+mn-cs"/>
              </a:endParaRPr>
            </a:p>
          </p:txBody>
        </p:sp>
        <p:sp>
          <p:nvSpPr>
            <p:cNvPr id="7" name="TextBox 6"/>
            <p:cNvSpPr txBox="1"/>
            <p:nvPr/>
          </p:nvSpPr>
          <p:spPr>
            <a:xfrm rot="20578973">
              <a:off x="8354714" y="1395336"/>
              <a:ext cx="2604534" cy="1169551"/>
            </a:xfrm>
            <a:prstGeom prst="rect">
              <a:avLst/>
            </a:prstGeom>
            <a:noFill/>
          </p:spPr>
          <p:txBody>
            <a:bodyPr wrap="square" rtlCol="0">
              <a:spAutoFit/>
              <a:scene3d>
                <a:camera prst="isometricOffAxis2Left">
                  <a:rot lat="19069119" lon="1156295" rev="21350816"/>
                </a:camera>
                <a:lightRig rig="threePt" dir="t"/>
              </a:scene3d>
            </a:bodyPr>
            <a:lstStyle/>
            <a:p>
              <a:r>
                <a:rPr lang="en-GB" sz="1400">
                  <a:solidFill>
                    <a:schemeClr val="bg1"/>
                  </a:solidFill>
                </a:rPr>
                <a:t>Lorem ipsum dolor sit amet, consectetuer adipiscing elit, sed diam nonummy nibh euismod tincidunt ut laoreet dolore magna aliquam </a:t>
              </a:r>
              <a:r>
                <a:rPr lang="en-GB" sz="1400" smtClean="0">
                  <a:solidFill>
                    <a:schemeClr val="bg1"/>
                  </a:solidFill>
                </a:rPr>
                <a:t>erat</a:t>
              </a:r>
            </a:p>
          </p:txBody>
        </p:sp>
      </p:grpSp>
      <p:grpSp>
        <p:nvGrpSpPr>
          <p:cNvPr id="35" name="Group 34"/>
          <p:cNvGrpSpPr/>
          <p:nvPr/>
        </p:nvGrpSpPr>
        <p:grpSpPr>
          <a:xfrm>
            <a:off x="7832025" y="2982214"/>
            <a:ext cx="4299374" cy="1384995"/>
            <a:chOff x="7832025" y="2982214"/>
            <a:chExt cx="4299374" cy="1384995"/>
          </a:xfrm>
        </p:grpSpPr>
        <p:sp>
          <p:nvSpPr>
            <p:cNvPr id="4" name="立方体 12"/>
            <p:cNvSpPr/>
            <p:nvPr/>
          </p:nvSpPr>
          <p:spPr>
            <a:xfrm rot="20584031">
              <a:off x="7832025" y="3106004"/>
              <a:ext cx="4299374" cy="1172811"/>
            </a:xfrm>
            <a:prstGeom prst="cube">
              <a:avLst>
                <a:gd name="adj" fmla="val 94231"/>
              </a:avLst>
            </a:prstGeom>
            <a:gradFill flip="none" rotWithShape="1">
              <a:gsLst>
                <a:gs pos="0">
                  <a:srgbClr val="517F40"/>
                </a:gs>
                <a:gs pos="100000">
                  <a:srgbClr val="92D050"/>
                </a:gs>
              </a:gsLst>
              <a:lin ang="162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latin typeface="Calibri" panose="020F0502020204030204"/>
                <a:ea typeface="宋体" panose="02010600030101010101" pitchFamily="2" charset="-122"/>
                <a:cs typeface="+mn-cs"/>
              </a:endParaRPr>
            </a:p>
          </p:txBody>
        </p:sp>
        <p:sp>
          <p:nvSpPr>
            <p:cNvPr id="8" name="TextBox 7"/>
            <p:cNvSpPr txBox="1"/>
            <p:nvPr/>
          </p:nvSpPr>
          <p:spPr>
            <a:xfrm rot="20578973">
              <a:off x="8568169" y="2982214"/>
              <a:ext cx="2816872" cy="1384995"/>
            </a:xfrm>
            <a:prstGeom prst="rect">
              <a:avLst/>
            </a:prstGeom>
            <a:noFill/>
          </p:spPr>
          <p:txBody>
            <a:bodyPr wrap="square" rtlCol="0">
              <a:spAutoFit/>
              <a:scene3d>
                <a:camera prst="isometricOffAxis2Left">
                  <a:rot lat="19599216" lon="2575682" rev="19950000"/>
                </a:camera>
                <a:lightRig rig="threePt" dir="t"/>
              </a:scene3d>
            </a:bodyPr>
            <a:lstStyle/>
            <a:p>
              <a:r>
                <a:rPr lang="en-GB" sz="1400">
                  <a:solidFill>
                    <a:schemeClr val="bg1"/>
                  </a:solidFill>
                </a:rPr>
                <a:t>Lorem ipsum dolor sit amet, consectetuer adipiscing elit, sed diam nonummy nibh euismod tincidunt ut laoreet dolore magna aliquam erat volutpat. Ut wisi enim ad</a:t>
              </a:r>
            </a:p>
          </p:txBody>
        </p:sp>
      </p:grpSp>
      <p:grpSp>
        <p:nvGrpSpPr>
          <p:cNvPr id="36" name="Group 35"/>
          <p:cNvGrpSpPr/>
          <p:nvPr/>
        </p:nvGrpSpPr>
        <p:grpSpPr>
          <a:xfrm>
            <a:off x="6503437" y="4990815"/>
            <a:ext cx="4299374" cy="1172811"/>
            <a:chOff x="6503437" y="4990815"/>
            <a:chExt cx="4299374" cy="1172811"/>
          </a:xfrm>
        </p:grpSpPr>
        <p:sp>
          <p:nvSpPr>
            <p:cNvPr id="5" name="立方体 13"/>
            <p:cNvSpPr/>
            <p:nvPr/>
          </p:nvSpPr>
          <p:spPr>
            <a:xfrm rot="454258">
              <a:off x="6503437" y="4990815"/>
              <a:ext cx="4299374" cy="1172811"/>
            </a:xfrm>
            <a:prstGeom prst="cube">
              <a:avLst>
                <a:gd name="adj" fmla="val 94642"/>
              </a:avLst>
            </a:prstGeom>
            <a:gradFill flip="none" rotWithShape="1">
              <a:gsLst>
                <a:gs pos="0">
                  <a:srgbClr val="517F40"/>
                </a:gs>
                <a:gs pos="100000">
                  <a:schemeClr val="accent6"/>
                </a:gs>
              </a:gsLst>
              <a:lin ang="162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bg1"/>
                </a:solidFill>
                <a:effectLst/>
                <a:uLnTx/>
                <a:uFillTx/>
                <a:latin typeface="Calibri" panose="020F0502020204030204"/>
                <a:ea typeface="宋体" panose="02010600030101010101" pitchFamily="2" charset="-122"/>
                <a:cs typeface="+mn-cs"/>
              </a:endParaRPr>
            </a:p>
          </p:txBody>
        </p:sp>
        <p:sp>
          <p:nvSpPr>
            <p:cNvPr id="9" name="TextBox 8"/>
            <p:cNvSpPr txBox="1"/>
            <p:nvPr/>
          </p:nvSpPr>
          <p:spPr>
            <a:xfrm rot="417969">
              <a:off x="7140169" y="5078050"/>
              <a:ext cx="3025913" cy="954107"/>
            </a:xfrm>
            <a:prstGeom prst="rect">
              <a:avLst/>
            </a:prstGeom>
            <a:noFill/>
          </p:spPr>
          <p:txBody>
            <a:bodyPr wrap="square" rtlCol="0">
              <a:spAutoFit/>
              <a:scene3d>
                <a:camera prst="isometricOffAxis2Left">
                  <a:rot lat="19599216" lon="2575682" rev="19950000"/>
                </a:camera>
                <a:lightRig rig="threePt" dir="t"/>
              </a:scene3d>
            </a:bodyPr>
            <a:lstStyle/>
            <a:p>
              <a:r>
                <a:rPr lang="en-GB" sz="1400">
                  <a:solidFill>
                    <a:schemeClr val="bg1"/>
                  </a:solidFill>
                </a:rPr>
                <a:t>Lorem ipsum dolor sit amet, consectetuer adipiscing elit, sed diam nonummy nibh euismod tincidunt ut laoreet dolore </a:t>
              </a:r>
              <a:r>
                <a:rPr lang="en-GB" sz="1400" smtClean="0">
                  <a:solidFill>
                    <a:schemeClr val="bg1"/>
                  </a:solidFill>
                </a:rPr>
                <a:t>magna</a:t>
              </a:r>
            </a:p>
          </p:txBody>
        </p:sp>
      </p:grpSp>
      <p:sp>
        <p:nvSpPr>
          <p:cNvPr id="13" name="Rectangle 12"/>
          <p:cNvSpPr/>
          <p:nvPr/>
        </p:nvSpPr>
        <p:spPr>
          <a:xfrm>
            <a:off x="679601" y="1618679"/>
            <a:ext cx="6414139" cy="954107"/>
          </a:xfrm>
          <a:prstGeom prst="rect">
            <a:avLst/>
          </a:prstGeom>
        </p:spPr>
        <p:txBody>
          <a:bodyPr wrap="square">
            <a:spAutoFit/>
          </a:bodyPr>
          <a:lstStyle/>
          <a:p>
            <a:r>
              <a:rPr lang="en-GB" sz="1400">
                <a:solidFill>
                  <a:schemeClr val="tx1">
                    <a:lumMod val="65000"/>
                    <a:lumOff val="35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p>
        </p:txBody>
      </p:sp>
      <p:sp>
        <p:nvSpPr>
          <p:cNvPr id="14" name="TextBox 13"/>
          <p:cNvSpPr txBox="1"/>
          <p:nvPr/>
        </p:nvSpPr>
        <p:spPr>
          <a:xfrm>
            <a:off x="470051" y="1156682"/>
            <a:ext cx="1301959" cy="461665"/>
          </a:xfrm>
          <a:prstGeom prst="rect">
            <a:avLst/>
          </a:prstGeom>
          <a:noFill/>
        </p:spPr>
        <p:txBody>
          <a:bodyPr wrap="none" rtlCol="0">
            <a:spAutoFit/>
          </a:bodyPr>
          <a:lstStyle/>
          <a:p>
            <a:r>
              <a:rPr lang="en-US" sz="2400" smtClean="0">
                <a:solidFill>
                  <a:schemeClr val="bg2"/>
                </a:solidFill>
                <a:latin typeface="+mj-lt"/>
              </a:rPr>
              <a:t>Analysis</a:t>
            </a:r>
            <a:endParaRPr lang="en-GB" sz="2400">
              <a:solidFill>
                <a:schemeClr val="bg2"/>
              </a:solidFill>
              <a:latin typeface="+mj-lt"/>
            </a:endParaRPr>
          </a:p>
        </p:txBody>
      </p:sp>
      <p:grpSp>
        <p:nvGrpSpPr>
          <p:cNvPr id="2" name="Group 14"/>
          <p:cNvGrpSpPr/>
          <p:nvPr/>
        </p:nvGrpSpPr>
        <p:grpSpPr>
          <a:xfrm>
            <a:off x="866236" y="2810269"/>
            <a:ext cx="464344" cy="464344"/>
            <a:chOff x="3510757" y="2582069"/>
            <a:chExt cx="464344" cy="464344"/>
          </a:xfrm>
        </p:grpSpPr>
        <p:sp>
          <p:nvSpPr>
            <p:cNvPr id="16" name="AutoShape 126"/>
            <p:cNvSpPr/>
            <p:nvPr/>
          </p:nvSpPr>
          <p:spPr bwMode="auto">
            <a:xfrm>
              <a:off x="3510757"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solidFill>
              <a:srgbClr val="424242"/>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17" name="AutoShape 127"/>
            <p:cNvSpPr/>
            <p:nvPr/>
          </p:nvSpPr>
          <p:spPr bwMode="auto">
            <a:xfrm>
              <a:off x="3698875" y="2654300"/>
              <a:ext cx="109538" cy="1087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solidFill>
              <a:srgbClr val="424242"/>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sp>
        <p:nvSpPr>
          <p:cNvPr id="18" name="Rectangle 17"/>
          <p:cNvSpPr/>
          <p:nvPr/>
        </p:nvSpPr>
        <p:spPr>
          <a:xfrm>
            <a:off x="1448731" y="2782172"/>
            <a:ext cx="5210629" cy="523220"/>
          </a:xfrm>
          <a:prstGeom prst="rect">
            <a:avLst/>
          </a:prstGeom>
        </p:spPr>
        <p:txBody>
          <a:bodyPr wrap="square">
            <a:spAutoFit/>
          </a:bodyPr>
          <a:lstStyle/>
          <a:p>
            <a:r>
              <a:rPr lang="en-GB" sz="1400" b="1">
                <a:solidFill>
                  <a:schemeClr val="tx1">
                    <a:lumMod val="65000"/>
                    <a:lumOff val="35000"/>
                  </a:schemeClr>
                </a:solidFill>
              </a:rPr>
              <a:t>Lorem ipsum dolor sit amet</a:t>
            </a:r>
            <a:r>
              <a:rPr lang="en-GB" sz="1400">
                <a:solidFill>
                  <a:schemeClr val="tx1">
                    <a:lumMod val="65000"/>
                    <a:lumOff val="35000"/>
                  </a:schemeClr>
                </a:solidFill>
              </a:rPr>
              <a:t>, consectetuer adipiscing elit, sed diam nonummy nibh </a:t>
            </a:r>
          </a:p>
        </p:txBody>
      </p:sp>
      <p:grpSp>
        <p:nvGrpSpPr>
          <p:cNvPr id="19" name="Group 18"/>
          <p:cNvGrpSpPr/>
          <p:nvPr/>
        </p:nvGrpSpPr>
        <p:grpSpPr>
          <a:xfrm>
            <a:off x="1021880" y="3527304"/>
            <a:ext cx="2406915" cy="1225047"/>
            <a:chOff x="5561428" y="3906259"/>
            <a:chExt cx="2406915" cy="1225047"/>
          </a:xfrm>
        </p:grpSpPr>
        <p:sp>
          <p:nvSpPr>
            <p:cNvPr id="20" name="Rounded Rectangle 19"/>
            <p:cNvSpPr/>
            <p:nvPr/>
          </p:nvSpPr>
          <p:spPr>
            <a:xfrm>
              <a:off x="5575941" y="3906259"/>
              <a:ext cx="687003" cy="687003"/>
            </a:xfrm>
            <a:prstGeom prst="roundRect">
              <a:avLst/>
            </a:prstGeom>
            <a:gradFill>
              <a:gsLst>
                <a:gs pos="0">
                  <a:srgbClr val="517F40"/>
                </a:gs>
                <a:gs pos="100000">
                  <a:schemeClr val="accent6"/>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smtClean="0">
                  <a:solidFill>
                    <a:schemeClr val="bg1"/>
                  </a:solidFill>
                </a:rPr>
                <a:t>01</a:t>
              </a:r>
            </a:p>
          </p:txBody>
        </p:sp>
        <p:sp>
          <p:nvSpPr>
            <p:cNvPr id="21" name="TextBox 20"/>
            <p:cNvSpPr txBox="1"/>
            <p:nvPr/>
          </p:nvSpPr>
          <p:spPr>
            <a:xfrm>
              <a:off x="6262944" y="4193152"/>
              <a:ext cx="1603772" cy="400110"/>
            </a:xfrm>
            <a:prstGeom prst="rect">
              <a:avLst/>
            </a:prstGeom>
            <a:noFill/>
          </p:spPr>
          <p:txBody>
            <a:bodyPr wrap="none" rtlCol="0">
              <a:spAutoFit/>
            </a:bodyPr>
            <a:lstStyle/>
            <a:p>
              <a:r>
                <a:rPr lang="en-US" sz="2000" b="1" smtClean="0">
                  <a:solidFill>
                    <a:schemeClr val="tx1">
                      <a:lumMod val="65000"/>
                      <a:lumOff val="35000"/>
                    </a:schemeClr>
                  </a:solidFill>
                </a:rPr>
                <a:t>Web Analysis</a:t>
              </a:r>
            </a:p>
          </p:txBody>
        </p:sp>
        <p:sp>
          <p:nvSpPr>
            <p:cNvPr id="22" name="Rectangle 21"/>
            <p:cNvSpPr/>
            <p:nvPr/>
          </p:nvSpPr>
          <p:spPr>
            <a:xfrm>
              <a:off x="5561428" y="4608086"/>
              <a:ext cx="2406915" cy="523220"/>
            </a:xfrm>
            <a:prstGeom prst="rect">
              <a:avLst/>
            </a:prstGeom>
          </p:spPr>
          <p:txBody>
            <a:bodyPr wrap="square">
              <a:spAutoFit/>
            </a:bodyPr>
            <a:lstStyle/>
            <a:p>
              <a:r>
                <a:rPr lang="en-GB" sz="1400">
                  <a:solidFill>
                    <a:schemeClr val="tx1">
                      <a:lumMod val="65000"/>
                      <a:lumOff val="35000"/>
                    </a:schemeClr>
                  </a:solidFill>
                </a:rPr>
                <a:t>Lorem ipsum dolor sit amet, consectetuer adipiscing </a:t>
              </a:r>
            </a:p>
          </p:txBody>
        </p:sp>
      </p:grpSp>
      <p:grpSp>
        <p:nvGrpSpPr>
          <p:cNvPr id="23" name="Group 22"/>
          <p:cNvGrpSpPr/>
          <p:nvPr/>
        </p:nvGrpSpPr>
        <p:grpSpPr>
          <a:xfrm>
            <a:off x="4240697" y="3521041"/>
            <a:ext cx="2406915" cy="1225047"/>
            <a:chOff x="5561428" y="3906259"/>
            <a:chExt cx="2406915" cy="1225047"/>
          </a:xfrm>
        </p:grpSpPr>
        <p:sp>
          <p:nvSpPr>
            <p:cNvPr id="24" name="Rounded Rectangle 23"/>
            <p:cNvSpPr/>
            <p:nvPr/>
          </p:nvSpPr>
          <p:spPr>
            <a:xfrm>
              <a:off x="5575941" y="3906259"/>
              <a:ext cx="687003" cy="687003"/>
            </a:xfrm>
            <a:prstGeom prst="roundRect">
              <a:avLst/>
            </a:prstGeom>
            <a:gradFill>
              <a:gsLst>
                <a:gs pos="0">
                  <a:srgbClr val="517F40"/>
                </a:gs>
                <a:gs pos="100000">
                  <a:schemeClr val="accent6"/>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smtClean="0">
                  <a:solidFill>
                    <a:schemeClr val="bg1"/>
                  </a:solidFill>
                </a:rPr>
                <a:t>02</a:t>
              </a:r>
            </a:p>
          </p:txBody>
        </p:sp>
        <p:sp>
          <p:nvSpPr>
            <p:cNvPr id="25" name="TextBox 24"/>
            <p:cNvSpPr txBox="1"/>
            <p:nvPr/>
          </p:nvSpPr>
          <p:spPr>
            <a:xfrm>
              <a:off x="6262944" y="4193152"/>
              <a:ext cx="1580882" cy="400110"/>
            </a:xfrm>
            <a:prstGeom prst="rect">
              <a:avLst/>
            </a:prstGeom>
            <a:noFill/>
          </p:spPr>
          <p:txBody>
            <a:bodyPr wrap="none" rtlCol="0">
              <a:spAutoFit/>
            </a:bodyPr>
            <a:lstStyle/>
            <a:p>
              <a:r>
                <a:rPr lang="en-US" sz="2000" b="1" smtClean="0">
                  <a:solidFill>
                    <a:schemeClr val="tx1">
                      <a:lumMod val="65000"/>
                      <a:lumOff val="35000"/>
                    </a:schemeClr>
                  </a:solidFill>
                </a:rPr>
                <a:t>HTML Design</a:t>
              </a:r>
            </a:p>
          </p:txBody>
        </p:sp>
        <p:sp>
          <p:nvSpPr>
            <p:cNvPr id="26" name="Rectangle 25"/>
            <p:cNvSpPr/>
            <p:nvPr/>
          </p:nvSpPr>
          <p:spPr>
            <a:xfrm>
              <a:off x="5561428" y="4608086"/>
              <a:ext cx="2406915" cy="523220"/>
            </a:xfrm>
            <a:prstGeom prst="rect">
              <a:avLst/>
            </a:prstGeom>
          </p:spPr>
          <p:txBody>
            <a:bodyPr wrap="square">
              <a:spAutoFit/>
            </a:bodyPr>
            <a:lstStyle/>
            <a:p>
              <a:r>
                <a:rPr lang="en-GB" sz="1400">
                  <a:solidFill>
                    <a:schemeClr val="tx1">
                      <a:lumMod val="65000"/>
                      <a:lumOff val="35000"/>
                    </a:schemeClr>
                  </a:solidFill>
                </a:rPr>
                <a:t>Lorem ipsum dolor sit amet, consectetuer adipiscing </a:t>
              </a:r>
            </a:p>
          </p:txBody>
        </p:sp>
      </p:grpSp>
      <p:grpSp>
        <p:nvGrpSpPr>
          <p:cNvPr id="27" name="Group 26"/>
          <p:cNvGrpSpPr/>
          <p:nvPr/>
        </p:nvGrpSpPr>
        <p:grpSpPr>
          <a:xfrm>
            <a:off x="1033628" y="4878309"/>
            <a:ext cx="2406915" cy="1225047"/>
            <a:chOff x="5561428" y="3906259"/>
            <a:chExt cx="2406915" cy="1225047"/>
          </a:xfrm>
        </p:grpSpPr>
        <p:sp>
          <p:nvSpPr>
            <p:cNvPr id="28" name="Rounded Rectangle 27"/>
            <p:cNvSpPr/>
            <p:nvPr/>
          </p:nvSpPr>
          <p:spPr>
            <a:xfrm>
              <a:off x="5575941" y="3906259"/>
              <a:ext cx="687003" cy="687003"/>
            </a:xfrm>
            <a:prstGeom prst="roundRect">
              <a:avLst/>
            </a:prstGeom>
            <a:gradFill>
              <a:gsLst>
                <a:gs pos="0">
                  <a:srgbClr val="517F40"/>
                </a:gs>
                <a:gs pos="100000">
                  <a:schemeClr val="accent6"/>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smtClean="0">
                  <a:solidFill>
                    <a:schemeClr val="bg1"/>
                  </a:solidFill>
                </a:rPr>
                <a:t>03</a:t>
              </a:r>
            </a:p>
          </p:txBody>
        </p:sp>
        <p:sp>
          <p:nvSpPr>
            <p:cNvPr id="29" name="TextBox 28"/>
            <p:cNvSpPr txBox="1"/>
            <p:nvPr/>
          </p:nvSpPr>
          <p:spPr>
            <a:xfrm>
              <a:off x="6262944" y="4193152"/>
              <a:ext cx="1303114" cy="400110"/>
            </a:xfrm>
            <a:prstGeom prst="rect">
              <a:avLst/>
            </a:prstGeom>
            <a:noFill/>
          </p:spPr>
          <p:txBody>
            <a:bodyPr wrap="none" rtlCol="0">
              <a:spAutoFit/>
            </a:bodyPr>
            <a:lstStyle/>
            <a:p>
              <a:r>
                <a:rPr lang="en-US" sz="2000" b="1" smtClean="0">
                  <a:solidFill>
                    <a:schemeClr val="tx1">
                      <a:lumMod val="65000"/>
                      <a:lumOff val="35000"/>
                    </a:schemeClr>
                  </a:solidFill>
                </a:rPr>
                <a:t>Java Script</a:t>
              </a:r>
            </a:p>
          </p:txBody>
        </p:sp>
        <p:sp>
          <p:nvSpPr>
            <p:cNvPr id="30" name="Rectangle 29"/>
            <p:cNvSpPr/>
            <p:nvPr/>
          </p:nvSpPr>
          <p:spPr>
            <a:xfrm>
              <a:off x="5561428" y="4608086"/>
              <a:ext cx="2406915" cy="523220"/>
            </a:xfrm>
            <a:prstGeom prst="rect">
              <a:avLst/>
            </a:prstGeom>
          </p:spPr>
          <p:txBody>
            <a:bodyPr wrap="square">
              <a:spAutoFit/>
            </a:bodyPr>
            <a:lstStyle/>
            <a:p>
              <a:r>
                <a:rPr lang="en-GB" sz="1400">
                  <a:solidFill>
                    <a:schemeClr val="tx1">
                      <a:lumMod val="65000"/>
                      <a:lumOff val="35000"/>
                    </a:schemeClr>
                  </a:solidFill>
                </a:rPr>
                <a:t>Lorem ipsum dolor sit amet, consectetuer adipiscing </a:t>
              </a:r>
            </a:p>
          </p:txBody>
        </p:sp>
      </p:grpSp>
      <p:grpSp>
        <p:nvGrpSpPr>
          <p:cNvPr id="31" name="Group 30"/>
          <p:cNvGrpSpPr/>
          <p:nvPr/>
        </p:nvGrpSpPr>
        <p:grpSpPr>
          <a:xfrm>
            <a:off x="4252445" y="4872046"/>
            <a:ext cx="2406915" cy="1225047"/>
            <a:chOff x="5561428" y="3906259"/>
            <a:chExt cx="2406915" cy="1225047"/>
          </a:xfrm>
        </p:grpSpPr>
        <p:sp>
          <p:nvSpPr>
            <p:cNvPr id="32" name="Rounded Rectangle 31"/>
            <p:cNvSpPr/>
            <p:nvPr/>
          </p:nvSpPr>
          <p:spPr>
            <a:xfrm>
              <a:off x="5575941" y="3906259"/>
              <a:ext cx="687003" cy="687003"/>
            </a:xfrm>
            <a:prstGeom prst="roundRect">
              <a:avLst/>
            </a:prstGeom>
            <a:gradFill>
              <a:gsLst>
                <a:gs pos="0">
                  <a:srgbClr val="517F40"/>
                </a:gs>
                <a:gs pos="100000">
                  <a:schemeClr val="accent6"/>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smtClean="0">
                  <a:solidFill>
                    <a:schemeClr val="bg1"/>
                  </a:solidFill>
                </a:rPr>
                <a:t>04</a:t>
              </a:r>
            </a:p>
          </p:txBody>
        </p:sp>
        <p:sp>
          <p:nvSpPr>
            <p:cNvPr id="33" name="TextBox 32"/>
            <p:cNvSpPr txBox="1"/>
            <p:nvPr/>
          </p:nvSpPr>
          <p:spPr>
            <a:xfrm>
              <a:off x="6262944" y="4193152"/>
              <a:ext cx="1229247" cy="400110"/>
            </a:xfrm>
            <a:prstGeom prst="rect">
              <a:avLst/>
            </a:prstGeom>
            <a:noFill/>
          </p:spPr>
          <p:txBody>
            <a:bodyPr wrap="none" rtlCol="0">
              <a:spAutoFit/>
            </a:bodyPr>
            <a:lstStyle/>
            <a:p>
              <a:r>
                <a:rPr lang="en-US" sz="2000" b="1" smtClean="0">
                  <a:solidFill>
                    <a:schemeClr val="tx1">
                      <a:lumMod val="65000"/>
                      <a:lumOff val="35000"/>
                    </a:schemeClr>
                  </a:solidFill>
                </a:rPr>
                <a:t>Illustrator</a:t>
              </a:r>
            </a:p>
          </p:txBody>
        </p:sp>
        <p:sp>
          <p:nvSpPr>
            <p:cNvPr id="34" name="Rectangle 33"/>
            <p:cNvSpPr/>
            <p:nvPr/>
          </p:nvSpPr>
          <p:spPr>
            <a:xfrm>
              <a:off x="5561428" y="4608086"/>
              <a:ext cx="2406915" cy="523220"/>
            </a:xfrm>
            <a:prstGeom prst="rect">
              <a:avLst/>
            </a:prstGeom>
          </p:spPr>
          <p:txBody>
            <a:bodyPr wrap="square">
              <a:spAutoFit/>
            </a:bodyPr>
            <a:lstStyle/>
            <a:p>
              <a:r>
                <a:rPr lang="en-GB" sz="1400">
                  <a:solidFill>
                    <a:schemeClr val="tx1">
                      <a:lumMod val="65000"/>
                      <a:lumOff val="35000"/>
                    </a:schemeClr>
                  </a:solidFill>
                </a:rPr>
                <a:t>Lorem ipsum dolor sit amet, consectetuer adipiscing </a:t>
              </a:r>
            </a:p>
          </p:txBody>
        </p:sp>
      </p:grpSp>
    </p:spTree>
  </p:cSld>
  <p:clrMapOvr>
    <a:masterClrMapping/>
  </p:clrMapOvr>
  <p:transition advTm="6661">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ppt_x</p:attrName>
                                        </p:attrNameLst>
                                      </p:cBhvr>
                                      <p:tavLst>
                                        <p:tav tm="0">
                                          <p:val>
                                            <p:strVal val="#ppt_x-#ppt_w*1.125000"/>
                                          </p:val>
                                        </p:tav>
                                        <p:tav tm="100000">
                                          <p:val>
                                            <p:strVal val="#ppt_x"/>
                                          </p:val>
                                        </p:tav>
                                      </p:tavLst>
                                    </p:anim>
                                    <p:animEffect transition="in" filter="wipe(right)">
                                      <p:cBhvr>
                                        <p:cTn id="8" dur="500"/>
                                        <p:tgtEl>
                                          <p:spTgt spid="15"/>
                                        </p:tgtEl>
                                      </p:cBhvr>
                                    </p:animEffect>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additive="base">
                                        <p:cTn id="12" dur="500" fill="hold"/>
                                        <p:tgtEl>
                                          <p:spTgt spid="36"/>
                                        </p:tgtEl>
                                        <p:attrNameLst>
                                          <p:attrName>ppt_x</p:attrName>
                                        </p:attrNameLst>
                                      </p:cBhvr>
                                      <p:tavLst>
                                        <p:tav tm="0">
                                          <p:val>
                                            <p:strVal val="#ppt_x"/>
                                          </p:val>
                                        </p:tav>
                                        <p:tav tm="100000">
                                          <p:val>
                                            <p:strVal val="#ppt_x"/>
                                          </p:val>
                                        </p:tav>
                                      </p:tavLst>
                                    </p:anim>
                                    <p:anim calcmode="lin" valueType="num">
                                      <p:cBhvr additive="base">
                                        <p:cTn id="13" dur="500" fill="hold"/>
                                        <p:tgtEl>
                                          <p:spTgt spid="36"/>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35"/>
                                        </p:tgtEl>
                                        <p:attrNameLst>
                                          <p:attrName>style.visibility</p:attrName>
                                        </p:attrNameLst>
                                      </p:cBhvr>
                                      <p:to>
                                        <p:strVal val="visible"/>
                                      </p:to>
                                    </p:set>
                                    <p:anim calcmode="lin" valueType="num">
                                      <p:cBhvr additive="base">
                                        <p:cTn id="17" dur="500" fill="hold"/>
                                        <p:tgtEl>
                                          <p:spTgt spid="35"/>
                                        </p:tgtEl>
                                        <p:attrNameLst>
                                          <p:attrName>ppt_x</p:attrName>
                                        </p:attrNameLst>
                                      </p:cBhvr>
                                      <p:tavLst>
                                        <p:tav tm="0">
                                          <p:val>
                                            <p:strVal val="#ppt_x"/>
                                          </p:val>
                                        </p:tav>
                                        <p:tav tm="100000">
                                          <p:val>
                                            <p:strVal val="#ppt_x"/>
                                          </p:val>
                                        </p:tav>
                                      </p:tavLst>
                                    </p:anim>
                                    <p:anim calcmode="lin" valueType="num">
                                      <p:cBhvr additive="base">
                                        <p:cTn id="18" dur="500" fill="hold"/>
                                        <p:tgtEl>
                                          <p:spTgt spid="35"/>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500"/>
                                        <p:tgtEl>
                                          <p:spTgt spid="13"/>
                                        </p:tgtEl>
                                      </p:cBhvr>
                                    </p:animEffect>
                                  </p:childTnLst>
                                </p:cTn>
                              </p:par>
                            </p:childTnLst>
                          </p:cTn>
                        </p:par>
                        <p:par>
                          <p:cTn id="32" fill="hold">
                            <p:stCondLst>
                              <p:cond delay="3000"/>
                            </p:stCondLst>
                            <p:childTnLst>
                              <p:par>
                                <p:cTn id="33" presetID="10" presetClass="entr" presetSubtype="0" fill="hold"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par>
                          <p:cTn id="40" fill="hold">
                            <p:stCondLst>
                              <p:cond delay="4000"/>
                            </p:stCondLst>
                            <p:childTnLst>
                              <p:par>
                                <p:cTn id="41" presetID="10" presetClass="entr" presetSubtype="0" fill="hold"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500"/>
                                        <p:tgtEl>
                                          <p:spTgt spid="19"/>
                                        </p:tgtEl>
                                      </p:cBhvr>
                                    </p:animEffect>
                                  </p:childTnLst>
                                </p:cTn>
                              </p:par>
                            </p:childTnLst>
                          </p:cTn>
                        </p:par>
                        <p:par>
                          <p:cTn id="44" fill="hold">
                            <p:stCondLst>
                              <p:cond delay="4500"/>
                            </p:stCondLst>
                            <p:childTnLst>
                              <p:par>
                                <p:cTn id="45" presetID="10" presetClass="entr" presetSubtype="0" fill="hold"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500"/>
                                        <p:tgtEl>
                                          <p:spTgt spid="23"/>
                                        </p:tgtEl>
                                      </p:cBhvr>
                                    </p:animEffect>
                                  </p:childTnLst>
                                </p:cTn>
                              </p:par>
                            </p:childTnLst>
                          </p:cTn>
                        </p:par>
                        <p:par>
                          <p:cTn id="48" fill="hold">
                            <p:stCondLst>
                              <p:cond delay="5000"/>
                            </p:stCondLst>
                            <p:childTnLst>
                              <p:par>
                                <p:cTn id="49" presetID="10" presetClass="entr" presetSubtype="0" fill="hold"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500"/>
                                        <p:tgtEl>
                                          <p:spTgt spid="27"/>
                                        </p:tgtEl>
                                      </p:cBhvr>
                                    </p:animEffect>
                                  </p:childTnLst>
                                </p:cTn>
                              </p:par>
                            </p:childTnLst>
                          </p:cTn>
                        </p:par>
                        <p:par>
                          <p:cTn id="52" fill="hold">
                            <p:stCondLst>
                              <p:cond delay="5500"/>
                            </p:stCondLst>
                            <p:childTnLst>
                              <p:par>
                                <p:cTn id="53" presetID="10" presetClass="entr" presetSubtype="0" fill="hold"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3" grpId="0"/>
      <p:bldP spid="14"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180847" y="481776"/>
            <a:ext cx="3027680" cy="518160"/>
          </a:xfrm>
          <a:prstGeom prst="rect">
            <a:avLst/>
          </a:prstGeom>
          <a:noFill/>
        </p:spPr>
        <p:txBody>
          <a:bodyPr wrap="none" rtlCol="0">
            <a:spAutoFit/>
          </a:bodyPr>
          <a:lstStyle/>
          <a:p>
            <a:pPr algn="l"/>
            <a:r>
              <a:rPr lang="en-US" sz="2800" smtClean="0">
                <a:solidFill>
                  <a:schemeClr val="bg1">
                    <a:lumMod val="50000"/>
                  </a:schemeClr>
                </a:solidFill>
                <a:latin typeface="黑体" panose="02010600030101010101" charset="-122"/>
                <a:ea typeface="黑体" panose="02010600030101010101" charset="-122"/>
              </a:rPr>
              <a:t>单击此处添加标题</a:t>
            </a:r>
          </a:p>
        </p:txBody>
      </p:sp>
      <p:sp>
        <p:nvSpPr>
          <p:cNvPr id="4" name="Oval 65"/>
          <p:cNvSpPr>
            <a:spLocks noChangeArrowheads="1"/>
          </p:cNvSpPr>
          <p:nvPr/>
        </p:nvSpPr>
        <p:spPr bwMode="auto">
          <a:xfrm rot="3919557" flipV="1">
            <a:off x="7753614" y="5106292"/>
            <a:ext cx="1449514" cy="86744"/>
          </a:xfrm>
          <a:prstGeom prst="ellipse">
            <a:avLst/>
          </a:prstGeom>
          <a:gradFill rotWithShape="1">
            <a:gsLst>
              <a:gs pos="0">
                <a:sysClr val="windowText" lastClr="000000">
                  <a:lumMod val="75000"/>
                  <a:lumOff val="25000"/>
                  <a:alpha val="45000"/>
                </a:sysClr>
              </a:gs>
              <a:gs pos="100000">
                <a:srgbClr val="EEECE1">
                  <a:alpha val="0"/>
                </a:srgbClr>
              </a:gs>
            </a:gsLst>
            <a:path path="shape">
              <a:fillToRect l="50000" t="50000" r="50000" b="50000"/>
            </a:path>
          </a:gradFill>
          <a:ln w="9525">
            <a:noFill/>
            <a:rou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5" name="Oval 65"/>
          <p:cNvSpPr>
            <a:spLocks noChangeArrowheads="1"/>
          </p:cNvSpPr>
          <p:nvPr/>
        </p:nvSpPr>
        <p:spPr bwMode="auto">
          <a:xfrm rot="3919557" flipV="1">
            <a:off x="7749966" y="2927850"/>
            <a:ext cx="1477127" cy="117383"/>
          </a:xfrm>
          <a:prstGeom prst="ellipse">
            <a:avLst/>
          </a:prstGeom>
          <a:gradFill rotWithShape="1">
            <a:gsLst>
              <a:gs pos="0">
                <a:sysClr val="windowText" lastClr="000000">
                  <a:lumMod val="75000"/>
                  <a:lumOff val="25000"/>
                  <a:alpha val="45000"/>
                </a:sysClr>
              </a:gs>
              <a:gs pos="100000">
                <a:srgbClr val="EEECE1">
                  <a:alpha val="0"/>
                </a:srgbClr>
              </a:gs>
            </a:gsLst>
            <a:path path="shape">
              <a:fillToRect l="50000" t="50000" r="50000" b="50000"/>
            </a:path>
          </a:gradFill>
          <a:ln w="9525">
            <a:noFill/>
            <a:rou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6" name="Oval 65"/>
          <p:cNvSpPr>
            <a:spLocks noChangeArrowheads="1"/>
          </p:cNvSpPr>
          <p:nvPr/>
        </p:nvSpPr>
        <p:spPr bwMode="auto">
          <a:xfrm rot="6704210" flipV="1">
            <a:off x="2963394" y="4007728"/>
            <a:ext cx="1449514" cy="86744"/>
          </a:xfrm>
          <a:prstGeom prst="ellipse">
            <a:avLst/>
          </a:prstGeom>
          <a:gradFill rotWithShape="1">
            <a:gsLst>
              <a:gs pos="0">
                <a:sysClr val="windowText" lastClr="000000">
                  <a:lumMod val="75000"/>
                  <a:lumOff val="25000"/>
                  <a:alpha val="45000"/>
                </a:sysClr>
              </a:gs>
              <a:gs pos="100000">
                <a:srgbClr val="EEECE1">
                  <a:alpha val="0"/>
                </a:srgbClr>
              </a:gs>
            </a:gsLst>
            <a:path path="shape">
              <a:fillToRect l="50000" t="50000" r="50000" b="50000"/>
            </a:path>
          </a:gradFill>
          <a:ln w="9525">
            <a:noFill/>
            <a:rou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7" name="Oval 65"/>
          <p:cNvSpPr>
            <a:spLocks noChangeArrowheads="1"/>
          </p:cNvSpPr>
          <p:nvPr/>
        </p:nvSpPr>
        <p:spPr bwMode="auto">
          <a:xfrm rot="6704210" flipV="1">
            <a:off x="3012067" y="1634339"/>
            <a:ext cx="1449514" cy="86744"/>
          </a:xfrm>
          <a:prstGeom prst="ellipse">
            <a:avLst/>
          </a:prstGeom>
          <a:gradFill rotWithShape="1">
            <a:gsLst>
              <a:gs pos="0">
                <a:sysClr val="windowText" lastClr="000000">
                  <a:lumMod val="75000"/>
                  <a:lumOff val="25000"/>
                  <a:alpha val="45000"/>
                </a:sysClr>
              </a:gs>
              <a:gs pos="100000">
                <a:srgbClr val="EEECE1">
                  <a:alpha val="0"/>
                </a:srgbClr>
              </a:gs>
            </a:gsLst>
            <a:path path="shape">
              <a:fillToRect l="50000" t="50000" r="50000" b="50000"/>
            </a:path>
          </a:gradFill>
          <a:ln w="9525">
            <a:noFill/>
            <a:rou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grpSp>
        <p:nvGrpSpPr>
          <p:cNvPr id="60" name="Group 59"/>
          <p:cNvGrpSpPr/>
          <p:nvPr/>
        </p:nvGrpSpPr>
        <p:grpSpPr>
          <a:xfrm>
            <a:off x="3692138" y="1296832"/>
            <a:ext cx="2900054" cy="1831280"/>
            <a:chOff x="3692138" y="1296832"/>
            <a:chExt cx="2900054" cy="1831280"/>
          </a:xfrm>
        </p:grpSpPr>
        <p:grpSp>
          <p:nvGrpSpPr>
            <p:cNvPr id="12" name="组合 11"/>
            <p:cNvGrpSpPr/>
            <p:nvPr/>
          </p:nvGrpSpPr>
          <p:grpSpPr>
            <a:xfrm>
              <a:off x="3692138" y="1296832"/>
              <a:ext cx="2900054" cy="1607593"/>
              <a:chOff x="1911530" y="953559"/>
              <a:chExt cx="3119607" cy="1729299"/>
            </a:xfrm>
          </p:grpSpPr>
          <p:sp>
            <p:nvSpPr>
              <p:cNvPr id="13" name="圆角矩形 5"/>
              <p:cNvSpPr/>
              <p:nvPr/>
            </p:nvSpPr>
            <p:spPr>
              <a:xfrm rot="1404342" flipH="1">
                <a:off x="1911530" y="1666168"/>
                <a:ext cx="3119607" cy="1016690"/>
              </a:xfrm>
              <a:custGeom>
                <a:avLst/>
                <a:gdLst/>
                <a:ahLst/>
                <a:cxnLst/>
                <a:rect l="l" t="t" r="r" b="b"/>
                <a:pathLst>
                  <a:path w="6079847" h="1981442">
                    <a:moveTo>
                      <a:pt x="990721" y="0"/>
                    </a:moveTo>
                    <a:cubicBezTo>
                      <a:pt x="1271960" y="0"/>
                      <a:pt x="1525829" y="117186"/>
                      <a:pt x="1704855" y="306645"/>
                    </a:cubicBezTo>
                    <a:lnTo>
                      <a:pt x="5582182" y="306645"/>
                    </a:lnTo>
                    <a:cubicBezTo>
                      <a:pt x="5857035" y="306645"/>
                      <a:pt x="6079847" y="529457"/>
                      <a:pt x="6079847" y="804310"/>
                    </a:cubicBezTo>
                    <a:lnTo>
                      <a:pt x="6079847" y="1177132"/>
                    </a:lnTo>
                    <a:cubicBezTo>
                      <a:pt x="6079847" y="1451985"/>
                      <a:pt x="5857035" y="1674797"/>
                      <a:pt x="5582182" y="1674797"/>
                    </a:cubicBezTo>
                    <a:lnTo>
                      <a:pt x="1704855" y="1674797"/>
                    </a:lnTo>
                    <a:cubicBezTo>
                      <a:pt x="1525829" y="1864256"/>
                      <a:pt x="1271960" y="1981442"/>
                      <a:pt x="990721" y="1981442"/>
                    </a:cubicBezTo>
                    <a:cubicBezTo>
                      <a:pt x="443561" y="1981442"/>
                      <a:pt x="0" y="1537881"/>
                      <a:pt x="0" y="990721"/>
                    </a:cubicBezTo>
                    <a:cubicBezTo>
                      <a:pt x="0" y="443561"/>
                      <a:pt x="443561" y="0"/>
                      <a:pt x="990721" y="0"/>
                    </a:cubicBezTo>
                    <a:close/>
                  </a:path>
                </a:pathLst>
              </a:custGeom>
              <a:gradFill>
                <a:gsLst>
                  <a:gs pos="0">
                    <a:srgbClr val="517F40"/>
                  </a:gs>
                  <a:gs pos="100000">
                    <a:schemeClr val="accent6"/>
                  </a:gs>
                </a:gsLst>
                <a:lin ang="16200000" scaled="0"/>
              </a:gradFill>
              <a:ln w="76200">
                <a:solidFill>
                  <a:schemeClr val="bg1"/>
                </a:solidFill>
              </a:ln>
              <a:effectLst>
                <a:outerShdw blurRad="88900" sx="103000" sy="103000" algn="ctr" rotWithShape="0">
                  <a:prstClr val="black">
                    <a:alpha val="7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Oval 65"/>
              <p:cNvSpPr>
                <a:spLocks noChangeArrowheads="1"/>
              </p:cNvSpPr>
              <p:nvPr/>
            </p:nvSpPr>
            <p:spPr bwMode="auto">
              <a:xfrm rot="17604342" flipH="1">
                <a:off x="1825226" y="1700014"/>
                <a:ext cx="1110896" cy="79109"/>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2" name="矩形 1"/>
              <p:cNvSpPr/>
              <p:nvPr/>
            </p:nvSpPr>
            <p:spPr>
              <a:xfrm rot="1404342" flipH="1">
                <a:off x="1913987" y="953559"/>
                <a:ext cx="501272" cy="1330119"/>
              </a:xfrm>
              <a:prstGeom prst="rect">
                <a:avLst/>
              </a:prstGeom>
              <a:solidFill>
                <a:schemeClr val="bg1">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TextBox 23"/>
            <p:cNvSpPr txBox="1"/>
            <p:nvPr/>
          </p:nvSpPr>
          <p:spPr>
            <a:xfrm flipH="1">
              <a:off x="5661715" y="2584493"/>
              <a:ext cx="736342" cy="54361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800" b="1" i="0" u="none" strike="noStrike" kern="0" cap="none" spc="0" normalizeH="0" baseline="0" noProof="0" dirty="0" smtClean="0">
                  <a:ln>
                    <a:noFill/>
                  </a:ln>
                  <a:solidFill>
                    <a:sysClr val="window" lastClr="FFFFFF"/>
                  </a:solidFill>
                  <a:uLnTx/>
                  <a:uFillTx/>
                  <a:ea typeface="微软雅黑" panose="020B0503020204020204" charset="-122"/>
                  <a:cs typeface="Arial" panose="020B0604020202020204" pitchFamily="34" charset="0"/>
                </a:rPr>
                <a:t>01</a:t>
              </a:r>
              <a:endParaRPr kumimoji="0" lang="zh-CN" altLang="en-US" sz="2800" b="1" i="0" u="none" strike="noStrike" kern="0" cap="none" spc="0" normalizeH="0" baseline="0" noProof="0" dirty="0">
                <a:ln>
                  <a:noFill/>
                </a:ln>
                <a:solidFill>
                  <a:sysClr val="window" lastClr="FFFFFF"/>
                </a:solidFill>
                <a:uLnTx/>
                <a:uFillTx/>
                <a:ea typeface="微软雅黑" panose="020B0503020204020204" charset="-122"/>
                <a:cs typeface="Arial" panose="020B0604020202020204" pitchFamily="34" charset="0"/>
              </a:endParaRPr>
            </a:p>
          </p:txBody>
        </p:sp>
        <p:sp>
          <p:nvSpPr>
            <p:cNvPr id="28" name="TextBox 27"/>
            <p:cNvSpPr txBox="1"/>
            <p:nvPr/>
          </p:nvSpPr>
          <p:spPr>
            <a:xfrm rot="1400952">
              <a:off x="4289576" y="2146649"/>
              <a:ext cx="1341739"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000" b="1" i="0" u="none" strike="noStrike" kern="0" cap="none" spc="0" normalizeH="0" baseline="0" noProof="0" smtClean="0">
                  <a:ln>
                    <a:noFill/>
                  </a:ln>
                  <a:solidFill>
                    <a:schemeClr val="bg1"/>
                  </a:solidFill>
                  <a:effectLst>
                    <a:outerShdw blurRad="50800" dist="38100" dir="5400000" algn="t" rotWithShape="0">
                      <a:prstClr val="black">
                        <a:alpha val="40000"/>
                      </a:prstClr>
                    </a:outerShdw>
                  </a:effectLst>
                  <a:uLnTx/>
                  <a:uFillTx/>
                  <a:ea typeface="微软雅黑" panose="020B0503020204020204" charset="-122"/>
                </a:rPr>
                <a:t>Music</a:t>
              </a:r>
              <a:endParaRPr kumimoji="0" lang="zh-CN" altLang="en-US" sz="2000" b="1" i="0" u="none" strike="noStrike" kern="0" cap="none" spc="0" normalizeH="0" baseline="0" noProof="0" dirty="0">
                <a:ln>
                  <a:noFill/>
                </a:ln>
                <a:solidFill>
                  <a:schemeClr val="bg1"/>
                </a:solidFill>
                <a:effectLst>
                  <a:outerShdw blurRad="50800" dist="38100" dir="5400000" algn="t" rotWithShape="0">
                    <a:prstClr val="black">
                      <a:alpha val="40000"/>
                    </a:prstClr>
                  </a:outerShdw>
                </a:effectLst>
                <a:uLnTx/>
                <a:uFillTx/>
                <a:ea typeface="微软雅黑" panose="020B0503020204020204" charset="-122"/>
              </a:endParaRPr>
            </a:p>
          </p:txBody>
        </p:sp>
      </p:grpSp>
      <p:grpSp>
        <p:nvGrpSpPr>
          <p:cNvPr id="62" name="Group 61"/>
          <p:cNvGrpSpPr/>
          <p:nvPr/>
        </p:nvGrpSpPr>
        <p:grpSpPr>
          <a:xfrm>
            <a:off x="3652266" y="3548332"/>
            <a:ext cx="2900054" cy="1831999"/>
            <a:chOff x="3652266" y="3548332"/>
            <a:chExt cx="2900054" cy="1831999"/>
          </a:xfrm>
        </p:grpSpPr>
        <p:grpSp>
          <p:nvGrpSpPr>
            <p:cNvPr id="16" name="组合 15"/>
            <p:cNvGrpSpPr/>
            <p:nvPr/>
          </p:nvGrpSpPr>
          <p:grpSpPr>
            <a:xfrm>
              <a:off x="3652266" y="3548332"/>
              <a:ext cx="2900054" cy="1607593"/>
              <a:chOff x="1868640" y="3230325"/>
              <a:chExt cx="3119607" cy="1729299"/>
            </a:xfrm>
          </p:grpSpPr>
          <p:sp>
            <p:nvSpPr>
              <p:cNvPr id="17" name="圆角矩形 5"/>
              <p:cNvSpPr/>
              <p:nvPr/>
            </p:nvSpPr>
            <p:spPr>
              <a:xfrm rot="1404342" flipH="1">
                <a:off x="1868640" y="3942934"/>
                <a:ext cx="3119607" cy="1016690"/>
              </a:xfrm>
              <a:custGeom>
                <a:avLst/>
                <a:gdLst/>
                <a:ahLst/>
                <a:cxnLst/>
                <a:rect l="l" t="t" r="r" b="b"/>
                <a:pathLst>
                  <a:path w="6079847" h="1981442">
                    <a:moveTo>
                      <a:pt x="990721" y="0"/>
                    </a:moveTo>
                    <a:cubicBezTo>
                      <a:pt x="1271960" y="0"/>
                      <a:pt x="1525829" y="117186"/>
                      <a:pt x="1704855" y="306645"/>
                    </a:cubicBezTo>
                    <a:lnTo>
                      <a:pt x="5582182" y="306645"/>
                    </a:lnTo>
                    <a:cubicBezTo>
                      <a:pt x="5857035" y="306645"/>
                      <a:pt x="6079847" y="529457"/>
                      <a:pt x="6079847" y="804310"/>
                    </a:cubicBezTo>
                    <a:lnTo>
                      <a:pt x="6079847" y="1177132"/>
                    </a:lnTo>
                    <a:cubicBezTo>
                      <a:pt x="6079847" y="1451985"/>
                      <a:pt x="5857035" y="1674797"/>
                      <a:pt x="5582182" y="1674797"/>
                    </a:cubicBezTo>
                    <a:lnTo>
                      <a:pt x="1704855" y="1674797"/>
                    </a:lnTo>
                    <a:cubicBezTo>
                      <a:pt x="1525829" y="1864256"/>
                      <a:pt x="1271960" y="1981442"/>
                      <a:pt x="990721" y="1981442"/>
                    </a:cubicBezTo>
                    <a:cubicBezTo>
                      <a:pt x="443561" y="1981442"/>
                      <a:pt x="0" y="1537881"/>
                      <a:pt x="0" y="990721"/>
                    </a:cubicBezTo>
                    <a:cubicBezTo>
                      <a:pt x="0" y="443561"/>
                      <a:pt x="443561" y="0"/>
                      <a:pt x="990721" y="0"/>
                    </a:cubicBezTo>
                    <a:close/>
                  </a:path>
                </a:pathLst>
              </a:custGeom>
              <a:gradFill>
                <a:gsLst>
                  <a:gs pos="0">
                    <a:srgbClr val="517F40"/>
                  </a:gs>
                  <a:gs pos="100000">
                    <a:schemeClr val="accent6"/>
                  </a:gs>
                </a:gsLst>
                <a:lin ang="16200000" scaled="0"/>
              </a:gradFill>
              <a:ln w="76200">
                <a:solidFill>
                  <a:schemeClr val="bg1"/>
                </a:solidFill>
              </a:ln>
              <a:effectLst>
                <a:outerShdw blurRad="88900" sx="103000" sy="103000" algn="ctr" rotWithShape="0">
                  <a:prstClr val="black">
                    <a:alpha val="7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Oval 65"/>
              <p:cNvSpPr>
                <a:spLocks noChangeArrowheads="1"/>
              </p:cNvSpPr>
              <p:nvPr/>
            </p:nvSpPr>
            <p:spPr bwMode="auto">
              <a:xfrm rot="17604342" flipH="1">
                <a:off x="1820709" y="3907717"/>
                <a:ext cx="1110896" cy="79109"/>
              </a:xfrm>
              <a:prstGeom prst="ellipse">
                <a:avLst/>
              </a:prstGeom>
              <a:gradFill rotWithShape="1">
                <a:gsLst>
                  <a:gs pos="0">
                    <a:sysClr val="windowText" lastClr="000000">
                      <a:lumMod val="75000"/>
                      <a:lumOff val="25000"/>
                      <a:alpha val="76000"/>
                    </a:sysClr>
                  </a:gs>
                  <a:gs pos="100000">
                    <a:srgbClr val="EEECE1">
                      <a:alpha val="0"/>
                    </a:srgbClr>
                  </a:gs>
                </a:gsLst>
                <a:path path="shape">
                  <a:fillToRect l="50000" t="50000" r="50000" b="50000"/>
                </a:path>
              </a:gradFill>
              <a:ln w="9525">
                <a:noFill/>
                <a:rou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19" name="矩形 18"/>
              <p:cNvSpPr/>
              <p:nvPr/>
            </p:nvSpPr>
            <p:spPr>
              <a:xfrm rot="1404342" flipH="1">
                <a:off x="1871097" y="3230325"/>
                <a:ext cx="501272" cy="1330119"/>
              </a:xfrm>
              <a:prstGeom prst="rect">
                <a:avLst/>
              </a:prstGeom>
              <a:solidFill>
                <a:schemeClr val="bg1">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TextBox 25"/>
            <p:cNvSpPr txBox="1"/>
            <p:nvPr/>
          </p:nvSpPr>
          <p:spPr>
            <a:xfrm flipH="1">
              <a:off x="5644575" y="4836712"/>
              <a:ext cx="736342" cy="54361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800" b="1" i="0" u="none" strike="noStrike" kern="0" cap="none" spc="0" normalizeH="0" baseline="0" noProof="0" dirty="0" smtClean="0">
                  <a:ln>
                    <a:noFill/>
                  </a:ln>
                  <a:solidFill>
                    <a:sysClr val="window" lastClr="FFFFFF"/>
                  </a:solidFill>
                  <a:uLnTx/>
                  <a:uFillTx/>
                  <a:ea typeface="微软雅黑" panose="020B0503020204020204" charset="-122"/>
                  <a:cs typeface="Arial" panose="020B0604020202020204" pitchFamily="34" charset="0"/>
                </a:rPr>
                <a:t>03</a:t>
              </a:r>
              <a:endParaRPr kumimoji="0" lang="zh-CN" altLang="en-US" sz="2800" b="1" i="0" u="none" strike="noStrike" kern="0" cap="none" spc="0" normalizeH="0" baseline="0" noProof="0" dirty="0">
                <a:ln>
                  <a:noFill/>
                </a:ln>
                <a:solidFill>
                  <a:sysClr val="window" lastClr="FFFFFF"/>
                </a:solidFill>
                <a:uLnTx/>
                <a:uFillTx/>
                <a:ea typeface="微软雅黑" panose="020B0503020204020204" charset="-122"/>
                <a:cs typeface="Arial" panose="020B0604020202020204" pitchFamily="34" charset="0"/>
              </a:endParaRPr>
            </a:p>
          </p:txBody>
        </p:sp>
        <p:sp>
          <p:nvSpPr>
            <p:cNvPr id="29" name="TextBox 28"/>
            <p:cNvSpPr txBox="1"/>
            <p:nvPr/>
          </p:nvSpPr>
          <p:spPr>
            <a:xfrm rot="1400952">
              <a:off x="4336278" y="4438185"/>
              <a:ext cx="1341739"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000" b="1" i="0" u="none" strike="noStrike" kern="0" cap="none" spc="0" normalizeH="0" baseline="0" noProof="0" smtClean="0">
                  <a:ln>
                    <a:noFill/>
                  </a:ln>
                  <a:solidFill>
                    <a:schemeClr val="bg1"/>
                  </a:solidFill>
                  <a:effectLst>
                    <a:outerShdw blurRad="50800" dist="38100" dir="5400000" algn="t" rotWithShape="0">
                      <a:prstClr val="black">
                        <a:alpha val="40000"/>
                      </a:prstClr>
                    </a:outerShdw>
                  </a:effectLst>
                  <a:uLnTx/>
                  <a:uFillTx/>
                  <a:ea typeface="微软雅黑" panose="020B0503020204020204" charset="-122"/>
                </a:rPr>
                <a:t>Analysis</a:t>
              </a:r>
              <a:endParaRPr kumimoji="0" lang="zh-CN" altLang="en-US" sz="2000" b="1" i="0" u="none" strike="noStrike" kern="0" cap="none" spc="0" normalizeH="0" baseline="0" noProof="0" dirty="0">
                <a:ln>
                  <a:noFill/>
                </a:ln>
                <a:solidFill>
                  <a:schemeClr val="bg1"/>
                </a:solidFill>
                <a:effectLst>
                  <a:outerShdw blurRad="50800" dist="38100" dir="5400000" algn="t" rotWithShape="0">
                    <a:prstClr val="black">
                      <a:alpha val="40000"/>
                    </a:prstClr>
                  </a:outerShdw>
                </a:effectLst>
                <a:uLnTx/>
                <a:uFillTx/>
                <a:ea typeface="微软雅黑" panose="020B0503020204020204" charset="-122"/>
              </a:endParaRPr>
            </a:p>
          </p:txBody>
        </p:sp>
      </p:grpSp>
      <p:grpSp>
        <p:nvGrpSpPr>
          <p:cNvPr id="61" name="Group 60"/>
          <p:cNvGrpSpPr/>
          <p:nvPr/>
        </p:nvGrpSpPr>
        <p:grpSpPr>
          <a:xfrm>
            <a:off x="5598526" y="2429221"/>
            <a:ext cx="2900054" cy="1831897"/>
            <a:chOff x="5598526" y="2429221"/>
            <a:chExt cx="2900054" cy="1831897"/>
          </a:xfrm>
        </p:grpSpPr>
        <p:grpSp>
          <p:nvGrpSpPr>
            <p:cNvPr id="8" name="组合 7"/>
            <p:cNvGrpSpPr/>
            <p:nvPr/>
          </p:nvGrpSpPr>
          <p:grpSpPr>
            <a:xfrm>
              <a:off x="5598526" y="2429221"/>
              <a:ext cx="2900054" cy="1607593"/>
              <a:chOff x="3962245" y="2130368"/>
              <a:chExt cx="3119607" cy="1729299"/>
            </a:xfrm>
          </p:grpSpPr>
          <p:sp>
            <p:nvSpPr>
              <p:cNvPr id="9" name="圆角矩形 5"/>
              <p:cNvSpPr/>
              <p:nvPr/>
            </p:nvSpPr>
            <p:spPr>
              <a:xfrm rot="20195658">
                <a:off x="3962245" y="2842977"/>
                <a:ext cx="3119607" cy="1016690"/>
              </a:xfrm>
              <a:custGeom>
                <a:avLst/>
                <a:gdLst/>
                <a:ahLst/>
                <a:cxnLst/>
                <a:rect l="l" t="t" r="r" b="b"/>
                <a:pathLst>
                  <a:path w="6079847" h="1981442">
                    <a:moveTo>
                      <a:pt x="990721" y="0"/>
                    </a:moveTo>
                    <a:cubicBezTo>
                      <a:pt x="1271960" y="0"/>
                      <a:pt x="1525829" y="117186"/>
                      <a:pt x="1704855" y="306645"/>
                    </a:cubicBezTo>
                    <a:lnTo>
                      <a:pt x="5582182" y="306645"/>
                    </a:lnTo>
                    <a:cubicBezTo>
                      <a:pt x="5857035" y="306645"/>
                      <a:pt x="6079847" y="529457"/>
                      <a:pt x="6079847" y="804310"/>
                    </a:cubicBezTo>
                    <a:lnTo>
                      <a:pt x="6079847" y="1177132"/>
                    </a:lnTo>
                    <a:cubicBezTo>
                      <a:pt x="6079847" y="1451985"/>
                      <a:pt x="5857035" y="1674797"/>
                      <a:pt x="5582182" y="1674797"/>
                    </a:cubicBezTo>
                    <a:lnTo>
                      <a:pt x="1704855" y="1674797"/>
                    </a:lnTo>
                    <a:cubicBezTo>
                      <a:pt x="1525829" y="1864256"/>
                      <a:pt x="1271960" y="1981442"/>
                      <a:pt x="990721" y="1981442"/>
                    </a:cubicBezTo>
                    <a:cubicBezTo>
                      <a:pt x="443561" y="1981442"/>
                      <a:pt x="0" y="1537881"/>
                      <a:pt x="0" y="990721"/>
                    </a:cubicBezTo>
                    <a:cubicBezTo>
                      <a:pt x="0" y="443561"/>
                      <a:pt x="443561" y="0"/>
                      <a:pt x="990721" y="0"/>
                    </a:cubicBezTo>
                    <a:close/>
                  </a:path>
                </a:pathLst>
              </a:custGeom>
              <a:gradFill>
                <a:gsLst>
                  <a:gs pos="0">
                    <a:srgbClr val="517F40"/>
                  </a:gs>
                  <a:gs pos="100000">
                    <a:schemeClr val="accent6"/>
                  </a:gs>
                </a:gsLst>
                <a:lin ang="16200000" scaled="0"/>
              </a:gradFill>
              <a:ln w="76200">
                <a:solidFill>
                  <a:schemeClr val="bg1"/>
                </a:solidFill>
              </a:ln>
              <a:effectLst>
                <a:outerShdw blurRad="63500" sx="103000" sy="103000" algn="ctr" rotWithShape="0">
                  <a:prstClr val="black">
                    <a:alpha val="7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Oval 65"/>
              <p:cNvSpPr>
                <a:spLocks noChangeArrowheads="1"/>
              </p:cNvSpPr>
              <p:nvPr/>
            </p:nvSpPr>
            <p:spPr bwMode="auto">
              <a:xfrm rot="3995658">
                <a:off x="6029132" y="2807760"/>
                <a:ext cx="1110895" cy="79109"/>
              </a:xfrm>
              <a:prstGeom prst="ellipse">
                <a:avLst/>
              </a:prstGeom>
              <a:gradFill rotWithShape="1">
                <a:gsLst>
                  <a:gs pos="0">
                    <a:srgbClr val="545454"/>
                  </a:gs>
                  <a:gs pos="100000">
                    <a:srgbClr val="EEECE1">
                      <a:alpha val="0"/>
                    </a:srgbClr>
                  </a:gs>
                </a:gsLst>
                <a:path path="shape">
                  <a:fillToRect l="50000" t="50000" r="50000" b="50000"/>
                </a:path>
              </a:gradFill>
              <a:ln w="9525">
                <a:noFill/>
                <a:rou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11" name="矩形 10"/>
              <p:cNvSpPr/>
              <p:nvPr/>
            </p:nvSpPr>
            <p:spPr>
              <a:xfrm rot="20195658">
                <a:off x="6578122" y="2130368"/>
                <a:ext cx="501272" cy="1330119"/>
              </a:xfrm>
              <a:prstGeom prst="rect">
                <a:avLst/>
              </a:prstGeom>
              <a:solidFill>
                <a:schemeClr val="bg1">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TextBox 24"/>
            <p:cNvSpPr txBox="1"/>
            <p:nvPr/>
          </p:nvSpPr>
          <p:spPr>
            <a:xfrm flipH="1">
              <a:off x="5752004" y="3717499"/>
              <a:ext cx="736342" cy="54361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800" b="1" i="0" u="none" strike="noStrike" kern="0" cap="none" spc="0" normalizeH="0" baseline="0" noProof="0" dirty="0" smtClean="0">
                  <a:ln>
                    <a:noFill/>
                  </a:ln>
                  <a:solidFill>
                    <a:sysClr val="window" lastClr="FFFFFF"/>
                  </a:solidFill>
                  <a:uLnTx/>
                  <a:uFillTx/>
                  <a:ea typeface="微软雅黑" panose="020B0503020204020204" charset="-122"/>
                  <a:cs typeface="Arial" panose="020B0604020202020204" pitchFamily="34" charset="0"/>
                </a:rPr>
                <a:t>02</a:t>
              </a:r>
              <a:endParaRPr kumimoji="0" lang="zh-CN" altLang="en-US" sz="2800" b="1" i="0" u="none" strike="noStrike" kern="0" cap="none" spc="0" normalizeH="0" baseline="0" noProof="0" dirty="0">
                <a:ln>
                  <a:noFill/>
                </a:ln>
                <a:solidFill>
                  <a:sysClr val="window" lastClr="FFFFFF"/>
                </a:solidFill>
                <a:uLnTx/>
                <a:uFillTx/>
                <a:ea typeface="微软雅黑" panose="020B0503020204020204" charset="-122"/>
                <a:cs typeface="Arial" panose="020B0604020202020204" pitchFamily="34" charset="0"/>
              </a:endParaRPr>
            </a:p>
          </p:txBody>
        </p:sp>
        <p:sp>
          <p:nvSpPr>
            <p:cNvPr id="30" name="TextBox 29"/>
            <p:cNvSpPr txBox="1"/>
            <p:nvPr/>
          </p:nvSpPr>
          <p:spPr>
            <a:xfrm rot="20152352">
              <a:off x="6454232" y="3180079"/>
              <a:ext cx="1341739" cy="70788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000" b="1" i="0" u="none" strike="noStrike" kern="0" cap="none" spc="0" normalizeH="0" baseline="0" noProof="0" smtClean="0">
                  <a:ln>
                    <a:noFill/>
                  </a:ln>
                  <a:solidFill>
                    <a:schemeClr val="bg1"/>
                  </a:solidFill>
                  <a:effectLst>
                    <a:outerShdw blurRad="50800" dist="38100" dir="5400000" algn="t" rotWithShape="0">
                      <a:prstClr val="black">
                        <a:alpha val="40000"/>
                      </a:prstClr>
                    </a:outerShdw>
                  </a:effectLst>
                  <a:uLnTx/>
                  <a:uFillTx/>
                  <a:ea typeface="微软雅黑" panose="020B0503020204020204" charset="-122"/>
                </a:rPr>
                <a:t>Social</a:t>
              </a:r>
              <a:r>
                <a:rPr kumimoji="0" lang="en-US" altLang="zh-CN" sz="2000" b="1" i="0" u="none" strike="noStrike" kern="0" cap="none" spc="0" normalizeH="0" noProof="0" smtClean="0">
                  <a:ln>
                    <a:noFill/>
                  </a:ln>
                  <a:solidFill>
                    <a:schemeClr val="bg1"/>
                  </a:solidFill>
                  <a:effectLst>
                    <a:outerShdw blurRad="50800" dist="38100" dir="5400000" algn="t" rotWithShape="0">
                      <a:prstClr val="black">
                        <a:alpha val="40000"/>
                      </a:prstClr>
                    </a:outerShdw>
                  </a:effectLst>
                  <a:uLnTx/>
                  <a:uFillTx/>
                  <a:ea typeface="微软雅黑" panose="020B0503020204020204" charset="-122"/>
                </a:rPr>
                <a:t> media</a:t>
              </a:r>
              <a:endParaRPr kumimoji="0" lang="zh-CN" altLang="en-US" sz="2000" b="1" i="0" u="none" strike="noStrike" kern="0" cap="none" spc="0" normalizeH="0" baseline="0" noProof="0" dirty="0">
                <a:ln>
                  <a:noFill/>
                </a:ln>
                <a:solidFill>
                  <a:schemeClr val="bg1"/>
                </a:solidFill>
                <a:effectLst>
                  <a:outerShdw blurRad="50800" dist="38100" dir="5400000" algn="t" rotWithShape="0">
                    <a:prstClr val="black">
                      <a:alpha val="40000"/>
                    </a:prstClr>
                  </a:outerShdw>
                </a:effectLst>
                <a:uLnTx/>
                <a:uFillTx/>
                <a:ea typeface="微软雅黑" panose="020B0503020204020204" charset="-122"/>
              </a:endParaRPr>
            </a:p>
          </p:txBody>
        </p:sp>
      </p:grpSp>
      <p:grpSp>
        <p:nvGrpSpPr>
          <p:cNvPr id="63" name="Group 62"/>
          <p:cNvGrpSpPr/>
          <p:nvPr/>
        </p:nvGrpSpPr>
        <p:grpSpPr>
          <a:xfrm>
            <a:off x="5612333" y="4653749"/>
            <a:ext cx="2900054" cy="1822634"/>
            <a:chOff x="5612333" y="4653749"/>
            <a:chExt cx="2900054" cy="1822634"/>
          </a:xfrm>
        </p:grpSpPr>
        <p:grpSp>
          <p:nvGrpSpPr>
            <p:cNvPr id="20" name="组合 19"/>
            <p:cNvGrpSpPr/>
            <p:nvPr/>
          </p:nvGrpSpPr>
          <p:grpSpPr>
            <a:xfrm>
              <a:off x="5612333" y="4653749"/>
              <a:ext cx="2900054" cy="1607593"/>
              <a:chOff x="3977097" y="4365125"/>
              <a:chExt cx="3119607" cy="1729299"/>
            </a:xfrm>
          </p:grpSpPr>
          <p:sp>
            <p:nvSpPr>
              <p:cNvPr id="21" name="圆角矩形 5"/>
              <p:cNvSpPr/>
              <p:nvPr/>
            </p:nvSpPr>
            <p:spPr>
              <a:xfrm rot="20195658">
                <a:off x="3977097" y="5077734"/>
                <a:ext cx="3119607" cy="1016690"/>
              </a:xfrm>
              <a:custGeom>
                <a:avLst/>
                <a:gdLst/>
                <a:ahLst/>
                <a:cxnLst/>
                <a:rect l="l" t="t" r="r" b="b"/>
                <a:pathLst>
                  <a:path w="6079847" h="1981442">
                    <a:moveTo>
                      <a:pt x="990721" y="0"/>
                    </a:moveTo>
                    <a:cubicBezTo>
                      <a:pt x="1271960" y="0"/>
                      <a:pt x="1525829" y="117186"/>
                      <a:pt x="1704855" y="306645"/>
                    </a:cubicBezTo>
                    <a:lnTo>
                      <a:pt x="5582182" y="306645"/>
                    </a:lnTo>
                    <a:cubicBezTo>
                      <a:pt x="5857035" y="306645"/>
                      <a:pt x="6079847" y="529457"/>
                      <a:pt x="6079847" y="804310"/>
                    </a:cubicBezTo>
                    <a:lnTo>
                      <a:pt x="6079847" y="1177132"/>
                    </a:lnTo>
                    <a:cubicBezTo>
                      <a:pt x="6079847" y="1451985"/>
                      <a:pt x="5857035" y="1674797"/>
                      <a:pt x="5582182" y="1674797"/>
                    </a:cubicBezTo>
                    <a:lnTo>
                      <a:pt x="1704855" y="1674797"/>
                    </a:lnTo>
                    <a:cubicBezTo>
                      <a:pt x="1525829" y="1864256"/>
                      <a:pt x="1271960" y="1981442"/>
                      <a:pt x="990721" y="1981442"/>
                    </a:cubicBezTo>
                    <a:cubicBezTo>
                      <a:pt x="443561" y="1981442"/>
                      <a:pt x="0" y="1537881"/>
                      <a:pt x="0" y="990721"/>
                    </a:cubicBezTo>
                    <a:cubicBezTo>
                      <a:pt x="0" y="443561"/>
                      <a:pt x="443561" y="0"/>
                      <a:pt x="990721" y="0"/>
                    </a:cubicBezTo>
                    <a:close/>
                  </a:path>
                </a:pathLst>
              </a:custGeom>
              <a:gradFill>
                <a:gsLst>
                  <a:gs pos="0">
                    <a:srgbClr val="517F40"/>
                  </a:gs>
                  <a:gs pos="100000">
                    <a:schemeClr val="accent6"/>
                  </a:gs>
                </a:gsLst>
                <a:lin ang="16200000" scaled="0"/>
              </a:gradFill>
              <a:ln w="76200">
                <a:solidFill>
                  <a:schemeClr val="bg1"/>
                </a:solidFill>
              </a:ln>
              <a:effectLst>
                <a:outerShdw blurRad="63500" sx="103000" sy="103000" algn="ctr" rotWithShape="0">
                  <a:prstClr val="black">
                    <a:alpha val="7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Oval 65"/>
              <p:cNvSpPr>
                <a:spLocks noChangeArrowheads="1"/>
              </p:cNvSpPr>
              <p:nvPr/>
            </p:nvSpPr>
            <p:spPr bwMode="auto">
              <a:xfrm rot="3995658">
                <a:off x="6033738" y="5042517"/>
                <a:ext cx="1110896" cy="79109"/>
              </a:xfrm>
              <a:prstGeom prst="ellipse">
                <a:avLst/>
              </a:prstGeom>
              <a:gradFill rotWithShape="1">
                <a:gsLst>
                  <a:gs pos="0">
                    <a:sysClr val="windowText" lastClr="000000">
                      <a:lumMod val="75000"/>
                      <a:lumOff val="25000"/>
                      <a:alpha val="72000"/>
                    </a:sysClr>
                  </a:gs>
                  <a:gs pos="100000">
                    <a:srgbClr val="EEECE1">
                      <a:alpha val="0"/>
                    </a:srgbClr>
                  </a:gs>
                </a:gsLst>
                <a:path path="shape">
                  <a:fillToRect l="50000" t="50000" r="50000" b="50000"/>
                </a:path>
              </a:gradFill>
              <a:ln w="9525">
                <a:noFill/>
                <a:rou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23" name="矩形 22"/>
              <p:cNvSpPr/>
              <p:nvPr/>
            </p:nvSpPr>
            <p:spPr>
              <a:xfrm rot="20195658">
                <a:off x="6592974" y="4365125"/>
                <a:ext cx="501272" cy="1330119"/>
              </a:xfrm>
              <a:prstGeom prst="rect">
                <a:avLst/>
              </a:prstGeom>
              <a:solidFill>
                <a:schemeClr val="bg1">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TextBox 26"/>
            <p:cNvSpPr txBox="1"/>
            <p:nvPr/>
          </p:nvSpPr>
          <p:spPr>
            <a:xfrm flipH="1">
              <a:off x="5794009" y="5932764"/>
              <a:ext cx="736342" cy="54361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800" b="1" i="0" u="none" strike="noStrike" kern="0" cap="none" spc="0" normalizeH="0" baseline="0" noProof="0" dirty="0" smtClean="0">
                  <a:ln>
                    <a:noFill/>
                  </a:ln>
                  <a:solidFill>
                    <a:sysClr val="window" lastClr="FFFFFF"/>
                  </a:solidFill>
                  <a:uLnTx/>
                  <a:uFillTx/>
                  <a:ea typeface="微软雅黑" panose="020B0503020204020204" charset="-122"/>
                  <a:cs typeface="Arial" panose="020B0604020202020204" pitchFamily="34" charset="0"/>
                </a:rPr>
                <a:t>04</a:t>
              </a:r>
              <a:endParaRPr kumimoji="0" lang="zh-CN" altLang="en-US" sz="2800" b="1" i="0" u="none" strike="noStrike" kern="0" cap="none" spc="0" normalizeH="0" baseline="0" noProof="0" dirty="0">
                <a:ln>
                  <a:noFill/>
                </a:ln>
                <a:solidFill>
                  <a:sysClr val="window" lastClr="FFFFFF"/>
                </a:solidFill>
                <a:uLnTx/>
                <a:uFillTx/>
                <a:ea typeface="微软雅黑" panose="020B0503020204020204" charset="-122"/>
                <a:cs typeface="Arial" panose="020B0604020202020204" pitchFamily="34" charset="0"/>
              </a:endParaRPr>
            </a:p>
          </p:txBody>
        </p:sp>
        <p:sp>
          <p:nvSpPr>
            <p:cNvPr id="31" name="TextBox 30"/>
            <p:cNvSpPr txBox="1"/>
            <p:nvPr/>
          </p:nvSpPr>
          <p:spPr>
            <a:xfrm rot="20152352">
              <a:off x="6559487" y="5515906"/>
              <a:ext cx="1341739"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000" b="1" i="0" u="none" strike="noStrike" kern="0" cap="none" spc="0" normalizeH="0" baseline="0" noProof="0" smtClean="0">
                  <a:ln>
                    <a:noFill/>
                  </a:ln>
                  <a:solidFill>
                    <a:schemeClr val="bg1"/>
                  </a:solidFill>
                  <a:effectLst>
                    <a:outerShdw blurRad="50800" dist="38100" dir="5400000" algn="t" rotWithShape="0">
                      <a:prstClr val="black">
                        <a:alpha val="40000"/>
                      </a:prstClr>
                    </a:outerShdw>
                  </a:effectLst>
                  <a:uLnTx/>
                  <a:uFillTx/>
                  <a:ea typeface="微软雅黑" panose="020B0503020204020204" charset="-122"/>
                </a:rPr>
                <a:t>Preview</a:t>
              </a:r>
              <a:endParaRPr kumimoji="0" lang="zh-CN" altLang="en-US" sz="2000" b="1" i="0" u="none" strike="noStrike" kern="0" cap="none" spc="0" normalizeH="0" baseline="0" noProof="0" dirty="0">
                <a:ln>
                  <a:noFill/>
                </a:ln>
                <a:solidFill>
                  <a:schemeClr val="bg1"/>
                </a:solidFill>
                <a:effectLst>
                  <a:outerShdw blurRad="50800" dist="38100" dir="5400000" algn="t" rotWithShape="0">
                    <a:prstClr val="black">
                      <a:alpha val="40000"/>
                    </a:prstClr>
                  </a:outerShdw>
                </a:effectLst>
                <a:uLnTx/>
                <a:uFillTx/>
                <a:ea typeface="微软雅黑" panose="020B0503020204020204" charset="-122"/>
              </a:endParaRPr>
            </a:p>
          </p:txBody>
        </p:sp>
      </p:grpSp>
      <p:grpSp>
        <p:nvGrpSpPr>
          <p:cNvPr id="35" name="Group 34"/>
          <p:cNvGrpSpPr/>
          <p:nvPr/>
        </p:nvGrpSpPr>
        <p:grpSpPr>
          <a:xfrm>
            <a:off x="8736197" y="4875952"/>
            <a:ext cx="464344" cy="465138"/>
            <a:chOff x="9145588" y="4435475"/>
            <a:chExt cx="464344" cy="465138"/>
          </a:xfrm>
          <a:solidFill>
            <a:srgbClr val="517F40"/>
          </a:solidFill>
        </p:grpSpPr>
        <p:sp>
          <p:nvSpPr>
            <p:cNvPr id="36"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37"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38"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39"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40"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41"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42"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43"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44"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grpSp>
      <p:sp>
        <p:nvSpPr>
          <p:cNvPr id="45" name="AutoShape 59"/>
          <p:cNvSpPr/>
          <p:nvPr/>
        </p:nvSpPr>
        <p:spPr bwMode="auto">
          <a:xfrm>
            <a:off x="2838807" y="3956507"/>
            <a:ext cx="465138" cy="464344"/>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rgbClr val="517F40"/>
          </a:solid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grpSp>
        <p:nvGrpSpPr>
          <p:cNvPr id="46" name="Group 45"/>
          <p:cNvGrpSpPr/>
          <p:nvPr/>
        </p:nvGrpSpPr>
        <p:grpSpPr>
          <a:xfrm>
            <a:off x="8736525" y="2704390"/>
            <a:ext cx="465138" cy="391319"/>
            <a:chOff x="5368132" y="2625725"/>
            <a:chExt cx="465138" cy="391319"/>
          </a:xfrm>
          <a:solidFill>
            <a:srgbClr val="517F40"/>
          </a:solidFill>
        </p:grpSpPr>
        <p:sp>
          <p:nvSpPr>
            <p:cNvPr id="47"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48"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49"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50" name="Group 49"/>
          <p:cNvGrpSpPr/>
          <p:nvPr/>
        </p:nvGrpSpPr>
        <p:grpSpPr>
          <a:xfrm>
            <a:off x="2835631" y="1604437"/>
            <a:ext cx="464344" cy="464344"/>
            <a:chOff x="4439444" y="1652588"/>
            <a:chExt cx="464344" cy="464344"/>
          </a:xfrm>
          <a:solidFill>
            <a:srgbClr val="517F40"/>
          </a:solidFill>
        </p:grpSpPr>
        <p:sp>
          <p:nvSpPr>
            <p:cNvPr id="51"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52"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53"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grpSp>
      <p:sp>
        <p:nvSpPr>
          <p:cNvPr id="54" name="Rectangle 53"/>
          <p:cNvSpPr/>
          <p:nvPr/>
        </p:nvSpPr>
        <p:spPr>
          <a:xfrm>
            <a:off x="156662" y="1359555"/>
            <a:ext cx="2634223" cy="954107"/>
          </a:xfrm>
          <a:prstGeom prst="rect">
            <a:avLst/>
          </a:prstGeom>
        </p:spPr>
        <p:txBody>
          <a:bodyPr wrap="square">
            <a:spAutoFit/>
          </a:bodyPr>
          <a:lstStyle/>
          <a:p>
            <a:pPr algn="r"/>
            <a:r>
              <a:rPr lang="en-GB" sz="1400" b="1">
                <a:solidFill>
                  <a:schemeClr val="tx1">
                    <a:lumMod val="65000"/>
                    <a:lumOff val="35000"/>
                  </a:schemeClr>
                </a:solidFill>
              </a:rPr>
              <a:t>Lorem ipsum dolor </a:t>
            </a:r>
            <a:r>
              <a:rPr lang="en-GB" sz="1400">
                <a:solidFill>
                  <a:schemeClr val="tx1">
                    <a:lumMod val="65000"/>
                    <a:lumOff val="35000"/>
                  </a:schemeClr>
                </a:solidFill>
              </a:rPr>
              <a:t>sit amet, consectetuer adipiscing elit, sed diam nonummy nibh euismod tincidunt </a:t>
            </a:r>
            <a:r>
              <a:rPr lang="en-GB" sz="1400" smtClean="0">
                <a:solidFill>
                  <a:schemeClr val="tx1">
                    <a:lumMod val="65000"/>
                    <a:lumOff val="35000"/>
                  </a:schemeClr>
                </a:solidFill>
              </a:rPr>
              <a:t>ut laoreet dolore magna</a:t>
            </a:r>
          </a:p>
        </p:txBody>
      </p:sp>
      <p:sp>
        <p:nvSpPr>
          <p:cNvPr id="55" name="Rectangle 54"/>
          <p:cNvSpPr/>
          <p:nvPr/>
        </p:nvSpPr>
        <p:spPr>
          <a:xfrm>
            <a:off x="201235" y="3737766"/>
            <a:ext cx="2634223" cy="954107"/>
          </a:xfrm>
          <a:prstGeom prst="rect">
            <a:avLst/>
          </a:prstGeom>
        </p:spPr>
        <p:txBody>
          <a:bodyPr wrap="square">
            <a:spAutoFit/>
          </a:bodyPr>
          <a:lstStyle/>
          <a:p>
            <a:pPr algn="r"/>
            <a:r>
              <a:rPr lang="en-GB" sz="1400" b="1">
                <a:solidFill>
                  <a:schemeClr val="tx1">
                    <a:lumMod val="65000"/>
                    <a:lumOff val="35000"/>
                  </a:schemeClr>
                </a:solidFill>
              </a:rPr>
              <a:t>Lorem ipsum dolor </a:t>
            </a:r>
            <a:r>
              <a:rPr lang="en-GB" sz="1400">
                <a:solidFill>
                  <a:schemeClr val="tx1">
                    <a:lumMod val="65000"/>
                    <a:lumOff val="35000"/>
                  </a:schemeClr>
                </a:solidFill>
              </a:rPr>
              <a:t>sit amet, consectetuer adipiscing elit, sed diam nonummy nibh euismod tincidunt </a:t>
            </a:r>
            <a:r>
              <a:rPr lang="en-GB" sz="1400" smtClean="0">
                <a:solidFill>
                  <a:schemeClr val="tx1">
                    <a:lumMod val="65000"/>
                    <a:lumOff val="35000"/>
                  </a:schemeClr>
                </a:solidFill>
              </a:rPr>
              <a:t>ut laoreet dolore magna</a:t>
            </a:r>
          </a:p>
        </p:txBody>
      </p:sp>
      <p:sp>
        <p:nvSpPr>
          <p:cNvPr id="56" name="Rectangle 55"/>
          <p:cNvSpPr/>
          <p:nvPr/>
        </p:nvSpPr>
        <p:spPr>
          <a:xfrm>
            <a:off x="9259607" y="2422558"/>
            <a:ext cx="2634223" cy="954107"/>
          </a:xfrm>
          <a:prstGeom prst="rect">
            <a:avLst/>
          </a:prstGeom>
        </p:spPr>
        <p:txBody>
          <a:bodyPr wrap="square">
            <a:spAutoFit/>
          </a:bodyPr>
          <a:lstStyle/>
          <a:p>
            <a:r>
              <a:rPr lang="en-GB" sz="1400" b="1">
                <a:solidFill>
                  <a:schemeClr val="tx1">
                    <a:lumMod val="65000"/>
                    <a:lumOff val="35000"/>
                  </a:schemeClr>
                </a:solidFill>
              </a:rPr>
              <a:t>Lorem ipsum dolor </a:t>
            </a:r>
            <a:r>
              <a:rPr lang="en-GB" sz="1400">
                <a:solidFill>
                  <a:schemeClr val="tx1">
                    <a:lumMod val="65000"/>
                    <a:lumOff val="35000"/>
                  </a:schemeClr>
                </a:solidFill>
              </a:rPr>
              <a:t>sit amet, consectetuer adipiscing elit, sed diam nonummy nibh euismod tincidunt </a:t>
            </a:r>
            <a:r>
              <a:rPr lang="en-GB" sz="1400" smtClean="0">
                <a:solidFill>
                  <a:schemeClr val="tx1">
                    <a:lumMod val="65000"/>
                    <a:lumOff val="35000"/>
                  </a:schemeClr>
                </a:solidFill>
              </a:rPr>
              <a:t>ut laoreet dolore magna</a:t>
            </a:r>
          </a:p>
        </p:txBody>
      </p:sp>
      <p:sp>
        <p:nvSpPr>
          <p:cNvPr id="58" name="Rectangle 57"/>
          <p:cNvSpPr/>
          <p:nvPr/>
        </p:nvSpPr>
        <p:spPr>
          <a:xfrm>
            <a:off x="9259607" y="4566776"/>
            <a:ext cx="2634223" cy="954107"/>
          </a:xfrm>
          <a:prstGeom prst="rect">
            <a:avLst/>
          </a:prstGeom>
        </p:spPr>
        <p:txBody>
          <a:bodyPr wrap="square">
            <a:spAutoFit/>
          </a:bodyPr>
          <a:lstStyle/>
          <a:p>
            <a:r>
              <a:rPr lang="en-GB" sz="1400" b="1">
                <a:solidFill>
                  <a:schemeClr val="tx1">
                    <a:lumMod val="65000"/>
                    <a:lumOff val="35000"/>
                  </a:schemeClr>
                </a:solidFill>
              </a:rPr>
              <a:t>Lorem ipsum dolor </a:t>
            </a:r>
            <a:r>
              <a:rPr lang="en-GB" sz="1400">
                <a:solidFill>
                  <a:schemeClr val="tx1">
                    <a:lumMod val="65000"/>
                    <a:lumOff val="35000"/>
                  </a:schemeClr>
                </a:solidFill>
              </a:rPr>
              <a:t>sit amet, consectetuer adipiscing elit, sed diam nonummy nibh euismod tincidunt </a:t>
            </a:r>
            <a:r>
              <a:rPr lang="en-GB" sz="1400" smtClean="0">
                <a:solidFill>
                  <a:schemeClr val="tx1">
                    <a:lumMod val="65000"/>
                    <a:lumOff val="35000"/>
                  </a:schemeClr>
                </a:solidFill>
              </a:rPr>
              <a:t>ut laoreet dolore magna</a:t>
            </a:r>
          </a:p>
        </p:txBody>
      </p:sp>
    </p:spTree>
  </p:cSld>
  <p:clrMapOvr>
    <a:masterClrMapping/>
  </p:clrMapOvr>
  <p:transition advTm="7192">
    <p:checke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ppt_x</p:attrName>
                                        </p:attrNameLst>
                                      </p:cBhvr>
                                      <p:tavLst>
                                        <p:tav tm="0">
                                          <p:val>
                                            <p:strVal val="#ppt_x-#ppt_w*1.125000"/>
                                          </p:val>
                                        </p:tav>
                                        <p:tav tm="100000">
                                          <p:val>
                                            <p:strVal val="#ppt_x"/>
                                          </p:val>
                                        </p:tav>
                                      </p:tavLst>
                                    </p:anim>
                                    <p:animEffect transition="in" filter="wipe(right)">
                                      <p:cBhvr>
                                        <p:cTn id="8" dur="500"/>
                                        <p:tgtEl>
                                          <p:spTgt spid="15"/>
                                        </p:tgtEl>
                                      </p:cBhvr>
                                    </p:animEffect>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60"/>
                                        </p:tgtEl>
                                        <p:attrNameLst>
                                          <p:attrName>style.visibility</p:attrName>
                                        </p:attrNameLst>
                                      </p:cBhvr>
                                      <p:to>
                                        <p:strVal val="visible"/>
                                      </p:to>
                                    </p:set>
                                    <p:anim calcmode="lin" valueType="num">
                                      <p:cBhvr additive="base">
                                        <p:cTn id="12" dur="500" fill="hold"/>
                                        <p:tgtEl>
                                          <p:spTgt spid="60"/>
                                        </p:tgtEl>
                                        <p:attrNameLst>
                                          <p:attrName>ppt_x</p:attrName>
                                        </p:attrNameLst>
                                      </p:cBhvr>
                                      <p:tavLst>
                                        <p:tav tm="0">
                                          <p:val>
                                            <p:strVal val="0-#ppt_w/2"/>
                                          </p:val>
                                        </p:tav>
                                        <p:tav tm="100000">
                                          <p:val>
                                            <p:strVal val="#ppt_x"/>
                                          </p:val>
                                        </p:tav>
                                      </p:tavLst>
                                    </p:anim>
                                    <p:anim calcmode="lin" valueType="num">
                                      <p:cBhvr additive="base">
                                        <p:cTn id="13" dur="500" fill="hold"/>
                                        <p:tgtEl>
                                          <p:spTgt spid="60"/>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50"/>
                                        </p:tgtEl>
                                        <p:attrNameLst>
                                          <p:attrName>style.visibility</p:attrName>
                                        </p:attrNameLst>
                                      </p:cBhvr>
                                      <p:to>
                                        <p:strVal val="visible"/>
                                      </p:to>
                                    </p:set>
                                    <p:animEffect transition="in" filter="fade">
                                      <p:cBhvr>
                                        <p:cTn id="17" dur="500"/>
                                        <p:tgtEl>
                                          <p:spTgt spid="50"/>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54"/>
                                        </p:tgtEl>
                                        <p:attrNameLst>
                                          <p:attrName>style.visibility</p:attrName>
                                        </p:attrNameLst>
                                      </p:cBhvr>
                                      <p:to>
                                        <p:strVal val="visible"/>
                                      </p:to>
                                    </p:set>
                                    <p:animEffect transition="in" filter="fade">
                                      <p:cBhvr>
                                        <p:cTn id="21" dur="500"/>
                                        <p:tgtEl>
                                          <p:spTgt spid="54"/>
                                        </p:tgtEl>
                                      </p:cBhvr>
                                    </p:animEffect>
                                  </p:childTnLst>
                                </p:cTn>
                              </p:par>
                            </p:childTnLst>
                          </p:cTn>
                        </p:par>
                        <p:par>
                          <p:cTn id="22" fill="hold">
                            <p:stCondLst>
                              <p:cond delay="2000"/>
                            </p:stCondLst>
                            <p:childTnLst>
                              <p:par>
                                <p:cTn id="23" presetID="2" presetClass="entr" presetSubtype="3" fill="hold" nodeType="afterEffect">
                                  <p:stCondLst>
                                    <p:cond delay="0"/>
                                  </p:stCondLst>
                                  <p:childTnLst>
                                    <p:set>
                                      <p:cBhvr>
                                        <p:cTn id="24" dur="1" fill="hold">
                                          <p:stCondLst>
                                            <p:cond delay="0"/>
                                          </p:stCondLst>
                                        </p:cTn>
                                        <p:tgtEl>
                                          <p:spTgt spid="61"/>
                                        </p:tgtEl>
                                        <p:attrNameLst>
                                          <p:attrName>style.visibility</p:attrName>
                                        </p:attrNameLst>
                                      </p:cBhvr>
                                      <p:to>
                                        <p:strVal val="visible"/>
                                      </p:to>
                                    </p:set>
                                    <p:anim calcmode="lin" valueType="num">
                                      <p:cBhvr additive="base">
                                        <p:cTn id="25" dur="500" fill="hold"/>
                                        <p:tgtEl>
                                          <p:spTgt spid="61"/>
                                        </p:tgtEl>
                                        <p:attrNameLst>
                                          <p:attrName>ppt_x</p:attrName>
                                        </p:attrNameLst>
                                      </p:cBhvr>
                                      <p:tavLst>
                                        <p:tav tm="0">
                                          <p:val>
                                            <p:strVal val="1+#ppt_w/2"/>
                                          </p:val>
                                        </p:tav>
                                        <p:tav tm="100000">
                                          <p:val>
                                            <p:strVal val="#ppt_x"/>
                                          </p:val>
                                        </p:tav>
                                      </p:tavLst>
                                    </p:anim>
                                    <p:anim calcmode="lin" valueType="num">
                                      <p:cBhvr additive="base">
                                        <p:cTn id="26" dur="500" fill="hold"/>
                                        <p:tgtEl>
                                          <p:spTgt spid="61"/>
                                        </p:tgtEl>
                                        <p:attrNameLst>
                                          <p:attrName>ppt_y</p:attrName>
                                        </p:attrNameLst>
                                      </p:cBhvr>
                                      <p:tavLst>
                                        <p:tav tm="0">
                                          <p:val>
                                            <p:strVal val="0-#ppt_h/2"/>
                                          </p:val>
                                        </p:tav>
                                        <p:tav tm="100000">
                                          <p:val>
                                            <p:strVal val="#ppt_y"/>
                                          </p:val>
                                        </p:tav>
                                      </p:tavLst>
                                    </p:anim>
                                  </p:childTnLst>
                                </p:cTn>
                              </p:par>
                            </p:childTnLst>
                          </p:cTn>
                        </p:par>
                        <p:par>
                          <p:cTn id="27" fill="hold">
                            <p:stCondLst>
                              <p:cond delay="2500"/>
                            </p:stCondLst>
                            <p:childTnLst>
                              <p:par>
                                <p:cTn id="28" presetID="10" presetClass="entr" presetSubtype="0" fill="hold" nodeType="afterEffect">
                                  <p:stCondLst>
                                    <p:cond delay="0"/>
                                  </p:stCondLst>
                                  <p:childTnLst>
                                    <p:set>
                                      <p:cBhvr>
                                        <p:cTn id="29" dur="1" fill="hold">
                                          <p:stCondLst>
                                            <p:cond delay="0"/>
                                          </p:stCondLst>
                                        </p:cTn>
                                        <p:tgtEl>
                                          <p:spTgt spid="46"/>
                                        </p:tgtEl>
                                        <p:attrNameLst>
                                          <p:attrName>style.visibility</p:attrName>
                                        </p:attrNameLst>
                                      </p:cBhvr>
                                      <p:to>
                                        <p:strVal val="visible"/>
                                      </p:to>
                                    </p:set>
                                    <p:animEffect transition="in" filter="fade">
                                      <p:cBhvr>
                                        <p:cTn id="30" dur="500"/>
                                        <p:tgtEl>
                                          <p:spTgt spid="46"/>
                                        </p:tgtEl>
                                      </p:cBhvr>
                                    </p:animEffect>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56"/>
                                        </p:tgtEl>
                                        <p:attrNameLst>
                                          <p:attrName>style.visibility</p:attrName>
                                        </p:attrNameLst>
                                      </p:cBhvr>
                                      <p:to>
                                        <p:strVal val="visible"/>
                                      </p:to>
                                    </p:set>
                                    <p:animEffect transition="in" filter="fade">
                                      <p:cBhvr>
                                        <p:cTn id="34" dur="500"/>
                                        <p:tgtEl>
                                          <p:spTgt spid="56"/>
                                        </p:tgtEl>
                                      </p:cBhvr>
                                    </p:animEffect>
                                  </p:childTnLst>
                                </p:cTn>
                              </p:par>
                            </p:childTnLst>
                          </p:cTn>
                        </p:par>
                        <p:par>
                          <p:cTn id="35" fill="hold">
                            <p:stCondLst>
                              <p:cond delay="3500"/>
                            </p:stCondLst>
                            <p:childTnLst>
                              <p:par>
                                <p:cTn id="36" presetID="2" presetClass="entr" presetSubtype="9" fill="hold" nodeType="afterEffect">
                                  <p:stCondLst>
                                    <p:cond delay="0"/>
                                  </p:stCondLst>
                                  <p:childTnLst>
                                    <p:set>
                                      <p:cBhvr>
                                        <p:cTn id="37" dur="1" fill="hold">
                                          <p:stCondLst>
                                            <p:cond delay="0"/>
                                          </p:stCondLst>
                                        </p:cTn>
                                        <p:tgtEl>
                                          <p:spTgt spid="62"/>
                                        </p:tgtEl>
                                        <p:attrNameLst>
                                          <p:attrName>style.visibility</p:attrName>
                                        </p:attrNameLst>
                                      </p:cBhvr>
                                      <p:to>
                                        <p:strVal val="visible"/>
                                      </p:to>
                                    </p:set>
                                    <p:anim calcmode="lin" valueType="num">
                                      <p:cBhvr additive="base">
                                        <p:cTn id="38" dur="500" fill="hold"/>
                                        <p:tgtEl>
                                          <p:spTgt spid="62"/>
                                        </p:tgtEl>
                                        <p:attrNameLst>
                                          <p:attrName>ppt_x</p:attrName>
                                        </p:attrNameLst>
                                      </p:cBhvr>
                                      <p:tavLst>
                                        <p:tav tm="0">
                                          <p:val>
                                            <p:strVal val="0-#ppt_w/2"/>
                                          </p:val>
                                        </p:tav>
                                        <p:tav tm="100000">
                                          <p:val>
                                            <p:strVal val="#ppt_x"/>
                                          </p:val>
                                        </p:tav>
                                      </p:tavLst>
                                    </p:anim>
                                    <p:anim calcmode="lin" valueType="num">
                                      <p:cBhvr additive="base">
                                        <p:cTn id="39" dur="500" fill="hold"/>
                                        <p:tgtEl>
                                          <p:spTgt spid="62"/>
                                        </p:tgtEl>
                                        <p:attrNameLst>
                                          <p:attrName>ppt_y</p:attrName>
                                        </p:attrNameLst>
                                      </p:cBhvr>
                                      <p:tavLst>
                                        <p:tav tm="0">
                                          <p:val>
                                            <p:strVal val="0-#ppt_h/2"/>
                                          </p:val>
                                        </p:tav>
                                        <p:tav tm="100000">
                                          <p:val>
                                            <p:strVal val="#ppt_y"/>
                                          </p:val>
                                        </p:tav>
                                      </p:tavLst>
                                    </p:anim>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fade">
                                      <p:cBhvr>
                                        <p:cTn id="43" dur="500"/>
                                        <p:tgtEl>
                                          <p:spTgt spid="45"/>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55"/>
                                        </p:tgtEl>
                                        <p:attrNameLst>
                                          <p:attrName>style.visibility</p:attrName>
                                        </p:attrNameLst>
                                      </p:cBhvr>
                                      <p:to>
                                        <p:strVal val="visible"/>
                                      </p:to>
                                    </p:set>
                                    <p:animEffect transition="in" filter="fade">
                                      <p:cBhvr>
                                        <p:cTn id="47" dur="500"/>
                                        <p:tgtEl>
                                          <p:spTgt spid="55"/>
                                        </p:tgtEl>
                                      </p:cBhvr>
                                    </p:animEffect>
                                  </p:childTnLst>
                                </p:cTn>
                              </p:par>
                            </p:childTnLst>
                          </p:cTn>
                        </p:par>
                        <p:par>
                          <p:cTn id="48" fill="hold">
                            <p:stCondLst>
                              <p:cond delay="5000"/>
                            </p:stCondLst>
                            <p:childTnLst>
                              <p:par>
                                <p:cTn id="49" presetID="2" presetClass="entr" presetSubtype="3" fill="hold" nodeType="afterEffect">
                                  <p:stCondLst>
                                    <p:cond delay="0"/>
                                  </p:stCondLst>
                                  <p:childTnLst>
                                    <p:set>
                                      <p:cBhvr>
                                        <p:cTn id="50" dur="1" fill="hold">
                                          <p:stCondLst>
                                            <p:cond delay="0"/>
                                          </p:stCondLst>
                                        </p:cTn>
                                        <p:tgtEl>
                                          <p:spTgt spid="63"/>
                                        </p:tgtEl>
                                        <p:attrNameLst>
                                          <p:attrName>style.visibility</p:attrName>
                                        </p:attrNameLst>
                                      </p:cBhvr>
                                      <p:to>
                                        <p:strVal val="visible"/>
                                      </p:to>
                                    </p:set>
                                    <p:anim calcmode="lin" valueType="num">
                                      <p:cBhvr additive="base">
                                        <p:cTn id="51" dur="500" fill="hold"/>
                                        <p:tgtEl>
                                          <p:spTgt spid="63"/>
                                        </p:tgtEl>
                                        <p:attrNameLst>
                                          <p:attrName>ppt_x</p:attrName>
                                        </p:attrNameLst>
                                      </p:cBhvr>
                                      <p:tavLst>
                                        <p:tav tm="0">
                                          <p:val>
                                            <p:strVal val="1+#ppt_w/2"/>
                                          </p:val>
                                        </p:tav>
                                        <p:tav tm="100000">
                                          <p:val>
                                            <p:strVal val="#ppt_x"/>
                                          </p:val>
                                        </p:tav>
                                      </p:tavLst>
                                    </p:anim>
                                    <p:anim calcmode="lin" valueType="num">
                                      <p:cBhvr additive="base">
                                        <p:cTn id="52" dur="500" fill="hold"/>
                                        <p:tgtEl>
                                          <p:spTgt spid="63"/>
                                        </p:tgtEl>
                                        <p:attrNameLst>
                                          <p:attrName>ppt_y</p:attrName>
                                        </p:attrNameLst>
                                      </p:cBhvr>
                                      <p:tavLst>
                                        <p:tav tm="0">
                                          <p:val>
                                            <p:strVal val="0-#ppt_h/2"/>
                                          </p:val>
                                        </p:tav>
                                        <p:tav tm="100000">
                                          <p:val>
                                            <p:strVal val="#ppt_y"/>
                                          </p:val>
                                        </p:tav>
                                      </p:tavLst>
                                    </p:anim>
                                  </p:childTnLst>
                                </p:cTn>
                              </p:par>
                            </p:childTnLst>
                          </p:cTn>
                        </p:par>
                        <p:par>
                          <p:cTn id="53" fill="hold">
                            <p:stCondLst>
                              <p:cond delay="5500"/>
                            </p:stCondLst>
                            <p:childTnLst>
                              <p:par>
                                <p:cTn id="54" presetID="10" presetClass="entr" presetSubtype="0" fill="hold" nodeType="after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fade">
                                      <p:cBhvr>
                                        <p:cTn id="56" dur="500"/>
                                        <p:tgtEl>
                                          <p:spTgt spid="35"/>
                                        </p:tgtEl>
                                      </p:cBhvr>
                                    </p:animEffect>
                                  </p:childTnLst>
                                </p:cTn>
                              </p:par>
                            </p:childTnLst>
                          </p:cTn>
                        </p:par>
                        <p:par>
                          <p:cTn id="57" fill="hold">
                            <p:stCondLst>
                              <p:cond delay="6000"/>
                            </p:stCondLst>
                            <p:childTnLst>
                              <p:par>
                                <p:cTn id="58" presetID="10" presetClass="entr" presetSubtype="0" fill="hold" grpId="0" nodeType="afterEffect">
                                  <p:stCondLst>
                                    <p:cond delay="0"/>
                                  </p:stCondLst>
                                  <p:childTnLst>
                                    <p:set>
                                      <p:cBhvr>
                                        <p:cTn id="59" dur="1" fill="hold">
                                          <p:stCondLst>
                                            <p:cond delay="0"/>
                                          </p:stCondLst>
                                        </p:cTn>
                                        <p:tgtEl>
                                          <p:spTgt spid="58"/>
                                        </p:tgtEl>
                                        <p:attrNameLst>
                                          <p:attrName>style.visibility</p:attrName>
                                        </p:attrNameLst>
                                      </p:cBhvr>
                                      <p:to>
                                        <p:strVal val="visible"/>
                                      </p:to>
                                    </p:set>
                                    <p:animEffect transition="in" filter="fade">
                                      <p:cBhvr>
                                        <p:cTn id="60"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5" grpId="0" bldLvl="0" animBg="1"/>
      <p:bldP spid="54" grpId="0"/>
      <p:bldP spid="55" grpId="0"/>
      <p:bldP spid="56" grpId="0"/>
      <p:bldP spid="5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166242" y="481141"/>
            <a:ext cx="3027680" cy="518160"/>
          </a:xfrm>
          <a:prstGeom prst="rect">
            <a:avLst/>
          </a:prstGeom>
          <a:noFill/>
        </p:spPr>
        <p:txBody>
          <a:bodyPr wrap="none" rtlCol="0">
            <a:spAutoFit/>
          </a:bodyPr>
          <a:lstStyle/>
          <a:p>
            <a:pPr algn="l"/>
            <a:r>
              <a:rPr lang="en-US" sz="2800" smtClean="0">
                <a:solidFill>
                  <a:schemeClr val="tx1">
                    <a:lumMod val="75000"/>
                    <a:lumOff val="25000"/>
                  </a:schemeClr>
                </a:solidFill>
                <a:latin typeface="黑体" panose="02010600030101010101" charset="-122"/>
                <a:ea typeface="黑体" panose="02010600030101010101" charset="-122"/>
              </a:rPr>
              <a:t>单击此处添加标题</a:t>
            </a:r>
          </a:p>
        </p:txBody>
      </p:sp>
      <p:grpSp>
        <p:nvGrpSpPr>
          <p:cNvPr id="4" name="Group 3"/>
          <p:cNvGrpSpPr/>
          <p:nvPr/>
        </p:nvGrpSpPr>
        <p:grpSpPr>
          <a:xfrm>
            <a:off x="3012066" y="4238100"/>
            <a:ext cx="2371719" cy="2371719"/>
            <a:chOff x="3012066" y="4238100"/>
            <a:chExt cx="2371719" cy="2371719"/>
          </a:xfrm>
        </p:grpSpPr>
        <p:sp>
          <p:nvSpPr>
            <p:cNvPr id="5" name="Oval 4"/>
            <p:cNvSpPr/>
            <p:nvPr/>
          </p:nvSpPr>
          <p:spPr>
            <a:xfrm>
              <a:off x="3012066" y="4238100"/>
              <a:ext cx="2371719" cy="2371719"/>
            </a:xfrm>
            <a:prstGeom prst="ellipse">
              <a:avLst/>
            </a:prstGeom>
            <a:gradFill>
              <a:gsLst>
                <a:gs pos="0">
                  <a:srgbClr val="517F40"/>
                </a:gs>
                <a:gs pos="100000">
                  <a:schemeClr val="accent6"/>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 name="Group 5"/>
            <p:cNvGrpSpPr/>
            <p:nvPr/>
          </p:nvGrpSpPr>
          <p:grpSpPr>
            <a:xfrm>
              <a:off x="3965753" y="4927075"/>
              <a:ext cx="464344" cy="450850"/>
              <a:chOff x="8216107" y="4449763"/>
              <a:chExt cx="464344" cy="450850"/>
            </a:xfrm>
            <a:solidFill>
              <a:schemeClr val="bg1"/>
            </a:solidFill>
          </p:grpSpPr>
          <p:sp>
            <p:nvSpPr>
              <p:cNvPr id="8" name="AutoShape 16"/>
              <p:cNvSpPr/>
              <p:nvPr/>
            </p:nvSpPr>
            <p:spPr bwMode="auto">
              <a:xfrm>
                <a:off x="8448675" y="4696619"/>
                <a:ext cx="57944" cy="58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9" name="AutoShape 17"/>
              <p:cNvSpPr/>
              <p:nvPr/>
            </p:nvSpPr>
            <p:spPr bwMode="auto">
              <a:xfrm>
                <a:off x="8216107" y="4449763"/>
                <a:ext cx="464344" cy="450850"/>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7" name="TextBox 6"/>
            <p:cNvSpPr txBox="1"/>
            <p:nvPr/>
          </p:nvSpPr>
          <p:spPr>
            <a:xfrm>
              <a:off x="3508699" y="5539194"/>
              <a:ext cx="1437188" cy="400110"/>
            </a:xfrm>
            <a:prstGeom prst="rect">
              <a:avLst/>
            </a:prstGeom>
            <a:noFill/>
          </p:spPr>
          <p:txBody>
            <a:bodyPr wrap="none" rtlCol="0">
              <a:spAutoFit/>
            </a:bodyPr>
            <a:lstStyle/>
            <a:p>
              <a:r>
                <a:rPr lang="en-US" sz="2000" smtClean="0">
                  <a:solidFill>
                    <a:schemeClr val="bg1"/>
                  </a:solidFill>
                </a:rPr>
                <a:t>MAKETTING</a:t>
              </a:r>
              <a:endParaRPr lang="en-GB" sz="2000">
                <a:solidFill>
                  <a:schemeClr val="bg1"/>
                </a:solidFill>
              </a:endParaRPr>
            </a:p>
          </p:txBody>
        </p:sp>
      </p:grpSp>
      <p:grpSp>
        <p:nvGrpSpPr>
          <p:cNvPr id="10" name="Group 9"/>
          <p:cNvGrpSpPr/>
          <p:nvPr/>
        </p:nvGrpSpPr>
        <p:grpSpPr>
          <a:xfrm>
            <a:off x="4783283" y="2878610"/>
            <a:ext cx="2371719" cy="2371719"/>
            <a:chOff x="4783283" y="2878610"/>
            <a:chExt cx="2371719" cy="2371719"/>
          </a:xfrm>
        </p:grpSpPr>
        <p:sp>
          <p:nvSpPr>
            <p:cNvPr id="11" name="Oval 10"/>
            <p:cNvSpPr/>
            <p:nvPr/>
          </p:nvSpPr>
          <p:spPr>
            <a:xfrm>
              <a:off x="4783283" y="2878610"/>
              <a:ext cx="2371719" cy="2371719"/>
            </a:xfrm>
            <a:prstGeom prst="ellipse">
              <a:avLst/>
            </a:prstGeom>
            <a:gradFill>
              <a:gsLst>
                <a:gs pos="0">
                  <a:srgbClr val="517F40"/>
                </a:gs>
                <a:gs pos="100000">
                  <a:schemeClr val="accent6"/>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 name="Group 11"/>
            <p:cNvGrpSpPr/>
            <p:nvPr/>
          </p:nvGrpSpPr>
          <p:grpSpPr>
            <a:xfrm>
              <a:off x="5733691" y="3499170"/>
              <a:ext cx="465138" cy="435769"/>
              <a:chOff x="5368132" y="3540125"/>
              <a:chExt cx="465138" cy="435769"/>
            </a:xfrm>
            <a:solidFill>
              <a:schemeClr val="bg1"/>
            </a:solidFill>
          </p:grpSpPr>
          <p:sp>
            <p:nvSpPr>
              <p:cNvPr id="14"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13" name="TextBox 12"/>
            <p:cNvSpPr txBox="1"/>
            <p:nvPr/>
          </p:nvSpPr>
          <p:spPr>
            <a:xfrm>
              <a:off x="5537294" y="4088640"/>
              <a:ext cx="964431" cy="400110"/>
            </a:xfrm>
            <a:prstGeom prst="rect">
              <a:avLst/>
            </a:prstGeom>
            <a:noFill/>
          </p:spPr>
          <p:txBody>
            <a:bodyPr wrap="none" rtlCol="0">
              <a:spAutoFit/>
            </a:bodyPr>
            <a:lstStyle/>
            <a:p>
              <a:r>
                <a:rPr lang="en-US" sz="2000" smtClean="0">
                  <a:solidFill>
                    <a:schemeClr val="bg1"/>
                  </a:solidFill>
                </a:rPr>
                <a:t>DESIGN</a:t>
              </a:r>
              <a:endParaRPr lang="en-GB" sz="2000">
                <a:solidFill>
                  <a:schemeClr val="bg1"/>
                </a:solidFill>
              </a:endParaRPr>
            </a:p>
          </p:txBody>
        </p:sp>
      </p:grpSp>
      <p:grpSp>
        <p:nvGrpSpPr>
          <p:cNvPr id="16" name="Group 15"/>
          <p:cNvGrpSpPr/>
          <p:nvPr/>
        </p:nvGrpSpPr>
        <p:grpSpPr>
          <a:xfrm>
            <a:off x="6554500" y="1450117"/>
            <a:ext cx="2371719" cy="2371719"/>
            <a:chOff x="6554500" y="1450117"/>
            <a:chExt cx="2371719" cy="2371719"/>
          </a:xfrm>
        </p:grpSpPr>
        <p:sp>
          <p:nvSpPr>
            <p:cNvPr id="17" name="Oval 16"/>
            <p:cNvSpPr/>
            <p:nvPr/>
          </p:nvSpPr>
          <p:spPr>
            <a:xfrm>
              <a:off x="6554500" y="1450117"/>
              <a:ext cx="2371719" cy="2371719"/>
            </a:xfrm>
            <a:prstGeom prst="ellipse">
              <a:avLst/>
            </a:prstGeom>
            <a:gradFill>
              <a:gsLst>
                <a:gs pos="0">
                  <a:srgbClr val="517F40"/>
                </a:gs>
                <a:gs pos="100000">
                  <a:schemeClr val="accent6"/>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8" name="Group 17"/>
            <p:cNvGrpSpPr/>
            <p:nvPr/>
          </p:nvGrpSpPr>
          <p:grpSpPr>
            <a:xfrm>
              <a:off x="7507790" y="1897832"/>
              <a:ext cx="465138" cy="391319"/>
              <a:chOff x="5368132" y="2625725"/>
              <a:chExt cx="465138" cy="391319"/>
            </a:xfrm>
            <a:solidFill>
              <a:schemeClr val="bg1"/>
            </a:solidFill>
          </p:grpSpPr>
          <p:sp>
            <p:nvSpPr>
              <p:cNvPr id="20"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1"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2"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19" name="TextBox 18"/>
            <p:cNvSpPr txBox="1"/>
            <p:nvPr/>
          </p:nvSpPr>
          <p:spPr>
            <a:xfrm>
              <a:off x="6906022" y="2403232"/>
              <a:ext cx="1682961" cy="400110"/>
            </a:xfrm>
            <a:prstGeom prst="rect">
              <a:avLst/>
            </a:prstGeom>
            <a:noFill/>
          </p:spPr>
          <p:txBody>
            <a:bodyPr wrap="none" rtlCol="0">
              <a:spAutoFit/>
            </a:bodyPr>
            <a:lstStyle/>
            <a:p>
              <a:r>
                <a:rPr lang="en-US" sz="2000" smtClean="0">
                  <a:solidFill>
                    <a:schemeClr val="bg1"/>
                  </a:solidFill>
                </a:rPr>
                <a:t>WEB ANALYSIS</a:t>
              </a:r>
              <a:endParaRPr lang="en-GB" sz="2000">
                <a:solidFill>
                  <a:schemeClr val="bg1"/>
                </a:solidFill>
              </a:endParaRPr>
            </a:p>
          </p:txBody>
        </p:sp>
      </p:grpSp>
      <p:grpSp>
        <p:nvGrpSpPr>
          <p:cNvPr id="23" name="Group 22"/>
          <p:cNvGrpSpPr/>
          <p:nvPr/>
        </p:nvGrpSpPr>
        <p:grpSpPr>
          <a:xfrm>
            <a:off x="8315058" y="1179092"/>
            <a:ext cx="914400" cy="914400"/>
            <a:chOff x="8315058" y="1179092"/>
            <a:chExt cx="914400" cy="914400"/>
          </a:xfrm>
        </p:grpSpPr>
        <p:sp>
          <p:nvSpPr>
            <p:cNvPr id="24" name="Oval 23"/>
            <p:cNvSpPr/>
            <p:nvPr/>
          </p:nvSpPr>
          <p:spPr>
            <a:xfrm>
              <a:off x="8315058" y="1179092"/>
              <a:ext cx="914400" cy="9144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p:cNvSpPr txBox="1"/>
            <p:nvPr/>
          </p:nvSpPr>
          <p:spPr>
            <a:xfrm>
              <a:off x="8337683" y="1400323"/>
              <a:ext cx="869149" cy="461665"/>
            </a:xfrm>
            <a:prstGeom prst="rect">
              <a:avLst/>
            </a:prstGeom>
            <a:noFill/>
          </p:spPr>
          <p:txBody>
            <a:bodyPr wrap="none" rtlCol="0">
              <a:spAutoFit/>
            </a:bodyPr>
            <a:lstStyle/>
            <a:p>
              <a:r>
                <a:rPr lang="en-US" sz="2400" smtClean="0">
                  <a:solidFill>
                    <a:schemeClr val="bg1"/>
                  </a:solidFill>
                </a:rPr>
                <a:t>100%</a:t>
              </a:r>
              <a:endParaRPr lang="en-GB" sz="2400">
                <a:solidFill>
                  <a:schemeClr val="bg1"/>
                </a:solidFill>
              </a:endParaRPr>
            </a:p>
          </p:txBody>
        </p:sp>
      </p:grpSp>
      <p:grpSp>
        <p:nvGrpSpPr>
          <p:cNvPr id="26" name="Group 25"/>
          <p:cNvGrpSpPr/>
          <p:nvPr/>
        </p:nvGrpSpPr>
        <p:grpSpPr>
          <a:xfrm>
            <a:off x="6375422" y="2866838"/>
            <a:ext cx="914400" cy="914400"/>
            <a:chOff x="6375422" y="2866838"/>
            <a:chExt cx="914400" cy="914400"/>
          </a:xfrm>
        </p:grpSpPr>
        <p:sp>
          <p:nvSpPr>
            <p:cNvPr id="27" name="Oval 26"/>
            <p:cNvSpPr/>
            <p:nvPr/>
          </p:nvSpPr>
          <p:spPr>
            <a:xfrm>
              <a:off x="6375422" y="2866838"/>
              <a:ext cx="914400" cy="914400"/>
            </a:xfrm>
            <a:prstGeom prst="ellipse">
              <a:avLst/>
            </a:prstGeom>
            <a:solidFill>
              <a:srgbClr val="517F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28" name="TextBox 27"/>
            <p:cNvSpPr txBox="1"/>
            <p:nvPr/>
          </p:nvSpPr>
          <p:spPr>
            <a:xfrm>
              <a:off x="6508755" y="3093205"/>
              <a:ext cx="713657" cy="461665"/>
            </a:xfrm>
            <a:prstGeom prst="rect">
              <a:avLst/>
            </a:prstGeom>
            <a:noFill/>
          </p:spPr>
          <p:txBody>
            <a:bodyPr wrap="none" rtlCol="0">
              <a:spAutoFit/>
            </a:bodyPr>
            <a:lstStyle/>
            <a:p>
              <a:r>
                <a:rPr lang="en-US" sz="2400">
                  <a:solidFill>
                    <a:schemeClr val="bg1"/>
                  </a:solidFill>
                </a:rPr>
                <a:t>7</a:t>
              </a:r>
              <a:r>
                <a:rPr lang="en-US" sz="2400" smtClean="0">
                  <a:solidFill>
                    <a:schemeClr val="bg1"/>
                  </a:solidFill>
                </a:rPr>
                <a:t>0%</a:t>
              </a:r>
              <a:endParaRPr lang="en-GB" sz="2400">
                <a:solidFill>
                  <a:schemeClr val="bg1"/>
                </a:solidFill>
              </a:endParaRPr>
            </a:p>
          </p:txBody>
        </p:sp>
      </p:grpSp>
      <p:grpSp>
        <p:nvGrpSpPr>
          <p:cNvPr id="29" name="Group 28"/>
          <p:cNvGrpSpPr/>
          <p:nvPr/>
        </p:nvGrpSpPr>
        <p:grpSpPr>
          <a:xfrm>
            <a:off x="4701717" y="4238100"/>
            <a:ext cx="914400" cy="914400"/>
            <a:chOff x="4701717" y="4238100"/>
            <a:chExt cx="914400" cy="914400"/>
          </a:xfrm>
        </p:grpSpPr>
        <p:sp>
          <p:nvSpPr>
            <p:cNvPr id="30" name="Oval 29"/>
            <p:cNvSpPr/>
            <p:nvPr/>
          </p:nvSpPr>
          <p:spPr>
            <a:xfrm>
              <a:off x="4701717" y="4238100"/>
              <a:ext cx="914400" cy="9144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31" name="TextBox 30"/>
            <p:cNvSpPr txBox="1"/>
            <p:nvPr/>
          </p:nvSpPr>
          <p:spPr>
            <a:xfrm>
              <a:off x="4803460" y="4465410"/>
              <a:ext cx="713657" cy="461665"/>
            </a:xfrm>
            <a:prstGeom prst="rect">
              <a:avLst/>
            </a:prstGeom>
            <a:noFill/>
          </p:spPr>
          <p:txBody>
            <a:bodyPr wrap="none" rtlCol="0">
              <a:spAutoFit/>
            </a:bodyPr>
            <a:lstStyle/>
            <a:p>
              <a:r>
                <a:rPr lang="en-US" sz="2400">
                  <a:solidFill>
                    <a:schemeClr val="bg1"/>
                  </a:solidFill>
                </a:rPr>
                <a:t>5</a:t>
              </a:r>
              <a:r>
                <a:rPr lang="en-US" sz="2400" smtClean="0">
                  <a:solidFill>
                    <a:schemeClr val="bg1"/>
                  </a:solidFill>
                </a:rPr>
                <a:t>0%</a:t>
              </a:r>
              <a:endParaRPr lang="en-GB" sz="2400">
                <a:solidFill>
                  <a:schemeClr val="bg1"/>
                </a:solidFill>
              </a:endParaRPr>
            </a:p>
          </p:txBody>
        </p:sp>
      </p:grpSp>
      <p:sp>
        <p:nvSpPr>
          <p:cNvPr id="32" name="Rectangle 31"/>
          <p:cNvSpPr/>
          <p:nvPr/>
        </p:nvSpPr>
        <p:spPr>
          <a:xfrm>
            <a:off x="798044" y="2092777"/>
            <a:ext cx="3970712" cy="1169551"/>
          </a:xfrm>
          <a:prstGeom prst="rect">
            <a:avLst/>
          </a:prstGeom>
        </p:spPr>
        <p:txBody>
          <a:bodyPr wrap="square">
            <a:spAutoFit/>
          </a:bodyPr>
          <a:lstStyle/>
          <a:p>
            <a:r>
              <a:rPr lang="en-GB" sz="1400">
                <a:solidFill>
                  <a:schemeClr val="tx1">
                    <a:lumMod val="75000"/>
                    <a:lumOff val="25000"/>
                  </a:schemeClr>
                </a:solidFill>
              </a:rPr>
              <a:t>Lorem ipsum dolor sit amet, consectetur adipiscing elit, sed do eiusmod tempor incididunt ut labore et dolore magna aliqua. Ut enim ad minim veniam, quis nostrud exercitation ullamco laboris nisi ut aliquip ex ea commodo consequat. </a:t>
            </a:r>
          </a:p>
        </p:txBody>
      </p:sp>
      <p:grpSp>
        <p:nvGrpSpPr>
          <p:cNvPr id="33" name="Group 32"/>
          <p:cNvGrpSpPr/>
          <p:nvPr/>
        </p:nvGrpSpPr>
        <p:grpSpPr>
          <a:xfrm>
            <a:off x="9090692" y="2230796"/>
            <a:ext cx="2953527" cy="1323439"/>
            <a:chOff x="9229458" y="2651919"/>
            <a:chExt cx="2953527" cy="1323439"/>
          </a:xfrm>
        </p:grpSpPr>
        <p:sp>
          <p:nvSpPr>
            <p:cNvPr id="34" name="TextBox 33"/>
            <p:cNvSpPr txBox="1"/>
            <p:nvPr/>
          </p:nvSpPr>
          <p:spPr>
            <a:xfrm>
              <a:off x="9229458" y="2651919"/>
              <a:ext cx="1634422" cy="369332"/>
            </a:xfrm>
            <a:prstGeom prst="rect">
              <a:avLst/>
            </a:prstGeom>
            <a:noFill/>
          </p:spPr>
          <p:txBody>
            <a:bodyPr wrap="none" rtlCol="0">
              <a:spAutoFit/>
            </a:bodyPr>
            <a:lstStyle/>
            <a:p>
              <a:r>
                <a:rPr lang="en-US" smtClean="0">
                  <a:solidFill>
                    <a:schemeClr val="tx1">
                      <a:lumMod val="75000"/>
                      <a:lumOff val="25000"/>
                    </a:schemeClr>
                  </a:solidFill>
                  <a:latin typeface="+mj-lt"/>
                </a:rPr>
                <a:t>Graphic Design</a:t>
              </a:r>
            </a:p>
          </p:txBody>
        </p:sp>
        <p:sp>
          <p:nvSpPr>
            <p:cNvPr id="35" name="Rectangle 34"/>
            <p:cNvSpPr/>
            <p:nvPr/>
          </p:nvSpPr>
          <p:spPr>
            <a:xfrm>
              <a:off x="9229458" y="3021251"/>
              <a:ext cx="2953527" cy="954107"/>
            </a:xfrm>
            <a:prstGeom prst="rect">
              <a:avLst/>
            </a:prstGeom>
          </p:spPr>
          <p:txBody>
            <a:bodyPr wrap="square">
              <a:spAutoFit/>
            </a:bodyPr>
            <a:lstStyle/>
            <a:p>
              <a:r>
                <a:rPr lang="en-GB" sz="1400">
                  <a:solidFill>
                    <a:schemeClr val="tx1">
                      <a:lumMod val="75000"/>
                      <a:lumOff val="25000"/>
                    </a:schemeClr>
                  </a:solidFill>
                </a:rPr>
                <a:t>Lorem ipsum dolor sit amet, consectetur adipiscing elit, sed do eiusmod tempor incididunt ut labore et dolore magna aliqua. </a:t>
              </a:r>
            </a:p>
          </p:txBody>
        </p:sp>
      </p:grpSp>
      <p:grpSp>
        <p:nvGrpSpPr>
          <p:cNvPr id="36" name="Group 35"/>
          <p:cNvGrpSpPr/>
          <p:nvPr/>
        </p:nvGrpSpPr>
        <p:grpSpPr>
          <a:xfrm>
            <a:off x="7387334" y="4033580"/>
            <a:ext cx="3948411" cy="1107996"/>
            <a:chOff x="9229458" y="2651919"/>
            <a:chExt cx="3948411" cy="1107996"/>
          </a:xfrm>
        </p:grpSpPr>
        <p:sp>
          <p:nvSpPr>
            <p:cNvPr id="37" name="TextBox 36"/>
            <p:cNvSpPr txBox="1"/>
            <p:nvPr/>
          </p:nvSpPr>
          <p:spPr>
            <a:xfrm>
              <a:off x="9229458" y="2651919"/>
              <a:ext cx="1148712" cy="369332"/>
            </a:xfrm>
            <a:prstGeom prst="rect">
              <a:avLst/>
            </a:prstGeom>
            <a:noFill/>
          </p:spPr>
          <p:txBody>
            <a:bodyPr wrap="none" rtlCol="0">
              <a:spAutoFit/>
            </a:bodyPr>
            <a:lstStyle/>
            <a:p>
              <a:r>
                <a:rPr lang="en-US" smtClean="0">
                  <a:solidFill>
                    <a:schemeClr val="tx1">
                      <a:lumMod val="75000"/>
                      <a:lumOff val="25000"/>
                    </a:schemeClr>
                  </a:solidFill>
                  <a:latin typeface="+mj-lt"/>
                </a:rPr>
                <a:t>Maketting</a:t>
              </a:r>
            </a:p>
          </p:txBody>
        </p:sp>
        <p:sp>
          <p:nvSpPr>
            <p:cNvPr id="38" name="Rectangle 37"/>
            <p:cNvSpPr/>
            <p:nvPr/>
          </p:nvSpPr>
          <p:spPr>
            <a:xfrm>
              <a:off x="9229458" y="3021251"/>
              <a:ext cx="3948411" cy="738664"/>
            </a:xfrm>
            <a:prstGeom prst="rect">
              <a:avLst/>
            </a:prstGeom>
          </p:spPr>
          <p:txBody>
            <a:bodyPr wrap="square">
              <a:spAutoFit/>
            </a:bodyPr>
            <a:lstStyle/>
            <a:p>
              <a:r>
                <a:rPr lang="en-GB" sz="1400">
                  <a:solidFill>
                    <a:schemeClr val="tx1">
                      <a:lumMod val="75000"/>
                      <a:lumOff val="25000"/>
                    </a:schemeClr>
                  </a:solidFill>
                </a:rPr>
                <a:t>Lorem ipsum dolor sit amet, consectetur adipiscing elit, sed do eiusmod tempor incididunt ut labore et dolore magna aliqua. </a:t>
              </a:r>
            </a:p>
          </p:txBody>
        </p:sp>
      </p:grpSp>
      <p:grpSp>
        <p:nvGrpSpPr>
          <p:cNvPr id="39" name="Group 38"/>
          <p:cNvGrpSpPr/>
          <p:nvPr/>
        </p:nvGrpSpPr>
        <p:grpSpPr>
          <a:xfrm>
            <a:off x="5515186" y="5583387"/>
            <a:ext cx="5066874" cy="892552"/>
            <a:chOff x="9229458" y="2651919"/>
            <a:chExt cx="5066874" cy="892552"/>
          </a:xfrm>
        </p:grpSpPr>
        <p:sp>
          <p:nvSpPr>
            <p:cNvPr id="40" name="TextBox 39"/>
            <p:cNvSpPr txBox="1"/>
            <p:nvPr/>
          </p:nvSpPr>
          <p:spPr>
            <a:xfrm>
              <a:off x="9229458" y="2651919"/>
              <a:ext cx="1484958" cy="369332"/>
            </a:xfrm>
            <a:prstGeom prst="rect">
              <a:avLst/>
            </a:prstGeom>
            <a:noFill/>
          </p:spPr>
          <p:txBody>
            <a:bodyPr wrap="none" rtlCol="0">
              <a:spAutoFit/>
            </a:bodyPr>
            <a:lstStyle/>
            <a:p>
              <a:r>
                <a:rPr lang="en-US" smtClean="0">
                  <a:solidFill>
                    <a:schemeClr val="tx1">
                      <a:lumMod val="75000"/>
                      <a:lumOff val="25000"/>
                    </a:schemeClr>
                  </a:solidFill>
                  <a:latin typeface="+mj-lt"/>
                </a:rPr>
                <a:t>Development</a:t>
              </a:r>
            </a:p>
          </p:txBody>
        </p:sp>
        <p:sp>
          <p:nvSpPr>
            <p:cNvPr id="41" name="Rectangle 40"/>
            <p:cNvSpPr/>
            <p:nvPr/>
          </p:nvSpPr>
          <p:spPr>
            <a:xfrm>
              <a:off x="9229458" y="3021251"/>
              <a:ext cx="5066874" cy="523220"/>
            </a:xfrm>
            <a:prstGeom prst="rect">
              <a:avLst/>
            </a:prstGeom>
          </p:spPr>
          <p:txBody>
            <a:bodyPr wrap="square">
              <a:spAutoFit/>
            </a:bodyPr>
            <a:lstStyle/>
            <a:p>
              <a:r>
                <a:rPr lang="en-GB" sz="1400">
                  <a:solidFill>
                    <a:schemeClr val="tx1">
                      <a:lumMod val="75000"/>
                      <a:lumOff val="25000"/>
                    </a:schemeClr>
                  </a:solidFill>
                </a:rPr>
                <a:t>Lorem ipsum dolor sit amet, consectetur adipiscing elit, sed do eiusmod tempor incididunt ut labore et dolore magna aliqua. </a:t>
              </a:r>
            </a:p>
          </p:txBody>
        </p:sp>
      </p:grpSp>
      <p:sp>
        <p:nvSpPr>
          <p:cNvPr id="42" name="TextBox 41"/>
          <p:cNvSpPr txBox="1"/>
          <p:nvPr/>
        </p:nvSpPr>
        <p:spPr>
          <a:xfrm>
            <a:off x="798044" y="1621845"/>
            <a:ext cx="1227772" cy="369332"/>
          </a:xfrm>
          <a:prstGeom prst="rect">
            <a:avLst/>
          </a:prstGeom>
          <a:noFill/>
        </p:spPr>
        <p:txBody>
          <a:bodyPr wrap="none" rtlCol="0">
            <a:spAutoFit/>
          </a:bodyPr>
          <a:lstStyle/>
          <a:p>
            <a:r>
              <a:rPr lang="en-US" smtClean="0">
                <a:solidFill>
                  <a:schemeClr val="tx1">
                    <a:lumMod val="75000"/>
                    <a:lumOff val="25000"/>
                  </a:schemeClr>
                </a:solidFill>
                <a:latin typeface="+mj-lt"/>
              </a:rPr>
              <a:t>ANALYSIS</a:t>
            </a:r>
          </a:p>
        </p:txBody>
      </p:sp>
      <p:cxnSp>
        <p:nvCxnSpPr>
          <p:cNvPr id="43" name="Straight Connector 42"/>
          <p:cNvCxnSpPr/>
          <p:nvPr/>
        </p:nvCxnSpPr>
        <p:spPr>
          <a:xfrm>
            <a:off x="908934" y="2037753"/>
            <a:ext cx="1083001"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4" name="Group 43"/>
          <p:cNvGrpSpPr/>
          <p:nvPr/>
        </p:nvGrpSpPr>
        <p:grpSpPr>
          <a:xfrm>
            <a:off x="879926" y="3681200"/>
            <a:ext cx="469232" cy="469232"/>
            <a:chOff x="647516" y="3587220"/>
            <a:chExt cx="469232" cy="469232"/>
          </a:xfrm>
        </p:grpSpPr>
        <p:sp>
          <p:nvSpPr>
            <p:cNvPr id="45" name="Oval 44"/>
            <p:cNvSpPr/>
            <p:nvPr/>
          </p:nvSpPr>
          <p:spPr>
            <a:xfrm>
              <a:off x="647516" y="3587220"/>
              <a:ext cx="469232" cy="469232"/>
            </a:xfrm>
            <a:prstGeom prst="ellipse">
              <a:avLst/>
            </a:prstGeom>
            <a:gradFill>
              <a:gsLst>
                <a:gs pos="0">
                  <a:srgbClr val="517F40"/>
                </a:gs>
                <a:gs pos="100000">
                  <a:schemeClr val="accent6"/>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AutoShape 139"/>
            <p:cNvSpPr/>
            <p:nvPr/>
          </p:nvSpPr>
          <p:spPr bwMode="auto">
            <a:xfrm>
              <a:off x="707698" y="3643040"/>
              <a:ext cx="348868" cy="338135"/>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47" name="Group 46"/>
          <p:cNvGrpSpPr/>
          <p:nvPr/>
        </p:nvGrpSpPr>
        <p:grpSpPr>
          <a:xfrm>
            <a:off x="879926" y="4496892"/>
            <a:ext cx="469232" cy="469232"/>
            <a:chOff x="647516" y="4402912"/>
            <a:chExt cx="469232" cy="469232"/>
          </a:xfrm>
        </p:grpSpPr>
        <p:sp>
          <p:nvSpPr>
            <p:cNvPr id="48" name="Oval 47"/>
            <p:cNvSpPr/>
            <p:nvPr/>
          </p:nvSpPr>
          <p:spPr>
            <a:xfrm>
              <a:off x="647516" y="4402912"/>
              <a:ext cx="469232" cy="469232"/>
            </a:xfrm>
            <a:prstGeom prst="ellipse">
              <a:avLst/>
            </a:prstGeom>
            <a:gradFill>
              <a:gsLst>
                <a:gs pos="0">
                  <a:srgbClr val="517F40"/>
                </a:gs>
                <a:gs pos="100000">
                  <a:schemeClr val="accent6"/>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AutoShape 139"/>
            <p:cNvSpPr/>
            <p:nvPr/>
          </p:nvSpPr>
          <p:spPr bwMode="auto">
            <a:xfrm>
              <a:off x="709612" y="4468460"/>
              <a:ext cx="348868" cy="338135"/>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53" name="Rectangle 52"/>
          <p:cNvSpPr/>
          <p:nvPr/>
        </p:nvSpPr>
        <p:spPr>
          <a:xfrm>
            <a:off x="1380298" y="3653571"/>
            <a:ext cx="3140027" cy="523220"/>
          </a:xfrm>
          <a:prstGeom prst="rect">
            <a:avLst/>
          </a:prstGeom>
        </p:spPr>
        <p:txBody>
          <a:bodyPr wrap="none">
            <a:spAutoFit/>
          </a:bodyPr>
          <a:lstStyle/>
          <a:p>
            <a:r>
              <a:rPr lang="en-GB" sz="1400">
                <a:solidFill>
                  <a:schemeClr val="tx1">
                    <a:lumMod val="75000"/>
                    <a:lumOff val="25000"/>
                  </a:schemeClr>
                </a:solidFill>
              </a:rPr>
              <a:t>Lorem ipsum dolor sit amet, </a:t>
            </a:r>
            <a:r>
              <a:rPr lang="en-GB" sz="1400" smtClean="0">
                <a:solidFill>
                  <a:schemeClr val="tx1">
                    <a:lumMod val="75000"/>
                    <a:lumOff val="25000"/>
                  </a:schemeClr>
                </a:solidFill>
              </a:rPr>
              <a:t>consectetur</a:t>
            </a:r>
          </a:p>
          <a:p>
            <a:r>
              <a:rPr lang="en-GB" sz="1400">
                <a:solidFill>
                  <a:schemeClr val="tx1">
                    <a:lumMod val="75000"/>
                    <a:lumOff val="25000"/>
                  </a:schemeClr>
                </a:solidFill>
              </a:rPr>
              <a:t>adipiscing elit, sed do</a:t>
            </a:r>
          </a:p>
        </p:txBody>
      </p:sp>
      <p:sp>
        <p:nvSpPr>
          <p:cNvPr id="54" name="Rectangle 53"/>
          <p:cNvSpPr/>
          <p:nvPr/>
        </p:nvSpPr>
        <p:spPr>
          <a:xfrm>
            <a:off x="1380298" y="4469692"/>
            <a:ext cx="1768007" cy="523220"/>
          </a:xfrm>
          <a:prstGeom prst="rect">
            <a:avLst/>
          </a:prstGeom>
        </p:spPr>
        <p:txBody>
          <a:bodyPr wrap="square">
            <a:spAutoFit/>
          </a:bodyPr>
          <a:lstStyle/>
          <a:p>
            <a:r>
              <a:rPr lang="en-GB" sz="1400">
                <a:solidFill>
                  <a:schemeClr val="tx1">
                    <a:lumMod val="75000"/>
                    <a:lumOff val="25000"/>
                  </a:schemeClr>
                </a:solidFill>
              </a:rPr>
              <a:t>Lorem ipsum dolor sit amet, </a:t>
            </a:r>
            <a:r>
              <a:rPr lang="en-GB" sz="1400" smtClean="0">
                <a:solidFill>
                  <a:schemeClr val="tx1">
                    <a:lumMod val="75000"/>
                    <a:lumOff val="25000"/>
                  </a:schemeClr>
                </a:solidFill>
              </a:rPr>
              <a:t>consectetur</a:t>
            </a:r>
          </a:p>
        </p:txBody>
      </p:sp>
    </p:spTree>
  </p:cSld>
  <p:clrMapOvr>
    <a:masterClrMapping/>
  </p:clrMapOvr>
  <p:transition advTm="9188">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ppt_x</p:attrName>
                                        </p:attrNameLst>
                                      </p:cBhvr>
                                      <p:tavLst>
                                        <p:tav tm="0">
                                          <p:val>
                                            <p:strVal val="#ppt_x-#ppt_w*1.125000"/>
                                          </p:val>
                                        </p:tav>
                                        <p:tav tm="100000">
                                          <p:val>
                                            <p:strVal val="#ppt_x"/>
                                          </p:val>
                                        </p:tav>
                                      </p:tavLst>
                                    </p:anim>
                                    <p:animEffect transition="in" filter="wipe(right)">
                                      <p:cBhvr>
                                        <p:cTn id="8" dur="500"/>
                                        <p:tgtEl>
                                          <p:spTgt spid="15"/>
                                        </p:tgtEl>
                                      </p:cBhvr>
                                    </p:animEffect>
                                  </p:childTnLst>
                                </p:cTn>
                              </p:par>
                            </p:childTnLst>
                          </p:cTn>
                        </p:par>
                        <p:par>
                          <p:cTn id="9" fill="hold">
                            <p:stCondLst>
                              <p:cond delay="500"/>
                            </p:stCondLst>
                            <p:childTnLst>
                              <p:par>
                                <p:cTn id="10" presetID="49" presetClass="entr" presetSubtype="0" decel="10000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 calcmode="lin" valueType="num">
                                      <p:cBhvr>
                                        <p:cTn id="14" dur="500" fill="hold"/>
                                        <p:tgtEl>
                                          <p:spTgt spid="4"/>
                                        </p:tgtEl>
                                        <p:attrNameLst>
                                          <p:attrName>style.rotation</p:attrName>
                                        </p:attrNameLst>
                                      </p:cBhvr>
                                      <p:tavLst>
                                        <p:tav tm="0">
                                          <p:val>
                                            <p:fltVal val="360"/>
                                          </p:val>
                                        </p:tav>
                                        <p:tav tm="100000">
                                          <p:val>
                                            <p:fltVal val="0"/>
                                          </p:val>
                                        </p:tav>
                                      </p:tavLst>
                                    </p:anim>
                                    <p:animEffect transition="in" filter="fade">
                                      <p:cBhvr>
                                        <p:cTn id="15" dur="500"/>
                                        <p:tgtEl>
                                          <p:spTgt spid="4"/>
                                        </p:tgtEl>
                                      </p:cBhvr>
                                    </p:animEffect>
                                  </p:childTnLst>
                                </p:cTn>
                              </p:par>
                            </p:childTnLst>
                          </p:cTn>
                        </p:par>
                        <p:par>
                          <p:cTn id="16" fill="hold">
                            <p:stCondLst>
                              <p:cond delay="1000"/>
                            </p:stCondLst>
                            <p:childTnLst>
                              <p:par>
                                <p:cTn id="17" presetID="49" presetClass="entr" presetSubtype="0" decel="100000" fill="hold"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 calcmode="lin" valueType="num">
                                      <p:cBhvr>
                                        <p:cTn id="21" dur="500" fill="hold"/>
                                        <p:tgtEl>
                                          <p:spTgt spid="29"/>
                                        </p:tgtEl>
                                        <p:attrNameLst>
                                          <p:attrName>style.rotation</p:attrName>
                                        </p:attrNameLst>
                                      </p:cBhvr>
                                      <p:tavLst>
                                        <p:tav tm="0">
                                          <p:val>
                                            <p:fltVal val="360"/>
                                          </p:val>
                                        </p:tav>
                                        <p:tav tm="100000">
                                          <p:val>
                                            <p:fltVal val="0"/>
                                          </p:val>
                                        </p:tav>
                                      </p:tavLst>
                                    </p:anim>
                                    <p:animEffect transition="in" filter="fade">
                                      <p:cBhvr>
                                        <p:cTn id="22" dur="500"/>
                                        <p:tgtEl>
                                          <p:spTgt spid="29"/>
                                        </p:tgtEl>
                                      </p:cBhvr>
                                    </p:animEffect>
                                  </p:childTnLst>
                                </p:cTn>
                              </p:par>
                            </p:childTnLst>
                          </p:cTn>
                        </p:par>
                        <p:par>
                          <p:cTn id="23" fill="hold">
                            <p:stCondLst>
                              <p:cond delay="1500"/>
                            </p:stCondLst>
                            <p:childTnLst>
                              <p:par>
                                <p:cTn id="24" presetID="49" presetClass="entr" presetSubtype="0" decel="100000"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fltVal val="0"/>
                                          </p:val>
                                        </p:tav>
                                        <p:tav tm="100000">
                                          <p:val>
                                            <p:strVal val="#ppt_w"/>
                                          </p:val>
                                        </p:tav>
                                      </p:tavLst>
                                    </p:anim>
                                    <p:anim calcmode="lin" valueType="num">
                                      <p:cBhvr>
                                        <p:cTn id="27" dur="500" fill="hold"/>
                                        <p:tgtEl>
                                          <p:spTgt spid="10"/>
                                        </p:tgtEl>
                                        <p:attrNameLst>
                                          <p:attrName>ppt_h</p:attrName>
                                        </p:attrNameLst>
                                      </p:cBhvr>
                                      <p:tavLst>
                                        <p:tav tm="0">
                                          <p:val>
                                            <p:fltVal val="0"/>
                                          </p:val>
                                        </p:tav>
                                        <p:tav tm="100000">
                                          <p:val>
                                            <p:strVal val="#ppt_h"/>
                                          </p:val>
                                        </p:tav>
                                      </p:tavLst>
                                    </p:anim>
                                    <p:anim calcmode="lin" valueType="num">
                                      <p:cBhvr>
                                        <p:cTn id="28" dur="500" fill="hold"/>
                                        <p:tgtEl>
                                          <p:spTgt spid="10"/>
                                        </p:tgtEl>
                                        <p:attrNameLst>
                                          <p:attrName>style.rotation</p:attrName>
                                        </p:attrNameLst>
                                      </p:cBhvr>
                                      <p:tavLst>
                                        <p:tav tm="0">
                                          <p:val>
                                            <p:fltVal val="360"/>
                                          </p:val>
                                        </p:tav>
                                        <p:tav tm="100000">
                                          <p:val>
                                            <p:fltVal val="0"/>
                                          </p:val>
                                        </p:tav>
                                      </p:tavLst>
                                    </p:anim>
                                    <p:animEffect transition="in" filter="fade">
                                      <p:cBhvr>
                                        <p:cTn id="29" dur="500"/>
                                        <p:tgtEl>
                                          <p:spTgt spid="10"/>
                                        </p:tgtEl>
                                      </p:cBhvr>
                                    </p:animEffect>
                                  </p:childTnLst>
                                </p:cTn>
                              </p:par>
                            </p:childTnLst>
                          </p:cTn>
                        </p:par>
                        <p:par>
                          <p:cTn id="30" fill="hold">
                            <p:stCondLst>
                              <p:cond delay="2000"/>
                            </p:stCondLst>
                            <p:childTnLst>
                              <p:par>
                                <p:cTn id="31" presetID="49" presetClass="entr" presetSubtype="0" decel="100000" fill="hold" nodeType="after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p:cTn id="33" dur="500" fill="hold"/>
                                        <p:tgtEl>
                                          <p:spTgt spid="26"/>
                                        </p:tgtEl>
                                        <p:attrNameLst>
                                          <p:attrName>ppt_w</p:attrName>
                                        </p:attrNameLst>
                                      </p:cBhvr>
                                      <p:tavLst>
                                        <p:tav tm="0">
                                          <p:val>
                                            <p:fltVal val="0"/>
                                          </p:val>
                                        </p:tav>
                                        <p:tav tm="100000">
                                          <p:val>
                                            <p:strVal val="#ppt_w"/>
                                          </p:val>
                                        </p:tav>
                                      </p:tavLst>
                                    </p:anim>
                                    <p:anim calcmode="lin" valueType="num">
                                      <p:cBhvr>
                                        <p:cTn id="34" dur="500" fill="hold"/>
                                        <p:tgtEl>
                                          <p:spTgt spid="26"/>
                                        </p:tgtEl>
                                        <p:attrNameLst>
                                          <p:attrName>ppt_h</p:attrName>
                                        </p:attrNameLst>
                                      </p:cBhvr>
                                      <p:tavLst>
                                        <p:tav tm="0">
                                          <p:val>
                                            <p:fltVal val="0"/>
                                          </p:val>
                                        </p:tav>
                                        <p:tav tm="100000">
                                          <p:val>
                                            <p:strVal val="#ppt_h"/>
                                          </p:val>
                                        </p:tav>
                                      </p:tavLst>
                                    </p:anim>
                                    <p:anim calcmode="lin" valueType="num">
                                      <p:cBhvr>
                                        <p:cTn id="35" dur="500" fill="hold"/>
                                        <p:tgtEl>
                                          <p:spTgt spid="26"/>
                                        </p:tgtEl>
                                        <p:attrNameLst>
                                          <p:attrName>style.rotation</p:attrName>
                                        </p:attrNameLst>
                                      </p:cBhvr>
                                      <p:tavLst>
                                        <p:tav tm="0">
                                          <p:val>
                                            <p:fltVal val="360"/>
                                          </p:val>
                                        </p:tav>
                                        <p:tav tm="100000">
                                          <p:val>
                                            <p:fltVal val="0"/>
                                          </p:val>
                                        </p:tav>
                                      </p:tavLst>
                                    </p:anim>
                                    <p:animEffect transition="in" filter="fade">
                                      <p:cBhvr>
                                        <p:cTn id="36" dur="500"/>
                                        <p:tgtEl>
                                          <p:spTgt spid="26"/>
                                        </p:tgtEl>
                                      </p:cBhvr>
                                    </p:animEffect>
                                  </p:childTnLst>
                                </p:cTn>
                              </p:par>
                            </p:childTnLst>
                          </p:cTn>
                        </p:par>
                        <p:par>
                          <p:cTn id="37" fill="hold">
                            <p:stCondLst>
                              <p:cond delay="2500"/>
                            </p:stCondLst>
                            <p:childTnLst>
                              <p:par>
                                <p:cTn id="38" presetID="49" presetClass="entr" presetSubtype="0" decel="100000" fill="hold"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500" fill="hold"/>
                                        <p:tgtEl>
                                          <p:spTgt spid="16"/>
                                        </p:tgtEl>
                                        <p:attrNameLst>
                                          <p:attrName>ppt_w</p:attrName>
                                        </p:attrNameLst>
                                      </p:cBhvr>
                                      <p:tavLst>
                                        <p:tav tm="0">
                                          <p:val>
                                            <p:fltVal val="0"/>
                                          </p:val>
                                        </p:tav>
                                        <p:tav tm="100000">
                                          <p:val>
                                            <p:strVal val="#ppt_w"/>
                                          </p:val>
                                        </p:tav>
                                      </p:tavLst>
                                    </p:anim>
                                    <p:anim calcmode="lin" valueType="num">
                                      <p:cBhvr>
                                        <p:cTn id="41" dur="500" fill="hold"/>
                                        <p:tgtEl>
                                          <p:spTgt spid="16"/>
                                        </p:tgtEl>
                                        <p:attrNameLst>
                                          <p:attrName>ppt_h</p:attrName>
                                        </p:attrNameLst>
                                      </p:cBhvr>
                                      <p:tavLst>
                                        <p:tav tm="0">
                                          <p:val>
                                            <p:fltVal val="0"/>
                                          </p:val>
                                        </p:tav>
                                        <p:tav tm="100000">
                                          <p:val>
                                            <p:strVal val="#ppt_h"/>
                                          </p:val>
                                        </p:tav>
                                      </p:tavLst>
                                    </p:anim>
                                    <p:anim calcmode="lin" valueType="num">
                                      <p:cBhvr>
                                        <p:cTn id="42" dur="500" fill="hold"/>
                                        <p:tgtEl>
                                          <p:spTgt spid="16"/>
                                        </p:tgtEl>
                                        <p:attrNameLst>
                                          <p:attrName>style.rotation</p:attrName>
                                        </p:attrNameLst>
                                      </p:cBhvr>
                                      <p:tavLst>
                                        <p:tav tm="0">
                                          <p:val>
                                            <p:fltVal val="360"/>
                                          </p:val>
                                        </p:tav>
                                        <p:tav tm="100000">
                                          <p:val>
                                            <p:fltVal val="0"/>
                                          </p:val>
                                        </p:tav>
                                      </p:tavLst>
                                    </p:anim>
                                    <p:animEffect transition="in" filter="fade">
                                      <p:cBhvr>
                                        <p:cTn id="43" dur="500"/>
                                        <p:tgtEl>
                                          <p:spTgt spid="16"/>
                                        </p:tgtEl>
                                      </p:cBhvr>
                                    </p:animEffect>
                                  </p:childTnLst>
                                </p:cTn>
                              </p:par>
                            </p:childTnLst>
                          </p:cTn>
                        </p:par>
                        <p:par>
                          <p:cTn id="44" fill="hold">
                            <p:stCondLst>
                              <p:cond delay="3000"/>
                            </p:stCondLst>
                            <p:childTnLst>
                              <p:par>
                                <p:cTn id="45" presetID="49" presetClass="entr" presetSubtype="0" decel="100000" fill="hold" nodeType="after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 calcmode="lin" valueType="num">
                                      <p:cBhvr>
                                        <p:cTn id="49" dur="500" fill="hold"/>
                                        <p:tgtEl>
                                          <p:spTgt spid="23"/>
                                        </p:tgtEl>
                                        <p:attrNameLst>
                                          <p:attrName>style.rotation</p:attrName>
                                        </p:attrNameLst>
                                      </p:cBhvr>
                                      <p:tavLst>
                                        <p:tav tm="0">
                                          <p:val>
                                            <p:fltVal val="360"/>
                                          </p:val>
                                        </p:tav>
                                        <p:tav tm="100000">
                                          <p:val>
                                            <p:fltVal val="0"/>
                                          </p:val>
                                        </p:tav>
                                      </p:tavLst>
                                    </p:anim>
                                    <p:animEffect transition="in" filter="fade">
                                      <p:cBhvr>
                                        <p:cTn id="50" dur="500"/>
                                        <p:tgtEl>
                                          <p:spTgt spid="23"/>
                                        </p:tgtEl>
                                      </p:cBhvr>
                                    </p:animEffect>
                                  </p:childTnLst>
                                </p:cTn>
                              </p:par>
                            </p:childTnLst>
                          </p:cTn>
                        </p:par>
                        <p:par>
                          <p:cTn id="51" fill="hold">
                            <p:stCondLst>
                              <p:cond delay="3500"/>
                            </p:stCondLst>
                            <p:childTnLst>
                              <p:par>
                                <p:cTn id="52" presetID="12" presetClass="entr" presetSubtype="8" fill="hold" nodeType="after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additive="base">
                                        <p:cTn id="54" dur="500"/>
                                        <p:tgtEl>
                                          <p:spTgt spid="39"/>
                                        </p:tgtEl>
                                        <p:attrNameLst>
                                          <p:attrName>ppt_x</p:attrName>
                                        </p:attrNameLst>
                                      </p:cBhvr>
                                      <p:tavLst>
                                        <p:tav tm="0">
                                          <p:val>
                                            <p:strVal val="#ppt_x-#ppt_w*1.125000"/>
                                          </p:val>
                                        </p:tav>
                                        <p:tav tm="100000">
                                          <p:val>
                                            <p:strVal val="#ppt_x"/>
                                          </p:val>
                                        </p:tav>
                                      </p:tavLst>
                                    </p:anim>
                                    <p:animEffect transition="in" filter="wipe(right)">
                                      <p:cBhvr>
                                        <p:cTn id="55" dur="500"/>
                                        <p:tgtEl>
                                          <p:spTgt spid="39"/>
                                        </p:tgtEl>
                                      </p:cBhvr>
                                    </p:animEffect>
                                  </p:childTnLst>
                                </p:cTn>
                              </p:par>
                            </p:childTnLst>
                          </p:cTn>
                        </p:par>
                        <p:par>
                          <p:cTn id="56" fill="hold">
                            <p:stCondLst>
                              <p:cond delay="4000"/>
                            </p:stCondLst>
                            <p:childTnLst>
                              <p:par>
                                <p:cTn id="57" presetID="12" presetClass="entr" presetSubtype="8" fill="hold" nodeType="afterEffect">
                                  <p:stCondLst>
                                    <p:cond delay="0"/>
                                  </p:stCondLst>
                                  <p:childTnLst>
                                    <p:set>
                                      <p:cBhvr>
                                        <p:cTn id="58" dur="1" fill="hold">
                                          <p:stCondLst>
                                            <p:cond delay="0"/>
                                          </p:stCondLst>
                                        </p:cTn>
                                        <p:tgtEl>
                                          <p:spTgt spid="36"/>
                                        </p:tgtEl>
                                        <p:attrNameLst>
                                          <p:attrName>style.visibility</p:attrName>
                                        </p:attrNameLst>
                                      </p:cBhvr>
                                      <p:to>
                                        <p:strVal val="visible"/>
                                      </p:to>
                                    </p:set>
                                    <p:anim calcmode="lin" valueType="num">
                                      <p:cBhvr additive="base">
                                        <p:cTn id="59" dur="500"/>
                                        <p:tgtEl>
                                          <p:spTgt spid="36"/>
                                        </p:tgtEl>
                                        <p:attrNameLst>
                                          <p:attrName>ppt_x</p:attrName>
                                        </p:attrNameLst>
                                      </p:cBhvr>
                                      <p:tavLst>
                                        <p:tav tm="0">
                                          <p:val>
                                            <p:strVal val="#ppt_x-#ppt_w*1.125000"/>
                                          </p:val>
                                        </p:tav>
                                        <p:tav tm="100000">
                                          <p:val>
                                            <p:strVal val="#ppt_x"/>
                                          </p:val>
                                        </p:tav>
                                      </p:tavLst>
                                    </p:anim>
                                    <p:animEffect transition="in" filter="wipe(right)">
                                      <p:cBhvr>
                                        <p:cTn id="60" dur="500"/>
                                        <p:tgtEl>
                                          <p:spTgt spid="36"/>
                                        </p:tgtEl>
                                      </p:cBhvr>
                                    </p:animEffect>
                                  </p:childTnLst>
                                </p:cTn>
                              </p:par>
                            </p:childTnLst>
                          </p:cTn>
                        </p:par>
                        <p:par>
                          <p:cTn id="61" fill="hold">
                            <p:stCondLst>
                              <p:cond delay="4500"/>
                            </p:stCondLst>
                            <p:childTnLst>
                              <p:par>
                                <p:cTn id="62" presetID="12" presetClass="entr" presetSubtype="8" fill="hold" nodeType="afterEffect">
                                  <p:stCondLst>
                                    <p:cond delay="0"/>
                                  </p:stCondLst>
                                  <p:childTnLst>
                                    <p:set>
                                      <p:cBhvr>
                                        <p:cTn id="63" dur="1" fill="hold">
                                          <p:stCondLst>
                                            <p:cond delay="0"/>
                                          </p:stCondLst>
                                        </p:cTn>
                                        <p:tgtEl>
                                          <p:spTgt spid="33"/>
                                        </p:tgtEl>
                                        <p:attrNameLst>
                                          <p:attrName>style.visibility</p:attrName>
                                        </p:attrNameLst>
                                      </p:cBhvr>
                                      <p:to>
                                        <p:strVal val="visible"/>
                                      </p:to>
                                    </p:set>
                                    <p:anim calcmode="lin" valueType="num">
                                      <p:cBhvr additive="base">
                                        <p:cTn id="64" dur="500"/>
                                        <p:tgtEl>
                                          <p:spTgt spid="33"/>
                                        </p:tgtEl>
                                        <p:attrNameLst>
                                          <p:attrName>ppt_x</p:attrName>
                                        </p:attrNameLst>
                                      </p:cBhvr>
                                      <p:tavLst>
                                        <p:tav tm="0">
                                          <p:val>
                                            <p:strVal val="#ppt_x-#ppt_w*1.125000"/>
                                          </p:val>
                                        </p:tav>
                                        <p:tav tm="100000">
                                          <p:val>
                                            <p:strVal val="#ppt_x"/>
                                          </p:val>
                                        </p:tav>
                                      </p:tavLst>
                                    </p:anim>
                                    <p:animEffect transition="in" filter="wipe(right)">
                                      <p:cBhvr>
                                        <p:cTn id="65" dur="500"/>
                                        <p:tgtEl>
                                          <p:spTgt spid="33"/>
                                        </p:tgtEl>
                                      </p:cBhvr>
                                    </p:animEffect>
                                  </p:childTnLst>
                                </p:cTn>
                              </p:par>
                            </p:childTnLst>
                          </p:cTn>
                        </p:par>
                        <p:par>
                          <p:cTn id="66" fill="hold">
                            <p:stCondLst>
                              <p:cond delay="5000"/>
                            </p:stCondLst>
                            <p:childTnLst>
                              <p:par>
                                <p:cTn id="67" presetID="10" presetClass="entr" presetSubtype="0" fill="hold" grpId="0" nodeType="after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fade">
                                      <p:cBhvr>
                                        <p:cTn id="69" dur="500"/>
                                        <p:tgtEl>
                                          <p:spTgt spid="42"/>
                                        </p:tgtEl>
                                      </p:cBhvr>
                                    </p:animEffect>
                                  </p:childTnLst>
                                </p:cTn>
                              </p:par>
                            </p:childTnLst>
                          </p:cTn>
                        </p:par>
                        <p:par>
                          <p:cTn id="70" fill="hold">
                            <p:stCondLst>
                              <p:cond delay="5500"/>
                            </p:stCondLst>
                            <p:childTnLst>
                              <p:par>
                                <p:cTn id="71" presetID="10" presetClass="entr" presetSubtype="0" fill="hold" nodeType="afterEffect">
                                  <p:stCondLst>
                                    <p:cond delay="0"/>
                                  </p:stCondLst>
                                  <p:childTnLst>
                                    <p:set>
                                      <p:cBhvr>
                                        <p:cTn id="72" dur="1" fill="hold">
                                          <p:stCondLst>
                                            <p:cond delay="0"/>
                                          </p:stCondLst>
                                        </p:cTn>
                                        <p:tgtEl>
                                          <p:spTgt spid="43"/>
                                        </p:tgtEl>
                                        <p:attrNameLst>
                                          <p:attrName>style.visibility</p:attrName>
                                        </p:attrNameLst>
                                      </p:cBhvr>
                                      <p:to>
                                        <p:strVal val="visible"/>
                                      </p:to>
                                    </p:set>
                                    <p:animEffect transition="in" filter="fade">
                                      <p:cBhvr>
                                        <p:cTn id="73" dur="500"/>
                                        <p:tgtEl>
                                          <p:spTgt spid="43"/>
                                        </p:tgtEl>
                                      </p:cBhvr>
                                    </p:animEffect>
                                  </p:childTnLst>
                                </p:cTn>
                              </p:par>
                            </p:childTnLst>
                          </p:cTn>
                        </p:par>
                        <p:par>
                          <p:cTn id="74" fill="hold">
                            <p:stCondLst>
                              <p:cond delay="6000"/>
                            </p:stCondLst>
                            <p:childTnLst>
                              <p:par>
                                <p:cTn id="75" presetID="10" presetClass="entr" presetSubtype="0" fill="hold" grpId="0" nodeType="afterEffect">
                                  <p:stCondLst>
                                    <p:cond delay="0"/>
                                  </p:stCondLst>
                                  <p:childTnLst>
                                    <p:set>
                                      <p:cBhvr>
                                        <p:cTn id="76" dur="1" fill="hold">
                                          <p:stCondLst>
                                            <p:cond delay="0"/>
                                          </p:stCondLst>
                                        </p:cTn>
                                        <p:tgtEl>
                                          <p:spTgt spid="32"/>
                                        </p:tgtEl>
                                        <p:attrNameLst>
                                          <p:attrName>style.visibility</p:attrName>
                                        </p:attrNameLst>
                                      </p:cBhvr>
                                      <p:to>
                                        <p:strVal val="visible"/>
                                      </p:to>
                                    </p:set>
                                    <p:animEffect transition="in" filter="fade">
                                      <p:cBhvr>
                                        <p:cTn id="77" dur="500"/>
                                        <p:tgtEl>
                                          <p:spTgt spid="32"/>
                                        </p:tgtEl>
                                      </p:cBhvr>
                                    </p:animEffect>
                                  </p:childTnLst>
                                </p:cTn>
                              </p:par>
                            </p:childTnLst>
                          </p:cTn>
                        </p:par>
                        <p:par>
                          <p:cTn id="78" fill="hold">
                            <p:stCondLst>
                              <p:cond delay="6500"/>
                            </p:stCondLst>
                            <p:childTnLst>
                              <p:par>
                                <p:cTn id="79" presetID="10" presetClass="entr" presetSubtype="0" fill="hold" nodeType="afterEffect">
                                  <p:stCondLst>
                                    <p:cond delay="0"/>
                                  </p:stCondLst>
                                  <p:childTnLst>
                                    <p:set>
                                      <p:cBhvr>
                                        <p:cTn id="80" dur="1" fill="hold">
                                          <p:stCondLst>
                                            <p:cond delay="0"/>
                                          </p:stCondLst>
                                        </p:cTn>
                                        <p:tgtEl>
                                          <p:spTgt spid="44"/>
                                        </p:tgtEl>
                                        <p:attrNameLst>
                                          <p:attrName>style.visibility</p:attrName>
                                        </p:attrNameLst>
                                      </p:cBhvr>
                                      <p:to>
                                        <p:strVal val="visible"/>
                                      </p:to>
                                    </p:set>
                                    <p:animEffect transition="in" filter="fade">
                                      <p:cBhvr>
                                        <p:cTn id="81" dur="500"/>
                                        <p:tgtEl>
                                          <p:spTgt spid="44"/>
                                        </p:tgtEl>
                                      </p:cBhvr>
                                    </p:animEffect>
                                  </p:childTnLst>
                                </p:cTn>
                              </p:par>
                            </p:childTnLst>
                          </p:cTn>
                        </p:par>
                        <p:par>
                          <p:cTn id="82" fill="hold">
                            <p:stCondLst>
                              <p:cond delay="7000"/>
                            </p:stCondLst>
                            <p:childTnLst>
                              <p:par>
                                <p:cTn id="83" presetID="10" presetClass="entr" presetSubtype="0" fill="hold" grpId="0" nodeType="afterEffect">
                                  <p:stCondLst>
                                    <p:cond delay="0"/>
                                  </p:stCondLst>
                                  <p:childTnLst>
                                    <p:set>
                                      <p:cBhvr>
                                        <p:cTn id="84" dur="1" fill="hold">
                                          <p:stCondLst>
                                            <p:cond delay="0"/>
                                          </p:stCondLst>
                                        </p:cTn>
                                        <p:tgtEl>
                                          <p:spTgt spid="53"/>
                                        </p:tgtEl>
                                        <p:attrNameLst>
                                          <p:attrName>style.visibility</p:attrName>
                                        </p:attrNameLst>
                                      </p:cBhvr>
                                      <p:to>
                                        <p:strVal val="visible"/>
                                      </p:to>
                                    </p:set>
                                    <p:animEffect transition="in" filter="fade">
                                      <p:cBhvr>
                                        <p:cTn id="85" dur="500"/>
                                        <p:tgtEl>
                                          <p:spTgt spid="53"/>
                                        </p:tgtEl>
                                      </p:cBhvr>
                                    </p:animEffect>
                                  </p:childTnLst>
                                </p:cTn>
                              </p:par>
                            </p:childTnLst>
                          </p:cTn>
                        </p:par>
                        <p:par>
                          <p:cTn id="86" fill="hold">
                            <p:stCondLst>
                              <p:cond delay="7500"/>
                            </p:stCondLst>
                            <p:childTnLst>
                              <p:par>
                                <p:cTn id="87" presetID="10" presetClass="entr" presetSubtype="0" fill="hold" nodeType="afterEffect">
                                  <p:stCondLst>
                                    <p:cond delay="0"/>
                                  </p:stCondLst>
                                  <p:childTnLst>
                                    <p:set>
                                      <p:cBhvr>
                                        <p:cTn id="88" dur="1" fill="hold">
                                          <p:stCondLst>
                                            <p:cond delay="0"/>
                                          </p:stCondLst>
                                        </p:cTn>
                                        <p:tgtEl>
                                          <p:spTgt spid="47"/>
                                        </p:tgtEl>
                                        <p:attrNameLst>
                                          <p:attrName>style.visibility</p:attrName>
                                        </p:attrNameLst>
                                      </p:cBhvr>
                                      <p:to>
                                        <p:strVal val="visible"/>
                                      </p:to>
                                    </p:set>
                                    <p:animEffect transition="in" filter="fade">
                                      <p:cBhvr>
                                        <p:cTn id="89" dur="500"/>
                                        <p:tgtEl>
                                          <p:spTgt spid="47"/>
                                        </p:tgtEl>
                                      </p:cBhvr>
                                    </p:animEffect>
                                  </p:childTnLst>
                                </p:cTn>
                              </p:par>
                            </p:childTnLst>
                          </p:cTn>
                        </p:par>
                        <p:par>
                          <p:cTn id="90" fill="hold">
                            <p:stCondLst>
                              <p:cond delay="8000"/>
                            </p:stCondLst>
                            <p:childTnLst>
                              <p:par>
                                <p:cTn id="91" presetID="10" presetClass="entr" presetSubtype="0" fill="hold" grpId="0" nodeType="afterEffect">
                                  <p:stCondLst>
                                    <p:cond delay="0"/>
                                  </p:stCondLst>
                                  <p:childTnLst>
                                    <p:set>
                                      <p:cBhvr>
                                        <p:cTn id="92" dur="1" fill="hold">
                                          <p:stCondLst>
                                            <p:cond delay="0"/>
                                          </p:stCondLst>
                                        </p:cTn>
                                        <p:tgtEl>
                                          <p:spTgt spid="54"/>
                                        </p:tgtEl>
                                        <p:attrNameLst>
                                          <p:attrName>style.visibility</p:attrName>
                                        </p:attrNameLst>
                                      </p:cBhvr>
                                      <p:to>
                                        <p:strVal val="visible"/>
                                      </p:to>
                                    </p:set>
                                    <p:animEffect transition="in" filter="fade">
                                      <p:cBhvr>
                                        <p:cTn id="93"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32" grpId="0"/>
      <p:bldP spid="42" grpId="0"/>
      <p:bldP spid="53" grpId="0"/>
      <p:bldP spid="54"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3" cstate="print"/>
          <a:stretch>
            <a:fillRect/>
          </a:stretch>
        </a:blipFill>
        <a:effectLst/>
      </p:bgPr>
    </p:bg>
    <p:spTree>
      <p:nvGrpSpPr>
        <p:cNvPr id="1" name=""/>
        <p:cNvGrpSpPr/>
        <p:nvPr/>
      </p:nvGrpSpPr>
      <p:grpSpPr>
        <a:xfrm>
          <a:off x="0" y="0"/>
          <a:ext cx="0" cy="0"/>
          <a:chOff x="0" y="0"/>
          <a:chExt cx="0" cy="0"/>
        </a:xfrm>
      </p:grpSpPr>
      <p:pic>
        <p:nvPicPr>
          <p:cNvPr id="4" name="图片 3" descr="740f85c247b87b0cdcacec13298340ca"/>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451735" y="1518285"/>
            <a:ext cx="3208655" cy="3255010"/>
          </a:xfrm>
          <a:prstGeom prst="rect">
            <a:avLst/>
          </a:prstGeom>
          <a:effectLst>
            <a:outerShdw blurRad="50800" dist="38100" dir="2700000" algn="tl" rotWithShape="0">
              <a:prstClr val="black">
                <a:alpha val="40000"/>
              </a:prstClr>
            </a:outerShdw>
          </a:effectLst>
        </p:spPr>
      </p:pic>
      <p:pic>
        <p:nvPicPr>
          <p:cNvPr id="11" name="图片 10" descr="969ca641f323c1de13c2d67fd663fce8"/>
          <p:cNvPicPr>
            <a:picLocks noChangeAspect="1"/>
          </p:cNvPicPr>
          <p:nvPr/>
        </p:nvPicPr>
        <p:blipFill>
          <a:blip r:embed="rId5" cstate="print"/>
          <a:stretch>
            <a:fillRect/>
          </a:stretch>
        </p:blipFill>
        <p:spPr>
          <a:xfrm rot="20040000">
            <a:off x="1651000" y="1256665"/>
            <a:ext cx="8126730" cy="4571365"/>
          </a:xfrm>
          <a:prstGeom prst="rect">
            <a:avLst/>
          </a:prstGeom>
        </p:spPr>
      </p:pic>
      <p:sp>
        <p:nvSpPr>
          <p:cNvPr id="5" name="TextBox 4"/>
          <p:cNvSpPr txBox="1"/>
          <p:nvPr/>
        </p:nvSpPr>
        <p:spPr>
          <a:xfrm>
            <a:off x="5105400" y="3342005"/>
            <a:ext cx="4794885" cy="579120"/>
          </a:xfrm>
          <a:prstGeom prst="rect">
            <a:avLst/>
          </a:prstGeom>
          <a:noFill/>
        </p:spPr>
        <p:txBody>
          <a:bodyPr wrap="square" rtlCol="0">
            <a:spAutoFit/>
          </a:bodyPr>
          <a:lstStyle/>
          <a:p>
            <a:pPr algn="dist"/>
            <a:r>
              <a:rPr lang="zh-CN" altLang="en-US" sz="3200" b="1" smtClean="0">
                <a:solidFill>
                  <a:srgbClr val="517F40"/>
                </a:solidFill>
                <a:latin typeface="黑体" panose="02010600030101010101" charset="-122"/>
                <a:ea typeface="黑体" panose="02010600030101010101" charset="-122"/>
              </a:rPr>
              <a:t>感谢您的下载观看</a:t>
            </a:r>
          </a:p>
        </p:txBody>
      </p:sp>
      <p:sp>
        <p:nvSpPr>
          <p:cNvPr id="9" name="Rectangle 8"/>
          <p:cNvSpPr/>
          <p:nvPr/>
        </p:nvSpPr>
        <p:spPr>
          <a:xfrm>
            <a:off x="4133215" y="3822065"/>
            <a:ext cx="5767705" cy="520065"/>
          </a:xfrm>
          <a:prstGeom prst="rect">
            <a:avLst/>
          </a:prstGeom>
        </p:spPr>
        <p:txBody>
          <a:bodyPr wrap="square">
            <a:spAutoFit/>
          </a:bodyPr>
          <a:lstStyle/>
          <a:p>
            <a:pPr algn="l"/>
            <a:r>
              <a:rPr lang="en-GB" sz="1400" smtClean="0">
                <a:solidFill>
                  <a:srgbClr val="517F40"/>
                </a:solidFill>
              </a:rPr>
              <a:t>Lorem ipsum dolor sit amet, consectetuer adipiscing elit, sed diam nonummy nibh euismod tincidunt ut laoreet dolore </a:t>
            </a:r>
          </a:p>
        </p:txBody>
      </p:sp>
      <p:pic>
        <p:nvPicPr>
          <p:cNvPr id="12" name="图片 11" descr="21b8d7da66dcb8c9916337a40e316199"/>
          <p:cNvPicPr>
            <a:picLocks noChangeAspect="1"/>
          </p:cNvPicPr>
          <p:nvPr/>
        </p:nvPicPr>
        <p:blipFill>
          <a:blip r:embed="rId6" cstate="print"/>
          <a:stretch>
            <a:fillRect/>
          </a:stretch>
        </p:blipFill>
        <p:spPr>
          <a:xfrm rot="480000">
            <a:off x="5244465" y="1307465"/>
            <a:ext cx="2148205" cy="2148205"/>
          </a:xfrm>
          <a:prstGeom prst="rect">
            <a:avLst/>
          </a:prstGeom>
        </p:spPr>
      </p:pic>
    </p:spTree>
  </p:cSld>
  <p:clrMapOvr>
    <a:masterClrMapping/>
  </p:clrMapOvr>
  <p:transition advTm="4555">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strVal val="#ppt_w+.3"/>
                                          </p:val>
                                        </p:tav>
                                        <p:tav tm="100000">
                                          <p:val>
                                            <p:strVal val="#ppt_w"/>
                                          </p:val>
                                        </p:tav>
                                      </p:tavLst>
                                    </p:anim>
                                    <p:anim calcmode="lin" valueType="num">
                                      <p:cBhvr>
                                        <p:cTn id="8" dur="1000" fill="hold"/>
                                        <p:tgtEl>
                                          <p:spTgt spid="11"/>
                                        </p:tgtEl>
                                        <p:attrNameLst>
                                          <p:attrName>ppt_h</p:attrName>
                                        </p:attrNameLst>
                                      </p:cBhvr>
                                      <p:tavLst>
                                        <p:tav tm="0">
                                          <p:val>
                                            <p:strVal val="#ppt_h"/>
                                          </p:val>
                                        </p:tav>
                                        <p:tav tm="100000">
                                          <p:val>
                                            <p:strVal val="#ppt_h"/>
                                          </p:val>
                                        </p:tav>
                                      </p:tavLst>
                                    </p:anim>
                                    <p:animEffect transition="in" filter="fade">
                                      <p:cBhvr>
                                        <p:cTn id="9" dur="1000"/>
                                        <p:tgtEl>
                                          <p:spTgt spid="11"/>
                                        </p:tgtEl>
                                      </p:cBhvr>
                                    </p:animEffect>
                                  </p:childTnLst>
                                </p:cTn>
                              </p:par>
                            </p:childTnLst>
                          </p:cTn>
                        </p:par>
                        <p:par>
                          <p:cTn id="10" fill="hold">
                            <p:stCondLst>
                              <p:cond delay="1000"/>
                            </p:stCondLst>
                            <p:childTnLst>
                              <p:par>
                                <p:cTn id="11" presetID="23" presetClass="entr" presetSubtype="16"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childTnLst>
                                </p:cTn>
                              </p:par>
                            </p:childTnLst>
                          </p:cTn>
                        </p:par>
                        <p:par>
                          <p:cTn id="15" fill="hold">
                            <p:stCondLst>
                              <p:cond delay="1500"/>
                            </p:stCondLst>
                            <p:childTnLst>
                              <p:par>
                                <p:cTn id="16" presetID="50" presetClass="entr" presetSubtype="0" decel="100000"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p:cTn id="18" dur="1000" fill="hold"/>
                                        <p:tgtEl>
                                          <p:spTgt spid="12"/>
                                        </p:tgtEl>
                                        <p:attrNameLst>
                                          <p:attrName>ppt_w</p:attrName>
                                        </p:attrNameLst>
                                      </p:cBhvr>
                                      <p:tavLst>
                                        <p:tav tm="0">
                                          <p:val>
                                            <p:strVal val="#ppt_w+.3"/>
                                          </p:val>
                                        </p:tav>
                                        <p:tav tm="100000">
                                          <p:val>
                                            <p:strVal val="#ppt_w"/>
                                          </p:val>
                                        </p:tav>
                                      </p:tavLst>
                                    </p:anim>
                                    <p:anim calcmode="lin" valueType="num">
                                      <p:cBhvr>
                                        <p:cTn id="19" dur="1000" fill="hold"/>
                                        <p:tgtEl>
                                          <p:spTgt spid="12"/>
                                        </p:tgtEl>
                                        <p:attrNameLst>
                                          <p:attrName>ppt_h</p:attrName>
                                        </p:attrNameLst>
                                      </p:cBhvr>
                                      <p:tavLst>
                                        <p:tav tm="0">
                                          <p:val>
                                            <p:strVal val="#ppt_h"/>
                                          </p:val>
                                        </p:tav>
                                        <p:tav tm="100000">
                                          <p:val>
                                            <p:strVal val="#ppt_h"/>
                                          </p:val>
                                        </p:tav>
                                      </p:tavLst>
                                    </p:anim>
                                    <p:animEffect transition="in" filter="fade">
                                      <p:cBhvr>
                                        <p:cTn id="20" dur="1000"/>
                                        <p:tgtEl>
                                          <p:spTgt spid="12"/>
                                        </p:tgtEl>
                                      </p:cBhvr>
                                    </p:animEffect>
                                  </p:childTnLst>
                                </p:cTn>
                              </p:par>
                            </p:childTnLst>
                          </p:cTn>
                        </p:par>
                        <p:par>
                          <p:cTn id="21" fill="hold">
                            <p:stCondLst>
                              <p:cond delay="2500"/>
                            </p:stCondLst>
                            <p:childTnLst>
                              <p:par>
                                <p:cTn id="22" presetID="50" presetClass="entr" presetSubtype="0" decel="100000"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1000" fill="hold"/>
                                        <p:tgtEl>
                                          <p:spTgt spid="5"/>
                                        </p:tgtEl>
                                        <p:attrNameLst>
                                          <p:attrName>ppt_w</p:attrName>
                                        </p:attrNameLst>
                                      </p:cBhvr>
                                      <p:tavLst>
                                        <p:tav tm="0">
                                          <p:val>
                                            <p:strVal val="#ppt_w+.3"/>
                                          </p:val>
                                        </p:tav>
                                        <p:tav tm="100000">
                                          <p:val>
                                            <p:strVal val="#ppt_w"/>
                                          </p:val>
                                        </p:tav>
                                      </p:tavLst>
                                    </p:anim>
                                    <p:anim calcmode="lin" valueType="num">
                                      <p:cBhvr>
                                        <p:cTn id="25" dur="1000" fill="hold"/>
                                        <p:tgtEl>
                                          <p:spTgt spid="5"/>
                                        </p:tgtEl>
                                        <p:attrNameLst>
                                          <p:attrName>ppt_h</p:attrName>
                                        </p:attrNameLst>
                                      </p:cBhvr>
                                      <p:tavLst>
                                        <p:tav tm="0">
                                          <p:val>
                                            <p:strVal val="#ppt_h"/>
                                          </p:val>
                                        </p:tav>
                                        <p:tav tm="100000">
                                          <p:val>
                                            <p:strVal val="#ppt_h"/>
                                          </p:val>
                                        </p:tav>
                                      </p:tavLst>
                                    </p:anim>
                                    <p:animEffect transition="in" filter="fade">
                                      <p:cBhvr>
                                        <p:cTn id="26" dur="1000"/>
                                        <p:tgtEl>
                                          <p:spTgt spid="5"/>
                                        </p:tgtEl>
                                      </p:cBhvr>
                                    </p:animEffect>
                                  </p:childTnLst>
                                </p:cTn>
                              </p:par>
                            </p:childTnLst>
                          </p:cTn>
                        </p:par>
                        <p:par>
                          <p:cTn id="27" fill="hold">
                            <p:stCondLst>
                              <p:cond delay="3500"/>
                            </p:stCondLst>
                            <p:childTnLst>
                              <p:par>
                                <p:cTn id="28" presetID="10"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5" y="4437117"/>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21"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9"/>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220631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3" cstate="print"/>
          <a:stretch>
            <a:fillRect/>
          </a:stretch>
        </a:blipFill>
        <a:effectLst/>
      </p:bgPr>
    </p:bg>
    <p:spTree>
      <p:nvGrpSpPr>
        <p:cNvPr id="1" name=""/>
        <p:cNvGrpSpPr/>
        <p:nvPr/>
      </p:nvGrpSpPr>
      <p:grpSpPr>
        <a:xfrm>
          <a:off x="0" y="0"/>
          <a:ext cx="0" cy="0"/>
          <a:chOff x="0" y="0"/>
          <a:chExt cx="0" cy="0"/>
        </a:xfrm>
      </p:grpSpPr>
      <p:sp>
        <p:nvSpPr>
          <p:cNvPr id="5" name="TextBox 4"/>
          <p:cNvSpPr txBox="1"/>
          <p:nvPr/>
        </p:nvSpPr>
        <p:spPr>
          <a:xfrm>
            <a:off x="3918585" y="2733040"/>
            <a:ext cx="3662045" cy="594360"/>
          </a:xfrm>
          <a:prstGeom prst="rect">
            <a:avLst/>
          </a:prstGeom>
          <a:noFill/>
        </p:spPr>
        <p:txBody>
          <a:bodyPr wrap="square" rtlCol="0">
            <a:spAutoFit/>
          </a:bodyPr>
          <a:lstStyle/>
          <a:p>
            <a:pPr algn="l"/>
            <a:r>
              <a:rPr sz="3300" b="1" smtClean="0">
                <a:solidFill>
                  <a:srgbClr val="517F40"/>
                </a:solidFill>
                <a:latin typeface="黑体" panose="02010600030101010101" charset="-122"/>
                <a:ea typeface="黑体" panose="02010600030101010101" charset="-122"/>
              </a:rPr>
              <a:t>单击此处添加标题</a:t>
            </a:r>
          </a:p>
        </p:txBody>
      </p:sp>
      <p:sp>
        <p:nvSpPr>
          <p:cNvPr id="9" name="Rectangle 8"/>
          <p:cNvSpPr/>
          <p:nvPr/>
        </p:nvSpPr>
        <p:spPr>
          <a:xfrm>
            <a:off x="3902710" y="3212465"/>
            <a:ext cx="5767705" cy="1069340"/>
          </a:xfrm>
          <a:prstGeom prst="rect">
            <a:avLst/>
          </a:prstGeom>
        </p:spPr>
        <p:txBody>
          <a:bodyPr wrap="square">
            <a:spAutoFit/>
          </a:bodyPr>
          <a:lstStyle/>
          <a:p>
            <a:pPr algn="l"/>
            <a:r>
              <a:rPr lang="zh-CN" altLang="en-GB" sz="1600" smtClean="0">
                <a:solidFill>
                  <a:srgbClr val="517F40"/>
                </a:solidFill>
                <a:sym typeface="+mn-ea"/>
              </a:rPr>
              <a:t>·</a:t>
            </a:r>
            <a:r>
              <a:rPr lang="en-GB" sz="1600" smtClean="0">
                <a:solidFill>
                  <a:srgbClr val="517F40"/>
                </a:solidFill>
                <a:sym typeface="+mn-ea"/>
              </a:rPr>
              <a:t>单击此处添加标题  </a:t>
            </a:r>
            <a:r>
              <a:rPr lang="zh-CN" altLang="en-GB" sz="1600" smtClean="0">
                <a:solidFill>
                  <a:srgbClr val="517F40"/>
                </a:solidFill>
                <a:sym typeface="+mn-ea"/>
              </a:rPr>
              <a:t>·</a:t>
            </a:r>
            <a:r>
              <a:rPr lang="en-GB" sz="1600" smtClean="0">
                <a:solidFill>
                  <a:srgbClr val="517F40"/>
                </a:solidFill>
                <a:sym typeface="+mn-ea"/>
              </a:rPr>
              <a:t>单击此处添加标题</a:t>
            </a:r>
          </a:p>
          <a:p>
            <a:pPr algn="l"/>
            <a:r>
              <a:rPr lang="zh-CN" altLang="en-GB" sz="1600" smtClean="0">
                <a:solidFill>
                  <a:srgbClr val="517F40"/>
                </a:solidFill>
                <a:sym typeface="+mn-ea"/>
              </a:rPr>
              <a:t>·</a:t>
            </a:r>
            <a:r>
              <a:rPr lang="en-GB" sz="1600" smtClean="0">
                <a:solidFill>
                  <a:srgbClr val="517F40"/>
                </a:solidFill>
                <a:sym typeface="+mn-ea"/>
              </a:rPr>
              <a:t>单击此处添加标题  </a:t>
            </a:r>
            <a:r>
              <a:rPr lang="zh-CN" altLang="en-GB" sz="1600" smtClean="0">
                <a:solidFill>
                  <a:srgbClr val="517F40"/>
                </a:solidFill>
                <a:sym typeface="+mn-ea"/>
              </a:rPr>
              <a:t>·</a:t>
            </a:r>
            <a:r>
              <a:rPr lang="en-GB" sz="1600" smtClean="0">
                <a:solidFill>
                  <a:srgbClr val="517F40"/>
                </a:solidFill>
                <a:sym typeface="+mn-ea"/>
              </a:rPr>
              <a:t>单击此处添加标题</a:t>
            </a:r>
            <a:endParaRPr lang="en-GB" sz="1600" smtClean="0">
              <a:solidFill>
                <a:srgbClr val="517F40"/>
              </a:solidFill>
            </a:endParaRPr>
          </a:p>
          <a:p>
            <a:pPr algn="l"/>
            <a:endParaRPr lang="en-GB" sz="1600" smtClean="0">
              <a:solidFill>
                <a:srgbClr val="517F40"/>
              </a:solidFill>
            </a:endParaRPr>
          </a:p>
          <a:p>
            <a:pPr algn="l"/>
            <a:endParaRPr lang="en-GB" sz="1600" smtClean="0">
              <a:solidFill>
                <a:srgbClr val="517F40"/>
              </a:solidFill>
            </a:endParaRPr>
          </a:p>
        </p:txBody>
      </p:sp>
    </p:spTree>
  </p:cSld>
  <p:clrMapOvr>
    <a:masterClrMapping/>
  </p:clrMapOvr>
  <p:transition advTm="2168">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180847" y="481776"/>
            <a:ext cx="3027680" cy="518160"/>
          </a:xfrm>
          <a:prstGeom prst="rect">
            <a:avLst/>
          </a:prstGeom>
          <a:noFill/>
        </p:spPr>
        <p:txBody>
          <a:bodyPr wrap="none" rtlCol="0">
            <a:spAutoFit/>
          </a:bodyPr>
          <a:lstStyle/>
          <a:p>
            <a:pPr algn="l"/>
            <a:r>
              <a:rPr lang="en-US" sz="2800" smtClean="0">
                <a:solidFill>
                  <a:schemeClr val="tx1">
                    <a:lumMod val="75000"/>
                    <a:lumOff val="25000"/>
                  </a:schemeClr>
                </a:solidFill>
                <a:latin typeface="黑体" panose="02010600030101010101" charset="-122"/>
                <a:ea typeface="黑体" panose="02010600030101010101" charset="-122"/>
              </a:rPr>
              <a:t>单击此处添加标题</a:t>
            </a:r>
          </a:p>
        </p:txBody>
      </p:sp>
      <p:pic>
        <p:nvPicPr>
          <p:cNvPr id="138" name="图片 2"/>
          <p:cNvPicPr>
            <a:picLocks noChangeAspect="1"/>
          </p:cNvPicPr>
          <p:nvPr/>
        </p:nvPicPr>
        <p:blipFill rotWithShape="1">
          <a:blip r:embed="rId3" cstate="screen">
            <a:extLst>
              <a:ext uri="{28A0092B-C50C-407E-A947-70E740481C1C}">
                <a14:useLocalDpi xmlns:a14="http://schemas.microsoft.com/office/drawing/2010/main"/>
              </a:ext>
            </a:extLst>
          </a:blip>
          <a:srcRect l="35016" r="16077"/>
          <a:stretch>
            <a:fillRect/>
          </a:stretch>
        </p:blipFill>
        <p:spPr>
          <a:xfrm>
            <a:off x="4850580" y="1353047"/>
            <a:ext cx="2490839" cy="4769691"/>
          </a:xfrm>
          <a:prstGeom prst="rect">
            <a:avLst/>
          </a:prstGeom>
        </p:spPr>
      </p:pic>
      <p:sp>
        <p:nvSpPr>
          <p:cNvPr id="139" name="Rectangle 7"/>
          <p:cNvSpPr/>
          <p:nvPr/>
        </p:nvSpPr>
        <p:spPr>
          <a:xfrm>
            <a:off x="0" y="4995081"/>
            <a:ext cx="12192000" cy="1862919"/>
          </a:xfrm>
          <a:prstGeom prst="rect">
            <a:avLst/>
          </a:prstGeom>
          <a:gradFill>
            <a:gsLst>
              <a:gs pos="0">
                <a:srgbClr val="92D050"/>
              </a:gs>
              <a:gs pos="99000">
                <a:srgbClr val="517F40"/>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lumMod val="50000"/>
                </a:schemeClr>
              </a:solidFill>
            </a:endParaRPr>
          </a:p>
        </p:txBody>
      </p:sp>
      <p:sp>
        <p:nvSpPr>
          <p:cNvPr id="140" name="TextBox 8"/>
          <p:cNvSpPr txBox="1"/>
          <p:nvPr/>
        </p:nvSpPr>
        <p:spPr>
          <a:xfrm>
            <a:off x="4134885" y="5166930"/>
            <a:ext cx="3922228" cy="584775"/>
          </a:xfrm>
          <a:prstGeom prst="rect">
            <a:avLst/>
          </a:prstGeom>
          <a:noFill/>
        </p:spPr>
        <p:txBody>
          <a:bodyPr wrap="none" rtlCol="0">
            <a:spAutoFit/>
          </a:bodyPr>
          <a:lstStyle/>
          <a:p>
            <a:r>
              <a:rPr lang="en-US" sz="3200" smtClean="0">
                <a:solidFill>
                  <a:schemeClr val="bg1"/>
                </a:solidFill>
              </a:rPr>
              <a:t>The Key Is Always You!</a:t>
            </a:r>
          </a:p>
        </p:txBody>
      </p:sp>
      <p:sp>
        <p:nvSpPr>
          <p:cNvPr id="141" name="Rectangle 9"/>
          <p:cNvSpPr/>
          <p:nvPr/>
        </p:nvSpPr>
        <p:spPr>
          <a:xfrm>
            <a:off x="1678588" y="5751705"/>
            <a:ext cx="8834822" cy="738664"/>
          </a:xfrm>
          <a:prstGeom prst="rect">
            <a:avLst/>
          </a:prstGeom>
        </p:spPr>
        <p:txBody>
          <a:bodyPr wrap="square">
            <a:spAutoFit/>
          </a:bodyPr>
          <a:lstStyle/>
          <a:p>
            <a:pPr algn="ctr"/>
            <a:r>
              <a:rPr lang="en-GB" sz="1400">
                <a:solidFill>
                  <a:schemeClr val="bg1"/>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p:txBody>
      </p:sp>
      <p:grpSp>
        <p:nvGrpSpPr>
          <p:cNvPr id="142" name="Group 41"/>
          <p:cNvGrpSpPr/>
          <p:nvPr/>
        </p:nvGrpSpPr>
        <p:grpSpPr>
          <a:xfrm>
            <a:off x="8115591" y="1727927"/>
            <a:ext cx="831273" cy="831273"/>
            <a:chOff x="8115591" y="1727927"/>
            <a:chExt cx="831273" cy="831273"/>
          </a:xfrm>
        </p:grpSpPr>
        <p:sp>
          <p:nvSpPr>
            <p:cNvPr id="143" name="Oval 12"/>
            <p:cNvSpPr/>
            <p:nvPr/>
          </p:nvSpPr>
          <p:spPr>
            <a:xfrm>
              <a:off x="8115591" y="1727927"/>
              <a:ext cx="831273" cy="831273"/>
            </a:xfrm>
            <a:prstGeom prst="ellipse">
              <a:avLst/>
            </a:prstGeom>
            <a:gradFill>
              <a:gsLst>
                <a:gs pos="0">
                  <a:srgbClr val="92D050"/>
                </a:gs>
                <a:gs pos="99000">
                  <a:srgbClr val="517F40"/>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lumMod val="50000"/>
                  </a:schemeClr>
                </a:solidFill>
              </a:endParaRPr>
            </a:p>
          </p:txBody>
        </p:sp>
        <p:grpSp>
          <p:nvGrpSpPr>
            <p:cNvPr id="144" name="Group 14"/>
            <p:cNvGrpSpPr/>
            <p:nvPr/>
          </p:nvGrpSpPr>
          <p:grpSpPr>
            <a:xfrm>
              <a:off x="8338661" y="1951357"/>
              <a:ext cx="383755" cy="384412"/>
              <a:chOff x="9145588" y="4435475"/>
              <a:chExt cx="464344" cy="465138"/>
            </a:xfrm>
            <a:solidFill>
              <a:schemeClr val="bg2"/>
            </a:solidFill>
          </p:grpSpPr>
          <p:sp>
            <p:nvSpPr>
              <p:cNvPr id="145"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bg1">
                      <a:lumMod val="50000"/>
                    </a:schemeClr>
                  </a:solidFill>
                  <a:sym typeface="Gill Sans" charset="0"/>
                </a:endParaRPr>
              </a:p>
            </p:txBody>
          </p:sp>
          <p:sp>
            <p:nvSpPr>
              <p:cNvPr id="146"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bg1">
                      <a:lumMod val="50000"/>
                    </a:schemeClr>
                  </a:solidFill>
                  <a:sym typeface="Gill Sans" charset="0"/>
                </a:endParaRPr>
              </a:p>
            </p:txBody>
          </p:sp>
          <p:sp>
            <p:nvSpPr>
              <p:cNvPr id="147"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bg1">
                      <a:lumMod val="50000"/>
                    </a:schemeClr>
                  </a:solidFill>
                  <a:sym typeface="Gill Sans" charset="0"/>
                </a:endParaRPr>
              </a:p>
            </p:txBody>
          </p:sp>
          <p:sp>
            <p:nvSpPr>
              <p:cNvPr id="148"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bg1">
                      <a:lumMod val="50000"/>
                    </a:schemeClr>
                  </a:solidFill>
                  <a:sym typeface="Gill Sans" charset="0"/>
                </a:endParaRPr>
              </a:p>
            </p:txBody>
          </p:sp>
          <p:sp>
            <p:nvSpPr>
              <p:cNvPr id="149"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bg1">
                      <a:lumMod val="50000"/>
                    </a:schemeClr>
                  </a:solidFill>
                  <a:sym typeface="Gill Sans" charset="0"/>
                </a:endParaRPr>
              </a:p>
            </p:txBody>
          </p:sp>
          <p:sp>
            <p:nvSpPr>
              <p:cNvPr id="150"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bg1">
                      <a:lumMod val="50000"/>
                    </a:schemeClr>
                  </a:solidFill>
                  <a:sym typeface="Gill Sans" charset="0"/>
                </a:endParaRPr>
              </a:p>
            </p:txBody>
          </p:sp>
          <p:sp>
            <p:nvSpPr>
              <p:cNvPr id="151"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bg1">
                      <a:lumMod val="50000"/>
                    </a:schemeClr>
                  </a:solidFill>
                  <a:sym typeface="Gill Sans" charset="0"/>
                </a:endParaRPr>
              </a:p>
            </p:txBody>
          </p:sp>
          <p:sp>
            <p:nvSpPr>
              <p:cNvPr id="152"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bg1">
                      <a:lumMod val="50000"/>
                    </a:schemeClr>
                  </a:solidFill>
                  <a:sym typeface="Gill Sans" charset="0"/>
                </a:endParaRPr>
              </a:p>
            </p:txBody>
          </p:sp>
          <p:sp>
            <p:nvSpPr>
              <p:cNvPr id="153"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bg1">
                      <a:lumMod val="50000"/>
                    </a:schemeClr>
                  </a:solidFill>
                  <a:sym typeface="Gill Sans" charset="0"/>
                </a:endParaRPr>
              </a:p>
            </p:txBody>
          </p:sp>
        </p:grpSp>
      </p:grpSp>
      <p:grpSp>
        <p:nvGrpSpPr>
          <p:cNvPr id="154" name="Group 43"/>
          <p:cNvGrpSpPr/>
          <p:nvPr/>
        </p:nvGrpSpPr>
        <p:grpSpPr>
          <a:xfrm>
            <a:off x="3245823" y="3429000"/>
            <a:ext cx="831273" cy="831273"/>
            <a:chOff x="3245823" y="3429000"/>
            <a:chExt cx="831273" cy="831273"/>
          </a:xfrm>
        </p:grpSpPr>
        <p:sp>
          <p:nvSpPr>
            <p:cNvPr id="155" name="Oval 11"/>
            <p:cNvSpPr/>
            <p:nvPr/>
          </p:nvSpPr>
          <p:spPr>
            <a:xfrm>
              <a:off x="3245823" y="3429000"/>
              <a:ext cx="831273" cy="831273"/>
            </a:xfrm>
            <a:prstGeom prst="ellipse">
              <a:avLst/>
            </a:prstGeom>
            <a:gradFill>
              <a:gsLst>
                <a:gs pos="0">
                  <a:srgbClr val="92D050"/>
                </a:gs>
                <a:gs pos="99000">
                  <a:srgbClr val="517F40"/>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lumMod val="50000"/>
                  </a:schemeClr>
                </a:solidFill>
              </a:endParaRPr>
            </a:p>
          </p:txBody>
        </p:sp>
        <p:grpSp>
          <p:nvGrpSpPr>
            <p:cNvPr id="156" name="Group 24"/>
            <p:cNvGrpSpPr/>
            <p:nvPr/>
          </p:nvGrpSpPr>
          <p:grpSpPr>
            <a:xfrm>
              <a:off x="3541739" y="3652429"/>
              <a:ext cx="263709" cy="384412"/>
              <a:chOff x="3582988" y="3510757"/>
              <a:chExt cx="319088" cy="465138"/>
            </a:xfrm>
            <a:solidFill>
              <a:schemeClr val="bg2"/>
            </a:solidFill>
          </p:grpSpPr>
          <p:sp>
            <p:nvSpPr>
              <p:cNvPr id="157"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bg1">
                      <a:lumMod val="50000"/>
                    </a:schemeClr>
                  </a:solidFill>
                  <a:sym typeface="Gill Sans" charset="0"/>
                </a:endParaRPr>
              </a:p>
            </p:txBody>
          </p:sp>
          <p:sp>
            <p:nvSpPr>
              <p:cNvPr id="158"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bg1">
                      <a:lumMod val="50000"/>
                    </a:schemeClr>
                  </a:solidFill>
                  <a:sym typeface="Gill Sans" charset="0"/>
                </a:endParaRPr>
              </a:p>
            </p:txBody>
          </p:sp>
        </p:grpSp>
      </p:grpSp>
      <p:grpSp>
        <p:nvGrpSpPr>
          <p:cNvPr id="159" name="Group 42"/>
          <p:cNvGrpSpPr/>
          <p:nvPr/>
        </p:nvGrpSpPr>
        <p:grpSpPr>
          <a:xfrm>
            <a:off x="8114903" y="3428999"/>
            <a:ext cx="831273" cy="831273"/>
            <a:chOff x="8114903" y="3428999"/>
            <a:chExt cx="831273" cy="831273"/>
          </a:xfrm>
        </p:grpSpPr>
        <p:sp>
          <p:nvSpPr>
            <p:cNvPr id="160" name="Oval 13"/>
            <p:cNvSpPr/>
            <p:nvPr/>
          </p:nvSpPr>
          <p:spPr>
            <a:xfrm>
              <a:off x="8114903" y="3428999"/>
              <a:ext cx="831273" cy="831273"/>
            </a:xfrm>
            <a:prstGeom prst="ellipse">
              <a:avLst/>
            </a:prstGeom>
            <a:gradFill>
              <a:gsLst>
                <a:gs pos="0">
                  <a:srgbClr val="92D050"/>
                </a:gs>
                <a:gs pos="99000">
                  <a:srgbClr val="517F40"/>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lumMod val="50000"/>
                  </a:schemeClr>
                </a:solidFill>
              </a:endParaRPr>
            </a:p>
          </p:txBody>
        </p:sp>
        <p:grpSp>
          <p:nvGrpSpPr>
            <p:cNvPr id="161" name="Group 27"/>
            <p:cNvGrpSpPr/>
            <p:nvPr/>
          </p:nvGrpSpPr>
          <p:grpSpPr>
            <a:xfrm>
              <a:off x="8337871" y="3678854"/>
              <a:ext cx="384412" cy="323405"/>
              <a:chOff x="5368132" y="2625725"/>
              <a:chExt cx="465138" cy="391319"/>
            </a:xfrm>
            <a:solidFill>
              <a:schemeClr val="bg2"/>
            </a:solidFill>
          </p:grpSpPr>
          <p:sp>
            <p:nvSpPr>
              <p:cNvPr id="162"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bg1">
                      <a:lumMod val="50000"/>
                    </a:schemeClr>
                  </a:solidFill>
                  <a:effectLst>
                    <a:outerShdw blurRad="38100" dist="38100" dir="2700000" algn="tl">
                      <a:srgbClr val="000000"/>
                    </a:outerShdw>
                  </a:effectLst>
                  <a:latin typeface="Gill Sans" charset="0"/>
                  <a:sym typeface="Gill Sans" charset="0"/>
                </a:endParaRPr>
              </a:p>
            </p:txBody>
          </p:sp>
          <p:sp>
            <p:nvSpPr>
              <p:cNvPr id="163"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bg1">
                      <a:lumMod val="50000"/>
                    </a:schemeClr>
                  </a:solidFill>
                  <a:effectLst>
                    <a:outerShdw blurRad="38100" dist="38100" dir="2700000" algn="tl">
                      <a:srgbClr val="000000"/>
                    </a:outerShdw>
                  </a:effectLst>
                  <a:latin typeface="Gill Sans" charset="0"/>
                  <a:sym typeface="Gill Sans" charset="0"/>
                </a:endParaRPr>
              </a:p>
            </p:txBody>
          </p:sp>
          <p:sp>
            <p:nvSpPr>
              <p:cNvPr id="164"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bg1">
                      <a:lumMod val="50000"/>
                    </a:schemeClr>
                  </a:solidFill>
                  <a:effectLst>
                    <a:outerShdw blurRad="38100" dist="38100" dir="2700000" algn="tl">
                      <a:srgbClr val="000000"/>
                    </a:outerShdw>
                  </a:effectLst>
                  <a:latin typeface="Gill Sans" charset="0"/>
                  <a:sym typeface="Gill Sans" charset="0"/>
                </a:endParaRPr>
              </a:p>
            </p:txBody>
          </p:sp>
        </p:grpSp>
      </p:grpSp>
      <p:grpSp>
        <p:nvGrpSpPr>
          <p:cNvPr id="165" name="Group 3"/>
          <p:cNvGrpSpPr/>
          <p:nvPr/>
        </p:nvGrpSpPr>
        <p:grpSpPr>
          <a:xfrm>
            <a:off x="3245823" y="1727927"/>
            <a:ext cx="831273" cy="831273"/>
            <a:chOff x="3245823" y="1727927"/>
            <a:chExt cx="831273" cy="831273"/>
          </a:xfrm>
        </p:grpSpPr>
        <p:sp>
          <p:nvSpPr>
            <p:cNvPr id="166" name="Oval 10"/>
            <p:cNvSpPr/>
            <p:nvPr/>
          </p:nvSpPr>
          <p:spPr>
            <a:xfrm>
              <a:off x="3245823" y="1727927"/>
              <a:ext cx="831273" cy="831273"/>
            </a:xfrm>
            <a:prstGeom prst="ellipse">
              <a:avLst/>
            </a:prstGeom>
            <a:gradFill>
              <a:gsLst>
                <a:gs pos="0">
                  <a:srgbClr val="92D050"/>
                </a:gs>
                <a:gs pos="99000">
                  <a:srgbClr val="517F40"/>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lumMod val="50000"/>
                  </a:schemeClr>
                </a:solidFill>
              </a:endParaRPr>
            </a:p>
          </p:txBody>
        </p:sp>
        <p:grpSp>
          <p:nvGrpSpPr>
            <p:cNvPr id="167" name="Group 31"/>
            <p:cNvGrpSpPr/>
            <p:nvPr/>
          </p:nvGrpSpPr>
          <p:grpSpPr>
            <a:xfrm>
              <a:off x="3469581" y="1949424"/>
              <a:ext cx="383755" cy="383755"/>
              <a:chOff x="4439444" y="1652588"/>
              <a:chExt cx="464344" cy="464344"/>
            </a:xfrm>
            <a:solidFill>
              <a:schemeClr val="bg2"/>
            </a:solidFill>
          </p:grpSpPr>
          <p:sp>
            <p:nvSpPr>
              <p:cNvPr id="168"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bg1">
                      <a:lumMod val="50000"/>
                    </a:schemeClr>
                  </a:solidFill>
                  <a:sym typeface="Gill Sans" charset="0"/>
                </a:endParaRPr>
              </a:p>
            </p:txBody>
          </p:sp>
          <p:sp>
            <p:nvSpPr>
              <p:cNvPr id="169"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bg1">
                      <a:lumMod val="50000"/>
                    </a:schemeClr>
                  </a:solidFill>
                  <a:sym typeface="Gill Sans" charset="0"/>
                </a:endParaRPr>
              </a:p>
            </p:txBody>
          </p:sp>
          <p:sp>
            <p:nvSpPr>
              <p:cNvPr id="170"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bg1">
                      <a:lumMod val="50000"/>
                    </a:schemeClr>
                  </a:solidFill>
                  <a:sym typeface="Gill Sans" charset="0"/>
                </a:endParaRPr>
              </a:p>
            </p:txBody>
          </p:sp>
        </p:grpSp>
      </p:grpSp>
      <p:grpSp>
        <p:nvGrpSpPr>
          <p:cNvPr id="171" name="Group 37"/>
          <p:cNvGrpSpPr/>
          <p:nvPr/>
        </p:nvGrpSpPr>
        <p:grpSpPr>
          <a:xfrm>
            <a:off x="177421" y="1622575"/>
            <a:ext cx="3008707" cy="1037451"/>
            <a:chOff x="103027" y="1597202"/>
            <a:chExt cx="3008707" cy="1037451"/>
          </a:xfrm>
        </p:grpSpPr>
        <p:sp>
          <p:nvSpPr>
            <p:cNvPr id="172" name="TextBox 35"/>
            <p:cNvSpPr txBox="1"/>
            <p:nvPr/>
          </p:nvSpPr>
          <p:spPr>
            <a:xfrm>
              <a:off x="1062712" y="1597202"/>
              <a:ext cx="2049022" cy="400110"/>
            </a:xfrm>
            <a:prstGeom prst="rect">
              <a:avLst/>
            </a:prstGeom>
            <a:noFill/>
          </p:spPr>
          <p:txBody>
            <a:bodyPr wrap="none" rtlCol="0">
              <a:spAutoFit/>
            </a:bodyPr>
            <a:lstStyle/>
            <a:p>
              <a:pPr algn="r"/>
              <a:r>
                <a:rPr lang="en-US" sz="2000" b="1" smtClean="0">
                  <a:solidFill>
                    <a:schemeClr val="tx1">
                      <a:lumMod val="75000"/>
                      <a:lumOff val="25000"/>
                    </a:schemeClr>
                  </a:solidFill>
                </a:rPr>
                <a:t>Music Production</a:t>
              </a:r>
            </a:p>
          </p:txBody>
        </p:sp>
        <p:sp>
          <p:nvSpPr>
            <p:cNvPr id="173" name="Rectangle 36"/>
            <p:cNvSpPr/>
            <p:nvPr/>
          </p:nvSpPr>
          <p:spPr>
            <a:xfrm>
              <a:off x="103027" y="1895989"/>
              <a:ext cx="3008707" cy="738664"/>
            </a:xfrm>
            <a:prstGeom prst="rect">
              <a:avLst/>
            </a:prstGeom>
          </p:spPr>
          <p:txBody>
            <a:bodyPr wrap="square">
              <a:spAutoFit/>
            </a:bodyPr>
            <a:lstStyle/>
            <a:p>
              <a:pPr algn="r"/>
              <a:r>
                <a:rPr lang="en-GB" sz="1400">
                  <a:solidFill>
                    <a:schemeClr val="tx1">
                      <a:lumMod val="75000"/>
                      <a:lumOff val="25000"/>
                    </a:schemeClr>
                  </a:solidFill>
                </a:rPr>
                <a:t>Lorem ipsum dolor sit amet, consectetuer adipiscing elit, sed diam nonummy </a:t>
              </a:r>
              <a:r>
                <a:rPr lang="en-GB" sz="1400" smtClean="0">
                  <a:solidFill>
                    <a:schemeClr val="tx1">
                      <a:lumMod val="75000"/>
                      <a:lumOff val="25000"/>
                    </a:schemeClr>
                  </a:solidFill>
                </a:rPr>
                <a:t>nibh</a:t>
              </a:r>
            </a:p>
          </p:txBody>
        </p:sp>
      </p:grpSp>
      <p:grpSp>
        <p:nvGrpSpPr>
          <p:cNvPr id="174" name="Group 38"/>
          <p:cNvGrpSpPr/>
          <p:nvPr/>
        </p:nvGrpSpPr>
        <p:grpSpPr>
          <a:xfrm>
            <a:off x="177421" y="3318879"/>
            <a:ext cx="3008707" cy="1037451"/>
            <a:chOff x="103027" y="1597202"/>
            <a:chExt cx="3008707" cy="1037451"/>
          </a:xfrm>
        </p:grpSpPr>
        <p:sp>
          <p:nvSpPr>
            <p:cNvPr id="175" name="TextBox 39"/>
            <p:cNvSpPr txBox="1"/>
            <p:nvPr/>
          </p:nvSpPr>
          <p:spPr>
            <a:xfrm>
              <a:off x="1527261" y="1597202"/>
              <a:ext cx="1584473" cy="400110"/>
            </a:xfrm>
            <a:prstGeom prst="rect">
              <a:avLst/>
            </a:prstGeom>
            <a:noFill/>
          </p:spPr>
          <p:txBody>
            <a:bodyPr wrap="none" rtlCol="0">
              <a:spAutoFit/>
            </a:bodyPr>
            <a:lstStyle/>
            <a:p>
              <a:pPr algn="r"/>
              <a:r>
                <a:rPr lang="en-US" sz="2000" b="1" smtClean="0">
                  <a:solidFill>
                    <a:schemeClr val="tx1">
                      <a:lumMod val="75000"/>
                      <a:lumOff val="25000"/>
                    </a:schemeClr>
                  </a:solidFill>
                </a:rPr>
                <a:t>Creative Idea</a:t>
              </a:r>
            </a:p>
          </p:txBody>
        </p:sp>
        <p:sp>
          <p:nvSpPr>
            <p:cNvPr id="176" name="Rectangle 40"/>
            <p:cNvSpPr/>
            <p:nvPr/>
          </p:nvSpPr>
          <p:spPr>
            <a:xfrm>
              <a:off x="103027" y="1895989"/>
              <a:ext cx="3008707" cy="738664"/>
            </a:xfrm>
            <a:prstGeom prst="rect">
              <a:avLst/>
            </a:prstGeom>
          </p:spPr>
          <p:txBody>
            <a:bodyPr wrap="square">
              <a:spAutoFit/>
            </a:bodyPr>
            <a:lstStyle/>
            <a:p>
              <a:pPr algn="r"/>
              <a:r>
                <a:rPr lang="en-GB" sz="1400">
                  <a:solidFill>
                    <a:schemeClr val="tx1">
                      <a:lumMod val="75000"/>
                      <a:lumOff val="25000"/>
                    </a:schemeClr>
                  </a:solidFill>
                </a:rPr>
                <a:t>Lorem ipsum dolor sit amet, consectetuer adipiscing elit, sed diam nonummy </a:t>
              </a:r>
              <a:r>
                <a:rPr lang="en-GB" sz="1400" smtClean="0">
                  <a:solidFill>
                    <a:schemeClr val="tx1">
                      <a:lumMod val="75000"/>
                      <a:lumOff val="25000"/>
                    </a:schemeClr>
                  </a:solidFill>
                </a:rPr>
                <a:t>nibh</a:t>
              </a:r>
            </a:p>
          </p:txBody>
        </p:sp>
      </p:grpSp>
      <p:grpSp>
        <p:nvGrpSpPr>
          <p:cNvPr id="177" name="Group 44"/>
          <p:cNvGrpSpPr/>
          <p:nvPr/>
        </p:nvGrpSpPr>
        <p:grpSpPr>
          <a:xfrm>
            <a:off x="9009056" y="1622575"/>
            <a:ext cx="3008707" cy="1037451"/>
            <a:chOff x="103027" y="1597202"/>
            <a:chExt cx="3008707" cy="1037451"/>
          </a:xfrm>
        </p:grpSpPr>
        <p:sp>
          <p:nvSpPr>
            <p:cNvPr id="178" name="TextBox 45"/>
            <p:cNvSpPr txBox="1"/>
            <p:nvPr/>
          </p:nvSpPr>
          <p:spPr>
            <a:xfrm>
              <a:off x="103027" y="1597202"/>
              <a:ext cx="1542410" cy="400110"/>
            </a:xfrm>
            <a:prstGeom prst="rect">
              <a:avLst/>
            </a:prstGeom>
            <a:noFill/>
          </p:spPr>
          <p:txBody>
            <a:bodyPr wrap="none" rtlCol="0">
              <a:spAutoFit/>
            </a:bodyPr>
            <a:lstStyle/>
            <a:p>
              <a:r>
                <a:rPr lang="en-US" sz="2000" b="1" smtClean="0">
                  <a:solidFill>
                    <a:schemeClr val="tx1">
                      <a:lumMod val="75000"/>
                      <a:lumOff val="25000"/>
                    </a:schemeClr>
                  </a:solidFill>
                </a:rPr>
                <a:t>Social Media</a:t>
              </a:r>
            </a:p>
          </p:txBody>
        </p:sp>
        <p:sp>
          <p:nvSpPr>
            <p:cNvPr id="179" name="Rectangle 46"/>
            <p:cNvSpPr/>
            <p:nvPr/>
          </p:nvSpPr>
          <p:spPr>
            <a:xfrm>
              <a:off x="103027" y="1895989"/>
              <a:ext cx="3008707" cy="738664"/>
            </a:xfrm>
            <a:prstGeom prst="rect">
              <a:avLst/>
            </a:prstGeom>
          </p:spPr>
          <p:txBody>
            <a:bodyPr wrap="square">
              <a:spAutoFit/>
            </a:bodyPr>
            <a:lstStyle/>
            <a:p>
              <a:r>
                <a:rPr lang="en-GB" sz="1400">
                  <a:solidFill>
                    <a:schemeClr val="tx1">
                      <a:lumMod val="75000"/>
                      <a:lumOff val="25000"/>
                    </a:schemeClr>
                  </a:solidFill>
                </a:rPr>
                <a:t>Lorem ipsum dolor sit amet, consectetuer adipiscing elit, sed diam nonummy </a:t>
              </a:r>
              <a:r>
                <a:rPr lang="en-GB" sz="1400" smtClean="0">
                  <a:solidFill>
                    <a:schemeClr val="tx1">
                      <a:lumMod val="75000"/>
                      <a:lumOff val="25000"/>
                    </a:schemeClr>
                  </a:solidFill>
                </a:rPr>
                <a:t>nibh</a:t>
              </a:r>
            </a:p>
          </p:txBody>
        </p:sp>
      </p:grpSp>
      <p:grpSp>
        <p:nvGrpSpPr>
          <p:cNvPr id="180" name="Group 47"/>
          <p:cNvGrpSpPr/>
          <p:nvPr/>
        </p:nvGrpSpPr>
        <p:grpSpPr>
          <a:xfrm>
            <a:off x="9009056" y="3325909"/>
            <a:ext cx="3008707" cy="1037451"/>
            <a:chOff x="103027" y="1597202"/>
            <a:chExt cx="3008707" cy="1037451"/>
          </a:xfrm>
        </p:grpSpPr>
        <p:sp>
          <p:nvSpPr>
            <p:cNvPr id="181" name="TextBox 48"/>
            <p:cNvSpPr txBox="1"/>
            <p:nvPr/>
          </p:nvSpPr>
          <p:spPr>
            <a:xfrm>
              <a:off x="103027" y="1597202"/>
              <a:ext cx="1547283" cy="400110"/>
            </a:xfrm>
            <a:prstGeom prst="rect">
              <a:avLst/>
            </a:prstGeom>
            <a:noFill/>
          </p:spPr>
          <p:txBody>
            <a:bodyPr wrap="none" rtlCol="0">
              <a:spAutoFit/>
            </a:bodyPr>
            <a:lstStyle/>
            <a:p>
              <a:r>
                <a:rPr lang="en-US" sz="2000" b="1" smtClean="0">
                  <a:solidFill>
                    <a:schemeClr val="tx1">
                      <a:lumMod val="75000"/>
                      <a:lumOff val="25000"/>
                    </a:schemeClr>
                  </a:solidFill>
                </a:rPr>
                <a:t>Photography</a:t>
              </a:r>
            </a:p>
          </p:txBody>
        </p:sp>
        <p:sp>
          <p:nvSpPr>
            <p:cNvPr id="182" name="Rectangle 49"/>
            <p:cNvSpPr/>
            <p:nvPr/>
          </p:nvSpPr>
          <p:spPr>
            <a:xfrm>
              <a:off x="103027" y="1895989"/>
              <a:ext cx="3008707" cy="738664"/>
            </a:xfrm>
            <a:prstGeom prst="rect">
              <a:avLst/>
            </a:prstGeom>
          </p:spPr>
          <p:txBody>
            <a:bodyPr wrap="square">
              <a:spAutoFit/>
            </a:bodyPr>
            <a:lstStyle/>
            <a:p>
              <a:r>
                <a:rPr lang="en-GB" sz="1400">
                  <a:solidFill>
                    <a:schemeClr val="tx1">
                      <a:lumMod val="75000"/>
                      <a:lumOff val="25000"/>
                    </a:schemeClr>
                  </a:solidFill>
                </a:rPr>
                <a:t>Lorem ipsum dolor sit amet, consectetuer adipiscing elit, sed diam nonummy </a:t>
              </a:r>
              <a:r>
                <a:rPr lang="en-GB" sz="1400" smtClean="0">
                  <a:solidFill>
                    <a:schemeClr val="tx1">
                      <a:lumMod val="75000"/>
                      <a:lumOff val="25000"/>
                    </a:schemeClr>
                  </a:solidFill>
                </a:rPr>
                <a:t>nibh</a:t>
              </a:r>
            </a:p>
          </p:txBody>
        </p:sp>
      </p:grpSp>
      <p:sp>
        <p:nvSpPr>
          <p:cNvPr id="226" name="矩形 225"/>
          <p:cNvSpPr/>
          <p:nvPr/>
        </p:nvSpPr>
        <p:spPr>
          <a:xfrm>
            <a:off x="5092700" y="1929130"/>
            <a:ext cx="2006600" cy="3065145"/>
          </a:xfrm>
          <a:prstGeom prst="rect">
            <a:avLst/>
          </a:prstGeom>
          <a:blipFill rotWithShape="1">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advTm="6037">
    <p:checke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ppt_x</p:attrName>
                                        </p:attrNameLst>
                                      </p:cBhvr>
                                      <p:tavLst>
                                        <p:tav tm="0">
                                          <p:val>
                                            <p:strVal val="#ppt_x-#ppt_w*1.125000"/>
                                          </p:val>
                                        </p:tav>
                                        <p:tav tm="100000">
                                          <p:val>
                                            <p:strVal val="#ppt_x"/>
                                          </p:val>
                                        </p:tav>
                                      </p:tavLst>
                                    </p:anim>
                                    <p:animEffect transition="in" filter="wipe(right)">
                                      <p:cBhvr>
                                        <p:cTn id="8" dur="500"/>
                                        <p:tgtEl>
                                          <p:spTgt spid="15"/>
                                        </p:tgtEl>
                                      </p:cBhvr>
                                    </p:animEffect>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65"/>
                                        </p:tgtEl>
                                        <p:attrNameLst>
                                          <p:attrName>style.visibility</p:attrName>
                                        </p:attrNameLst>
                                      </p:cBhvr>
                                      <p:to>
                                        <p:strVal val="visible"/>
                                      </p:to>
                                    </p:set>
                                    <p:anim calcmode="lin" valueType="num">
                                      <p:cBhvr>
                                        <p:cTn id="12" dur="500" fill="hold"/>
                                        <p:tgtEl>
                                          <p:spTgt spid="165"/>
                                        </p:tgtEl>
                                        <p:attrNameLst>
                                          <p:attrName>ppt_w</p:attrName>
                                        </p:attrNameLst>
                                      </p:cBhvr>
                                      <p:tavLst>
                                        <p:tav tm="0">
                                          <p:val>
                                            <p:fltVal val="0"/>
                                          </p:val>
                                        </p:tav>
                                        <p:tav tm="100000">
                                          <p:val>
                                            <p:strVal val="#ppt_w"/>
                                          </p:val>
                                        </p:tav>
                                      </p:tavLst>
                                    </p:anim>
                                    <p:anim calcmode="lin" valueType="num">
                                      <p:cBhvr>
                                        <p:cTn id="13" dur="500" fill="hold"/>
                                        <p:tgtEl>
                                          <p:spTgt spid="165"/>
                                        </p:tgtEl>
                                        <p:attrNameLst>
                                          <p:attrName>ppt_h</p:attrName>
                                        </p:attrNameLst>
                                      </p:cBhvr>
                                      <p:tavLst>
                                        <p:tav tm="0">
                                          <p:val>
                                            <p:fltVal val="0"/>
                                          </p:val>
                                        </p:tav>
                                        <p:tav tm="100000">
                                          <p:val>
                                            <p:strVal val="#ppt_h"/>
                                          </p:val>
                                        </p:tav>
                                      </p:tavLst>
                                    </p:anim>
                                    <p:animEffect transition="in" filter="fade">
                                      <p:cBhvr>
                                        <p:cTn id="14" dur="500"/>
                                        <p:tgtEl>
                                          <p:spTgt spid="165"/>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171"/>
                                        </p:tgtEl>
                                        <p:attrNameLst>
                                          <p:attrName>style.visibility</p:attrName>
                                        </p:attrNameLst>
                                      </p:cBhvr>
                                      <p:to>
                                        <p:strVal val="visible"/>
                                      </p:to>
                                    </p:set>
                                    <p:animEffect transition="in" filter="fade">
                                      <p:cBhvr>
                                        <p:cTn id="18" dur="500"/>
                                        <p:tgtEl>
                                          <p:spTgt spid="171"/>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154"/>
                                        </p:tgtEl>
                                        <p:attrNameLst>
                                          <p:attrName>style.visibility</p:attrName>
                                        </p:attrNameLst>
                                      </p:cBhvr>
                                      <p:to>
                                        <p:strVal val="visible"/>
                                      </p:to>
                                    </p:set>
                                    <p:anim calcmode="lin" valueType="num">
                                      <p:cBhvr>
                                        <p:cTn id="22" dur="500" fill="hold"/>
                                        <p:tgtEl>
                                          <p:spTgt spid="154"/>
                                        </p:tgtEl>
                                        <p:attrNameLst>
                                          <p:attrName>ppt_w</p:attrName>
                                        </p:attrNameLst>
                                      </p:cBhvr>
                                      <p:tavLst>
                                        <p:tav tm="0">
                                          <p:val>
                                            <p:fltVal val="0"/>
                                          </p:val>
                                        </p:tav>
                                        <p:tav tm="100000">
                                          <p:val>
                                            <p:strVal val="#ppt_w"/>
                                          </p:val>
                                        </p:tav>
                                      </p:tavLst>
                                    </p:anim>
                                    <p:anim calcmode="lin" valueType="num">
                                      <p:cBhvr>
                                        <p:cTn id="23" dur="500" fill="hold"/>
                                        <p:tgtEl>
                                          <p:spTgt spid="154"/>
                                        </p:tgtEl>
                                        <p:attrNameLst>
                                          <p:attrName>ppt_h</p:attrName>
                                        </p:attrNameLst>
                                      </p:cBhvr>
                                      <p:tavLst>
                                        <p:tav tm="0">
                                          <p:val>
                                            <p:fltVal val="0"/>
                                          </p:val>
                                        </p:tav>
                                        <p:tav tm="100000">
                                          <p:val>
                                            <p:strVal val="#ppt_h"/>
                                          </p:val>
                                        </p:tav>
                                      </p:tavLst>
                                    </p:anim>
                                    <p:animEffect transition="in" filter="fade">
                                      <p:cBhvr>
                                        <p:cTn id="24" dur="500"/>
                                        <p:tgtEl>
                                          <p:spTgt spid="154"/>
                                        </p:tgtEl>
                                      </p:cBhvr>
                                    </p:animEffec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174"/>
                                        </p:tgtEl>
                                        <p:attrNameLst>
                                          <p:attrName>style.visibility</p:attrName>
                                        </p:attrNameLst>
                                      </p:cBhvr>
                                      <p:to>
                                        <p:strVal val="visible"/>
                                      </p:to>
                                    </p:set>
                                    <p:animEffect transition="in" filter="fade">
                                      <p:cBhvr>
                                        <p:cTn id="28" dur="500"/>
                                        <p:tgtEl>
                                          <p:spTgt spid="174"/>
                                        </p:tgtEl>
                                      </p:cBhvr>
                                    </p:animEffect>
                                  </p:childTnLst>
                                </p:cTn>
                              </p:par>
                            </p:childTnLst>
                          </p:cTn>
                        </p:par>
                        <p:par>
                          <p:cTn id="29" fill="hold">
                            <p:stCondLst>
                              <p:cond delay="2500"/>
                            </p:stCondLst>
                            <p:childTnLst>
                              <p:par>
                                <p:cTn id="30" presetID="53" presetClass="entr" presetSubtype="16" fill="hold" nodeType="afterEffect">
                                  <p:stCondLst>
                                    <p:cond delay="0"/>
                                  </p:stCondLst>
                                  <p:childTnLst>
                                    <p:set>
                                      <p:cBhvr>
                                        <p:cTn id="31" dur="1" fill="hold">
                                          <p:stCondLst>
                                            <p:cond delay="0"/>
                                          </p:stCondLst>
                                        </p:cTn>
                                        <p:tgtEl>
                                          <p:spTgt spid="142"/>
                                        </p:tgtEl>
                                        <p:attrNameLst>
                                          <p:attrName>style.visibility</p:attrName>
                                        </p:attrNameLst>
                                      </p:cBhvr>
                                      <p:to>
                                        <p:strVal val="visible"/>
                                      </p:to>
                                    </p:set>
                                    <p:anim calcmode="lin" valueType="num">
                                      <p:cBhvr>
                                        <p:cTn id="32" dur="500" fill="hold"/>
                                        <p:tgtEl>
                                          <p:spTgt spid="142"/>
                                        </p:tgtEl>
                                        <p:attrNameLst>
                                          <p:attrName>ppt_w</p:attrName>
                                        </p:attrNameLst>
                                      </p:cBhvr>
                                      <p:tavLst>
                                        <p:tav tm="0">
                                          <p:val>
                                            <p:fltVal val="0"/>
                                          </p:val>
                                        </p:tav>
                                        <p:tav tm="100000">
                                          <p:val>
                                            <p:strVal val="#ppt_w"/>
                                          </p:val>
                                        </p:tav>
                                      </p:tavLst>
                                    </p:anim>
                                    <p:anim calcmode="lin" valueType="num">
                                      <p:cBhvr>
                                        <p:cTn id="33" dur="500" fill="hold"/>
                                        <p:tgtEl>
                                          <p:spTgt spid="142"/>
                                        </p:tgtEl>
                                        <p:attrNameLst>
                                          <p:attrName>ppt_h</p:attrName>
                                        </p:attrNameLst>
                                      </p:cBhvr>
                                      <p:tavLst>
                                        <p:tav tm="0">
                                          <p:val>
                                            <p:fltVal val="0"/>
                                          </p:val>
                                        </p:tav>
                                        <p:tav tm="100000">
                                          <p:val>
                                            <p:strVal val="#ppt_h"/>
                                          </p:val>
                                        </p:tav>
                                      </p:tavLst>
                                    </p:anim>
                                    <p:animEffect transition="in" filter="fade">
                                      <p:cBhvr>
                                        <p:cTn id="34" dur="500"/>
                                        <p:tgtEl>
                                          <p:spTgt spid="142"/>
                                        </p:tgtEl>
                                      </p:cBhvr>
                                    </p:animEffect>
                                  </p:childTnLst>
                                </p:cTn>
                              </p:par>
                            </p:childTnLst>
                          </p:cTn>
                        </p:par>
                        <p:par>
                          <p:cTn id="35" fill="hold">
                            <p:stCondLst>
                              <p:cond delay="3000"/>
                            </p:stCondLst>
                            <p:childTnLst>
                              <p:par>
                                <p:cTn id="36" presetID="10" presetClass="entr" presetSubtype="0" fill="hold" nodeType="afterEffect">
                                  <p:stCondLst>
                                    <p:cond delay="0"/>
                                  </p:stCondLst>
                                  <p:childTnLst>
                                    <p:set>
                                      <p:cBhvr>
                                        <p:cTn id="37" dur="1" fill="hold">
                                          <p:stCondLst>
                                            <p:cond delay="0"/>
                                          </p:stCondLst>
                                        </p:cTn>
                                        <p:tgtEl>
                                          <p:spTgt spid="177"/>
                                        </p:tgtEl>
                                        <p:attrNameLst>
                                          <p:attrName>style.visibility</p:attrName>
                                        </p:attrNameLst>
                                      </p:cBhvr>
                                      <p:to>
                                        <p:strVal val="visible"/>
                                      </p:to>
                                    </p:set>
                                    <p:animEffect transition="in" filter="fade">
                                      <p:cBhvr>
                                        <p:cTn id="38" dur="500"/>
                                        <p:tgtEl>
                                          <p:spTgt spid="177"/>
                                        </p:tgtEl>
                                      </p:cBhvr>
                                    </p:animEffect>
                                  </p:childTnLst>
                                </p:cTn>
                              </p:par>
                            </p:childTnLst>
                          </p:cTn>
                        </p:par>
                        <p:par>
                          <p:cTn id="39" fill="hold">
                            <p:stCondLst>
                              <p:cond delay="3500"/>
                            </p:stCondLst>
                            <p:childTnLst>
                              <p:par>
                                <p:cTn id="40" presetID="53" presetClass="entr" presetSubtype="16" fill="hold" nodeType="afterEffect">
                                  <p:stCondLst>
                                    <p:cond delay="0"/>
                                  </p:stCondLst>
                                  <p:childTnLst>
                                    <p:set>
                                      <p:cBhvr>
                                        <p:cTn id="41" dur="1" fill="hold">
                                          <p:stCondLst>
                                            <p:cond delay="0"/>
                                          </p:stCondLst>
                                        </p:cTn>
                                        <p:tgtEl>
                                          <p:spTgt spid="159"/>
                                        </p:tgtEl>
                                        <p:attrNameLst>
                                          <p:attrName>style.visibility</p:attrName>
                                        </p:attrNameLst>
                                      </p:cBhvr>
                                      <p:to>
                                        <p:strVal val="visible"/>
                                      </p:to>
                                    </p:set>
                                    <p:anim calcmode="lin" valueType="num">
                                      <p:cBhvr>
                                        <p:cTn id="42" dur="500" fill="hold"/>
                                        <p:tgtEl>
                                          <p:spTgt spid="159"/>
                                        </p:tgtEl>
                                        <p:attrNameLst>
                                          <p:attrName>ppt_w</p:attrName>
                                        </p:attrNameLst>
                                      </p:cBhvr>
                                      <p:tavLst>
                                        <p:tav tm="0">
                                          <p:val>
                                            <p:fltVal val="0"/>
                                          </p:val>
                                        </p:tav>
                                        <p:tav tm="100000">
                                          <p:val>
                                            <p:strVal val="#ppt_w"/>
                                          </p:val>
                                        </p:tav>
                                      </p:tavLst>
                                    </p:anim>
                                    <p:anim calcmode="lin" valueType="num">
                                      <p:cBhvr>
                                        <p:cTn id="43" dur="500" fill="hold"/>
                                        <p:tgtEl>
                                          <p:spTgt spid="159"/>
                                        </p:tgtEl>
                                        <p:attrNameLst>
                                          <p:attrName>ppt_h</p:attrName>
                                        </p:attrNameLst>
                                      </p:cBhvr>
                                      <p:tavLst>
                                        <p:tav tm="0">
                                          <p:val>
                                            <p:fltVal val="0"/>
                                          </p:val>
                                        </p:tav>
                                        <p:tav tm="100000">
                                          <p:val>
                                            <p:strVal val="#ppt_h"/>
                                          </p:val>
                                        </p:tav>
                                      </p:tavLst>
                                    </p:anim>
                                    <p:animEffect transition="in" filter="fade">
                                      <p:cBhvr>
                                        <p:cTn id="44" dur="500"/>
                                        <p:tgtEl>
                                          <p:spTgt spid="159"/>
                                        </p:tgtEl>
                                      </p:cBhvr>
                                    </p:animEffect>
                                  </p:childTnLst>
                                </p:cTn>
                              </p:par>
                            </p:childTnLst>
                          </p:cTn>
                        </p:par>
                        <p:par>
                          <p:cTn id="45" fill="hold">
                            <p:stCondLst>
                              <p:cond delay="4000"/>
                            </p:stCondLst>
                            <p:childTnLst>
                              <p:par>
                                <p:cTn id="46" presetID="10" presetClass="entr" presetSubtype="0" fill="hold" nodeType="afterEffect">
                                  <p:stCondLst>
                                    <p:cond delay="0"/>
                                  </p:stCondLst>
                                  <p:childTnLst>
                                    <p:set>
                                      <p:cBhvr>
                                        <p:cTn id="47" dur="1" fill="hold">
                                          <p:stCondLst>
                                            <p:cond delay="0"/>
                                          </p:stCondLst>
                                        </p:cTn>
                                        <p:tgtEl>
                                          <p:spTgt spid="180"/>
                                        </p:tgtEl>
                                        <p:attrNameLst>
                                          <p:attrName>style.visibility</p:attrName>
                                        </p:attrNameLst>
                                      </p:cBhvr>
                                      <p:to>
                                        <p:strVal val="visible"/>
                                      </p:to>
                                    </p:set>
                                    <p:animEffect transition="in" filter="fade">
                                      <p:cBhvr>
                                        <p:cTn id="48" dur="500"/>
                                        <p:tgtEl>
                                          <p:spTgt spid="180"/>
                                        </p:tgtEl>
                                      </p:cBhvr>
                                    </p:animEffect>
                                  </p:childTnLst>
                                </p:cTn>
                              </p:par>
                            </p:childTnLst>
                          </p:cTn>
                        </p:par>
                        <p:par>
                          <p:cTn id="49" fill="hold">
                            <p:stCondLst>
                              <p:cond delay="4500"/>
                            </p:stCondLst>
                            <p:childTnLst>
                              <p:par>
                                <p:cTn id="50" presetID="22" presetClass="entr" presetSubtype="1" fill="hold" grpId="0" nodeType="afterEffect">
                                  <p:stCondLst>
                                    <p:cond delay="0"/>
                                  </p:stCondLst>
                                  <p:childTnLst>
                                    <p:set>
                                      <p:cBhvr>
                                        <p:cTn id="51" dur="1" fill="hold">
                                          <p:stCondLst>
                                            <p:cond delay="0"/>
                                          </p:stCondLst>
                                        </p:cTn>
                                        <p:tgtEl>
                                          <p:spTgt spid="140"/>
                                        </p:tgtEl>
                                        <p:attrNameLst>
                                          <p:attrName>style.visibility</p:attrName>
                                        </p:attrNameLst>
                                      </p:cBhvr>
                                      <p:to>
                                        <p:strVal val="visible"/>
                                      </p:to>
                                    </p:set>
                                    <p:animEffect transition="in" filter="wipe(up)">
                                      <p:cBhvr>
                                        <p:cTn id="52" dur="500"/>
                                        <p:tgtEl>
                                          <p:spTgt spid="140"/>
                                        </p:tgtEl>
                                      </p:cBhvr>
                                    </p:animEffect>
                                  </p:childTnLst>
                                </p:cTn>
                              </p:par>
                            </p:childTnLst>
                          </p:cTn>
                        </p:par>
                        <p:par>
                          <p:cTn id="53" fill="hold">
                            <p:stCondLst>
                              <p:cond delay="5000"/>
                            </p:stCondLst>
                            <p:childTnLst>
                              <p:par>
                                <p:cTn id="54" presetID="16" presetClass="entr" presetSubtype="21" fill="hold" grpId="0" nodeType="afterEffect">
                                  <p:stCondLst>
                                    <p:cond delay="0"/>
                                  </p:stCondLst>
                                  <p:childTnLst>
                                    <p:set>
                                      <p:cBhvr>
                                        <p:cTn id="55" dur="1" fill="hold">
                                          <p:stCondLst>
                                            <p:cond delay="0"/>
                                          </p:stCondLst>
                                        </p:cTn>
                                        <p:tgtEl>
                                          <p:spTgt spid="141"/>
                                        </p:tgtEl>
                                        <p:attrNameLst>
                                          <p:attrName>style.visibility</p:attrName>
                                        </p:attrNameLst>
                                      </p:cBhvr>
                                      <p:to>
                                        <p:strVal val="visible"/>
                                      </p:to>
                                    </p:set>
                                    <p:animEffect transition="in" filter="barn(inVertical)">
                                      <p:cBhvr>
                                        <p:cTn id="56" dur="50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40" grpId="0"/>
      <p:bldP spid="14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180847" y="481776"/>
            <a:ext cx="3027680" cy="518160"/>
          </a:xfrm>
          <a:prstGeom prst="rect">
            <a:avLst/>
          </a:prstGeom>
          <a:noFill/>
        </p:spPr>
        <p:txBody>
          <a:bodyPr wrap="none" rtlCol="0">
            <a:spAutoFit/>
          </a:bodyPr>
          <a:lstStyle/>
          <a:p>
            <a:pPr algn="l"/>
            <a:r>
              <a:rPr lang="en-US" sz="2800" smtClean="0">
                <a:solidFill>
                  <a:schemeClr val="bg1">
                    <a:lumMod val="50000"/>
                  </a:schemeClr>
                </a:solidFill>
                <a:latin typeface="黑体" panose="02010600030101010101" charset="-122"/>
                <a:ea typeface="黑体" panose="02010600030101010101" charset="-122"/>
              </a:rPr>
              <a:t>单击此处添加标题</a:t>
            </a:r>
          </a:p>
        </p:txBody>
      </p:sp>
      <p:grpSp>
        <p:nvGrpSpPr>
          <p:cNvPr id="9" name="Group 8"/>
          <p:cNvGrpSpPr/>
          <p:nvPr/>
        </p:nvGrpSpPr>
        <p:grpSpPr>
          <a:xfrm>
            <a:off x="874440" y="1371212"/>
            <a:ext cx="1440160" cy="1368152"/>
            <a:chOff x="874440" y="1371212"/>
            <a:chExt cx="1440160" cy="1368152"/>
          </a:xfrm>
        </p:grpSpPr>
        <p:sp>
          <p:nvSpPr>
            <p:cNvPr id="8" name="矩形 22"/>
            <p:cNvSpPr/>
            <p:nvPr/>
          </p:nvSpPr>
          <p:spPr>
            <a:xfrm>
              <a:off x="874440" y="1371212"/>
              <a:ext cx="1440160" cy="1368152"/>
            </a:xfrm>
            <a:prstGeom prst="rect">
              <a:avLst/>
            </a:prstGeom>
            <a:gradFill>
              <a:gsLst>
                <a:gs pos="0">
                  <a:srgbClr val="92D050"/>
                </a:gs>
                <a:gs pos="99000">
                  <a:srgbClr val="517F40"/>
                </a:gs>
              </a:gsLst>
              <a:path path="circle">
                <a:fillToRect l="50000" t="50000" r="50000" b="50000"/>
              </a:path>
              <a:tileRect/>
            </a:grad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chemeClr val="bg1"/>
                </a:solidFill>
                <a:effectLst/>
                <a:uLnTx/>
                <a:uFillTx/>
                <a:latin typeface="Calibri" panose="020F0502020204030204"/>
                <a:ea typeface="+mn-ea"/>
                <a:cs typeface="+mn-cs"/>
              </a:endParaRPr>
            </a:p>
          </p:txBody>
        </p:sp>
        <p:sp>
          <p:nvSpPr>
            <p:cNvPr id="20" name="TextBox 19"/>
            <p:cNvSpPr txBox="1"/>
            <p:nvPr/>
          </p:nvSpPr>
          <p:spPr>
            <a:xfrm flipH="1">
              <a:off x="1123396" y="1676723"/>
              <a:ext cx="942247" cy="683264"/>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charset="-122"/>
                </a:defRPr>
              </a:lvl1pPr>
            </a:lstStyle>
            <a:p>
              <a:pPr marL="0" marR="0" lvl="0" indent="0" algn="ctr" defTabSz="914400" eaLnBrk="1" fontAlgn="auto" latinLnBrk="0" hangingPunct="1">
                <a:lnSpc>
                  <a:spcPct val="80000"/>
                </a:lnSpc>
                <a:spcBef>
                  <a:spcPts val="0"/>
                </a:spcBef>
                <a:spcAft>
                  <a:spcPts val="0"/>
                </a:spcAft>
                <a:buClrTx/>
                <a:buSzTx/>
                <a:buFontTx/>
                <a:buNone/>
                <a:defRPr/>
              </a:pPr>
              <a:r>
                <a:rPr kumimoji="0" lang="en-US" altLang="zh-CN" sz="4800" b="1" i="0" u="none" strike="noStrike" kern="0" cap="none" spc="0" normalizeH="0" baseline="0" noProof="0" dirty="0" smtClean="0">
                  <a:ln w="18415" cmpd="sng">
                    <a:noFill/>
                    <a:prstDash val="solid"/>
                  </a:ln>
                  <a:solidFill>
                    <a:schemeClr val="bg1"/>
                  </a:solidFill>
                  <a:effectLst/>
                  <a:uLnTx/>
                  <a:uFillTx/>
                  <a:latin typeface="+mj-lt"/>
                  <a:ea typeface="微软雅黑" panose="020B0503020204020204" charset="-122"/>
                  <a:cs typeface="Times New Roman" panose="02020603050405020304" pitchFamily="18" charset="0"/>
                </a:rPr>
                <a:t>01</a:t>
              </a:r>
            </a:p>
          </p:txBody>
        </p:sp>
      </p:grpSp>
      <p:grpSp>
        <p:nvGrpSpPr>
          <p:cNvPr id="12" name="Group 11"/>
          <p:cNvGrpSpPr/>
          <p:nvPr/>
        </p:nvGrpSpPr>
        <p:grpSpPr>
          <a:xfrm>
            <a:off x="1306488" y="2523340"/>
            <a:ext cx="1440160" cy="1368152"/>
            <a:chOff x="1306488" y="2523340"/>
            <a:chExt cx="1440160" cy="1368152"/>
          </a:xfrm>
        </p:grpSpPr>
        <p:sp>
          <p:nvSpPr>
            <p:cNvPr id="11" name="矩形 25"/>
            <p:cNvSpPr/>
            <p:nvPr/>
          </p:nvSpPr>
          <p:spPr>
            <a:xfrm>
              <a:off x="1306488" y="2523340"/>
              <a:ext cx="1440160" cy="1368152"/>
            </a:xfrm>
            <a:prstGeom prst="rect">
              <a:avLst/>
            </a:prstGeom>
            <a:gradFill>
              <a:gsLst>
                <a:gs pos="0">
                  <a:srgbClr val="92D050"/>
                </a:gs>
                <a:gs pos="99000">
                  <a:srgbClr val="517F40"/>
                </a:gs>
              </a:gsLst>
              <a:path path="circle">
                <a:fillToRect l="50000" t="50000" r="50000" b="50000"/>
              </a:path>
              <a:tileRect/>
            </a:gradFill>
            <a:ln w="25400" cap="flat" cmpd="sng" algn="ctr">
              <a:solidFill>
                <a:sysClr val="window" lastClr="FFFFFF"/>
              </a:solidFill>
              <a:prstDash val="solid"/>
            </a:ln>
            <a:effectLst>
              <a:outerShdw dist="114300" algn="l" rotWithShape="0">
                <a:sysClr val="window" lastClr="FFFFFF">
                  <a:alpha val="80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chemeClr val="bg1"/>
                </a:solidFill>
                <a:effectLst/>
                <a:uLnTx/>
                <a:uFillTx/>
                <a:latin typeface="Calibri" panose="020F0502020204030204"/>
                <a:ea typeface="+mn-ea"/>
                <a:cs typeface="+mn-cs"/>
              </a:endParaRPr>
            </a:p>
          </p:txBody>
        </p:sp>
        <p:sp>
          <p:nvSpPr>
            <p:cNvPr id="21" name="TextBox 20"/>
            <p:cNvSpPr txBox="1"/>
            <p:nvPr/>
          </p:nvSpPr>
          <p:spPr>
            <a:xfrm flipH="1">
              <a:off x="1555444" y="2865492"/>
              <a:ext cx="942247" cy="683264"/>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charset="-122"/>
                </a:defRPr>
              </a:lvl1pPr>
            </a:lstStyle>
            <a:p>
              <a:pPr marL="0" marR="0" lvl="0" indent="0" algn="ctr" defTabSz="914400" eaLnBrk="1" fontAlgn="auto" latinLnBrk="0" hangingPunct="1">
                <a:lnSpc>
                  <a:spcPct val="80000"/>
                </a:lnSpc>
                <a:spcBef>
                  <a:spcPts val="0"/>
                </a:spcBef>
                <a:spcAft>
                  <a:spcPts val="0"/>
                </a:spcAft>
                <a:buClrTx/>
                <a:buSzTx/>
                <a:buFontTx/>
                <a:buNone/>
                <a:defRPr/>
              </a:pPr>
              <a:r>
                <a:rPr kumimoji="0" lang="en-US" altLang="zh-CN" sz="4800" b="1" i="0" u="none" strike="noStrike" kern="0" cap="none" spc="0" normalizeH="0" baseline="0" noProof="0" dirty="0" smtClean="0">
                  <a:ln w="18415" cmpd="sng">
                    <a:noFill/>
                    <a:prstDash val="solid"/>
                  </a:ln>
                  <a:solidFill>
                    <a:schemeClr val="bg1"/>
                  </a:solidFill>
                  <a:effectLst/>
                  <a:uLnTx/>
                  <a:uFillTx/>
                  <a:latin typeface="+mj-lt"/>
                  <a:ea typeface="微软雅黑" panose="020B0503020204020204" charset="-122"/>
                  <a:cs typeface="Times New Roman" panose="02020603050405020304" pitchFamily="18" charset="0"/>
                </a:rPr>
                <a:t>02</a:t>
              </a:r>
            </a:p>
          </p:txBody>
        </p:sp>
      </p:grpSp>
      <p:grpSp>
        <p:nvGrpSpPr>
          <p:cNvPr id="2" name="Group 14"/>
          <p:cNvGrpSpPr/>
          <p:nvPr/>
        </p:nvGrpSpPr>
        <p:grpSpPr>
          <a:xfrm>
            <a:off x="874440" y="3675468"/>
            <a:ext cx="1440160" cy="1368152"/>
            <a:chOff x="874440" y="3675468"/>
            <a:chExt cx="1440160" cy="1368152"/>
          </a:xfrm>
        </p:grpSpPr>
        <p:sp>
          <p:nvSpPr>
            <p:cNvPr id="14" name="矩形 28"/>
            <p:cNvSpPr/>
            <p:nvPr/>
          </p:nvSpPr>
          <p:spPr>
            <a:xfrm>
              <a:off x="874440" y="3675468"/>
              <a:ext cx="1440160" cy="1368152"/>
            </a:xfrm>
            <a:prstGeom prst="rect">
              <a:avLst/>
            </a:prstGeom>
            <a:gradFill>
              <a:gsLst>
                <a:gs pos="0">
                  <a:srgbClr val="92D050"/>
                </a:gs>
                <a:gs pos="99000">
                  <a:srgbClr val="517F40"/>
                </a:gs>
              </a:gsLst>
              <a:path path="circle">
                <a:fillToRect l="50000" t="50000" r="50000" b="50000"/>
              </a:path>
              <a:tileRect/>
            </a:grad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chemeClr val="bg1"/>
                </a:solidFill>
                <a:effectLst/>
                <a:uLnTx/>
                <a:uFillTx/>
                <a:latin typeface="Calibri" panose="020F0502020204030204"/>
                <a:ea typeface="+mn-ea"/>
                <a:cs typeface="+mn-cs"/>
              </a:endParaRPr>
            </a:p>
          </p:txBody>
        </p:sp>
        <p:sp>
          <p:nvSpPr>
            <p:cNvPr id="22" name="TextBox 21"/>
            <p:cNvSpPr txBox="1"/>
            <p:nvPr/>
          </p:nvSpPr>
          <p:spPr>
            <a:xfrm flipH="1">
              <a:off x="1084320" y="4001698"/>
              <a:ext cx="942247" cy="683264"/>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charset="-122"/>
                </a:defRPr>
              </a:lvl1pPr>
            </a:lstStyle>
            <a:p>
              <a:pPr marL="0" marR="0" lvl="0" indent="0" algn="ctr" defTabSz="914400" eaLnBrk="1" fontAlgn="auto" latinLnBrk="0" hangingPunct="1">
                <a:lnSpc>
                  <a:spcPct val="80000"/>
                </a:lnSpc>
                <a:spcBef>
                  <a:spcPts val="0"/>
                </a:spcBef>
                <a:spcAft>
                  <a:spcPts val="0"/>
                </a:spcAft>
                <a:buClrTx/>
                <a:buSzTx/>
                <a:buFontTx/>
                <a:buNone/>
                <a:defRPr/>
              </a:pPr>
              <a:r>
                <a:rPr kumimoji="0" lang="en-US" altLang="zh-CN" sz="4800" b="1" i="0" u="none" strike="noStrike" kern="0" cap="none" spc="0" normalizeH="0" baseline="0" noProof="0" dirty="0" smtClean="0">
                  <a:ln w="18415" cmpd="sng">
                    <a:noFill/>
                    <a:prstDash val="solid"/>
                  </a:ln>
                  <a:solidFill>
                    <a:schemeClr val="bg1"/>
                  </a:solidFill>
                  <a:effectLst/>
                  <a:uLnTx/>
                  <a:uFillTx/>
                  <a:latin typeface="+mj-lt"/>
                  <a:ea typeface="微软雅黑" panose="020B0503020204020204" charset="-122"/>
                  <a:cs typeface="Times New Roman" panose="02020603050405020304" pitchFamily="18" charset="0"/>
                </a:rPr>
                <a:t>03</a:t>
              </a:r>
            </a:p>
          </p:txBody>
        </p:sp>
      </p:grpSp>
      <p:grpSp>
        <p:nvGrpSpPr>
          <p:cNvPr id="18" name="Group 17"/>
          <p:cNvGrpSpPr/>
          <p:nvPr/>
        </p:nvGrpSpPr>
        <p:grpSpPr>
          <a:xfrm>
            <a:off x="1306488" y="4827596"/>
            <a:ext cx="1440160" cy="1368152"/>
            <a:chOff x="1306488" y="4827596"/>
            <a:chExt cx="1440160" cy="1368152"/>
          </a:xfrm>
        </p:grpSpPr>
        <p:sp>
          <p:nvSpPr>
            <p:cNvPr id="17" name="矩形 31"/>
            <p:cNvSpPr/>
            <p:nvPr/>
          </p:nvSpPr>
          <p:spPr>
            <a:xfrm>
              <a:off x="1306488" y="4827596"/>
              <a:ext cx="1440160" cy="1368152"/>
            </a:xfrm>
            <a:prstGeom prst="rect">
              <a:avLst/>
            </a:prstGeom>
            <a:gradFill>
              <a:gsLst>
                <a:gs pos="0">
                  <a:srgbClr val="92D050"/>
                </a:gs>
                <a:gs pos="99000">
                  <a:srgbClr val="517F40"/>
                </a:gs>
              </a:gsLst>
              <a:path path="circle">
                <a:fillToRect l="50000" t="50000" r="50000" b="50000"/>
              </a:path>
              <a:tileRect/>
            </a:grad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chemeClr val="bg1"/>
                </a:solidFill>
                <a:effectLst/>
                <a:uLnTx/>
                <a:uFillTx/>
                <a:latin typeface="Calibri" panose="020F0502020204030204"/>
                <a:ea typeface="+mn-ea"/>
                <a:cs typeface="+mn-cs"/>
              </a:endParaRPr>
            </a:p>
          </p:txBody>
        </p:sp>
        <p:sp>
          <p:nvSpPr>
            <p:cNvPr id="23" name="TextBox 22"/>
            <p:cNvSpPr txBox="1"/>
            <p:nvPr/>
          </p:nvSpPr>
          <p:spPr>
            <a:xfrm flipH="1">
              <a:off x="1516368" y="5190467"/>
              <a:ext cx="942247" cy="683264"/>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charset="-122"/>
                </a:defRPr>
              </a:lvl1pPr>
            </a:lstStyle>
            <a:p>
              <a:pPr marL="0" marR="0" lvl="0" indent="0" algn="ctr" defTabSz="914400" eaLnBrk="1" fontAlgn="auto" latinLnBrk="0" hangingPunct="1">
                <a:lnSpc>
                  <a:spcPct val="80000"/>
                </a:lnSpc>
                <a:spcBef>
                  <a:spcPts val="0"/>
                </a:spcBef>
                <a:spcAft>
                  <a:spcPts val="0"/>
                </a:spcAft>
                <a:buClrTx/>
                <a:buSzTx/>
                <a:buFontTx/>
                <a:buNone/>
                <a:defRPr/>
              </a:pPr>
              <a:r>
                <a:rPr kumimoji="0" lang="en-US" altLang="zh-CN" sz="4800" b="1" i="0" u="none" strike="noStrike" kern="0" cap="none" spc="0" normalizeH="0" baseline="0" noProof="0" dirty="0" smtClean="0">
                  <a:ln w="18415" cmpd="sng">
                    <a:noFill/>
                    <a:prstDash val="solid"/>
                  </a:ln>
                  <a:solidFill>
                    <a:schemeClr val="bg1"/>
                  </a:solidFill>
                  <a:effectLst/>
                  <a:uLnTx/>
                  <a:uFillTx/>
                  <a:latin typeface="+mj-lt"/>
                  <a:ea typeface="微软雅黑" panose="020B0503020204020204" charset="-122"/>
                  <a:cs typeface="Times New Roman" panose="02020603050405020304" pitchFamily="18" charset="0"/>
                </a:rPr>
                <a:t>04</a:t>
              </a:r>
            </a:p>
          </p:txBody>
        </p:sp>
      </p:grpSp>
      <p:grpSp>
        <p:nvGrpSpPr>
          <p:cNvPr id="4" name="Group 3"/>
          <p:cNvGrpSpPr/>
          <p:nvPr/>
        </p:nvGrpSpPr>
        <p:grpSpPr>
          <a:xfrm>
            <a:off x="3178696" y="1439355"/>
            <a:ext cx="4464496" cy="1368152"/>
            <a:chOff x="3178696" y="1439355"/>
            <a:chExt cx="4464496" cy="1368152"/>
          </a:xfrm>
        </p:grpSpPr>
        <p:sp>
          <p:nvSpPr>
            <p:cNvPr id="10" name="矩形 24"/>
            <p:cNvSpPr/>
            <p:nvPr/>
          </p:nvSpPr>
          <p:spPr>
            <a:xfrm>
              <a:off x="3178696" y="1439355"/>
              <a:ext cx="4464496" cy="1368152"/>
            </a:xfrm>
            <a:prstGeom prst="rect">
              <a:avLst/>
            </a:prstGeom>
            <a:gradFill>
              <a:gsLst>
                <a:gs pos="0">
                  <a:srgbClr val="92D050"/>
                </a:gs>
                <a:gs pos="99000">
                  <a:srgbClr val="517F40"/>
                </a:gs>
              </a:gsLst>
              <a:path path="circle">
                <a:fillToRect l="50000" t="50000" r="50000" b="50000"/>
              </a:path>
              <a:tileRect/>
            </a:grad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chemeClr val="bg1"/>
                </a:solidFill>
                <a:effectLst/>
                <a:uLnTx/>
                <a:uFillTx/>
                <a:latin typeface="Calibri" panose="020F0502020204030204"/>
                <a:ea typeface="+mn-ea"/>
                <a:cs typeface="+mn-cs"/>
              </a:endParaRPr>
            </a:p>
          </p:txBody>
        </p:sp>
        <p:sp>
          <p:nvSpPr>
            <p:cNvPr id="29" name="Rectangle 28"/>
            <p:cNvSpPr/>
            <p:nvPr/>
          </p:nvSpPr>
          <p:spPr>
            <a:xfrm>
              <a:off x="3450024" y="1649023"/>
              <a:ext cx="3921839" cy="738664"/>
            </a:xfrm>
            <a:prstGeom prst="rect">
              <a:avLst/>
            </a:prstGeom>
          </p:spPr>
          <p:txBody>
            <a:bodyPr wrap="square">
              <a:spAutoFit/>
            </a:bodyPr>
            <a:lstStyle/>
            <a:p>
              <a:r>
                <a:rPr lang="en-GB" sz="1400">
                  <a:solidFill>
                    <a:schemeClr val="bg1"/>
                  </a:solidFill>
                </a:rPr>
                <a:t>Lorem ipsum dolor sit amet, consectetuer adipiscing elit, sed diam nonummy nibh euismod tincidunt ut laoreet dolore magna aliquam </a:t>
              </a:r>
              <a:r>
                <a:rPr lang="en-GB" sz="1400" smtClean="0">
                  <a:solidFill>
                    <a:schemeClr val="bg1"/>
                  </a:solidFill>
                </a:rPr>
                <a:t>erat</a:t>
              </a:r>
            </a:p>
          </p:txBody>
        </p:sp>
      </p:grpSp>
      <p:grpSp>
        <p:nvGrpSpPr>
          <p:cNvPr id="5" name="Group 4"/>
          <p:cNvGrpSpPr/>
          <p:nvPr/>
        </p:nvGrpSpPr>
        <p:grpSpPr>
          <a:xfrm>
            <a:off x="3610744" y="2523340"/>
            <a:ext cx="4464496" cy="1368152"/>
            <a:chOff x="3610744" y="2523340"/>
            <a:chExt cx="4464496" cy="1368152"/>
          </a:xfrm>
        </p:grpSpPr>
        <p:sp>
          <p:nvSpPr>
            <p:cNvPr id="13" name="矩形 27"/>
            <p:cNvSpPr/>
            <p:nvPr/>
          </p:nvSpPr>
          <p:spPr>
            <a:xfrm>
              <a:off x="3610744" y="2523340"/>
              <a:ext cx="4464496" cy="1368152"/>
            </a:xfrm>
            <a:prstGeom prst="rect">
              <a:avLst/>
            </a:prstGeom>
            <a:gradFill>
              <a:gsLst>
                <a:gs pos="0">
                  <a:srgbClr val="92D050"/>
                </a:gs>
                <a:gs pos="99000">
                  <a:srgbClr val="517F40"/>
                </a:gs>
              </a:gsLst>
              <a:path path="circle">
                <a:fillToRect l="50000" t="50000" r="50000" b="50000"/>
              </a:path>
              <a:tileRect/>
            </a:grad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chemeClr val="bg1"/>
                </a:solidFill>
                <a:effectLst/>
                <a:uLnTx/>
                <a:uFillTx/>
                <a:latin typeface="Calibri" panose="020F0502020204030204"/>
                <a:ea typeface="+mn-ea"/>
                <a:cs typeface="+mn-cs"/>
              </a:endParaRPr>
            </a:p>
          </p:txBody>
        </p:sp>
        <p:sp>
          <p:nvSpPr>
            <p:cNvPr id="30" name="Rectangle 29"/>
            <p:cNvSpPr/>
            <p:nvPr/>
          </p:nvSpPr>
          <p:spPr>
            <a:xfrm>
              <a:off x="3882072" y="2807507"/>
              <a:ext cx="3921839" cy="738664"/>
            </a:xfrm>
            <a:prstGeom prst="rect">
              <a:avLst/>
            </a:prstGeom>
          </p:spPr>
          <p:txBody>
            <a:bodyPr wrap="square">
              <a:spAutoFit/>
            </a:bodyPr>
            <a:lstStyle/>
            <a:p>
              <a:r>
                <a:rPr lang="en-GB" sz="1400">
                  <a:solidFill>
                    <a:schemeClr val="bg1"/>
                  </a:solidFill>
                </a:rPr>
                <a:t>Lorem ipsum dolor sit amet, consectetuer adipiscing elit, sed diam nonummy nibh euismod tincidunt ut laoreet dolore magna aliquam </a:t>
              </a:r>
              <a:r>
                <a:rPr lang="en-GB" sz="1400" smtClean="0">
                  <a:solidFill>
                    <a:schemeClr val="bg1"/>
                  </a:solidFill>
                </a:rPr>
                <a:t>erat</a:t>
              </a:r>
            </a:p>
          </p:txBody>
        </p:sp>
      </p:grpSp>
      <p:grpSp>
        <p:nvGrpSpPr>
          <p:cNvPr id="6" name="Group 5"/>
          <p:cNvGrpSpPr/>
          <p:nvPr/>
        </p:nvGrpSpPr>
        <p:grpSpPr>
          <a:xfrm>
            <a:off x="3178696" y="3675468"/>
            <a:ext cx="4464496" cy="1368152"/>
            <a:chOff x="3178696" y="3675468"/>
            <a:chExt cx="4464496" cy="1368152"/>
          </a:xfrm>
        </p:grpSpPr>
        <p:sp>
          <p:nvSpPr>
            <p:cNvPr id="16" name="矩形 30"/>
            <p:cNvSpPr/>
            <p:nvPr/>
          </p:nvSpPr>
          <p:spPr>
            <a:xfrm>
              <a:off x="3178696" y="3675468"/>
              <a:ext cx="4464496" cy="1368152"/>
            </a:xfrm>
            <a:prstGeom prst="rect">
              <a:avLst/>
            </a:prstGeom>
            <a:gradFill>
              <a:gsLst>
                <a:gs pos="0">
                  <a:srgbClr val="92D050"/>
                </a:gs>
                <a:gs pos="99000">
                  <a:srgbClr val="517F40"/>
                </a:gs>
              </a:gsLst>
              <a:path path="circle">
                <a:fillToRect l="50000" t="50000" r="50000" b="50000"/>
              </a:path>
              <a:tileRect/>
            </a:grad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chemeClr val="bg1"/>
                </a:solidFill>
                <a:effectLst/>
                <a:uLnTx/>
                <a:uFillTx/>
                <a:latin typeface="Calibri" panose="020F0502020204030204"/>
                <a:ea typeface="+mn-ea"/>
                <a:cs typeface="+mn-cs"/>
              </a:endParaRPr>
            </a:p>
          </p:txBody>
        </p:sp>
        <p:sp>
          <p:nvSpPr>
            <p:cNvPr id="31" name="Rectangle 30"/>
            <p:cNvSpPr/>
            <p:nvPr/>
          </p:nvSpPr>
          <p:spPr>
            <a:xfrm>
              <a:off x="3450023" y="3939724"/>
              <a:ext cx="3921839" cy="738664"/>
            </a:xfrm>
            <a:prstGeom prst="rect">
              <a:avLst/>
            </a:prstGeom>
          </p:spPr>
          <p:txBody>
            <a:bodyPr wrap="square">
              <a:spAutoFit/>
            </a:bodyPr>
            <a:lstStyle/>
            <a:p>
              <a:r>
                <a:rPr lang="en-GB" sz="1400">
                  <a:solidFill>
                    <a:schemeClr val="bg1"/>
                  </a:solidFill>
                </a:rPr>
                <a:t>Lorem ipsum dolor sit amet, consectetuer adipiscing elit, sed diam nonummy nibh euismod tincidunt ut laoreet dolore magna aliquam </a:t>
              </a:r>
              <a:r>
                <a:rPr lang="en-GB" sz="1400" smtClean="0">
                  <a:solidFill>
                    <a:schemeClr val="bg1"/>
                  </a:solidFill>
                </a:rPr>
                <a:t>erat</a:t>
              </a:r>
            </a:p>
          </p:txBody>
        </p:sp>
      </p:grpSp>
      <p:grpSp>
        <p:nvGrpSpPr>
          <p:cNvPr id="7" name="Group 6"/>
          <p:cNvGrpSpPr/>
          <p:nvPr/>
        </p:nvGrpSpPr>
        <p:grpSpPr>
          <a:xfrm>
            <a:off x="3610744" y="4827596"/>
            <a:ext cx="4464496" cy="1368152"/>
            <a:chOff x="3610744" y="4827596"/>
            <a:chExt cx="4464496" cy="1368152"/>
          </a:xfrm>
        </p:grpSpPr>
        <p:sp>
          <p:nvSpPr>
            <p:cNvPr id="19" name="矩形 33"/>
            <p:cNvSpPr/>
            <p:nvPr/>
          </p:nvSpPr>
          <p:spPr>
            <a:xfrm>
              <a:off x="3610744" y="4827596"/>
              <a:ext cx="4464496" cy="1368152"/>
            </a:xfrm>
            <a:prstGeom prst="rect">
              <a:avLst/>
            </a:prstGeom>
            <a:gradFill>
              <a:gsLst>
                <a:gs pos="0">
                  <a:srgbClr val="92D050"/>
                </a:gs>
                <a:gs pos="99000">
                  <a:srgbClr val="517F40"/>
                </a:gs>
              </a:gsLst>
              <a:path path="circle">
                <a:fillToRect l="50000" t="50000" r="50000" b="50000"/>
              </a:path>
              <a:tileRect/>
            </a:grad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chemeClr val="bg1"/>
                </a:solidFill>
                <a:effectLst/>
                <a:uLnTx/>
                <a:uFillTx/>
                <a:latin typeface="Calibri" panose="020F0502020204030204"/>
                <a:ea typeface="+mn-ea"/>
                <a:cs typeface="+mn-cs"/>
              </a:endParaRPr>
            </a:p>
          </p:txBody>
        </p:sp>
        <p:sp>
          <p:nvSpPr>
            <p:cNvPr id="32" name="Rectangle 31"/>
            <p:cNvSpPr/>
            <p:nvPr/>
          </p:nvSpPr>
          <p:spPr>
            <a:xfrm>
              <a:off x="3882072" y="5200949"/>
              <a:ext cx="3921839" cy="738664"/>
            </a:xfrm>
            <a:prstGeom prst="rect">
              <a:avLst/>
            </a:prstGeom>
          </p:spPr>
          <p:txBody>
            <a:bodyPr wrap="square">
              <a:spAutoFit/>
            </a:bodyPr>
            <a:lstStyle/>
            <a:p>
              <a:r>
                <a:rPr lang="en-GB" sz="1400">
                  <a:solidFill>
                    <a:schemeClr val="bg1"/>
                  </a:solidFill>
                </a:rPr>
                <a:t>Lorem ipsum dolor sit amet, consectetuer adipiscing elit, sed diam nonummy nibh euismod tincidunt ut laoreet dolore magna aliquam </a:t>
              </a:r>
              <a:r>
                <a:rPr lang="en-GB" sz="1400" smtClean="0">
                  <a:solidFill>
                    <a:schemeClr val="bg1"/>
                  </a:solidFill>
                </a:rPr>
                <a:t>erat</a:t>
              </a:r>
            </a:p>
          </p:txBody>
        </p:sp>
      </p:grpSp>
      <p:sp>
        <p:nvSpPr>
          <p:cNvPr id="35" name="Rectangle 34"/>
          <p:cNvSpPr/>
          <p:nvPr/>
        </p:nvSpPr>
        <p:spPr>
          <a:xfrm>
            <a:off x="8346568" y="2606470"/>
            <a:ext cx="3640747" cy="954107"/>
          </a:xfrm>
          <a:prstGeom prst="rect">
            <a:avLst/>
          </a:prstGeom>
        </p:spPr>
        <p:txBody>
          <a:bodyPr wrap="square">
            <a:spAutoFit/>
          </a:bodyPr>
          <a:lstStyle/>
          <a:p>
            <a:r>
              <a:rPr lang="en-GB" sz="1400">
                <a:solidFill>
                  <a:schemeClr val="tx1">
                    <a:lumMod val="75000"/>
                    <a:lumOff val="25000"/>
                  </a:schemeClr>
                </a:solidFill>
              </a:rPr>
              <a:t>Lorem ipsum dolor sit amet, consectetuer adipiscing elit, sed diam nonummy nibh euismod tincidunt ut laoreet dolore magna aliquam erat volutpat. Ut wisi enim </a:t>
            </a:r>
            <a:r>
              <a:rPr lang="en-GB" sz="1400" smtClean="0">
                <a:solidFill>
                  <a:schemeClr val="tx1">
                    <a:lumMod val="75000"/>
                    <a:lumOff val="25000"/>
                  </a:schemeClr>
                </a:solidFill>
              </a:rPr>
              <a:t>ad</a:t>
            </a:r>
          </a:p>
        </p:txBody>
      </p:sp>
      <p:sp>
        <p:nvSpPr>
          <p:cNvPr id="36" name="Rectangle 35"/>
          <p:cNvSpPr/>
          <p:nvPr/>
        </p:nvSpPr>
        <p:spPr>
          <a:xfrm>
            <a:off x="8347595" y="3560577"/>
            <a:ext cx="3639720" cy="1600438"/>
          </a:xfrm>
          <a:prstGeom prst="rect">
            <a:avLst/>
          </a:prstGeom>
        </p:spPr>
        <p:txBody>
          <a:bodyPr wrap="square">
            <a:spAutoFit/>
          </a:bodyPr>
          <a:lstStyle/>
          <a:p>
            <a:r>
              <a:rPr lang="en-GB" sz="1400" b="1" i="1">
                <a:solidFill>
                  <a:schemeClr val="tx1">
                    <a:lumMod val="75000"/>
                    <a:lumOff val="25000"/>
                  </a:schemeClr>
                </a:solidFill>
              </a:rPr>
              <a:t>Lorem ipsum dolor sit amet</a:t>
            </a:r>
            <a:r>
              <a:rPr lang="en-GB" sz="1400">
                <a:solidFill>
                  <a:schemeClr val="tx1">
                    <a:lumMod val="75000"/>
                    <a:lumOff val="25000"/>
                  </a:schemeClr>
                </a:solidFill>
              </a:rPr>
              <a:t>, consectetuer adipiscing elit, sed diam nonummy nibh euismod tincidunt ut laoreet dolore magna aliquam erat volutpat. Ut wisi enim ad minim veniam, quis nostrud exerci tation ullamcorper suscipit lobortis nisl ut aliquip ex ea commodo consequat. </a:t>
            </a:r>
          </a:p>
        </p:txBody>
      </p:sp>
      <p:sp>
        <p:nvSpPr>
          <p:cNvPr id="37" name="TextBox 36"/>
          <p:cNvSpPr txBox="1"/>
          <p:nvPr/>
        </p:nvSpPr>
        <p:spPr>
          <a:xfrm>
            <a:off x="8351630" y="2092452"/>
            <a:ext cx="1301959" cy="461665"/>
          </a:xfrm>
          <a:prstGeom prst="rect">
            <a:avLst/>
          </a:prstGeom>
          <a:noFill/>
        </p:spPr>
        <p:txBody>
          <a:bodyPr wrap="none" rtlCol="0">
            <a:spAutoFit/>
          </a:bodyPr>
          <a:lstStyle/>
          <a:p>
            <a:r>
              <a:rPr lang="en-US" sz="2400" smtClean="0">
                <a:solidFill>
                  <a:schemeClr val="tx1">
                    <a:lumMod val="75000"/>
                    <a:lumOff val="25000"/>
                  </a:schemeClr>
                </a:solidFill>
                <a:latin typeface="+mj-lt"/>
              </a:rPr>
              <a:t>Analysis</a:t>
            </a:r>
          </a:p>
        </p:txBody>
      </p:sp>
    </p:spTree>
  </p:cSld>
  <p:clrMapOvr>
    <a:masterClrMapping/>
  </p:clrMapOvr>
  <p:transition advTm="6849">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ppt_x</p:attrName>
                                        </p:attrNameLst>
                                      </p:cBhvr>
                                      <p:tavLst>
                                        <p:tav tm="0">
                                          <p:val>
                                            <p:strVal val="#ppt_x-#ppt_w*1.125000"/>
                                          </p:val>
                                        </p:tav>
                                        <p:tav tm="100000">
                                          <p:val>
                                            <p:strVal val="#ppt_x"/>
                                          </p:val>
                                        </p:tav>
                                      </p:tavLst>
                                    </p:anim>
                                    <p:animEffect transition="in" filter="wipe(right)">
                                      <p:cBhvr>
                                        <p:cTn id="8" dur="500"/>
                                        <p:tgtEl>
                                          <p:spTgt spid="15"/>
                                        </p:tgtEl>
                                      </p:cBhvr>
                                    </p:animEffect>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0-#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0-#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0-#ppt_w/2"/>
                                          </p:val>
                                        </p:tav>
                                        <p:tav tm="100000">
                                          <p:val>
                                            <p:strVal val="#ppt_x"/>
                                          </p:val>
                                        </p:tav>
                                      </p:tavLst>
                                    </p:anim>
                                    <p:anim calcmode="lin" valueType="num">
                                      <p:cBhvr additive="base">
                                        <p:cTn id="28" dur="500" fill="hold"/>
                                        <p:tgtEl>
                                          <p:spTgt spid="12"/>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0-#ppt_w/2"/>
                                          </p:val>
                                        </p:tav>
                                        <p:tav tm="100000">
                                          <p:val>
                                            <p:strVal val="#ppt_x"/>
                                          </p:val>
                                        </p:tav>
                                      </p:tavLst>
                                    </p:anim>
                                    <p:anim calcmode="lin" valueType="num">
                                      <p:cBhvr additive="base">
                                        <p:cTn id="33" dur="500" fill="hold"/>
                                        <p:tgtEl>
                                          <p:spTgt spid="6"/>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additive="base">
                                        <p:cTn id="37" dur="500" fill="hold"/>
                                        <p:tgtEl>
                                          <p:spTgt spid="2"/>
                                        </p:tgtEl>
                                        <p:attrNameLst>
                                          <p:attrName>ppt_x</p:attrName>
                                        </p:attrNameLst>
                                      </p:cBhvr>
                                      <p:tavLst>
                                        <p:tav tm="0">
                                          <p:val>
                                            <p:strVal val="0-#ppt_w/2"/>
                                          </p:val>
                                        </p:tav>
                                        <p:tav tm="100000">
                                          <p:val>
                                            <p:strVal val="#ppt_x"/>
                                          </p:val>
                                        </p:tav>
                                      </p:tavLst>
                                    </p:anim>
                                    <p:anim calcmode="lin" valueType="num">
                                      <p:cBhvr additive="base">
                                        <p:cTn id="38" dur="500" fill="hold"/>
                                        <p:tgtEl>
                                          <p:spTgt spid="2"/>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nodeType="afterEffect">
                                  <p:stCondLst>
                                    <p:cond delay="0"/>
                                  </p:stCondLst>
                                  <p:childTnLst>
                                    <p:set>
                                      <p:cBhvr>
                                        <p:cTn id="41" dur="1" fill="hold">
                                          <p:stCondLst>
                                            <p:cond delay="0"/>
                                          </p:stCondLst>
                                        </p:cTn>
                                        <p:tgtEl>
                                          <p:spTgt spid="7"/>
                                        </p:tgtEl>
                                        <p:attrNameLst>
                                          <p:attrName>style.visibility</p:attrName>
                                        </p:attrNameLst>
                                      </p:cBhvr>
                                      <p:to>
                                        <p:strVal val="visible"/>
                                      </p:to>
                                    </p:set>
                                    <p:anim calcmode="lin" valueType="num">
                                      <p:cBhvr additive="base">
                                        <p:cTn id="42" dur="500" fill="hold"/>
                                        <p:tgtEl>
                                          <p:spTgt spid="7"/>
                                        </p:tgtEl>
                                        <p:attrNameLst>
                                          <p:attrName>ppt_x</p:attrName>
                                        </p:attrNameLst>
                                      </p:cBhvr>
                                      <p:tavLst>
                                        <p:tav tm="0">
                                          <p:val>
                                            <p:strVal val="0-#ppt_w/2"/>
                                          </p:val>
                                        </p:tav>
                                        <p:tav tm="100000">
                                          <p:val>
                                            <p:strVal val="#ppt_x"/>
                                          </p:val>
                                        </p:tav>
                                      </p:tavLst>
                                    </p:anim>
                                    <p:anim calcmode="lin" valueType="num">
                                      <p:cBhvr additive="base">
                                        <p:cTn id="43" dur="500" fill="hold"/>
                                        <p:tgtEl>
                                          <p:spTgt spid="7"/>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8"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0-#ppt_w/2"/>
                                          </p:val>
                                        </p:tav>
                                        <p:tav tm="100000">
                                          <p:val>
                                            <p:strVal val="#ppt_x"/>
                                          </p:val>
                                        </p:tav>
                                      </p:tavLst>
                                    </p:anim>
                                    <p:anim calcmode="lin" valueType="num">
                                      <p:cBhvr additive="base">
                                        <p:cTn id="48" dur="500" fill="hold"/>
                                        <p:tgtEl>
                                          <p:spTgt spid="18"/>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16" presetClass="entr" presetSubtype="21" fill="hold" grpId="0" nodeType="afterEffect">
                                  <p:stCondLst>
                                    <p:cond delay="0"/>
                                  </p:stCondLst>
                                  <p:childTnLst>
                                    <p:set>
                                      <p:cBhvr>
                                        <p:cTn id="51" dur="1" fill="hold">
                                          <p:stCondLst>
                                            <p:cond delay="0"/>
                                          </p:stCondLst>
                                        </p:cTn>
                                        <p:tgtEl>
                                          <p:spTgt spid="37"/>
                                        </p:tgtEl>
                                        <p:attrNameLst>
                                          <p:attrName>style.visibility</p:attrName>
                                        </p:attrNameLst>
                                      </p:cBhvr>
                                      <p:to>
                                        <p:strVal val="visible"/>
                                      </p:to>
                                    </p:set>
                                    <p:animEffect transition="in" filter="barn(inVertical)">
                                      <p:cBhvr>
                                        <p:cTn id="52" dur="500"/>
                                        <p:tgtEl>
                                          <p:spTgt spid="37"/>
                                        </p:tgtEl>
                                      </p:cBhvr>
                                    </p:animEffect>
                                  </p:childTnLst>
                                </p:cTn>
                              </p:par>
                            </p:childTnLst>
                          </p:cTn>
                        </p:par>
                        <p:par>
                          <p:cTn id="53" fill="hold">
                            <p:stCondLst>
                              <p:cond delay="5000"/>
                            </p:stCondLst>
                            <p:childTnLst>
                              <p:par>
                                <p:cTn id="54" presetID="10" presetClass="entr" presetSubtype="0" fill="hold" grpId="0" nodeType="after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fade">
                                      <p:cBhvr>
                                        <p:cTn id="56" dur="500"/>
                                        <p:tgtEl>
                                          <p:spTgt spid="35"/>
                                        </p:tgtEl>
                                      </p:cBhvr>
                                    </p:animEffect>
                                  </p:childTnLst>
                                </p:cTn>
                              </p:par>
                            </p:childTnLst>
                          </p:cTn>
                        </p:par>
                        <p:par>
                          <p:cTn id="57" fill="hold">
                            <p:stCondLst>
                              <p:cond delay="5500"/>
                            </p:stCondLst>
                            <p:childTnLst>
                              <p:par>
                                <p:cTn id="58" presetID="10" presetClass="entr" presetSubtype="0" fill="hold" grpId="0" nodeType="after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fade">
                                      <p:cBhvr>
                                        <p:cTn id="60"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35" grpId="0"/>
      <p:bldP spid="36" grpId="0"/>
      <p:bldP spid="3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180847" y="481776"/>
            <a:ext cx="3027680" cy="518160"/>
          </a:xfrm>
          <a:prstGeom prst="rect">
            <a:avLst/>
          </a:prstGeom>
          <a:noFill/>
        </p:spPr>
        <p:txBody>
          <a:bodyPr wrap="none" rtlCol="0">
            <a:spAutoFit/>
          </a:bodyPr>
          <a:lstStyle/>
          <a:p>
            <a:pPr algn="l"/>
            <a:r>
              <a:rPr lang="en-US" sz="2800" smtClean="0">
                <a:solidFill>
                  <a:schemeClr val="bg1">
                    <a:lumMod val="50000"/>
                  </a:schemeClr>
                </a:solidFill>
                <a:latin typeface="黑体" panose="02010600030101010101" charset="-122"/>
                <a:ea typeface="黑体" panose="02010600030101010101" charset="-122"/>
              </a:rPr>
              <a:t>单击此处添加标题</a:t>
            </a:r>
          </a:p>
        </p:txBody>
      </p:sp>
      <p:grpSp>
        <p:nvGrpSpPr>
          <p:cNvPr id="44" name="Group 43"/>
          <p:cNvGrpSpPr/>
          <p:nvPr/>
        </p:nvGrpSpPr>
        <p:grpSpPr>
          <a:xfrm>
            <a:off x="1220767" y="1397000"/>
            <a:ext cx="6096000" cy="4815194"/>
            <a:chOff x="874403" y="1397000"/>
            <a:chExt cx="6096000" cy="4815194"/>
          </a:xfrm>
        </p:grpSpPr>
        <p:cxnSp>
          <p:nvCxnSpPr>
            <p:cNvPr id="39" name="直接连接符 9"/>
            <p:cNvCxnSpPr/>
            <p:nvPr/>
          </p:nvCxnSpPr>
          <p:spPr>
            <a:xfrm>
              <a:off x="2170547" y="1904140"/>
              <a:ext cx="1621562" cy="2596401"/>
            </a:xfrm>
            <a:prstGeom prst="line">
              <a:avLst/>
            </a:prstGeom>
            <a:ln w="19050">
              <a:solidFill>
                <a:srgbClr val="91D101"/>
              </a:solidFill>
            </a:ln>
          </p:spPr>
          <p:style>
            <a:lnRef idx="1">
              <a:schemeClr val="accent1"/>
            </a:lnRef>
            <a:fillRef idx="0">
              <a:schemeClr val="accent1"/>
            </a:fillRef>
            <a:effectRef idx="0">
              <a:schemeClr val="accent1"/>
            </a:effectRef>
            <a:fontRef idx="minor">
              <a:schemeClr val="tx1"/>
            </a:fontRef>
          </p:style>
        </p:cxnSp>
        <p:graphicFrame>
          <p:nvGraphicFramePr>
            <p:cNvPr id="40" name="图表 6"/>
            <p:cNvGraphicFramePr/>
            <p:nvPr/>
          </p:nvGraphicFramePr>
          <p:xfrm>
            <a:off x="874403" y="1397000"/>
            <a:ext cx="6096000" cy="4064000"/>
          </p:xfrm>
          <a:graphic>
            <a:graphicData uri="http://schemas.openxmlformats.org/drawingml/2006/chart">
              <c:chart xmlns:c="http://schemas.openxmlformats.org/drawingml/2006/chart" xmlns:r="http://schemas.openxmlformats.org/officeDocument/2006/relationships" r:id="rId3"/>
            </a:graphicData>
          </a:graphic>
        </p:graphicFrame>
        <p:sp>
          <p:nvSpPr>
            <p:cNvPr id="41" name="弧形 7"/>
            <p:cNvSpPr/>
            <p:nvPr/>
          </p:nvSpPr>
          <p:spPr>
            <a:xfrm rot="9625839">
              <a:off x="1329660" y="1677518"/>
              <a:ext cx="3088857" cy="3042927"/>
            </a:xfrm>
            <a:prstGeom prst="arc">
              <a:avLst>
                <a:gd name="adj1" fmla="val 15100161"/>
                <a:gd name="adj2" fmla="val 5009568"/>
              </a:avLst>
            </a:prstGeom>
            <a:ln w="53975">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bg1">
                    <a:lumMod val="50000"/>
                  </a:schemeClr>
                </a:solidFill>
              </a:endParaRPr>
            </a:p>
          </p:txBody>
        </p:sp>
        <p:cxnSp>
          <p:nvCxnSpPr>
            <p:cNvPr id="42" name="直接连接符 11"/>
            <p:cNvCxnSpPr/>
            <p:nvPr/>
          </p:nvCxnSpPr>
          <p:spPr>
            <a:xfrm>
              <a:off x="2874088" y="4716565"/>
              <a:ext cx="0" cy="540000"/>
            </a:xfrm>
            <a:prstGeom prst="line">
              <a:avLst/>
            </a:prstGeom>
            <a:ln w="53975">
              <a:solidFill>
                <a:schemeClr val="accent3"/>
              </a:solidFill>
            </a:ln>
          </p:spPr>
          <p:style>
            <a:lnRef idx="1">
              <a:schemeClr val="accent1"/>
            </a:lnRef>
            <a:fillRef idx="0">
              <a:schemeClr val="accent1"/>
            </a:fillRef>
            <a:effectRef idx="0">
              <a:schemeClr val="accent1"/>
            </a:effectRef>
            <a:fontRef idx="minor">
              <a:schemeClr val="tx1"/>
            </a:fontRef>
          </p:style>
        </p:cxnSp>
        <p:sp>
          <p:nvSpPr>
            <p:cNvPr id="43" name="弦形 12"/>
            <p:cNvSpPr/>
            <p:nvPr/>
          </p:nvSpPr>
          <p:spPr>
            <a:xfrm rot="5400000">
              <a:off x="2331727" y="5005222"/>
              <a:ext cx="1062331" cy="1351613"/>
            </a:xfrm>
            <a:prstGeom prst="chord">
              <a:avLst>
                <a:gd name="adj1" fmla="val 5372933"/>
                <a:gd name="adj2" fmla="val 1620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grpSp>
      <p:sp>
        <p:nvSpPr>
          <p:cNvPr id="45" name="TextBox 44"/>
          <p:cNvSpPr txBox="1"/>
          <p:nvPr/>
        </p:nvSpPr>
        <p:spPr>
          <a:xfrm>
            <a:off x="6804772" y="1904140"/>
            <a:ext cx="2198102" cy="461665"/>
          </a:xfrm>
          <a:prstGeom prst="rect">
            <a:avLst/>
          </a:prstGeom>
          <a:noFill/>
        </p:spPr>
        <p:txBody>
          <a:bodyPr wrap="none" rtlCol="0">
            <a:spAutoFit/>
          </a:bodyPr>
          <a:lstStyle/>
          <a:p>
            <a:r>
              <a:rPr lang="en-US" sz="2400" b="1" smtClean="0">
                <a:solidFill>
                  <a:schemeClr val="tx1">
                    <a:lumMod val="75000"/>
                    <a:lumOff val="25000"/>
                  </a:schemeClr>
                </a:solidFill>
              </a:rPr>
              <a:t>DATA DIAGRAM</a:t>
            </a:r>
          </a:p>
        </p:txBody>
      </p:sp>
      <p:sp>
        <p:nvSpPr>
          <p:cNvPr id="46" name="Rectangle 45"/>
          <p:cNvSpPr/>
          <p:nvPr/>
        </p:nvSpPr>
        <p:spPr>
          <a:xfrm>
            <a:off x="8263440" y="2267275"/>
            <a:ext cx="2494984" cy="738664"/>
          </a:xfrm>
          <a:prstGeom prst="rect">
            <a:avLst/>
          </a:prstGeom>
        </p:spPr>
        <p:txBody>
          <a:bodyPr wrap="square">
            <a:spAutoFit/>
          </a:bodyPr>
          <a:lstStyle/>
          <a:p>
            <a:r>
              <a:rPr lang="en-GB" sz="1400">
                <a:solidFill>
                  <a:schemeClr val="tx1">
                    <a:lumMod val="75000"/>
                    <a:lumOff val="25000"/>
                  </a:schemeClr>
                </a:solidFill>
              </a:rPr>
              <a:t>Lorem ipsum dolor sit amet, consectetuer adipiscing elit, sed diam nonummy </a:t>
            </a:r>
            <a:r>
              <a:rPr lang="en-GB" sz="1400" smtClean="0">
                <a:solidFill>
                  <a:schemeClr val="tx1">
                    <a:lumMod val="75000"/>
                    <a:lumOff val="25000"/>
                  </a:schemeClr>
                </a:solidFill>
              </a:rPr>
              <a:t>nibh</a:t>
            </a:r>
          </a:p>
        </p:txBody>
      </p:sp>
      <p:sp>
        <p:nvSpPr>
          <p:cNvPr id="47" name="TextBox 46"/>
          <p:cNvSpPr txBox="1"/>
          <p:nvPr/>
        </p:nvSpPr>
        <p:spPr>
          <a:xfrm>
            <a:off x="6809082" y="2181016"/>
            <a:ext cx="1534394" cy="923330"/>
          </a:xfrm>
          <a:prstGeom prst="rect">
            <a:avLst/>
          </a:prstGeom>
          <a:noFill/>
        </p:spPr>
        <p:txBody>
          <a:bodyPr wrap="none" rtlCol="0">
            <a:spAutoFit/>
          </a:bodyPr>
          <a:lstStyle/>
          <a:p>
            <a:r>
              <a:rPr lang="en-US" sz="5400" b="1" smtClean="0">
                <a:solidFill>
                  <a:schemeClr val="tx1">
                    <a:lumMod val="75000"/>
                    <a:lumOff val="25000"/>
                  </a:schemeClr>
                </a:solidFill>
                <a:latin typeface="+mj-lt"/>
              </a:rPr>
              <a:t>85%</a:t>
            </a:r>
          </a:p>
        </p:txBody>
      </p:sp>
      <p:sp>
        <p:nvSpPr>
          <p:cNvPr id="48" name="Rectangle 47"/>
          <p:cNvSpPr/>
          <p:nvPr/>
        </p:nvSpPr>
        <p:spPr>
          <a:xfrm>
            <a:off x="6803745" y="2938198"/>
            <a:ext cx="3948399" cy="954107"/>
          </a:xfrm>
          <a:prstGeom prst="rect">
            <a:avLst/>
          </a:prstGeom>
        </p:spPr>
        <p:txBody>
          <a:bodyPr wrap="square">
            <a:spAutoFit/>
          </a:bodyPr>
          <a:lstStyle/>
          <a:p>
            <a:r>
              <a:rPr lang="en-GB" sz="1400">
                <a:solidFill>
                  <a:schemeClr val="tx1">
                    <a:lumMod val="75000"/>
                    <a:lumOff val="25000"/>
                  </a:schemeClr>
                </a:solidFill>
              </a:rPr>
              <a:t>Lorem ipsum dolor sit amet, consectetuer adipiscing elit, sed diam nonummy nibh euismod tincidunt ut laoreet dolore magna aliquam erat volutpat. Ut wisi enim </a:t>
            </a:r>
            <a:r>
              <a:rPr lang="en-GB" sz="1400" smtClean="0">
                <a:solidFill>
                  <a:schemeClr val="tx1">
                    <a:lumMod val="75000"/>
                    <a:lumOff val="25000"/>
                  </a:schemeClr>
                </a:solidFill>
              </a:rPr>
              <a:t>ad</a:t>
            </a:r>
          </a:p>
        </p:txBody>
      </p:sp>
      <p:sp>
        <p:nvSpPr>
          <p:cNvPr id="49" name="Rectangle 48"/>
          <p:cNvSpPr/>
          <p:nvPr/>
        </p:nvSpPr>
        <p:spPr>
          <a:xfrm>
            <a:off x="6804772" y="3882121"/>
            <a:ext cx="3947372" cy="1384995"/>
          </a:xfrm>
          <a:prstGeom prst="rect">
            <a:avLst/>
          </a:prstGeom>
        </p:spPr>
        <p:txBody>
          <a:bodyPr wrap="square">
            <a:spAutoFit/>
          </a:bodyPr>
          <a:lstStyle/>
          <a:p>
            <a:r>
              <a:rPr lang="en-GB" sz="1400" b="1" i="1">
                <a:solidFill>
                  <a:schemeClr val="tx1">
                    <a:lumMod val="75000"/>
                    <a:lumOff val="25000"/>
                  </a:schemeClr>
                </a:solidFill>
              </a:rPr>
              <a:t>Lorem ipsum dolor sit amet</a:t>
            </a:r>
            <a:r>
              <a:rPr lang="en-GB" sz="1400">
                <a:solidFill>
                  <a:schemeClr val="tx1">
                    <a:lumMod val="75000"/>
                    <a:lumOff val="25000"/>
                  </a:schemeClr>
                </a:solidFill>
              </a:rPr>
              <a:t>, consectetuer adipiscing elit, sed diam nonummy nibh euismod tincidunt ut laoreet dolore magna aliquam erat volutpat. Ut wisi enim ad minim veniam, quis nostrud exerci tation ullamcorper suscipit lobortis nisl ut aliquip ex ea commodo consequat. </a:t>
            </a:r>
          </a:p>
        </p:txBody>
      </p:sp>
    </p:spTree>
  </p:cSld>
  <p:clrMapOvr>
    <a:masterClrMapping/>
  </p:clrMapOvr>
  <p:transition advTm="507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ppt_x</p:attrName>
                                        </p:attrNameLst>
                                      </p:cBhvr>
                                      <p:tavLst>
                                        <p:tav tm="0">
                                          <p:val>
                                            <p:strVal val="#ppt_x-#ppt_w*1.125000"/>
                                          </p:val>
                                        </p:tav>
                                        <p:tav tm="100000">
                                          <p:val>
                                            <p:strVal val="#ppt_x"/>
                                          </p:val>
                                        </p:tav>
                                      </p:tavLst>
                                    </p:anim>
                                    <p:animEffect transition="in" filter="wipe(right)">
                                      <p:cBhvr>
                                        <p:cTn id="8" dur="500"/>
                                        <p:tgtEl>
                                          <p:spTgt spid="15"/>
                                        </p:tgtEl>
                                      </p:cBhvr>
                                    </p:animEffect>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fade">
                                      <p:cBhvr>
                                        <p:cTn id="12" dur="1000"/>
                                        <p:tgtEl>
                                          <p:spTgt spid="44"/>
                                        </p:tgtEl>
                                      </p:cBhvr>
                                    </p:animEffect>
                                    <p:anim calcmode="lin" valueType="num">
                                      <p:cBhvr>
                                        <p:cTn id="13" dur="1000" fill="hold"/>
                                        <p:tgtEl>
                                          <p:spTgt spid="44"/>
                                        </p:tgtEl>
                                        <p:attrNameLst>
                                          <p:attrName>ppt_x</p:attrName>
                                        </p:attrNameLst>
                                      </p:cBhvr>
                                      <p:tavLst>
                                        <p:tav tm="0">
                                          <p:val>
                                            <p:strVal val="#ppt_x"/>
                                          </p:val>
                                        </p:tav>
                                        <p:tav tm="100000">
                                          <p:val>
                                            <p:strVal val="#ppt_x"/>
                                          </p:val>
                                        </p:tav>
                                      </p:tavLst>
                                    </p:anim>
                                    <p:anim calcmode="lin" valueType="num">
                                      <p:cBhvr>
                                        <p:cTn id="14" dur="1000" fill="hold"/>
                                        <p:tgtEl>
                                          <p:spTgt spid="44"/>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45"/>
                                        </p:tgtEl>
                                        <p:attrNameLst>
                                          <p:attrName>style.visibility</p:attrName>
                                        </p:attrNameLst>
                                      </p:cBhvr>
                                      <p:to>
                                        <p:strVal val="visible"/>
                                      </p:to>
                                    </p:set>
                                    <p:animEffect transition="in" filter="wipe(left)">
                                      <p:cBhvr>
                                        <p:cTn id="18" dur="500"/>
                                        <p:tgtEl>
                                          <p:spTgt spid="45"/>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fade">
                                      <p:cBhvr>
                                        <p:cTn id="22" dur="500"/>
                                        <p:tgtEl>
                                          <p:spTgt spid="47"/>
                                        </p:tgtEl>
                                      </p:cBhvr>
                                    </p:animEffect>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fade">
                                      <p:cBhvr>
                                        <p:cTn id="26" dur="500"/>
                                        <p:tgtEl>
                                          <p:spTgt spid="46"/>
                                        </p:tgtEl>
                                      </p:cBhvr>
                                    </p:animEffect>
                                  </p:childTnLst>
                                </p:cTn>
                              </p:par>
                            </p:childTnLst>
                          </p:cTn>
                        </p:par>
                        <p:par>
                          <p:cTn id="27" fill="hold">
                            <p:stCondLst>
                              <p:cond delay="3000"/>
                            </p:stCondLst>
                            <p:childTnLst>
                              <p:par>
                                <p:cTn id="28" presetID="10" presetClass="entr" presetSubtype="0" fill="hold" grpId="0" nodeType="afterEffect">
                                  <p:stCondLst>
                                    <p:cond delay="0"/>
                                  </p:stCondLst>
                                  <p:childTnLst>
                                    <p:set>
                                      <p:cBhvr>
                                        <p:cTn id="29" dur="1" fill="hold">
                                          <p:stCondLst>
                                            <p:cond delay="0"/>
                                          </p:stCondLst>
                                        </p:cTn>
                                        <p:tgtEl>
                                          <p:spTgt spid="48"/>
                                        </p:tgtEl>
                                        <p:attrNameLst>
                                          <p:attrName>style.visibility</p:attrName>
                                        </p:attrNameLst>
                                      </p:cBhvr>
                                      <p:to>
                                        <p:strVal val="visible"/>
                                      </p:to>
                                    </p:set>
                                    <p:animEffect transition="in" filter="fade">
                                      <p:cBhvr>
                                        <p:cTn id="30" dur="500"/>
                                        <p:tgtEl>
                                          <p:spTgt spid="48"/>
                                        </p:tgtEl>
                                      </p:cBhvr>
                                    </p:animEffect>
                                  </p:childTnLst>
                                </p:cTn>
                              </p:par>
                            </p:childTnLst>
                          </p:cTn>
                        </p:par>
                        <p:par>
                          <p:cTn id="31" fill="hold">
                            <p:stCondLst>
                              <p:cond delay="3500"/>
                            </p:stCondLst>
                            <p:childTnLst>
                              <p:par>
                                <p:cTn id="32" presetID="10" presetClass="entr" presetSubtype="0" fill="hold" grpId="0" nodeType="afterEffect">
                                  <p:stCondLst>
                                    <p:cond delay="0"/>
                                  </p:stCondLst>
                                  <p:childTnLst>
                                    <p:set>
                                      <p:cBhvr>
                                        <p:cTn id="33" dur="1" fill="hold">
                                          <p:stCondLst>
                                            <p:cond delay="0"/>
                                          </p:stCondLst>
                                        </p:cTn>
                                        <p:tgtEl>
                                          <p:spTgt spid="49"/>
                                        </p:tgtEl>
                                        <p:attrNameLst>
                                          <p:attrName>style.visibility</p:attrName>
                                        </p:attrNameLst>
                                      </p:cBhvr>
                                      <p:to>
                                        <p:strVal val="visible"/>
                                      </p:to>
                                    </p:set>
                                    <p:animEffect transition="in" filter="fade">
                                      <p:cBhvr>
                                        <p:cTn id="34"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5" grpId="0"/>
      <p:bldP spid="46" grpId="0"/>
      <p:bldP spid="47" grpId="0"/>
      <p:bldP spid="48" grpId="0"/>
      <p:bldP spid="4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180847" y="481776"/>
            <a:ext cx="3027680" cy="518160"/>
          </a:xfrm>
          <a:prstGeom prst="rect">
            <a:avLst/>
          </a:prstGeom>
          <a:noFill/>
        </p:spPr>
        <p:txBody>
          <a:bodyPr wrap="none" rtlCol="0">
            <a:spAutoFit/>
          </a:bodyPr>
          <a:lstStyle/>
          <a:p>
            <a:pPr algn="l"/>
            <a:r>
              <a:rPr lang="en-US" sz="2800" smtClean="0">
                <a:solidFill>
                  <a:schemeClr val="bg1">
                    <a:lumMod val="50000"/>
                  </a:schemeClr>
                </a:solidFill>
                <a:latin typeface="黑体" panose="02010600030101010101" charset="-122"/>
                <a:ea typeface="黑体" panose="02010600030101010101" charset="-122"/>
              </a:rPr>
              <a:t>单击此处添加标题</a:t>
            </a:r>
          </a:p>
        </p:txBody>
      </p:sp>
      <p:grpSp>
        <p:nvGrpSpPr>
          <p:cNvPr id="56" name="Group 55"/>
          <p:cNvGrpSpPr/>
          <p:nvPr/>
        </p:nvGrpSpPr>
        <p:grpSpPr>
          <a:xfrm>
            <a:off x="5647897" y="1958094"/>
            <a:ext cx="831273" cy="831273"/>
            <a:chOff x="6530371" y="1682360"/>
            <a:chExt cx="831273" cy="831273"/>
          </a:xfrm>
        </p:grpSpPr>
        <p:sp>
          <p:nvSpPr>
            <p:cNvPr id="57" name="Oval 56"/>
            <p:cNvSpPr/>
            <p:nvPr/>
          </p:nvSpPr>
          <p:spPr>
            <a:xfrm>
              <a:off x="6530371" y="1682360"/>
              <a:ext cx="831273" cy="831273"/>
            </a:xfrm>
            <a:prstGeom prst="ellipse">
              <a:avLst/>
            </a:prstGeom>
            <a:gradFill>
              <a:gsLst>
                <a:gs pos="0">
                  <a:srgbClr val="92D050"/>
                </a:gs>
                <a:gs pos="99000">
                  <a:srgbClr val="517F40"/>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8" name="Group 57"/>
            <p:cNvGrpSpPr/>
            <p:nvPr/>
          </p:nvGrpSpPr>
          <p:grpSpPr>
            <a:xfrm>
              <a:off x="6713834" y="1837502"/>
              <a:ext cx="464344" cy="464344"/>
              <a:chOff x="8216107" y="1647825"/>
              <a:chExt cx="464344" cy="464344"/>
            </a:xfrm>
            <a:solidFill>
              <a:schemeClr val="bg1"/>
            </a:solidFill>
          </p:grpSpPr>
          <p:sp>
            <p:nvSpPr>
              <p:cNvPr id="59" name="AutoShape 81"/>
              <p:cNvSpPr/>
              <p:nvPr/>
            </p:nvSpPr>
            <p:spPr bwMode="auto">
              <a:xfrm>
                <a:off x="8216107" y="164782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60" name="AutoShape 82"/>
              <p:cNvSpPr/>
              <p:nvPr/>
            </p:nvSpPr>
            <p:spPr bwMode="auto">
              <a:xfrm>
                <a:off x="8259763" y="202485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61" name="Group 60"/>
          <p:cNvGrpSpPr/>
          <p:nvPr/>
        </p:nvGrpSpPr>
        <p:grpSpPr>
          <a:xfrm>
            <a:off x="6063533" y="3126154"/>
            <a:ext cx="831273" cy="831273"/>
            <a:chOff x="6530370" y="3182199"/>
            <a:chExt cx="831273" cy="831273"/>
          </a:xfrm>
        </p:grpSpPr>
        <p:sp>
          <p:nvSpPr>
            <p:cNvPr id="62" name="Oval 61"/>
            <p:cNvSpPr/>
            <p:nvPr/>
          </p:nvSpPr>
          <p:spPr>
            <a:xfrm>
              <a:off x="6530370" y="3182199"/>
              <a:ext cx="831273" cy="831273"/>
            </a:xfrm>
            <a:prstGeom prst="ellipse">
              <a:avLst/>
            </a:prstGeom>
            <a:gradFill>
              <a:gsLst>
                <a:gs pos="0">
                  <a:srgbClr val="92D050"/>
                </a:gs>
                <a:gs pos="99000">
                  <a:srgbClr val="517F40"/>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AutoShape 117"/>
            <p:cNvSpPr/>
            <p:nvPr/>
          </p:nvSpPr>
          <p:spPr bwMode="auto">
            <a:xfrm>
              <a:off x="6713834" y="3459396"/>
              <a:ext cx="464344" cy="348456"/>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bg1"/>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64" name="Group 63"/>
          <p:cNvGrpSpPr/>
          <p:nvPr/>
        </p:nvGrpSpPr>
        <p:grpSpPr>
          <a:xfrm>
            <a:off x="6528065" y="4330828"/>
            <a:ext cx="831273" cy="831273"/>
            <a:chOff x="8020364" y="3217989"/>
            <a:chExt cx="831273" cy="831273"/>
          </a:xfrm>
        </p:grpSpPr>
        <p:sp>
          <p:nvSpPr>
            <p:cNvPr id="65" name="Oval 64"/>
            <p:cNvSpPr/>
            <p:nvPr/>
          </p:nvSpPr>
          <p:spPr>
            <a:xfrm>
              <a:off x="8020364" y="3217989"/>
              <a:ext cx="831273" cy="831273"/>
            </a:xfrm>
            <a:prstGeom prst="ellipse">
              <a:avLst/>
            </a:prstGeom>
            <a:gradFill>
              <a:gsLst>
                <a:gs pos="0">
                  <a:srgbClr val="92D050"/>
                </a:gs>
                <a:gs pos="99000">
                  <a:srgbClr val="517F40"/>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AutoShape 139"/>
            <p:cNvSpPr/>
            <p:nvPr/>
          </p:nvSpPr>
          <p:spPr bwMode="auto">
            <a:xfrm>
              <a:off x="8203828" y="3408596"/>
              <a:ext cx="464344" cy="450057"/>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67" name="Group 66"/>
          <p:cNvGrpSpPr/>
          <p:nvPr/>
        </p:nvGrpSpPr>
        <p:grpSpPr>
          <a:xfrm>
            <a:off x="800944" y="1414650"/>
            <a:ext cx="5319083" cy="4525818"/>
            <a:chOff x="952310" y="1250666"/>
            <a:chExt cx="5850991" cy="4978400"/>
          </a:xfrm>
        </p:grpSpPr>
        <p:sp>
          <p:nvSpPr>
            <p:cNvPr id="68" name="Rounded Rectangle 67"/>
            <p:cNvSpPr/>
            <p:nvPr/>
          </p:nvSpPr>
          <p:spPr>
            <a:xfrm>
              <a:off x="952310" y="1250666"/>
              <a:ext cx="2527300" cy="4978400"/>
            </a:xfrm>
            <a:prstGeom prst="roundRect">
              <a:avLst>
                <a:gd name="adj" fmla="val 12647"/>
              </a:avLst>
            </a:prstGeom>
            <a:solidFill>
              <a:schemeClr val="bg1"/>
            </a:solidFill>
            <a:ln w="3175">
              <a:noFill/>
            </a:ln>
            <a:effectLst>
              <a:outerShdw blurRad="571500" dist="355600" dir="8100000" algn="tr"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9" name="Rectangle 68"/>
            <p:cNvSpPr/>
            <p:nvPr/>
          </p:nvSpPr>
          <p:spPr>
            <a:xfrm>
              <a:off x="1082484" y="1666591"/>
              <a:ext cx="2270125" cy="1295400"/>
            </a:xfrm>
            <a:prstGeom prst="rect">
              <a:avLst/>
            </a:prstGeom>
            <a:gradFill>
              <a:gsLst>
                <a:gs pos="0">
                  <a:srgbClr val="92D050"/>
                </a:gs>
                <a:gs pos="99000">
                  <a:srgbClr val="517F40"/>
                </a:gs>
              </a:gsLst>
              <a:path path="circle">
                <a:fillToRect l="50000" t="50000" r="50000" b="50000"/>
              </a:path>
              <a:tileRect/>
            </a:gradFill>
            <a:ln w="3175">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0" name="Rounded Rectangle 69"/>
            <p:cNvSpPr/>
            <p:nvPr/>
          </p:nvSpPr>
          <p:spPr>
            <a:xfrm>
              <a:off x="1799531" y="1371316"/>
              <a:ext cx="831273" cy="76200"/>
            </a:xfrm>
            <a:prstGeom prst="roundRect">
              <a:avLst>
                <a:gd name="adj" fmla="val 50000"/>
              </a:avLst>
            </a:prstGeom>
            <a:solidFill>
              <a:schemeClr val="bg1">
                <a:lumMod val="75000"/>
              </a:schemeClr>
            </a:solidFill>
            <a:ln w="3175">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1" name="Rectangle 70"/>
            <p:cNvSpPr/>
            <p:nvPr/>
          </p:nvSpPr>
          <p:spPr>
            <a:xfrm>
              <a:off x="1082484" y="2961991"/>
              <a:ext cx="2270125" cy="1295400"/>
            </a:xfrm>
            <a:prstGeom prst="rect">
              <a:avLst/>
            </a:prstGeom>
            <a:gradFill>
              <a:gsLst>
                <a:gs pos="0">
                  <a:srgbClr val="92D050"/>
                </a:gs>
                <a:gs pos="99000">
                  <a:srgbClr val="517F40"/>
                </a:gs>
              </a:gsLst>
              <a:path path="circle">
                <a:fillToRect l="50000" t="50000" r="50000" b="50000"/>
              </a:path>
              <a:tileRect/>
            </a:gradFill>
            <a:ln w="3175">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2" name="Rectangle 71"/>
            <p:cNvSpPr/>
            <p:nvPr/>
          </p:nvSpPr>
          <p:spPr>
            <a:xfrm>
              <a:off x="1082484" y="4257391"/>
              <a:ext cx="2270125" cy="1295400"/>
            </a:xfrm>
            <a:prstGeom prst="rect">
              <a:avLst/>
            </a:prstGeom>
            <a:gradFill>
              <a:gsLst>
                <a:gs pos="0">
                  <a:srgbClr val="92D050"/>
                </a:gs>
                <a:gs pos="99000">
                  <a:srgbClr val="517F40"/>
                </a:gs>
              </a:gsLst>
              <a:path path="circle">
                <a:fillToRect l="50000" t="50000" r="50000" b="50000"/>
              </a:path>
              <a:tileRect/>
            </a:gradFill>
            <a:ln w="3175">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3" name="Oval 72"/>
            <p:cNvSpPr/>
            <p:nvPr/>
          </p:nvSpPr>
          <p:spPr>
            <a:xfrm>
              <a:off x="2044510" y="5695666"/>
              <a:ext cx="368300" cy="368300"/>
            </a:xfrm>
            <a:prstGeom prst="ellipse">
              <a:avLst/>
            </a:prstGeom>
            <a:solidFill>
              <a:schemeClr val="bg1">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74" name="Group 24"/>
            <p:cNvGrpSpPr/>
            <p:nvPr/>
          </p:nvGrpSpPr>
          <p:grpSpPr bwMode="auto">
            <a:xfrm>
              <a:off x="2112773" y="5773454"/>
              <a:ext cx="233362" cy="211137"/>
              <a:chOff x="2865555" y="6286500"/>
              <a:chExt cx="322032" cy="266700"/>
            </a:xfrm>
          </p:grpSpPr>
          <p:sp>
            <p:nvSpPr>
              <p:cNvPr id="96" name="Up Arrow 95"/>
              <p:cNvSpPr/>
              <p:nvPr/>
            </p:nvSpPr>
            <p:spPr>
              <a:xfrm>
                <a:off x="2865555" y="6286500"/>
                <a:ext cx="322032" cy="266700"/>
              </a:xfrm>
              <a:prstGeom prst="upArrow">
                <a:avLst>
                  <a:gd name="adj1" fmla="val 83333"/>
                  <a:gd name="adj2" fmla="val 39844"/>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7" name="Round Same Side Corner Rectangle 96"/>
              <p:cNvSpPr/>
              <p:nvPr/>
            </p:nvSpPr>
            <p:spPr>
              <a:xfrm>
                <a:off x="2968517" y="6438900"/>
                <a:ext cx="116108" cy="114300"/>
              </a:xfrm>
              <a:prstGeom prst="round2SameRect">
                <a:avLst>
                  <a:gd name="adj1" fmla="val 10417"/>
                  <a:gd name="adj2" fmla="val 0"/>
                </a:avLst>
              </a:prstGeom>
              <a:solidFill>
                <a:schemeClr val="bg1">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75" name="Rectangle 74"/>
            <p:cNvSpPr/>
            <p:nvPr/>
          </p:nvSpPr>
          <p:spPr>
            <a:xfrm>
              <a:off x="3479610" y="1666591"/>
              <a:ext cx="2270125" cy="1295400"/>
            </a:xfrm>
            <a:prstGeom prst="rect">
              <a:avLst/>
            </a:prstGeom>
            <a:gradFill>
              <a:gsLst>
                <a:gs pos="0">
                  <a:srgbClr val="92D050"/>
                </a:gs>
                <a:gs pos="99000">
                  <a:srgbClr val="517F40"/>
                </a:gs>
              </a:gsLst>
              <a:path path="circle">
                <a:fillToRect l="50000" t="50000" r="50000" b="50000"/>
              </a:path>
              <a:tileRect/>
            </a:gradFill>
            <a:ln w="3175">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6" name="Rectangle 75"/>
            <p:cNvSpPr/>
            <p:nvPr/>
          </p:nvSpPr>
          <p:spPr>
            <a:xfrm>
              <a:off x="3479610" y="2961991"/>
              <a:ext cx="2746852" cy="1295400"/>
            </a:xfrm>
            <a:prstGeom prst="rect">
              <a:avLst/>
            </a:prstGeom>
            <a:gradFill>
              <a:gsLst>
                <a:gs pos="0">
                  <a:srgbClr val="92D050"/>
                </a:gs>
                <a:gs pos="99000">
                  <a:srgbClr val="517F40"/>
                </a:gs>
              </a:gsLst>
              <a:path path="circle">
                <a:fillToRect l="50000" t="50000" r="50000" b="50000"/>
              </a:path>
              <a:tileRect/>
            </a:gradFill>
            <a:ln w="3175">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7" name="Rectangle 76"/>
            <p:cNvSpPr/>
            <p:nvPr/>
          </p:nvSpPr>
          <p:spPr>
            <a:xfrm>
              <a:off x="3479610" y="4257391"/>
              <a:ext cx="3323691" cy="1295400"/>
            </a:xfrm>
            <a:prstGeom prst="rect">
              <a:avLst/>
            </a:prstGeom>
            <a:gradFill>
              <a:gsLst>
                <a:gs pos="0">
                  <a:srgbClr val="92D050"/>
                </a:gs>
                <a:gs pos="99000">
                  <a:srgbClr val="517F40"/>
                </a:gs>
              </a:gsLst>
              <a:path path="circle">
                <a:fillToRect l="50000" t="50000" r="50000" b="50000"/>
              </a:path>
              <a:tileRect/>
            </a:gradFill>
            <a:ln w="3175">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8" name="5-Point Star 77"/>
            <p:cNvSpPr/>
            <p:nvPr/>
          </p:nvSpPr>
          <p:spPr bwMode="auto">
            <a:xfrm>
              <a:off x="3678664" y="3354499"/>
              <a:ext cx="414338" cy="419100"/>
            </a:xfrm>
            <a:prstGeom prst="star5">
              <a:avLst>
                <a:gd name="adj" fmla="val 26056"/>
                <a:gd name="hf" fmla="val 105146"/>
                <a:gd name="vf" fmla="val 11055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79" name="Group 78"/>
            <p:cNvGrpSpPr/>
            <p:nvPr/>
          </p:nvGrpSpPr>
          <p:grpSpPr>
            <a:xfrm>
              <a:off x="3678664" y="4735397"/>
              <a:ext cx="531875" cy="392190"/>
              <a:chOff x="5210175" y="2278856"/>
              <a:chExt cx="235744" cy="173831"/>
            </a:xfrm>
            <a:solidFill>
              <a:schemeClr val="bg1"/>
            </a:solidFill>
          </p:grpSpPr>
          <p:sp>
            <p:nvSpPr>
              <p:cNvPr id="94" name="Frame 93"/>
              <p:cNvSpPr/>
              <p:nvPr/>
            </p:nvSpPr>
            <p:spPr>
              <a:xfrm>
                <a:off x="5226244" y="2278856"/>
                <a:ext cx="163128" cy="159546"/>
              </a:xfrm>
              <a:prstGeom prst="frame">
                <a:avLst>
                  <a:gd name="adj1" fmla="val 5556"/>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95" name="Freeform 94"/>
              <p:cNvSpPr/>
              <p:nvPr/>
            </p:nvSpPr>
            <p:spPr>
              <a:xfrm>
                <a:off x="5210175" y="2297000"/>
                <a:ext cx="235744" cy="155687"/>
              </a:xfrm>
              <a:custGeom>
                <a:avLst/>
                <a:gdLst>
                  <a:gd name="connsiteX0" fmla="*/ 66675 w 235744"/>
                  <a:gd name="connsiteY0" fmla="*/ 78582 h 154782"/>
                  <a:gd name="connsiteX1" fmla="*/ 0 w 235744"/>
                  <a:gd name="connsiteY1" fmla="*/ 50007 h 154782"/>
                  <a:gd name="connsiteX2" fmla="*/ 80963 w 235744"/>
                  <a:gd name="connsiteY2" fmla="*/ 154782 h 154782"/>
                  <a:gd name="connsiteX3" fmla="*/ 235744 w 235744"/>
                  <a:gd name="connsiteY3" fmla="*/ 0 h 154782"/>
                  <a:gd name="connsiteX4" fmla="*/ 66675 w 235744"/>
                  <a:gd name="connsiteY4" fmla="*/ 78582 h 154782"/>
                  <a:gd name="connsiteX0-1" fmla="*/ 66675 w 235744"/>
                  <a:gd name="connsiteY0-2" fmla="*/ 85726 h 154782"/>
                  <a:gd name="connsiteX1-3" fmla="*/ 0 w 235744"/>
                  <a:gd name="connsiteY1-4" fmla="*/ 50007 h 154782"/>
                  <a:gd name="connsiteX2-5" fmla="*/ 80963 w 235744"/>
                  <a:gd name="connsiteY2-6" fmla="*/ 154782 h 154782"/>
                  <a:gd name="connsiteX3-7" fmla="*/ 235744 w 235744"/>
                  <a:gd name="connsiteY3-8" fmla="*/ 0 h 154782"/>
                  <a:gd name="connsiteX4-9" fmla="*/ 66675 w 235744"/>
                  <a:gd name="connsiteY4-10" fmla="*/ 85726 h 154782"/>
                  <a:gd name="connsiteX0-11" fmla="*/ 66675 w 235744"/>
                  <a:gd name="connsiteY0-12" fmla="*/ 85726 h 154782"/>
                  <a:gd name="connsiteX1-13" fmla="*/ 0 w 235744"/>
                  <a:gd name="connsiteY1-14" fmla="*/ 50007 h 154782"/>
                  <a:gd name="connsiteX2-15" fmla="*/ 80963 w 235744"/>
                  <a:gd name="connsiteY2-16" fmla="*/ 154782 h 154782"/>
                  <a:gd name="connsiteX3-17" fmla="*/ 235744 w 235744"/>
                  <a:gd name="connsiteY3-18" fmla="*/ 0 h 154782"/>
                  <a:gd name="connsiteX4-19" fmla="*/ 66675 w 235744"/>
                  <a:gd name="connsiteY4-20" fmla="*/ 85726 h 154782"/>
                  <a:gd name="connsiteX0-21" fmla="*/ 66675 w 235744"/>
                  <a:gd name="connsiteY0-22" fmla="*/ 85726 h 154782"/>
                  <a:gd name="connsiteX1-23" fmla="*/ 0 w 235744"/>
                  <a:gd name="connsiteY1-24" fmla="*/ 50007 h 154782"/>
                  <a:gd name="connsiteX2-25" fmla="*/ 80963 w 235744"/>
                  <a:gd name="connsiteY2-26" fmla="*/ 154782 h 154782"/>
                  <a:gd name="connsiteX3-27" fmla="*/ 235744 w 235744"/>
                  <a:gd name="connsiteY3-28" fmla="*/ 0 h 154782"/>
                  <a:gd name="connsiteX4-29" fmla="*/ 66675 w 235744"/>
                  <a:gd name="connsiteY4-30" fmla="*/ 85726 h 154782"/>
                  <a:gd name="connsiteX0-31" fmla="*/ 66675 w 235744"/>
                  <a:gd name="connsiteY0-32" fmla="*/ 85726 h 154782"/>
                  <a:gd name="connsiteX1-33" fmla="*/ 0 w 235744"/>
                  <a:gd name="connsiteY1-34" fmla="*/ 50007 h 154782"/>
                  <a:gd name="connsiteX2-35" fmla="*/ 80963 w 235744"/>
                  <a:gd name="connsiteY2-36" fmla="*/ 154782 h 154782"/>
                  <a:gd name="connsiteX3-37" fmla="*/ 235744 w 235744"/>
                  <a:gd name="connsiteY3-38" fmla="*/ 0 h 154782"/>
                  <a:gd name="connsiteX4-39" fmla="*/ 66675 w 235744"/>
                  <a:gd name="connsiteY4-40" fmla="*/ 85726 h 154782"/>
                  <a:gd name="connsiteX0-41" fmla="*/ 66675 w 235744"/>
                  <a:gd name="connsiteY0-42" fmla="*/ 86631 h 155687"/>
                  <a:gd name="connsiteX1-43" fmla="*/ 0 w 235744"/>
                  <a:gd name="connsiteY1-44" fmla="*/ 50912 h 155687"/>
                  <a:gd name="connsiteX2-45" fmla="*/ 80963 w 235744"/>
                  <a:gd name="connsiteY2-46" fmla="*/ 155687 h 155687"/>
                  <a:gd name="connsiteX3-47" fmla="*/ 235744 w 235744"/>
                  <a:gd name="connsiteY3-48" fmla="*/ 905 h 155687"/>
                  <a:gd name="connsiteX4-49" fmla="*/ 66675 w 235744"/>
                  <a:gd name="connsiteY4-50" fmla="*/ 86631 h 155687"/>
                  <a:gd name="connsiteX0-51" fmla="*/ 66675 w 235744"/>
                  <a:gd name="connsiteY0-52" fmla="*/ 86631 h 155687"/>
                  <a:gd name="connsiteX1-53" fmla="*/ 0 w 235744"/>
                  <a:gd name="connsiteY1-54" fmla="*/ 50912 h 155687"/>
                  <a:gd name="connsiteX2-55" fmla="*/ 80963 w 235744"/>
                  <a:gd name="connsiteY2-56" fmla="*/ 155687 h 155687"/>
                  <a:gd name="connsiteX3-57" fmla="*/ 235744 w 235744"/>
                  <a:gd name="connsiteY3-58" fmla="*/ 905 h 155687"/>
                  <a:gd name="connsiteX4-59" fmla="*/ 66675 w 235744"/>
                  <a:gd name="connsiteY4-60" fmla="*/ 86631 h 155687"/>
                  <a:gd name="connsiteX0-61" fmla="*/ 66675 w 235744"/>
                  <a:gd name="connsiteY0-62" fmla="*/ 86631 h 155687"/>
                  <a:gd name="connsiteX1-63" fmla="*/ 0 w 235744"/>
                  <a:gd name="connsiteY1-64" fmla="*/ 50912 h 155687"/>
                  <a:gd name="connsiteX2-65" fmla="*/ 80963 w 235744"/>
                  <a:gd name="connsiteY2-66" fmla="*/ 155687 h 155687"/>
                  <a:gd name="connsiteX3-67" fmla="*/ 235744 w 235744"/>
                  <a:gd name="connsiteY3-68" fmla="*/ 905 h 155687"/>
                  <a:gd name="connsiteX4-69" fmla="*/ 66675 w 235744"/>
                  <a:gd name="connsiteY4-70" fmla="*/ 86631 h 155687"/>
                  <a:gd name="connsiteX0-71" fmla="*/ 66675 w 235744"/>
                  <a:gd name="connsiteY0-72" fmla="*/ 86631 h 155687"/>
                  <a:gd name="connsiteX1-73" fmla="*/ 0 w 235744"/>
                  <a:gd name="connsiteY1-74" fmla="*/ 50912 h 155687"/>
                  <a:gd name="connsiteX2-75" fmla="*/ 80963 w 235744"/>
                  <a:gd name="connsiteY2-76" fmla="*/ 155687 h 155687"/>
                  <a:gd name="connsiteX3-77" fmla="*/ 235744 w 235744"/>
                  <a:gd name="connsiteY3-78" fmla="*/ 905 h 155687"/>
                  <a:gd name="connsiteX4-79" fmla="*/ 66675 w 235744"/>
                  <a:gd name="connsiteY4-80" fmla="*/ 86631 h 155687"/>
                  <a:gd name="connsiteX0-81" fmla="*/ 66675 w 235744"/>
                  <a:gd name="connsiteY0-82" fmla="*/ 86631 h 155687"/>
                  <a:gd name="connsiteX1-83" fmla="*/ 0 w 235744"/>
                  <a:gd name="connsiteY1-84" fmla="*/ 50912 h 155687"/>
                  <a:gd name="connsiteX2-85" fmla="*/ 80963 w 235744"/>
                  <a:gd name="connsiteY2-86" fmla="*/ 155687 h 155687"/>
                  <a:gd name="connsiteX3-87" fmla="*/ 235744 w 235744"/>
                  <a:gd name="connsiteY3-88" fmla="*/ 905 h 155687"/>
                  <a:gd name="connsiteX4-89" fmla="*/ 66675 w 235744"/>
                  <a:gd name="connsiteY4-90" fmla="*/ 86631 h 15568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35744" h="155687">
                    <a:moveTo>
                      <a:pt x="66675" y="86631"/>
                    </a:moveTo>
                    <a:cubicBezTo>
                      <a:pt x="49212" y="67581"/>
                      <a:pt x="34131" y="53293"/>
                      <a:pt x="0" y="50912"/>
                    </a:cubicBezTo>
                    <a:cubicBezTo>
                      <a:pt x="34132" y="78693"/>
                      <a:pt x="65881" y="113618"/>
                      <a:pt x="80963" y="155687"/>
                    </a:cubicBezTo>
                    <a:cubicBezTo>
                      <a:pt x="108745" y="94568"/>
                      <a:pt x="141287" y="31068"/>
                      <a:pt x="235744" y="905"/>
                    </a:cubicBezTo>
                    <a:cubicBezTo>
                      <a:pt x="157957" y="-6239"/>
                      <a:pt x="103981" y="29481"/>
                      <a:pt x="66675" y="86631"/>
                    </a:cubicBezTo>
                    <a:close/>
                  </a:path>
                </a:pathLst>
              </a:cu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80" name="Group 79"/>
            <p:cNvGrpSpPr/>
            <p:nvPr/>
          </p:nvGrpSpPr>
          <p:grpSpPr>
            <a:xfrm>
              <a:off x="3673978" y="2093229"/>
              <a:ext cx="405882" cy="456407"/>
              <a:chOff x="4290008" y="4767262"/>
              <a:chExt cx="902113" cy="1014412"/>
            </a:xfrm>
            <a:solidFill>
              <a:schemeClr val="bg1"/>
            </a:solidFill>
          </p:grpSpPr>
          <p:sp>
            <p:nvSpPr>
              <p:cNvPr id="87" name="Freeform 86"/>
              <p:cNvSpPr/>
              <p:nvPr/>
            </p:nvSpPr>
            <p:spPr>
              <a:xfrm>
                <a:off x="4444110" y="4922044"/>
                <a:ext cx="602358" cy="590550"/>
              </a:xfrm>
              <a:custGeom>
                <a:avLst/>
                <a:gdLst>
                  <a:gd name="connsiteX0" fmla="*/ 107157 w 564357"/>
                  <a:gd name="connsiteY0" fmla="*/ 600075 h 600075"/>
                  <a:gd name="connsiteX1" fmla="*/ 107157 w 564357"/>
                  <a:gd name="connsiteY1" fmla="*/ 531019 h 600075"/>
                  <a:gd name="connsiteX2" fmla="*/ 0 w 564357"/>
                  <a:gd name="connsiteY2" fmla="*/ 173831 h 600075"/>
                  <a:gd name="connsiteX3" fmla="*/ 283369 w 564357"/>
                  <a:gd name="connsiteY3" fmla="*/ 0 h 600075"/>
                  <a:gd name="connsiteX4" fmla="*/ 526257 w 564357"/>
                  <a:gd name="connsiteY4" fmla="*/ 138112 h 600075"/>
                  <a:gd name="connsiteX5" fmla="*/ 564357 w 564357"/>
                  <a:gd name="connsiteY5" fmla="*/ 407194 h 600075"/>
                  <a:gd name="connsiteX6" fmla="*/ 445294 w 564357"/>
                  <a:gd name="connsiteY6" fmla="*/ 557212 h 600075"/>
                  <a:gd name="connsiteX7" fmla="*/ 445294 w 564357"/>
                  <a:gd name="connsiteY7" fmla="*/ 588169 h 600075"/>
                  <a:gd name="connsiteX8" fmla="*/ 342900 w 564357"/>
                  <a:gd name="connsiteY8" fmla="*/ 588169 h 600075"/>
                  <a:gd name="connsiteX9" fmla="*/ 342900 w 564357"/>
                  <a:gd name="connsiteY9" fmla="*/ 481012 h 600075"/>
                  <a:gd name="connsiteX10" fmla="*/ 476250 w 564357"/>
                  <a:gd name="connsiteY10" fmla="*/ 307181 h 600075"/>
                  <a:gd name="connsiteX11" fmla="*/ 285750 w 564357"/>
                  <a:gd name="connsiteY11" fmla="*/ 119062 h 600075"/>
                  <a:gd name="connsiteX12" fmla="*/ 92869 w 564357"/>
                  <a:gd name="connsiteY12" fmla="*/ 316706 h 600075"/>
                  <a:gd name="connsiteX13" fmla="*/ 207169 w 564357"/>
                  <a:gd name="connsiteY13" fmla="*/ 485775 h 600075"/>
                  <a:gd name="connsiteX14" fmla="*/ 207169 w 564357"/>
                  <a:gd name="connsiteY14" fmla="*/ 592931 h 600075"/>
                  <a:gd name="connsiteX15" fmla="*/ 107157 w 564357"/>
                  <a:gd name="connsiteY15" fmla="*/ 600075 h 600075"/>
                  <a:gd name="connsiteX0-1" fmla="*/ 109538 w 564357"/>
                  <a:gd name="connsiteY0-2" fmla="*/ 590550 h 592931"/>
                  <a:gd name="connsiteX1-3" fmla="*/ 107157 w 564357"/>
                  <a:gd name="connsiteY1-4" fmla="*/ 531019 h 592931"/>
                  <a:gd name="connsiteX2-5" fmla="*/ 0 w 564357"/>
                  <a:gd name="connsiteY2-6" fmla="*/ 173831 h 592931"/>
                  <a:gd name="connsiteX3-7" fmla="*/ 283369 w 564357"/>
                  <a:gd name="connsiteY3-8" fmla="*/ 0 h 592931"/>
                  <a:gd name="connsiteX4-9" fmla="*/ 526257 w 564357"/>
                  <a:gd name="connsiteY4-10" fmla="*/ 138112 h 592931"/>
                  <a:gd name="connsiteX5-11" fmla="*/ 564357 w 564357"/>
                  <a:gd name="connsiteY5-12" fmla="*/ 407194 h 592931"/>
                  <a:gd name="connsiteX6-13" fmla="*/ 445294 w 564357"/>
                  <a:gd name="connsiteY6-14" fmla="*/ 557212 h 592931"/>
                  <a:gd name="connsiteX7-15" fmla="*/ 445294 w 564357"/>
                  <a:gd name="connsiteY7-16" fmla="*/ 588169 h 592931"/>
                  <a:gd name="connsiteX8-17" fmla="*/ 342900 w 564357"/>
                  <a:gd name="connsiteY8-18" fmla="*/ 588169 h 592931"/>
                  <a:gd name="connsiteX9-19" fmla="*/ 342900 w 564357"/>
                  <a:gd name="connsiteY9-20" fmla="*/ 481012 h 592931"/>
                  <a:gd name="connsiteX10-21" fmla="*/ 476250 w 564357"/>
                  <a:gd name="connsiteY10-22" fmla="*/ 307181 h 592931"/>
                  <a:gd name="connsiteX11-23" fmla="*/ 285750 w 564357"/>
                  <a:gd name="connsiteY11-24" fmla="*/ 119062 h 592931"/>
                  <a:gd name="connsiteX12-25" fmla="*/ 92869 w 564357"/>
                  <a:gd name="connsiteY12-26" fmla="*/ 316706 h 592931"/>
                  <a:gd name="connsiteX13-27" fmla="*/ 207169 w 564357"/>
                  <a:gd name="connsiteY13-28" fmla="*/ 485775 h 592931"/>
                  <a:gd name="connsiteX14-29" fmla="*/ 207169 w 564357"/>
                  <a:gd name="connsiteY14-30" fmla="*/ 592931 h 592931"/>
                  <a:gd name="connsiteX15-31" fmla="*/ 109538 w 564357"/>
                  <a:gd name="connsiteY15-32" fmla="*/ 590550 h 592931"/>
                  <a:gd name="connsiteX0-33" fmla="*/ 121444 w 576263"/>
                  <a:gd name="connsiteY0-34" fmla="*/ 590550 h 592931"/>
                  <a:gd name="connsiteX1-35" fmla="*/ 119063 w 576263"/>
                  <a:gd name="connsiteY1-36" fmla="*/ 531019 h 592931"/>
                  <a:gd name="connsiteX2-37" fmla="*/ 11906 w 576263"/>
                  <a:gd name="connsiteY2-38" fmla="*/ 173831 h 592931"/>
                  <a:gd name="connsiteX3-39" fmla="*/ 295275 w 576263"/>
                  <a:gd name="connsiteY3-40" fmla="*/ 0 h 592931"/>
                  <a:gd name="connsiteX4-41" fmla="*/ 538163 w 576263"/>
                  <a:gd name="connsiteY4-42" fmla="*/ 138112 h 592931"/>
                  <a:gd name="connsiteX5-43" fmla="*/ 576263 w 576263"/>
                  <a:gd name="connsiteY5-44" fmla="*/ 407194 h 592931"/>
                  <a:gd name="connsiteX6-45" fmla="*/ 457200 w 576263"/>
                  <a:gd name="connsiteY6-46" fmla="*/ 557212 h 592931"/>
                  <a:gd name="connsiteX7-47" fmla="*/ 457200 w 576263"/>
                  <a:gd name="connsiteY7-48" fmla="*/ 588169 h 592931"/>
                  <a:gd name="connsiteX8-49" fmla="*/ 354806 w 576263"/>
                  <a:gd name="connsiteY8-50" fmla="*/ 588169 h 592931"/>
                  <a:gd name="connsiteX9-51" fmla="*/ 354806 w 576263"/>
                  <a:gd name="connsiteY9-52" fmla="*/ 481012 h 592931"/>
                  <a:gd name="connsiteX10-53" fmla="*/ 488156 w 576263"/>
                  <a:gd name="connsiteY10-54" fmla="*/ 307181 h 592931"/>
                  <a:gd name="connsiteX11-55" fmla="*/ 297656 w 576263"/>
                  <a:gd name="connsiteY11-56" fmla="*/ 119062 h 592931"/>
                  <a:gd name="connsiteX12-57" fmla="*/ 104775 w 576263"/>
                  <a:gd name="connsiteY12-58" fmla="*/ 316706 h 592931"/>
                  <a:gd name="connsiteX13-59" fmla="*/ 219075 w 576263"/>
                  <a:gd name="connsiteY13-60" fmla="*/ 485775 h 592931"/>
                  <a:gd name="connsiteX14-61" fmla="*/ 219075 w 576263"/>
                  <a:gd name="connsiteY14-62" fmla="*/ 592931 h 592931"/>
                  <a:gd name="connsiteX15-63" fmla="*/ 121444 w 576263"/>
                  <a:gd name="connsiteY15-64" fmla="*/ 590550 h 592931"/>
                  <a:gd name="connsiteX0-65" fmla="*/ 125510 w 580329"/>
                  <a:gd name="connsiteY0-66" fmla="*/ 590550 h 592931"/>
                  <a:gd name="connsiteX1-67" fmla="*/ 123129 w 580329"/>
                  <a:gd name="connsiteY1-68" fmla="*/ 531019 h 592931"/>
                  <a:gd name="connsiteX2-69" fmla="*/ 15972 w 580329"/>
                  <a:gd name="connsiteY2-70" fmla="*/ 173831 h 592931"/>
                  <a:gd name="connsiteX3-71" fmla="*/ 299341 w 580329"/>
                  <a:gd name="connsiteY3-72" fmla="*/ 0 h 592931"/>
                  <a:gd name="connsiteX4-73" fmla="*/ 542229 w 580329"/>
                  <a:gd name="connsiteY4-74" fmla="*/ 138112 h 592931"/>
                  <a:gd name="connsiteX5-75" fmla="*/ 580329 w 580329"/>
                  <a:gd name="connsiteY5-76" fmla="*/ 407194 h 592931"/>
                  <a:gd name="connsiteX6-77" fmla="*/ 461266 w 580329"/>
                  <a:gd name="connsiteY6-78" fmla="*/ 557212 h 592931"/>
                  <a:gd name="connsiteX7-79" fmla="*/ 461266 w 580329"/>
                  <a:gd name="connsiteY7-80" fmla="*/ 588169 h 592931"/>
                  <a:gd name="connsiteX8-81" fmla="*/ 358872 w 580329"/>
                  <a:gd name="connsiteY8-82" fmla="*/ 588169 h 592931"/>
                  <a:gd name="connsiteX9-83" fmla="*/ 358872 w 580329"/>
                  <a:gd name="connsiteY9-84" fmla="*/ 481012 h 592931"/>
                  <a:gd name="connsiteX10-85" fmla="*/ 492222 w 580329"/>
                  <a:gd name="connsiteY10-86" fmla="*/ 307181 h 592931"/>
                  <a:gd name="connsiteX11-87" fmla="*/ 301722 w 580329"/>
                  <a:gd name="connsiteY11-88" fmla="*/ 119062 h 592931"/>
                  <a:gd name="connsiteX12-89" fmla="*/ 108841 w 580329"/>
                  <a:gd name="connsiteY12-90" fmla="*/ 316706 h 592931"/>
                  <a:gd name="connsiteX13-91" fmla="*/ 223141 w 580329"/>
                  <a:gd name="connsiteY13-92" fmla="*/ 485775 h 592931"/>
                  <a:gd name="connsiteX14-93" fmla="*/ 223141 w 580329"/>
                  <a:gd name="connsiteY14-94" fmla="*/ 592931 h 592931"/>
                  <a:gd name="connsiteX15-95" fmla="*/ 125510 w 580329"/>
                  <a:gd name="connsiteY15-96" fmla="*/ 590550 h 592931"/>
                  <a:gd name="connsiteX0-97" fmla="*/ 125510 w 580329"/>
                  <a:gd name="connsiteY0-98" fmla="*/ 590550 h 592931"/>
                  <a:gd name="connsiteX1-99" fmla="*/ 123129 w 580329"/>
                  <a:gd name="connsiteY1-100" fmla="*/ 531019 h 592931"/>
                  <a:gd name="connsiteX2-101" fmla="*/ 15972 w 580329"/>
                  <a:gd name="connsiteY2-102" fmla="*/ 173831 h 592931"/>
                  <a:gd name="connsiteX3-103" fmla="*/ 299341 w 580329"/>
                  <a:gd name="connsiteY3-104" fmla="*/ 0 h 592931"/>
                  <a:gd name="connsiteX4-105" fmla="*/ 542229 w 580329"/>
                  <a:gd name="connsiteY4-106" fmla="*/ 138112 h 592931"/>
                  <a:gd name="connsiteX5-107" fmla="*/ 580329 w 580329"/>
                  <a:gd name="connsiteY5-108" fmla="*/ 407194 h 592931"/>
                  <a:gd name="connsiteX6-109" fmla="*/ 461266 w 580329"/>
                  <a:gd name="connsiteY6-110" fmla="*/ 557212 h 592931"/>
                  <a:gd name="connsiteX7-111" fmla="*/ 461266 w 580329"/>
                  <a:gd name="connsiteY7-112" fmla="*/ 588169 h 592931"/>
                  <a:gd name="connsiteX8-113" fmla="*/ 358872 w 580329"/>
                  <a:gd name="connsiteY8-114" fmla="*/ 588169 h 592931"/>
                  <a:gd name="connsiteX9-115" fmla="*/ 358872 w 580329"/>
                  <a:gd name="connsiteY9-116" fmla="*/ 481012 h 592931"/>
                  <a:gd name="connsiteX10-117" fmla="*/ 492222 w 580329"/>
                  <a:gd name="connsiteY10-118" fmla="*/ 307181 h 592931"/>
                  <a:gd name="connsiteX11-119" fmla="*/ 301722 w 580329"/>
                  <a:gd name="connsiteY11-120" fmla="*/ 119062 h 592931"/>
                  <a:gd name="connsiteX12-121" fmla="*/ 108841 w 580329"/>
                  <a:gd name="connsiteY12-122" fmla="*/ 316706 h 592931"/>
                  <a:gd name="connsiteX13-123" fmla="*/ 223141 w 580329"/>
                  <a:gd name="connsiteY13-124" fmla="*/ 485775 h 592931"/>
                  <a:gd name="connsiteX14-125" fmla="*/ 223141 w 580329"/>
                  <a:gd name="connsiteY14-126" fmla="*/ 592931 h 592931"/>
                  <a:gd name="connsiteX15-127" fmla="*/ 125510 w 580329"/>
                  <a:gd name="connsiteY15-128" fmla="*/ 590550 h 592931"/>
                  <a:gd name="connsiteX0-129" fmla="*/ 125510 w 580329"/>
                  <a:gd name="connsiteY0-130" fmla="*/ 590550 h 592931"/>
                  <a:gd name="connsiteX1-131" fmla="*/ 123129 w 580329"/>
                  <a:gd name="connsiteY1-132" fmla="*/ 531019 h 592931"/>
                  <a:gd name="connsiteX2-133" fmla="*/ 15972 w 580329"/>
                  <a:gd name="connsiteY2-134" fmla="*/ 173831 h 592931"/>
                  <a:gd name="connsiteX3-135" fmla="*/ 299341 w 580329"/>
                  <a:gd name="connsiteY3-136" fmla="*/ 0 h 592931"/>
                  <a:gd name="connsiteX4-137" fmla="*/ 542229 w 580329"/>
                  <a:gd name="connsiteY4-138" fmla="*/ 138112 h 592931"/>
                  <a:gd name="connsiteX5-139" fmla="*/ 580329 w 580329"/>
                  <a:gd name="connsiteY5-140" fmla="*/ 407194 h 592931"/>
                  <a:gd name="connsiteX6-141" fmla="*/ 461266 w 580329"/>
                  <a:gd name="connsiteY6-142" fmla="*/ 557212 h 592931"/>
                  <a:gd name="connsiteX7-143" fmla="*/ 461266 w 580329"/>
                  <a:gd name="connsiteY7-144" fmla="*/ 588169 h 592931"/>
                  <a:gd name="connsiteX8-145" fmla="*/ 358872 w 580329"/>
                  <a:gd name="connsiteY8-146" fmla="*/ 588169 h 592931"/>
                  <a:gd name="connsiteX9-147" fmla="*/ 358872 w 580329"/>
                  <a:gd name="connsiteY9-148" fmla="*/ 481012 h 592931"/>
                  <a:gd name="connsiteX10-149" fmla="*/ 492222 w 580329"/>
                  <a:gd name="connsiteY10-150" fmla="*/ 307181 h 592931"/>
                  <a:gd name="connsiteX11-151" fmla="*/ 301722 w 580329"/>
                  <a:gd name="connsiteY11-152" fmla="*/ 119062 h 592931"/>
                  <a:gd name="connsiteX12-153" fmla="*/ 108841 w 580329"/>
                  <a:gd name="connsiteY12-154" fmla="*/ 316706 h 592931"/>
                  <a:gd name="connsiteX13-155" fmla="*/ 223141 w 580329"/>
                  <a:gd name="connsiteY13-156" fmla="*/ 485775 h 592931"/>
                  <a:gd name="connsiteX14-157" fmla="*/ 223141 w 580329"/>
                  <a:gd name="connsiteY14-158" fmla="*/ 592931 h 592931"/>
                  <a:gd name="connsiteX15-159" fmla="*/ 125510 w 580329"/>
                  <a:gd name="connsiteY15-160" fmla="*/ 590550 h 592931"/>
                  <a:gd name="connsiteX0-161" fmla="*/ 125510 w 580329"/>
                  <a:gd name="connsiteY0-162" fmla="*/ 590550 h 592931"/>
                  <a:gd name="connsiteX1-163" fmla="*/ 123129 w 580329"/>
                  <a:gd name="connsiteY1-164" fmla="*/ 531019 h 592931"/>
                  <a:gd name="connsiteX2-165" fmla="*/ 15972 w 580329"/>
                  <a:gd name="connsiteY2-166" fmla="*/ 173831 h 592931"/>
                  <a:gd name="connsiteX3-167" fmla="*/ 299341 w 580329"/>
                  <a:gd name="connsiteY3-168" fmla="*/ 0 h 592931"/>
                  <a:gd name="connsiteX4-169" fmla="*/ 542229 w 580329"/>
                  <a:gd name="connsiteY4-170" fmla="*/ 138112 h 592931"/>
                  <a:gd name="connsiteX5-171" fmla="*/ 580329 w 580329"/>
                  <a:gd name="connsiteY5-172" fmla="*/ 407194 h 592931"/>
                  <a:gd name="connsiteX6-173" fmla="*/ 461266 w 580329"/>
                  <a:gd name="connsiteY6-174" fmla="*/ 557212 h 592931"/>
                  <a:gd name="connsiteX7-175" fmla="*/ 461266 w 580329"/>
                  <a:gd name="connsiteY7-176" fmla="*/ 588169 h 592931"/>
                  <a:gd name="connsiteX8-177" fmla="*/ 358872 w 580329"/>
                  <a:gd name="connsiteY8-178" fmla="*/ 588169 h 592931"/>
                  <a:gd name="connsiteX9-179" fmla="*/ 358872 w 580329"/>
                  <a:gd name="connsiteY9-180" fmla="*/ 481012 h 592931"/>
                  <a:gd name="connsiteX10-181" fmla="*/ 492222 w 580329"/>
                  <a:gd name="connsiteY10-182" fmla="*/ 307181 h 592931"/>
                  <a:gd name="connsiteX11-183" fmla="*/ 301722 w 580329"/>
                  <a:gd name="connsiteY11-184" fmla="*/ 119062 h 592931"/>
                  <a:gd name="connsiteX12-185" fmla="*/ 108841 w 580329"/>
                  <a:gd name="connsiteY12-186" fmla="*/ 316706 h 592931"/>
                  <a:gd name="connsiteX13-187" fmla="*/ 223141 w 580329"/>
                  <a:gd name="connsiteY13-188" fmla="*/ 485775 h 592931"/>
                  <a:gd name="connsiteX14-189" fmla="*/ 223141 w 580329"/>
                  <a:gd name="connsiteY14-190" fmla="*/ 592931 h 592931"/>
                  <a:gd name="connsiteX15-191" fmla="*/ 125510 w 580329"/>
                  <a:gd name="connsiteY15-192" fmla="*/ 590550 h 592931"/>
                  <a:gd name="connsiteX0-193" fmla="*/ 125510 w 580329"/>
                  <a:gd name="connsiteY0-194" fmla="*/ 590550 h 592931"/>
                  <a:gd name="connsiteX1-195" fmla="*/ 123129 w 580329"/>
                  <a:gd name="connsiteY1-196" fmla="*/ 531019 h 592931"/>
                  <a:gd name="connsiteX2-197" fmla="*/ 15972 w 580329"/>
                  <a:gd name="connsiteY2-198" fmla="*/ 173831 h 592931"/>
                  <a:gd name="connsiteX3-199" fmla="*/ 299341 w 580329"/>
                  <a:gd name="connsiteY3-200" fmla="*/ 0 h 592931"/>
                  <a:gd name="connsiteX4-201" fmla="*/ 542229 w 580329"/>
                  <a:gd name="connsiteY4-202" fmla="*/ 138112 h 592931"/>
                  <a:gd name="connsiteX5-203" fmla="*/ 580329 w 580329"/>
                  <a:gd name="connsiteY5-204" fmla="*/ 407194 h 592931"/>
                  <a:gd name="connsiteX6-205" fmla="*/ 461266 w 580329"/>
                  <a:gd name="connsiteY6-206" fmla="*/ 557212 h 592931"/>
                  <a:gd name="connsiteX7-207" fmla="*/ 461266 w 580329"/>
                  <a:gd name="connsiteY7-208" fmla="*/ 588169 h 592931"/>
                  <a:gd name="connsiteX8-209" fmla="*/ 358872 w 580329"/>
                  <a:gd name="connsiteY8-210" fmla="*/ 588169 h 592931"/>
                  <a:gd name="connsiteX9-211" fmla="*/ 358872 w 580329"/>
                  <a:gd name="connsiteY9-212" fmla="*/ 481012 h 592931"/>
                  <a:gd name="connsiteX10-213" fmla="*/ 492222 w 580329"/>
                  <a:gd name="connsiteY10-214" fmla="*/ 307181 h 592931"/>
                  <a:gd name="connsiteX11-215" fmla="*/ 301722 w 580329"/>
                  <a:gd name="connsiteY11-216" fmla="*/ 119062 h 592931"/>
                  <a:gd name="connsiteX12-217" fmla="*/ 108841 w 580329"/>
                  <a:gd name="connsiteY12-218" fmla="*/ 316706 h 592931"/>
                  <a:gd name="connsiteX13-219" fmla="*/ 223141 w 580329"/>
                  <a:gd name="connsiteY13-220" fmla="*/ 485775 h 592931"/>
                  <a:gd name="connsiteX14-221" fmla="*/ 223141 w 580329"/>
                  <a:gd name="connsiteY14-222" fmla="*/ 592931 h 592931"/>
                  <a:gd name="connsiteX15-223" fmla="*/ 125510 w 580329"/>
                  <a:gd name="connsiteY15-224" fmla="*/ 590550 h 592931"/>
                  <a:gd name="connsiteX0-225" fmla="*/ 125510 w 580329"/>
                  <a:gd name="connsiteY0-226" fmla="*/ 590550 h 592931"/>
                  <a:gd name="connsiteX1-227" fmla="*/ 123129 w 580329"/>
                  <a:gd name="connsiteY1-228" fmla="*/ 531019 h 592931"/>
                  <a:gd name="connsiteX2-229" fmla="*/ 15972 w 580329"/>
                  <a:gd name="connsiteY2-230" fmla="*/ 173831 h 592931"/>
                  <a:gd name="connsiteX3-231" fmla="*/ 299341 w 580329"/>
                  <a:gd name="connsiteY3-232" fmla="*/ 0 h 592931"/>
                  <a:gd name="connsiteX4-233" fmla="*/ 542229 w 580329"/>
                  <a:gd name="connsiteY4-234" fmla="*/ 138112 h 592931"/>
                  <a:gd name="connsiteX5-235" fmla="*/ 580329 w 580329"/>
                  <a:gd name="connsiteY5-236" fmla="*/ 407194 h 592931"/>
                  <a:gd name="connsiteX6-237" fmla="*/ 461266 w 580329"/>
                  <a:gd name="connsiteY6-238" fmla="*/ 557212 h 592931"/>
                  <a:gd name="connsiteX7-239" fmla="*/ 461266 w 580329"/>
                  <a:gd name="connsiteY7-240" fmla="*/ 588169 h 592931"/>
                  <a:gd name="connsiteX8-241" fmla="*/ 358872 w 580329"/>
                  <a:gd name="connsiteY8-242" fmla="*/ 588169 h 592931"/>
                  <a:gd name="connsiteX9-243" fmla="*/ 358872 w 580329"/>
                  <a:gd name="connsiteY9-244" fmla="*/ 481012 h 592931"/>
                  <a:gd name="connsiteX10-245" fmla="*/ 492222 w 580329"/>
                  <a:gd name="connsiteY10-246" fmla="*/ 307181 h 592931"/>
                  <a:gd name="connsiteX11-247" fmla="*/ 301722 w 580329"/>
                  <a:gd name="connsiteY11-248" fmla="*/ 119062 h 592931"/>
                  <a:gd name="connsiteX12-249" fmla="*/ 108841 w 580329"/>
                  <a:gd name="connsiteY12-250" fmla="*/ 316706 h 592931"/>
                  <a:gd name="connsiteX13-251" fmla="*/ 223141 w 580329"/>
                  <a:gd name="connsiteY13-252" fmla="*/ 485775 h 592931"/>
                  <a:gd name="connsiteX14-253" fmla="*/ 223141 w 580329"/>
                  <a:gd name="connsiteY14-254" fmla="*/ 592931 h 592931"/>
                  <a:gd name="connsiteX15-255" fmla="*/ 125510 w 580329"/>
                  <a:gd name="connsiteY15-256" fmla="*/ 590550 h 592931"/>
                  <a:gd name="connsiteX0-257" fmla="*/ 125510 w 597304"/>
                  <a:gd name="connsiteY0-258" fmla="*/ 590550 h 592931"/>
                  <a:gd name="connsiteX1-259" fmla="*/ 123129 w 597304"/>
                  <a:gd name="connsiteY1-260" fmla="*/ 531019 h 592931"/>
                  <a:gd name="connsiteX2-261" fmla="*/ 15972 w 597304"/>
                  <a:gd name="connsiteY2-262" fmla="*/ 173831 h 592931"/>
                  <a:gd name="connsiteX3-263" fmla="*/ 299341 w 597304"/>
                  <a:gd name="connsiteY3-264" fmla="*/ 0 h 592931"/>
                  <a:gd name="connsiteX4-265" fmla="*/ 542229 w 597304"/>
                  <a:gd name="connsiteY4-266" fmla="*/ 138112 h 592931"/>
                  <a:gd name="connsiteX5-267" fmla="*/ 580329 w 597304"/>
                  <a:gd name="connsiteY5-268" fmla="*/ 407194 h 592931"/>
                  <a:gd name="connsiteX6-269" fmla="*/ 461266 w 597304"/>
                  <a:gd name="connsiteY6-270" fmla="*/ 557212 h 592931"/>
                  <a:gd name="connsiteX7-271" fmla="*/ 461266 w 597304"/>
                  <a:gd name="connsiteY7-272" fmla="*/ 588169 h 592931"/>
                  <a:gd name="connsiteX8-273" fmla="*/ 358872 w 597304"/>
                  <a:gd name="connsiteY8-274" fmla="*/ 588169 h 592931"/>
                  <a:gd name="connsiteX9-275" fmla="*/ 358872 w 597304"/>
                  <a:gd name="connsiteY9-276" fmla="*/ 481012 h 592931"/>
                  <a:gd name="connsiteX10-277" fmla="*/ 492222 w 597304"/>
                  <a:gd name="connsiteY10-278" fmla="*/ 307181 h 592931"/>
                  <a:gd name="connsiteX11-279" fmla="*/ 301722 w 597304"/>
                  <a:gd name="connsiteY11-280" fmla="*/ 119062 h 592931"/>
                  <a:gd name="connsiteX12-281" fmla="*/ 108841 w 597304"/>
                  <a:gd name="connsiteY12-282" fmla="*/ 316706 h 592931"/>
                  <a:gd name="connsiteX13-283" fmla="*/ 223141 w 597304"/>
                  <a:gd name="connsiteY13-284" fmla="*/ 485775 h 592931"/>
                  <a:gd name="connsiteX14-285" fmla="*/ 223141 w 597304"/>
                  <a:gd name="connsiteY14-286" fmla="*/ 592931 h 592931"/>
                  <a:gd name="connsiteX15-287" fmla="*/ 125510 w 597304"/>
                  <a:gd name="connsiteY15-288" fmla="*/ 590550 h 592931"/>
                  <a:gd name="connsiteX0-289" fmla="*/ 125510 w 599510"/>
                  <a:gd name="connsiteY0-290" fmla="*/ 590550 h 592931"/>
                  <a:gd name="connsiteX1-291" fmla="*/ 123129 w 599510"/>
                  <a:gd name="connsiteY1-292" fmla="*/ 531019 h 592931"/>
                  <a:gd name="connsiteX2-293" fmla="*/ 15972 w 599510"/>
                  <a:gd name="connsiteY2-294" fmla="*/ 173831 h 592931"/>
                  <a:gd name="connsiteX3-295" fmla="*/ 299341 w 599510"/>
                  <a:gd name="connsiteY3-296" fmla="*/ 0 h 592931"/>
                  <a:gd name="connsiteX4-297" fmla="*/ 549373 w 599510"/>
                  <a:gd name="connsiteY4-298" fmla="*/ 133349 h 592931"/>
                  <a:gd name="connsiteX5-299" fmla="*/ 580329 w 599510"/>
                  <a:gd name="connsiteY5-300" fmla="*/ 407194 h 592931"/>
                  <a:gd name="connsiteX6-301" fmla="*/ 461266 w 599510"/>
                  <a:gd name="connsiteY6-302" fmla="*/ 557212 h 592931"/>
                  <a:gd name="connsiteX7-303" fmla="*/ 461266 w 599510"/>
                  <a:gd name="connsiteY7-304" fmla="*/ 588169 h 592931"/>
                  <a:gd name="connsiteX8-305" fmla="*/ 358872 w 599510"/>
                  <a:gd name="connsiteY8-306" fmla="*/ 588169 h 592931"/>
                  <a:gd name="connsiteX9-307" fmla="*/ 358872 w 599510"/>
                  <a:gd name="connsiteY9-308" fmla="*/ 481012 h 592931"/>
                  <a:gd name="connsiteX10-309" fmla="*/ 492222 w 599510"/>
                  <a:gd name="connsiteY10-310" fmla="*/ 307181 h 592931"/>
                  <a:gd name="connsiteX11-311" fmla="*/ 301722 w 599510"/>
                  <a:gd name="connsiteY11-312" fmla="*/ 119062 h 592931"/>
                  <a:gd name="connsiteX12-313" fmla="*/ 108841 w 599510"/>
                  <a:gd name="connsiteY12-314" fmla="*/ 316706 h 592931"/>
                  <a:gd name="connsiteX13-315" fmla="*/ 223141 w 599510"/>
                  <a:gd name="connsiteY13-316" fmla="*/ 485775 h 592931"/>
                  <a:gd name="connsiteX14-317" fmla="*/ 223141 w 599510"/>
                  <a:gd name="connsiteY14-318" fmla="*/ 592931 h 592931"/>
                  <a:gd name="connsiteX15-319" fmla="*/ 125510 w 599510"/>
                  <a:gd name="connsiteY15-320" fmla="*/ 590550 h 592931"/>
                  <a:gd name="connsiteX0-321" fmla="*/ 125510 w 599510"/>
                  <a:gd name="connsiteY0-322" fmla="*/ 590550 h 592931"/>
                  <a:gd name="connsiteX1-323" fmla="*/ 123129 w 599510"/>
                  <a:gd name="connsiteY1-324" fmla="*/ 531019 h 592931"/>
                  <a:gd name="connsiteX2-325" fmla="*/ 15972 w 599510"/>
                  <a:gd name="connsiteY2-326" fmla="*/ 173831 h 592931"/>
                  <a:gd name="connsiteX3-327" fmla="*/ 299341 w 599510"/>
                  <a:gd name="connsiteY3-328" fmla="*/ 0 h 592931"/>
                  <a:gd name="connsiteX4-329" fmla="*/ 549373 w 599510"/>
                  <a:gd name="connsiteY4-330" fmla="*/ 133349 h 592931"/>
                  <a:gd name="connsiteX5-331" fmla="*/ 580329 w 599510"/>
                  <a:gd name="connsiteY5-332" fmla="*/ 407194 h 592931"/>
                  <a:gd name="connsiteX6-333" fmla="*/ 461266 w 599510"/>
                  <a:gd name="connsiteY6-334" fmla="*/ 557212 h 592931"/>
                  <a:gd name="connsiteX7-335" fmla="*/ 461266 w 599510"/>
                  <a:gd name="connsiteY7-336" fmla="*/ 588169 h 592931"/>
                  <a:gd name="connsiteX8-337" fmla="*/ 358872 w 599510"/>
                  <a:gd name="connsiteY8-338" fmla="*/ 588169 h 592931"/>
                  <a:gd name="connsiteX9-339" fmla="*/ 358872 w 599510"/>
                  <a:gd name="connsiteY9-340" fmla="*/ 481012 h 592931"/>
                  <a:gd name="connsiteX10-341" fmla="*/ 492222 w 599510"/>
                  <a:gd name="connsiteY10-342" fmla="*/ 307181 h 592931"/>
                  <a:gd name="connsiteX11-343" fmla="*/ 301722 w 599510"/>
                  <a:gd name="connsiteY11-344" fmla="*/ 119062 h 592931"/>
                  <a:gd name="connsiteX12-345" fmla="*/ 108841 w 599510"/>
                  <a:gd name="connsiteY12-346" fmla="*/ 316706 h 592931"/>
                  <a:gd name="connsiteX13-347" fmla="*/ 223141 w 599510"/>
                  <a:gd name="connsiteY13-348" fmla="*/ 485775 h 592931"/>
                  <a:gd name="connsiteX14-349" fmla="*/ 223141 w 599510"/>
                  <a:gd name="connsiteY14-350" fmla="*/ 592931 h 592931"/>
                  <a:gd name="connsiteX15-351" fmla="*/ 125510 w 599510"/>
                  <a:gd name="connsiteY15-352" fmla="*/ 590550 h 592931"/>
                  <a:gd name="connsiteX0-353" fmla="*/ 125510 w 595939"/>
                  <a:gd name="connsiteY0-354" fmla="*/ 590550 h 592931"/>
                  <a:gd name="connsiteX1-355" fmla="*/ 123129 w 595939"/>
                  <a:gd name="connsiteY1-356" fmla="*/ 531019 h 592931"/>
                  <a:gd name="connsiteX2-357" fmla="*/ 15972 w 595939"/>
                  <a:gd name="connsiteY2-358" fmla="*/ 173831 h 592931"/>
                  <a:gd name="connsiteX3-359" fmla="*/ 299341 w 595939"/>
                  <a:gd name="connsiteY3-360" fmla="*/ 0 h 592931"/>
                  <a:gd name="connsiteX4-361" fmla="*/ 549373 w 595939"/>
                  <a:gd name="connsiteY4-362" fmla="*/ 133349 h 592931"/>
                  <a:gd name="connsiteX5-363" fmla="*/ 580329 w 595939"/>
                  <a:gd name="connsiteY5-364" fmla="*/ 407194 h 592931"/>
                  <a:gd name="connsiteX6-365" fmla="*/ 461266 w 595939"/>
                  <a:gd name="connsiteY6-366" fmla="*/ 557212 h 592931"/>
                  <a:gd name="connsiteX7-367" fmla="*/ 461266 w 595939"/>
                  <a:gd name="connsiteY7-368" fmla="*/ 588169 h 592931"/>
                  <a:gd name="connsiteX8-369" fmla="*/ 358872 w 595939"/>
                  <a:gd name="connsiteY8-370" fmla="*/ 588169 h 592931"/>
                  <a:gd name="connsiteX9-371" fmla="*/ 358872 w 595939"/>
                  <a:gd name="connsiteY9-372" fmla="*/ 481012 h 592931"/>
                  <a:gd name="connsiteX10-373" fmla="*/ 492222 w 595939"/>
                  <a:gd name="connsiteY10-374" fmla="*/ 307181 h 592931"/>
                  <a:gd name="connsiteX11-375" fmla="*/ 301722 w 595939"/>
                  <a:gd name="connsiteY11-376" fmla="*/ 119062 h 592931"/>
                  <a:gd name="connsiteX12-377" fmla="*/ 108841 w 595939"/>
                  <a:gd name="connsiteY12-378" fmla="*/ 316706 h 592931"/>
                  <a:gd name="connsiteX13-379" fmla="*/ 223141 w 595939"/>
                  <a:gd name="connsiteY13-380" fmla="*/ 485775 h 592931"/>
                  <a:gd name="connsiteX14-381" fmla="*/ 223141 w 595939"/>
                  <a:gd name="connsiteY14-382" fmla="*/ 592931 h 592931"/>
                  <a:gd name="connsiteX15-383" fmla="*/ 125510 w 595939"/>
                  <a:gd name="connsiteY15-384" fmla="*/ 590550 h 592931"/>
                  <a:gd name="connsiteX0-385" fmla="*/ 125510 w 595939"/>
                  <a:gd name="connsiteY0-386" fmla="*/ 590550 h 592931"/>
                  <a:gd name="connsiteX1-387" fmla="*/ 123129 w 595939"/>
                  <a:gd name="connsiteY1-388" fmla="*/ 531019 h 592931"/>
                  <a:gd name="connsiteX2-389" fmla="*/ 15972 w 595939"/>
                  <a:gd name="connsiteY2-390" fmla="*/ 173831 h 592931"/>
                  <a:gd name="connsiteX3-391" fmla="*/ 299341 w 595939"/>
                  <a:gd name="connsiteY3-392" fmla="*/ 0 h 592931"/>
                  <a:gd name="connsiteX4-393" fmla="*/ 549373 w 595939"/>
                  <a:gd name="connsiteY4-394" fmla="*/ 133349 h 592931"/>
                  <a:gd name="connsiteX5-395" fmla="*/ 580329 w 595939"/>
                  <a:gd name="connsiteY5-396" fmla="*/ 407194 h 592931"/>
                  <a:gd name="connsiteX6-397" fmla="*/ 461266 w 595939"/>
                  <a:gd name="connsiteY6-398" fmla="*/ 557212 h 592931"/>
                  <a:gd name="connsiteX7-399" fmla="*/ 461266 w 595939"/>
                  <a:gd name="connsiteY7-400" fmla="*/ 588169 h 592931"/>
                  <a:gd name="connsiteX8-401" fmla="*/ 358872 w 595939"/>
                  <a:gd name="connsiteY8-402" fmla="*/ 588169 h 592931"/>
                  <a:gd name="connsiteX9-403" fmla="*/ 358872 w 595939"/>
                  <a:gd name="connsiteY9-404" fmla="*/ 481012 h 592931"/>
                  <a:gd name="connsiteX10-405" fmla="*/ 492222 w 595939"/>
                  <a:gd name="connsiteY10-406" fmla="*/ 307181 h 592931"/>
                  <a:gd name="connsiteX11-407" fmla="*/ 301722 w 595939"/>
                  <a:gd name="connsiteY11-408" fmla="*/ 119062 h 592931"/>
                  <a:gd name="connsiteX12-409" fmla="*/ 108841 w 595939"/>
                  <a:gd name="connsiteY12-410" fmla="*/ 316706 h 592931"/>
                  <a:gd name="connsiteX13-411" fmla="*/ 223141 w 595939"/>
                  <a:gd name="connsiteY13-412" fmla="*/ 485775 h 592931"/>
                  <a:gd name="connsiteX14-413" fmla="*/ 223141 w 595939"/>
                  <a:gd name="connsiteY14-414" fmla="*/ 592931 h 592931"/>
                  <a:gd name="connsiteX15-415" fmla="*/ 125510 w 595939"/>
                  <a:gd name="connsiteY15-416" fmla="*/ 590550 h 592931"/>
                  <a:gd name="connsiteX0-417" fmla="*/ 125510 w 553955"/>
                  <a:gd name="connsiteY0-418" fmla="*/ 590550 h 592931"/>
                  <a:gd name="connsiteX1-419" fmla="*/ 123129 w 553955"/>
                  <a:gd name="connsiteY1-420" fmla="*/ 531019 h 592931"/>
                  <a:gd name="connsiteX2-421" fmla="*/ 15972 w 553955"/>
                  <a:gd name="connsiteY2-422" fmla="*/ 173831 h 592931"/>
                  <a:gd name="connsiteX3-423" fmla="*/ 299341 w 553955"/>
                  <a:gd name="connsiteY3-424" fmla="*/ 0 h 592931"/>
                  <a:gd name="connsiteX4-425" fmla="*/ 549373 w 553955"/>
                  <a:gd name="connsiteY4-426" fmla="*/ 133349 h 592931"/>
                  <a:gd name="connsiteX5-427" fmla="*/ 461266 w 553955"/>
                  <a:gd name="connsiteY5-428" fmla="*/ 557212 h 592931"/>
                  <a:gd name="connsiteX6-429" fmla="*/ 461266 w 553955"/>
                  <a:gd name="connsiteY6-430" fmla="*/ 588169 h 592931"/>
                  <a:gd name="connsiteX7-431" fmla="*/ 358872 w 553955"/>
                  <a:gd name="connsiteY7-432" fmla="*/ 588169 h 592931"/>
                  <a:gd name="connsiteX8-433" fmla="*/ 358872 w 553955"/>
                  <a:gd name="connsiteY8-434" fmla="*/ 481012 h 592931"/>
                  <a:gd name="connsiteX9-435" fmla="*/ 492222 w 553955"/>
                  <a:gd name="connsiteY9-436" fmla="*/ 307181 h 592931"/>
                  <a:gd name="connsiteX10-437" fmla="*/ 301722 w 553955"/>
                  <a:gd name="connsiteY10-438" fmla="*/ 119062 h 592931"/>
                  <a:gd name="connsiteX11-439" fmla="*/ 108841 w 553955"/>
                  <a:gd name="connsiteY11-440" fmla="*/ 316706 h 592931"/>
                  <a:gd name="connsiteX12-441" fmla="*/ 223141 w 553955"/>
                  <a:gd name="connsiteY12-442" fmla="*/ 485775 h 592931"/>
                  <a:gd name="connsiteX13-443" fmla="*/ 223141 w 553955"/>
                  <a:gd name="connsiteY13-444" fmla="*/ 592931 h 592931"/>
                  <a:gd name="connsiteX14-445" fmla="*/ 125510 w 553955"/>
                  <a:gd name="connsiteY14-446" fmla="*/ 590550 h 592931"/>
                  <a:gd name="connsiteX0-447" fmla="*/ 125510 w 596292"/>
                  <a:gd name="connsiteY0-448" fmla="*/ 590550 h 592931"/>
                  <a:gd name="connsiteX1-449" fmla="*/ 123129 w 596292"/>
                  <a:gd name="connsiteY1-450" fmla="*/ 531019 h 592931"/>
                  <a:gd name="connsiteX2-451" fmla="*/ 15972 w 596292"/>
                  <a:gd name="connsiteY2-452" fmla="*/ 173831 h 592931"/>
                  <a:gd name="connsiteX3-453" fmla="*/ 299341 w 596292"/>
                  <a:gd name="connsiteY3-454" fmla="*/ 0 h 592931"/>
                  <a:gd name="connsiteX4-455" fmla="*/ 549373 w 596292"/>
                  <a:gd name="connsiteY4-456" fmla="*/ 133349 h 592931"/>
                  <a:gd name="connsiteX5-457" fmla="*/ 461266 w 596292"/>
                  <a:gd name="connsiteY5-458" fmla="*/ 557212 h 592931"/>
                  <a:gd name="connsiteX6-459" fmla="*/ 461266 w 596292"/>
                  <a:gd name="connsiteY6-460" fmla="*/ 588169 h 592931"/>
                  <a:gd name="connsiteX7-461" fmla="*/ 358872 w 596292"/>
                  <a:gd name="connsiteY7-462" fmla="*/ 588169 h 592931"/>
                  <a:gd name="connsiteX8-463" fmla="*/ 358872 w 596292"/>
                  <a:gd name="connsiteY8-464" fmla="*/ 481012 h 592931"/>
                  <a:gd name="connsiteX9-465" fmla="*/ 492222 w 596292"/>
                  <a:gd name="connsiteY9-466" fmla="*/ 307181 h 592931"/>
                  <a:gd name="connsiteX10-467" fmla="*/ 301722 w 596292"/>
                  <a:gd name="connsiteY10-468" fmla="*/ 119062 h 592931"/>
                  <a:gd name="connsiteX11-469" fmla="*/ 108841 w 596292"/>
                  <a:gd name="connsiteY11-470" fmla="*/ 316706 h 592931"/>
                  <a:gd name="connsiteX12-471" fmla="*/ 223141 w 596292"/>
                  <a:gd name="connsiteY12-472" fmla="*/ 485775 h 592931"/>
                  <a:gd name="connsiteX13-473" fmla="*/ 223141 w 596292"/>
                  <a:gd name="connsiteY13-474" fmla="*/ 592931 h 592931"/>
                  <a:gd name="connsiteX14-475" fmla="*/ 125510 w 596292"/>
                  <a:gd name="connsiteY14-476" fmla="*/ 590550 h 592931"/>
                  <a:gd name="connsiteX0-477" fmla="*/ 125510 w 602358"/>
                  <a:gd name="connsiteY0-478" fmla="*/ 590550 h 592931"/>
                  <a:gd name="connsiteX1-479" fmla="*/ 123129 w 602358"/>
                  <a:gd name="connsiteY1-480" fmla="*/ 531019 h 592931"/>
                  <a:gd name="connsiteX2-481" fmla="*/ 15972 w 602358"/>
                  <a:gd name="connsiteY2-482" fmla="*/ 173831 h 592931"/>
                  <a:gd name="connsiteX3-483" fmla="*/ 299341 w 602358"/>
                  <a:gd name="connsiteY3-484" fmla="*/ 0 h 592931"/>
                  <a:gd name="connsiteX4-485" fmla="*/ 549373 w 602358"/>
                  <a:gd name="connsiteY4-486" fmla="*/ 133349 h 592931"/>
                  <a:gd name="connsiteX5-487" fmla="*/ 461266 w 602358"/>
                  <a:gd name="connsiteY5-488" fmla="*/ 557212 h 592931"/>
                  <a:gd name="connsiteX6-489" fmla="*/ 461266 w 602358"/>
                  <a:gd name="connsiteY6-490" fmla="*/ 588169 h 592931"/>
                  <a:gd name="connsiteX7-491" fmla="*/ 358872 w 602358"/>
                  <a:gd name="connsiteY7-492" fmla="*/ 588169 h 592931"/>
                  <a:gd name="connsiteX8-493" fmla="*/ 358872 w 602358"/>
                  <a:gd name="connsiteY8-494" fmla="*/ 481012 h 592931"/>
                  <a:gd name="connsiteX9-495" fmla="*/ 492222 w 602358"/>
                  <a:gd name="connsiteY9-496" fmla="*/ 307181 h 592931"/>
                  <a:gd name="connsiteX10-497" fmla="*/ 301722 w 602358"/>
                  <a:gd name="connsiteY10-498" fmla="*/ 119062 h 592931"/>
                  <a:gd name="connsiteX11-499" fmla="*/ 108841 w 602358"/>
                  <a:gd name="connsiteY11-500" fmla="*/ 316706 h 592931"/>
                  <a:gd name="connsiteX12-501" fmla="*/ 223141 w 602358"/>
                  <a:gd name="connsiteY12-502" fmla="*/ 485775 h 592931"/>
                  <a:gd name="connsiteX13-503" fmla="*/ 223141 w 602358"/>
                  <a:gd name="connsiteY13-504" fmla="*/ 592931 h 592931"/>
                  <a:gd name="connsiteX14-505" fmla="*/ 125510 w 602358"/>
                  <a:gd name="connsiteY14-506" fmla="*/ 590550 h 592931"/>
                  <a:gd name="connsiteX0-507" fmla="*/ 125510 w 602358"/>
                  <a:gd name="connsiteY0-508" fmla="*/ 590550 h 592931"/>
                  <a:gd name="connsiteX1-509" fmla="*/ 123129 w 602358"/>
                  <a:gd name="connsiteY1-510" fmla="*/ 531019 h 592931"/>
                  <a:gd name="connsiteX2-511" fmla="*/ 15972 w 602358"/>
                  <a:gd name="connsiteY2-512" fmla="*/ 173831 h 592931"/>
                  <a:gd name="connsiteX3-513" fmla="*/ 299341 w 602358"/>
                  <a:gd name="connsiteY3-514" fmla="*/ 0 h 592931"/>
                  <a:gd name="connsiteX4-515" fmla="*/ 549373 w 602358"/>
                  <a:gd name="connsiteY4-516" fmla="*/ 133349 h 592931"/>
                  <a:gd name="connsiteX5-517" fmla="*/ 461266 w 602358"/>
                  <a:gd name="connsiteY5-518" fmla="*/ 557212 h 592931"/>
                  <a:gd name="connsiteX6-519" fmla="*/ 461266 w 602358"/>
                  <a:gd name="connsiteY6-520" fmla="*/ 588169 h 592931"/>
                  <a:gd name="connsiteX7-521" fmla="*/ 358872 w 602358"/>
                  <a:gd name="connsiteY7-522" fmla="*/ 588169 h 592931"/>
                  <a:gd name="connsiteX8-523" fmla="*/ 368397 w 602358"/>
                  <a:gd name="connsiteY8-524" fmla="*/ 500062 h 592931"/>
                  <a:gd name="connsiteX9-525" fmla="*/ 492222 w 602358"/>
                  <a:gd name="connsiteY9-526" fmla="*/ 307181 h 592931"/>
                  <a:gd name="connsiteX10-527" fmla="*/ 301722 w 602358"/>
                  <a:gd name="connsiteY10-528" fmla="*/ 119062 h 592931"/>
                  <a:gd name="connsiteX11-529" fmla="*/ 108841 w 602358"/>
                  <a:gd name="connsiteY11-530" fmla="*/ 316706 h 592931"/>
                  <a:gd name="connsiteX12-531" fmla="*/ 223141 w 602358"/>
                  <a:gd name="connsiteY12-532" fmla="*/ 485775 h 592931"/>
                  <a:gd name="connsiteX13-533" fmla="*/ 223141 w 602358"/>
                  <a:gd name="connsiteY13-534" fmla="*/ 592931 h 592931"/>
                  <a:gd name="connsiteX14-535" fmla="*/ 125510 w 602358"/>
                  <a:gd name="connsiteY14-536" fmla="*/ 590550 h 592931"/>
                  <a:gd name="connsiteX0-537" fmla="*/ 125510 w 602358"/>
                  <a:gd name="connsiteY0-538" fmla="*/ 590550 h 592931"/>
                  <a:gd name="connsiteX1-539" fmla="*/ 123129 w 602358"/>
                  <a:gd name="connsiteY1-540" fmla="*/ 531019 h 592931"/>
                  <a:gd name="connsiteX2-541" fmla="*/ 15972 w 602358"/>
                  <a:gd name="connsiteY2-542" fmla="*/ 173831 h 592931"/>
                  <a:gd name="connsiteX3-543" fmla="*/ 299341 w 602358"/>
                  <a:gd name="connsiteY3-544" fmla="*/ 0 h 592931"/>
                  <a:gd name="connsiteX4-545" fmla="*/ 549373 w 602358"/>
                  <a:gd name="connsiteY4-546" fmla="*/ 133349 h 592931"/>
                  <a:gd name="connsiteX5-547" fmla="*/ 461266 w 602358"/>
                  <a:gd name="connsiteY5-548" fmla="*/ 557212 h 592931"/>
                  <a:gd name="connsiteX6-549" fmla="*/ 461266 w 602358"/>
                  <a:gd name="connsiteY6-550" fmla="*/ 588169 h 592931"/>
                  <a:gd name="connsiteX7-551" fmla="*/ 358872 w 602358"/>
                  <a:gd name="connsiteY7-552" fmla="*/ 588169 h 592931"/>
                  <a:gd name="connsiteX8-553" fmla="*/ 368397 w 602358"/>
                  <a:gd name="connsiteY8-554" fmla="*/ 500062 h 592931"/>
                  <a:gd name="connsiteX9-555" fmla="*/ 492222 w 602358"/>
                  <a:gd name="connsiteY9-556" fmla="*/ 307181 h 592931"/>
                  <a:gd name="connsiteX10-557" fmla="*/ 301722 w 602358"/>
                  <a:gd name="connsiteY10-558" fmla="*/ 119062 h 592931"/>
                  <a:gd name="connsiteX11-559" fmla="*/ 108841 w 602358"/>
                  <a:gd name="connsiteY11-560" fmla="*/ 316706 h 592931"/>
                  <a:gd name="connsiteX12-561" fmla="*/ 223141 w 602358"/>
                  <a:gd name="connsiteY12-562" fmla="*/ 485775 h 592931"/>
                  <a:gd name="connsiteX13-563" fmla="*/ 223141 w 602358"/>
                  <a:gd name="connsiteY13-564" fmla="*/ 592931 h 592931"/>
                  <a:gd name="connsiteX14-565" fmla="*/ 125510 w 602358"/>
                  <a:gd name="connsiteY14-566" fmla="*/ 590550 h 592931"/>
                  <a:gd name="connsiteX0-567" fmla="*/ 125510 w 602358"/>
                  <a:gd name="connsiteY0-568" fmla="*/ 590550 h 592931"/>
                  <a:gd name="connsiteX1-569" fmla="*/ 123129 w 602358"/>
                  <a:gd name="connsiteY1-570" fmla="*/ 531019 h 592931"/>
                  <a:gd name="connsiteX2-571" fmla="*/ 15972 w 602358"/>
                  <a:gd name="connsiteY2-572" fmla="*/ 173831 h 592931"/>
                  <a:gd name="connsiteX3-573" fmla="*/ 299341 w 602358"/>
                  <a:gd name="connsiteY3-574" fmla="*/ 0 h 592931"/>
                  <a:gd name="connsiteX4-575" fmla="*/ 549373 w 602358"/>
                  <a:gd name="connsiteY4-576" fmla="*/ 133349 h 592931"/>
                  <a:gd name="connsiteX5-577" fmla="*/ 461266 w 602358"/>
                  <a:gd name="connsiteY5-578" fmla="*/ 557212 h 592931"/>
                  <a:gd name="connsiteX6-579" fmla="*/ 461266 w 602358"/>
                  <a:gd name="connsiteY6-580" fmla="*/ 588169 h 592931"/>
                  <a:gd name="connsiteX7-581" fmla="*/ 358872 w 602358"/>
                  <a:gd name="connsiteY7-582" fmla="*/ 588169 h 592931"/>
                  <a:gd name="connsiteX8-583" fmla="*/ 368397 w 602358"/>
                  <a:gd name="connsiteY8-584" fmla="*/ 500062 h 592931"/>
                  <a:gd name="connsiteX9-585" fmla="*/ 492222 w 602358"/>
                  <a:gd name="connsiteY9-586" fmla="*/ 307181 h 592931"/>
                  <a:gd name="connsiteX10-587" fmla="*/ 301722 w 602358"/>
                  <a:gd name="connsiteY10-588" fmla="*/ 119062 h 592931"/>
                  <a:gd name="connsiteX11-589" fmla="*/ 108841 w 602358"/>
                  <a:gd name="connsiteY11-590" fmla="*/ 316706 h 592931"/>
                  <a:gd name="connsiteX12-591" fmla="*/ 223141 w 602358"/>
                  <a:gd name="connsiteY12-592" fmla="*/ 485775 h 592931"/>
                  <a:gd name="connsiteX13-593" fmla="*/ 223141 w 602358"/>
                  <a:gd name="connsiteY13-594" fmla="*/ 592931 h 592931"/>
                  <a:gd name="connsiteX14-595" fmla="*/ 125510 w 602358"/>
                  <a:gd name="connsiteY14-596" fmla="*/ 590550 h 592931"/>
                  <a:gd name="connsiteX0-597" fmla="*/ 125510 w 602358"/>
                  <a:gd name="connsiteY0-598" fmla="*/ 590550 h 592931"/>
                  <a:gd name="connsiteX1-599" fmla="*/ 123129 w 602358"/>
                  <a:gd name="connsiteY1-600" fmla="*/ 531019 h 592931"/>
                  <a:gd name="connsiteX2-601" fmla="*/ 15972 w 602358"/>
                  <a:gd name="connsiteY2-602" fmla="*/ 173831 h 592931"/>
                  <a:gd name="connsiteX3-603" fmla="*/ 299341 w 602358"/>
                  <a:gd name="connsiteY3-604" fmla="*/ 0 h 592931"/>
                  <a:gd name="connsiteX4-605" fmla="*/ 549373 w 602358"/>
                  <a:gd name="connsiteY4-606" fmla="*/ 133349 h 592931"/>
                  <a:gd name="connsiteX5-607" fmla="*/ 461266 w 602358"/>
                  <a:gd name="connsiteY5-608" fmla="*/ 557212 h 592931"/>
                  <a:gd name="connsiteX6-609" fmla="*/ 461266 w 602358"/>
                  <a:gd name="connsiteY6-610" fmla="*/ 588169 h 592931"/>
                  <a:gd name="connsiteX7-611" fmla="*/ 358872 w 602358"/>
                  <a:gd name="connsiteY7-612" fmla="*/ 588169 h 592931"/>
                  <a:gd name="connsiteX8-613" fmla="*/ 368397 w 602358"/>
                  <a:gd name="connsiteY8-614" fmla="*/ 500062 h 592931"/>
                  <a:gd name="connsiteX9-615" fmla="*/ 492222 w 602358"/>
                  <a:gd name="connsiteY9-616" fmla="*/ 307181 h 592931"/>
                  <a:gd name="connsiteX10-617" fmla="*/ 301722 w 602358"/>
                  <a:gd name="connsiteY10-618" fmla="*/ 119062 h 592931"/>
                  <a:gd name="connsiteX11-619" fmla="*/ 108841 w 602358"/>
                  <a:gd name="connsiteY11-620" fmla="*/ 316706 h 592931"/>
                  <a:gd name="connsiteX12-621" fmla="*/ 223141 w 602358"/>
                  <a:gd name="connsiteY12-622" fmla="*/ 485775 h 592931"/>
                  <a:gd name="connsiteX13-623" fmla="*/ 223141 w 602358"/>
                  <a:gd name="connsiteY13-624" fmla="*/ 592931 h 592931"/>
                  <a:gd name="connsiteX14-625" fmla="*/ 125510 w 602358"/>
                  <a:gd name="connsiteY14-626" fmla="*/ 590550 h 592931"/>
                  <a:gd name="connsiteX0-627" fmla="*/ 125510 w 602358"/>
                  <a:gd name="connsiteY0-628" fmla="*/ 590550 h 592931"/>
                  <a:gd name="connsiteX1-629" fmla="*/ 123129 w 602358"/>
                  <a:gd name="connsiteY1-630" fmla="*/ 531019 h 592931"/>
                  <a:gd name="connsiteX2-631" fmla="*/ 15972 w 602358"/>
                  <a:gd name="connsiteY2-632" fmla="*/ 173831 h 592931"/>
                  <a:gd name="connsiteX3-633" fmla="*/ 299341 w 602358"/>
                  <a:gd name="connsiteY3-634" fmla="*/ 0 h 592931"/>
                  <a:gd name="connsiteX4-635" fmla="*/ 549373 w 602358"/>
                  <a:gd name="connsiteY4-636" fmla="*/ 133349 h 592931"/>
                  <a:gd name="connsiteX5-637" fmla="*/ 461266 w 602358"/>
                  <a:gd name="connsiteY5-638" fmla="*/ 557212 h 592931"/>
                  <a:gd name="connsiteX6-639" fmla="*/ 461266 w 602358"/>
                  <a:gd name="connsiteY6-640" fmla="*/ 588169 h 592931"/>
                  <a:gd name="connsiteX7-641" fmla="*/ 358872 w 602358"/>
                  <a:gd name="connsiteY7-642" fmla="*/ 588169 h 592931"/>
                  <a:gd name="connsiteX8-643" fmla="*/ 368397 w 602358"/>
                  <a:gd name="connsiteY8-644" fmla="*/ 500062 h 592931"/>
                  <a:gd name="connsiteX9-645" fmla="*/ 492222 w 602358"/>
                  <a:gd name="connsiteY9-646" fmla="*/ 307181 h 592931"/>
                  <a:gd name="connsiteX10-647" fmla="*/ 304103 w 602358"/>
                  <a:gd name="connsiteY10-648" fmla="*/ 111918 h 592931"/>
                  <a:gd name="connsiteX11-649" fmla="*/ 108841 w 602358"/>
                  <a:gd name="connsiteY11-650" fmla="*/ 316706 h 592931"/>
                  <a:gd name="connsiteX12-651" fmla="*/ 223141 w 602358"/>
                  <a:gd name="connsiteY12-652" fmla="*/ 485775 h 592931"/>
                  <a:gd name="connsiteX13-653" fmla="*/ 223141 w 602358"/>
                  <a:gd name="connsiteY13-654" fmla="*/ 592931 h 592931"/>
                  <a:gd name="connsiteX14-655" fmla="*/ 125510 w 602358"/>
                  <a:gd name="connsiteY14-656" fmla="*/ 590550 h 592931"/>
                  <a:gd name="connsiteX0-657" fmla="*/ 125510 w 602358"/>
                  <a:gd name="connsiteY0-658" fmla="*/ 590550 h 592931"/>
                  <a:gd name="connsiteX1-659" fmla="*/ 123129 w 602358"/>
                  <a:gd name="connsiteY1-660" fmla="*/ 531019 h 592931"/>
                  <a:gd name="connsiteX2-661" fmla="*/ 15972 w 602358"/>
                  <a:gd name="connsiteY2-662" fmla="*/ 173831 h 592931"/>
                  <a:gd name="connsiteX3-663" fmla="*/ 299341 w 602358"/>
                  <a:gd name="connsiteY3-664" fmla="*/ 0 h 592931"/>
                  <a:gd name="connsiteX4-665" fmla="*/ 549373 w 602358"/>
                  <a:gd name="connsiteY4-666" fmla="*/ 133349 h 592931"/>
                  <a:gd name="connsiteX5-667" fmla="*/ 461266 w 602358"/>
                  <a:gd name="connsiteY5-668" fmla="*/ 557212 h 592931"/>
                  <a:gd name="connsiteX6-669" fmla="*/ 461266 w 602358"/>
                  <a:gd name="connsiteY6-670" fmla="*/ 588169 h 592931"/>
                  <a:gd name="connsiteX7-671" fmla="*/ 358872 w 602358"/>
                  <a:gd name="connsiteY7-672" fmla="*/ 588169 h 592931"/>
                  <a:gd name="connsiteX8-673" fmla="*/ 368397 w 602358"/>
                  <a:gd name="connsiteY8-674" fmla="*/ 500062 h 592931"/>
                  <a:gd name="connsiteX9-675" fmla="*/ 492222 w 602358"/>
                  <a:gd name="connsiteY9-676" fmla="*/ 307181 h 592931"/>
                  <a:gd name="connsiteX10-677" fmla="*/ 304103 w 602358"/>
                  <a:gd name="connsiteY10-678" fmla="*/ 111918 h 592931"/>
                  <a:gd name="connsiteX11-679" fmla="*/ 108841 w 602358"/>
                  <a:gd name="connsiteY11-680" fmla="*/ 316706 h 592931"/>
                  <a:gd name="connsiteX12-681" fmla="*/ 223141 w 602358"/>
                  <a:gd name="connsiteY12-682" fmla="*/ 485775 h 592931"/>
                  <a:gd name="connsiteX13-683" fmla="*/ 223141 w 602358"/>
                  <a:gd name="connsiteY13-684" fmla="*/ 592931 h 592931"/>
                  <a:gd name="connsiteX14-685" fmla="*/ 125510 w 602358"/>
                  <a:gd name="connsiteY14-686" fmla="*/ 590550 h 592931"/>
                  <a:gd name="connsiteX0-687" fmla="*/ 125510 w 602358"/>
                  <a:gd name="connsiteY0-688" fmla="*/ 590550 h 592931"/>
                  <a:gd name="connsiteX1-689" fmla="*/ 123129 w 602358"/>
                  <a:gd name="connsiteY1-690" fmla="*/ 531019 h 592931"/>
                  <a:gd name="connsiteX2-691" fmla="*/ 15972 w 602358"/>
                  <a:gd name="connsiteY2-692" fmla="*/ 173831 h 592931"/>
                  <a:gd name="connsiteX3-693" fmla="*/ 299341 w 602358"/>
                  <a:gd name="connsiteY3-694" fmla="*/ 0 h 592931"/>
                  <a:gd name="connsiteX4-695" fmla="*/ 549373 w 602358"/>
                  <a:gd name="connsiteY4-696" fmla="*/ 133349 h 592931"/>
                  <a:gd name="connsiteX5-697" fmla="*/ 461266 w 602358"/>
                  <a:gd name="connsiteY5-698" fmla="*/ 557212 h 592931"/>
                  <a:gd name="connsiteX6-699" fmla="*/ 461266 w 602358"/>
                  <a:gd name="connsiteY6-700" fmla="*/ 588169 h 592931"/>
                  <a:gd name="connsiteX7-701" fmla="*/ 358872 w 602358"/>
                  <a:gd name="connsiteY7-702" fmla="*/ 588169 h 592931"/>
                  <a:gd name="connsiteX8-703" fmla="*/ 368397 w 602358"/>
                  <a:gd name="connsiteY8-704" fmla="*/ 500062 h 592931"/>
                  <a:gd name="connsiteX9-705" fmla="*/ 492222 w 602358"/>
                  <a:gd name="connsiteY9-706" fmla="*/ 307181 h 592931"/>
                  <a:gd name="connsiteX10-707" fmla="*/ 304103 w 602358"/>
                  <a:gd name="connsiteY10-708" fmla="*/ 111918 h 592931"/>
                  <a:gd name="connsiteX11-709" fmla="*/ 108841 w 602358"/>
                  <a:gd name="connsiteY11-710" fmla="*/ 316706 h 592931"/>
                  <a:gd name="connsiteX12-711" fmla="*/ 223141 w 602358"/>
                  <a:gd name="connsiteY12-712" fmla="*/ 485775 h 592931"/>
                  <a:gd name="connsiteX13-713" fmla="*/ 223141 w 602358"/>
                  <a:gd name="connsiteY13-714" fmla="*/ 592931 h 592931"/>
                  <a:gd name="connsiteX14-715" fmla="*/ 125510 w 602358"/>
                  <a:gd name="connsiteY14-716" fmla="*/ 590550 h 592931"/>
                  <a:gd name="connsiteX0-717" fmla="*/ 125510 w 602358"/>
                  <a:gd name="connsiteY0-718" fmla="*/ 590550 h 592931"/>
                  <a:gd name="connsiteX1-719" fmla="*/ 123129 w 602358"/>
                  <a:gd name="connsiteY1-720" fmla="*/ 531019 h 592931"/>
                  <a:gd name="connsiteX2-721" fmla="*/ 15972 w 602358"/>
                  <a:gd name="connsiteY2-722" fmla="*/ 173831 h 592931"/>
                  <a:gd name="connsiteX3-723" fmla="*/ 299341 w 602358"/>
                  <a:gd name="connsiteY3-724" fmla="*/ 0 h 592931"/>
                  <a:gd name="connsiteX4-725" fmla="*/ 549373 w 602358"/>
                  <a:gd name="connsiteY4-726" fmla="*/ 133349 h 592931"/>
                  <a:gd name="connsiteX5-727" fmla="*/ 461266 w 602358"/>
                  <a:gd name="connsiteY5-728" fmla="*/ 557212 h 592931"/>
                  <a:gd name="connsiteX6-729" fmla="*/ 461266 w 602358"/>
                  <a:gd name="connsiteY6-730" fmla="*/ 588169 h 592931"/>
                  <a:gd name="connsiteX7-731" fmla="*/ 358872 w 602358"/>
                  <a:gd name="connsiteY7-732" fmla="*/ 588169 h 592931"/>
                  <a:gd name="connsiteX8-733" fmla="*/ 368397 w 602358"/>
                  <a:gd name="connsiteY8-734" fmla="*/ 500062 h 592931"/>
                  <a:gd name="connsiteX9-735" fmla="*/ 492222 w 602358"/>
                  <a:gd name="connsiteY9-736" fmla="*/ 307181 h 592931"/>
                  <a:gd name="connsiteX10-737" fmla="*/ 304103 w 602358"/>
                  <a:gd name="connsiteY10-738" fmla="*/ 111918 h 592931"/>
                  <a:gd name="connsiteX11-739" fmla="*/ 108841 w 602358"/>
                  <a:gd name="connsiteY11-740" fmla="*/ 316706 h 592931"/>
                  <a:gd name="connsiteX12-741" fmla="*/ 223141 w 602358"/>
                  <a:gd name="connsiteY12-742" fmla="*/ 485775 h 592931"/>
                  <a:gd name="connsiteX13-743" fmla="*/ 223141 w 602358"/>
                  <a:gd name="connsiteY13-744" fmla="*/ 592931 h 592931"/>
                  <a:gd name="connsiteX14-745" fmla="*/ 125510 w 602358"/>
                  <a:gd name="connsiteY14-746" fmla="*/ 590550 h 592931"/>
                  <a:gd name="connsiteX0-747" fmla="*/ 125510 w 602358"/>
                  <a:gd name="connsiteY0-748" fmla="*/ 590550 h 592931"/>
                  <a:gd name="connsiteX1-749" fmla="*/ 123129 w 602358"/>
                  <a:gd name="connsiteY1-750" fmla="*/ 531019 h 592931"/>
                  <a:gd name="connsiteX2-751" fmla="*/ 15972 w 602358"/>
                  <a:gd name="connsiteY2-752" fmla="*/ 173831 h 592931"/>
                  <a:gd name="connsiteX3-753" fmla="*/ 299341 w 602358"/>
                  <a:gd name="connsiteY3-754" fmla="*/ 0 h 592931"/>
                  <a:gd name="connsiteX4-755" fmla="*/ 549373 w 602358"/>
                  <a:gd name="connsiteY4-756" fmla="*/ 133349 h 592931"/>
                  <a:gd name="connsiteX5-757" fmla="*/ 461266 w 602358"/>
                  <a:gd name="connsiteY5-758" fmla="*/ 557212 h 592931"/>
                  <a:gd name="connsiteX6-759" fmla="*/ 461266 w 602358"/>
                  <a:gd name="connsiteY6-760" fmla="*/ 588169 h 592931"/>
                  <a:gd name="connsiteX7-761" fmla="*/ 358872 w 602358"/>
                  <a:gd name="connsiteY7-762" fmla="*/ 588169 h 592931"/>
                  <a:gd name="connsiteX8-763" fmla="*/ 368397 w 602358"/>
                  <a:gd name="connsiteY8-764" fmla="*/ 500062 h 592931"/>
                  <a:gd name="connsiteX9-765" fmla="*/ 492222 w 602358"/>
                  <a:gd name="connsiteY9-766" fmla="*/ 307181 h 592931"/>
                  <a:gd name="connsiteX10-767" fmla="*/ 304103 w 602358"/>
                  <a:gd name="connsiteY10-768" fmla="*/ 111918 h 592931"/>
                  <a:gd name="connsiteX11-769" fmla="*/ 108841 w 602358"/>
                  <a:gd name="connsiteY11-770" fmla="*/ 316706 h 592931"/>
                  <a:gd name="connsiteX12-771" fmla="*/ 223141 w 602358"/>
                  <a:gd name="connsiteY12-772" fmla="*/ 485775 h 592931"/>
                  <a:gd name="connsiteX13-773" fmla="*/ 223141 w 602358"/>
                  <a:gd name="connsiteY13-774" fmla="*/ 592931 h 592931"/>
                  <a:gd name="connsiteX14-775" fmla="*/ 125510 w 602358"/>
                  <a:gd name="connsiteY14-776" fmla="*/ 590550 h 592931"/>
                  <a:gd name="connsiteX0-777" fmla="*/ 125510 w 602358"/>
                  <a:gd name="connsiteY0-778" fmla="*/ 590550 h 592931"/>
                  <a:gd name="connsiteX1-779" fmla="*/ 123129 w 602358"/>
                  <a:gd name="connsiteY1-780" fmla="*/ 531019 h 592931"/>
                  <a:gd name="connsiteX2-781" fmla="*/ 15972 w 602358"/>
                  <a:gd name="connsiteY2-782" fmla="*/ 173831 h 592931"/>
                  <a:gd name="connsiteX3-783" fmla="*/ 299341 w 602358"/>
                  <a:gd name="connsiteY3-784" fmla="*/ 0 h 592931"/>
                  <a:gd name="connsiteX4-785" fmla="*/ 549373 w 602358"/>
                  <a:gd name="connsiteY4-786" fmla="*/ 133349 h 592931"/>
                  <a:gd name="connsiteX5-787" fmla="*/ 461266 w 602358"/>
                  <a:gd name="connsiteY5-788" fmla="*/ 557212 h 592931"/>
                  <a:gd name="connsiteX6-789" fmla="*/ 461266 w 602358"/>
                  <a:gd name="connsiteY6-790" fmla="*/ 588169 h 592931"/>
                  <a:gd name="connsiteX7-791" fmla="*/ 358872 w 602358"/>
                  <a:gd name="connsiteY7-792" fmla="*/ 588169 h 592931"/>
                  <a:gd name="connsiteX8-793" fmla="*/ 368397 w 602358"/>
                  <a:gd name="connsiteY8-794" fmla="*/ 500062 h 592931"/>
                  <a:gd name="connsiteX9-795" fmla="*/ 492222 w 602358"/>
                  <a:gd name="connsiteY9-796" fmla="*/ 307181 h 592931"/>
                  <a:gd name="connsiteX10-797" fmla="*/ 304103 w 602358"/>
                  <a:gd name="connsiteY10-798" fmla="*/ 111918 h 592931"/>
                  <a:gd name="connsiteX11-799" fmla="*/ 108841 w 602358"/>
                  <a:gd name="connsiteY11-800" fmla="*/ 316706 h 592931"/>
                  <a:gd name="connsiteX12-801" fmla="*/ 223141 w 602358"/>
                  <a:gd name="connsiteY12-802" fmla="*/ 485775 h 592931"/>
                  <a:gd name="connsiteX13-803" fmla="*/ 223141 w 602358"/>
                  <a:gd name="connsiteY13-804" fmla="*/ 592931 h 592931"/>
                  <a:gd name="connsiteX14-805" fmla="*/ 125510 w 602358"/>
                  <a:gd name="connsiteY14-806" fmla="*/ 590550 h 592931"/>
                  <a:gd name="connsiteX0-807" fmla="*/ 125510 w 602358"/>
                  <a:gd name="connsiteY0-808" fmla="*/ 590550 h 592931"/>
                  <a:gd name="connsiteX1-809" fmla="*/ 123129 w 602358"/>
                  <a:gd name="connsiteY1-810" fmla="*/ 531019 h 592931"/>
                  <a:gd name="connsiteX2-811" fmla="*/ 15972 w 602358"/>
                  <a:gd name="connsiteY2-812" fmla="*/ 173831 h 592931"/>
                  <a:gd name="connsiteX3-813" fmla="*/ 299341 w 602358"/>
                  <a:gd name="connsiteY3-814" fmla="*/ 0 h 592931"/>
                  <a:gd name="connsiteX4-815" fmla="*/ 549373 w 602358"/>
                  <a:gd name="connsiteY4-816" fmla="*/ 133349 h 592931"/>
                  <a:gd name="connsiteX5-817" fmla="*/ 461266 w 602358"/>
                  <a:gd name="connsiteY5-818" fmla="*/ 557212 h 592931"/>
                  <a:gd name="connsiteX6-819" fmla="*/ 461266 w 602358"/>
                  <a:gd name="connsiteY6-820" fmla="*/ 588169 h 592931"/>
                  <a:gd name="connsiteX7-821" fmla="*/ 358872 w 602358"/>
                  <a:gd name="connsiteY7-822" fmla="*/ 588169 h 592931"/>
                  <a:gd name="connsiteX8-823" fmla="*/ 368397 w 602358"/>
                  <a:gd name="connsiteY8-824" fmla="*/ 500062 h 592931"/>
                  <a:gd name="connsiteX9-825" fmla="*/ 492222 w 602358"/>
                  <a:gd name="connsiteY9-826" fmla="*/ 307181 h 592931"/>
                  <a:gd name="connsiteX10-827" fmla="*/ 304103 w 602358"/>
                  <a:gd name="connsiteY10-828" fmla="*/ 111918 h 592931"/>
                  <a:gd name="connsiteX11-829" fmla="*/ 108841 w 602358"/>
                  <a:gd name="connsiteY11-830" fmla="*/ 316706 h 592931"/>
                  <a:gd name="connsiteX12-831" fmla="*/ 215997 w 602358"/>
                  <a:gd name="connsiteY12-832" fmla="*/ 495300 h 592931"/>
                  <a:gd name="connsiteX13-833" fmla="*/ 223141 w 602358"/>
                  <a:gd name="connsiteY13-834" fmla="*/ 592931 h 592931"/>
                  <a:gd name="connsiteX14-835" fmla="*/ 125510 w 602358"/>
                  <a:gd name="connsiteY14-836" fmla="*/ 590550 h 592931"/>
                  <a:gd name="connsiteX0-837" fmla="*/ 125510 w 602358"/>
                  <a:gd name="connsiteY0-838" fmla="*/ 590589 h 592970"/>
                  <a:gd name="connsiteX1-839" fmla="*/ 123129 w 602358"/>
                  <a:gd name="connsiteY1-840" fmla="*/ 531058 h 592970"/>
                  <a:gd name="connsiteX2-841" fmla="*/ 15972 w 602358"/>
                  <a:gd name="connsiteY2-842" fmla="*/ 173870 h 592970"/>
                  <a:gd name="connsiteX3-843" fmla="*/ 299341 w 602358"/>
                  <a:gd name="connsiteY3-844" fmla="*/ 39 h 592970"/>
                  <a:gd name="connsiteX4-845" fmla="*/ 549373 w 602358"/>
                  <a:gd name="connsiteY4-846" fmla="*/ 133388 h 592970"/>
                  <a:gd name="connsiteX5-847" fmla="*/ 461266 w 602358"/>
                  <a:gd name="connsiteY5-848" fmla="*/ 557251 h 592970"/>
                  <a:gd name="connsiteX6-849" fmla="*/ 461266 w 602358"/>
                  <a:gd name="connsiteY6-850" fmla="*/ 588208 h 592970"/>
                  <a:gd name="connsiteX7-851" fmla="*/ 358872 w 602358"/>
                  <a:gd name="connsiteY7-852" fmla="*/ 588208 h 592970"/>
                  <a:gd name="connsiteX8-853" fmla="*/ 368397 w 602358"/>
                  <a:gd name="connsiteY8-854" fmla="*/ 500101 h 592970"/>
                  <a:gd name="connsiteX9-855" fmla="*/ 492222 w 602358"/>
                  <a:gd name="connsiteY9-856" fmla="*/ 307220 h 592970"/>
                  <a:gd name="connsiteX10-857" fmla="*/ 304103 w 602358"/>
                  <a:gd name="connsiteY10-858" fmla="*/ 111957 h 592970"/>
                  <a:gd name="connsiteX11-859" fmla="*/ 108841 w 602358"/>
                  <a:gd name="connsiteY11-860" fmla="*/ 316745 h 592970"/>
                  <a:gd name="connsiteX12-861" fmla="*/ 215997 w 602358"/>
                  <a:gd name="connsiteY12-862" fmla="*/ 495339 h 592970"/>
                  <a:gd name="connsiteX13-863" fmla="*/ 223141 w 602358"/>
                  <a:gd name="connsiteY13-864" fmla="*/ 592970 h 592970"/>
                  <a:gd name="connsiteX14-865" fmla="*/ 125510 w 602358"/>
                  <a:gd name="connsiteY14-866" fmla="*/ 590589 h 592970"/>
                  <a:gd name="connsiteX0-867" fmla="*/ 125510 w 602358"/>
                  <a:gd name="connsiteY0-868" fmla="*/ 590589 h 592970"/>
                  <a:gd name="connsiteX1-869" fmla="*/ 123129 w 602358"/>
                  <a:gd name="connsiteY1-870" fmla="*/ 531058 h 592970"/>
                  <a:gd name="connsiteX2-871" fmla="*/ 15972 w 602358"/>
                  <a:gd name="connsiteY2-872" fmla="*/ 173870 h 592970"/>
                  <a:gd name="connsiteX3-873" fmla="*/ 299341 w 602358"/>
                  <a:gd name="connsiteY3-874" fmla="*/ 39 h 592970"/>
                  <a:gd name="connsiteX4-875" fmla="*/ 549373 w 602358"/>
                  <a:gd name="connsiteY4-876" fmla="*/ 133388 h 592970"/>
                  <a:gd name="connsiteX5-877" fmla="*/ 461266 w 602358"/>
                  <a:gd name="connsiteY5-878" fmla="*/ 557251 h 592970"/>
                  <a:gd name="connsiteX6-879" fmla="*/ 461266 w 602358"/>
                  <a:gd name="connsiteY6-880" fmla="*/ 588208 h 592970"/>
                  <a:gd name="connsiteX7-881" fmla="*/ 358872 w 602358"/>
                  <a:gd name="connsiteY7-882" fmla="*/ 588208 h 592970"/>
                  <a:gd name="connsiteX8-883" fmla="*/ 368397 w 602358"/>
                  <a:gd name="connsiteY8-884" fmla="*/ 500101 h 592970"/>
                  <a:gd name="connsiteX9-885" fmla="*/ 492222 w 602358"/>
                  <a:gd name="connsiteY9-886" fmla="*/ 307220 h 592970"/>
                  <a:gd name="connsiteX10-887" fmla="*/ 304103 w 602358"/>
                  <a:gd name="connsiteY10-888" fmla="*/ 102432 h 592970"/>
                  <a:gd name="connsiteX11-889" fmla="*/ 108841 w 602358"/>
                  <a:gd name="connsiteY11-890" fmla="*/ 316745 h 592970"/>
                  <a:gd name="connsiteX12-891" fmla="*/ 215997 w 602358"/>
                  <a:gd name="connsiteY12-892" fmla="*/ 495339 h 592970"/>
                  <a:gd name="connsiteX13-893" fmla="*/ 223141 w 602358"/>
                  <a:gd name="connsiteY13-894" fmla="*/ 592970 h 592970"/>
                  <a:gd name="connsiteX14-895" fmla="*/ 125510 w 602358"/>
                  <a:gd name="connsiteY14-896" fmla="*/ 590589 h 592970"/>
                  <a:gd name="connsiteX0-897" fmla="*/ 125510 w 602358"/>
                  <a:gd name="connsiteY0-898" fmla="*/ 590589 h 592970"/>
                  <a:gd name="connsiteX1-899" fmla="*/ 123129 w 602358"/>
                  <a:gd name="connsiteY1-900" fmla="*/ 531058 h 592970"/>
                  <a:gd name="connsiteX2-901" fmla="*/ 15972 w 602358"/>
                  <a:gd name="connsiteY2-902" fmla="*/ 173870 h 592970"/>
                  <a:gd name="connsiteX3-903" fmla="*/ 299341 w 602358"/>
                  <a:gd name="connsiteY3-904" fmla="*/ 39 h 592970"/>
                  <a:gd name="connsiteX4-905" fmla="*/ 549373 w 602358"/>
                  <a:gd name="connsiteY4-906" fmla="*/ 133388 h 592970"/>
                  <a:gd name="connsiteX5-907" fmla="*/ 461266 w 602358"/>
                  <a:gd name="connsiteY5-908" fmla="*/ 557251 h 592970"/>
                  <a:gd name="connsiteX6-909" fmla="*/ 461266 w 602358"/>
                  <a:gd name="connsiteY6-910" fmla="*/ 588208 h 592970"/>
                  <a:gd name="connsiteX7-911" fmla="*/ 358872 w 602358"/>
                  <a:gd name="connsiteY7-912" fmla="*/ 588208 h 592970"/>
                  <a:gd name="connsiteX8-913" fmla="*/ 368397 w 602358"/>
                  <a:gd name="connsiteY8-914" fmla="*/ 500101 h 592970"/>
                  <a:gd name="connsiteX9-915" fmla="*/ 492222 w 602358"/>
                  <a:gd name="connsiteY9-916" fmla="*/ 307220 h 592970"/>
                  <a:gd name="connsiteX10-917" fmla="*/ 304103 w 602358"/>
                  <a:gd name="connsiteY10-918" fmla="*/ 102432 h 592970"/>
                  <a:gd name="connsiteX11-919" fmla="*/ 108841 w 602358"/>
                  <a:gd name="connsiteY11-920" fmla="*/ 316745 h 592970"/>
                  <a:gd name="connsiteX12-921" fmla="*/ 215997 w 602358"/>
                  <a:gd name="connsiteY12-922" fmla="*/ 495339 h 592970"/>
                  <a:gd name="connsiteX13-923" fmla="*/ 223141 w 602358"/>
                  <a:gd name="connsiteY13-924" fmla="*/ 592970 h 592970"/>
                  <a:gd name="connsiteX14-925" fmla="*/ 125510 w 602358"/>
                  <a:gd name="connsiteY14-926" fmla="*/ 590589 h 592970"/>
                  <a:gd name="connsiteX0-927" fmla="*/ 125510 w 602358"/>
                  <a:gd name="connsiteY0-928" fmla="*/ 590589 h 592970"/>
                  <a:gd name="connsiteX1-929" fmla="*/ 123129 w 602358"/>
                  <a:gd name="connsiteY1-930" fmla="*/ 531058 h 592970"/>
                  <a:gd name="connsiteX2-931" fmla="*/ 15972 w 602358"/>
                  <a:gd name="connsiteY2-932" fmla="*/ 173870 h 592970"/>
                  <a:gd name="connsiteX3-933" fmla="*/ 299341 w 602358"/>
                  <a:gd name="connsiteY3-934" fmla="*/ 39 h 592970"/>
                  <a:gd name="connsiteX4-935" fmla="*/ 549373 w 602358"/>
                  <a:gd name="connsiteY4-936" fmla="*/ 133388 h 592970"/>
                  <a:gd name="connsiteX5-937" fmla="*/ 461266 w 602358"/>
                  <a:gd name="connsiteY5-938" fmla="*/ 557251 h 592970"/>
                  <a:gd name="connsiteX6-939" fmla="*/ 461266 w 602358"/>
                  <a:gd name="connsiteY6-940" fmla="*/ 588208 h 592970"/>
                  <a:gd name="connsiteX7-941" fmla="*/ 358872 w 602358"/>
                  <a:gd name="connsiteY7-942" fmla="*/ 588208 h 592970"/>
                  <a:gd name="connsiteX8-943" fmla="*/ 368397 w 602358"/>
                  <a:gd name="connsiteY8-944" fmla="*/ 500101 h 592970"/>
                  <a:gd name="connsiteX9-945" fmla="*/ 492222 w 602358"/>
                  <a:gd name="connsiteY9-946" fmla="*/ 307220 h 592970"/>
                  <a:gd name="connsiteX10-947" fmla="*/ 304103 w 602358"/>
                  <a:gd name="connsiteY10-948" fmla="*/ 102432 h 592970"/>
                  <a:gd name="connsiteX11-949" fmla="*/ 108841 w 602358"/>
                  <a:gd name="connsiteY11-950" fmla="*/ 316745 h 592970"/>
                  <a:gd name="connsiteX12-951" fmla="*/ 215997 w 602358"/>
                  <a:gd name="connsiteY12-952" fmla="*/ 495339 h 592970"/>
                  <a:gd name="connsiteX13-953" fmla="*/ 223141 w 602358"/>
                  <a:gd name="connsiteY13-954" fmla="*/ 592970 h 592970"/>
                  <a:gd name="connsiteX14-955" fmla="*/ 125510 w 602358"/>
                  <a:gd name="connsiteY14-956" fmla="*/ 590589 h 592970"/>
                  <a:gd name="connsiteX0-957" fmla="*/ 125510 w 602358"/>
                  <a:gd name="connsiteY0-958" fmla="*/ 590550 h 592931"/>
                  <a:gd name="connsiteX1-959" fmla="*/ 123129 w 602358"/>
                  <a:gd name="connsiteY1-960" fmla="*/ 531019 h 592931"/>
                  <a:gd name="connsiteX2-961" fmla="*/ 15972 w 602358"/>
                  <a:gd name="connsiteY2-962" fmla="*/ 173831 h 592931"/>
                  <a:gd name="connsiteX3-963" fmla="*/ 299341 w 602358"/>
                  <a:gd name="connsiteY3-964" fmla="*/ 0 h 592931"/>
                  <a:gd name="connsiteX4-965" fmla="*/ 549373 w 602358"/>
                  <a:gd name="connsiteY4-966" fmla="*/ 133349 h 592931"/>
                  <a:gd name="connsiteX5-967" fmla="*/ 461266 w 602358"/>
                  <a:gd name="connsiteY5-968" fmla="*/ 557212 h 592931"/>
                  <a:gd name="connsiteX6-969" fmla="*/ 461266 w 602358"/>
                  <a:gd name="connsiteY6-970" fmla="*/ 588169 h 592931"/>
                  <a:gd name="connsiteX7-971" fmla="*/ 358872 w 602358"/>
                  <a:gd name="connsiteY7-972" fmla="*/ 588169 h 592931"/>
                  <a:gd name="connsiteX8-973" fmla="*/ 368397 w 602358"/>
                  <a:gd name="connsiteY8-974" fmla="*/ 500062 h 592931"/>
                  <a:gd name="connsiteX9-975" fmla="*/ 492222 w 602358"/>
                  <a:gd name="connsiteY9-976" fmla="*/ 307181 h 592931"/>
                  <a:gd name="connsiteX10-977" fmla="*/ 304103 w 602358"/>
                  <a:gd name="connsiteY10-978" fmla="*/ 102393 h 592931"/>
                  <a:gd name="connsiteX11-979" fmla="*/ 108841 w 602358"/>
                  <a:gd name="connsiteY11-980" fmla="*/ 316706 h 592931"/>
                  <a:gd name="connsiteX12-981" fmla="*/ 215997 w 602358"/>
                  <a:gd name="connsiteY12-982" fmla="*/ 495300 h 592931"/>
                  <a:gd name="connsiteX13-983" fmla="*/ 223141 w 602358"/>
                  <a:gd name="connsiteY13-984" fmla="*/ 592931 h 592931"/>
                  <a:gd name="connsiteX14-985" fmla="*/ 125510 w 602358"/>
                  <a:gd name="connsiteY14-986" fmla="*/ 590550 h 592931"/>
                  <a:gd name="connsiteX0-987" fmla="*/ 125510 w 602358"/>
                  <a:gd name="connsiteY0-988" fmla="*/ 590550 h 592931"/>
                  <a:gd name="connsiteX1-989" fmla="*/ 123129 w 602358"/>
                  <a:gd name="connsiteY1-990" fmla="*/ 531019 h 592931"/>
                  <a:gd name="connsiteX2-991" fmla="*/ 15972 w 602358"/>
                  <a:gd name="connsiteY2-992" fmla="*/ 173831 h 592931"/>
                  <a:gd name="connsiteX3-993" fmla="*/ 299341 w 602358"/>
                  <a:gd name="connsiteY3-994" fmla="*/ 0 h 592931"/>
                  <a:gd name="connsiteX4-995" fmla="*/ 549373 w 602358"/>
                  <a:gd name="connsiteY4-996" fmla="*/ 133349 h 592931"/>
                  <a:gd name="connsiteX5-997" fmla="*/ 461266 w 602358"/>
                  <a:gd name="connsiteY5-998" fmla="*/ 557212 h 592931"/>
                  <a:gd name="connsiteX6-999" fmla="*/ 461266 w 602358"/>
                  <a:gd name="connsiteY6-1000" fmla="*/ 588169 h 592931"/>
                  <a:gd name="connsiteX7-1001" fmla="*/ 358872 w 602358"/>
                  <a:gd name="connsiteY7-1002" fmla="*/ 588169 h 592931"/>
                  <a:gd name="connsiteX8-1003" fmla="*/ 368397 w 602358"/>
                  <a:gd name="connsiteY8-1004" fmla="*/ 500062 h 592931"/>
                  <a:gd name="connsiteX9-1005" fmla="*/ 492222 w 602358"/>
                  <a:gd name="connsiteY9-1006" fmla="*/ 307181 h 592931"/>
                  <a:gd name="connsiteX10-1007" fmla="*/ 304103 w 602358"/>
                  <a:gd name="connsiteY10-1008" fmla="*/ 102393 h 592931"/>
                  <a:gd name="connsiteX11-1009" fmla="*/ 108841 w 602358"/>
                  <a:gd name="connsiteY11-1010" fmla="*/ 316706 h 592931"/>
                  <a:gd name="connsiteX12-1011" fmla="*/ 215997 w 602358"/>
                  <a:gd name="connsiteY12-1012" fmla="*/ 495300 h 592931"/>
                  <a:gd name="connsiteX13-1013" fmla="*/ 223141 w 602358"/>
                  <a:gd name="connsiteY13-1014" fmla="*/ 592931 h 592931"/>
                  <a:gd name="connsiteX14-1015" fmla="*/ 125510 w 602358"/>
                  <a:gd name="connsiteY14-1016" fmla="*/ 590550 h 592931"/>
                  <a:gd name="connsiteX0-1017" fmla="*/ 125510 w 602358"/>
                  <a:gd name="connsiteY0-1018" fmla="*/ 590550 h 590550"/>
                  <a:gd name="connsiteX1-1019" fmla="*/ 123129 w 602358"/>
                  <a:gd name="connsiteY1-1020" fmla="*/ 531019 h 590550"/>
                  <a:gd name="connsiteX2-1021" fmla="*/ 15972 w 602358"/>
                  <a:gd name="connsiteY2-1022" fmla="*/ 173831 h 590550"/>
                  <a:gd name="connsiteX3-1023" fmla="*/ 299341 w 602358"/>
                  <a:gd name="connsiteY3-1024" fmla="*/ 0 h 590550"/>
                  <a:gd name="connsiteX4-1025" fmla="*/ 549373 w 602358"/>
                  <a:gd name="connsiteY4-1026" fmla="*/ 133349 h 590550"/>
                  <a:gd name="connsiteX5-1027" fmla="*/ 461266 w 602358"/>
                  <a:gd name="connsiteY5-1028" fmla="*/ 557212 h 590550"/>
                  <a:gd name="connsiteX6-1029" fmla="*/ 461266 w 602358"/>
                  <a:gd name="connsiteY6-1030" fmla="*/ 588169 h 590550"/>
                  <a:gd name="connsiteX7-1031" fmla="*/ 358872 w 602358"/>
                  <a:gd name="connsiteY7-1032" fmla="*/ 588169 h 590550"/>
                  <a:gd name="connsiteX8-1033" fmla="*/ 368397 w 602358"/>
                  <a:gd name="connsiteY8-1034" fmla="*/ 500062 h 590550"/>
                  <a:gd name="connsiteX9-1035" fmla="*/ 492222 w 602358"/>
                  <a:gd name="connsiteY9-1036" fmla="*/ 307181 h 590550"/>
                  <a:gd name="connsiteX10-1037" fmla="*/ 304103 w 602358"/>
                  <a:gd name="connsiteY10-1038" fmla="*/ 102393 h 590550"/>
                  <a:gd name="connsiteX11-1039" fmla="*/ 108841 w 602358"/>
                  <a:gd name="connsiteY11-1040" fmla="*/ 316706 h 590550"/>
                  <a:gd name="connsiteX12-1041" fmla="*/ 215997 w 602358"/>
                  <a:gd name="connsiteY12-1042" fmla="*/ 495300 h 590550"/>
                  <a:gd name="connsiteX13-1043" fmla="*/ 223141 w 602358"/>
                  <a:gd name="connsiteY13-1044" fmla="*/ 583406 h 590550"/>
                  <a:gd name="connsiteX14-1045" fmla="*/ 125510 w 602358"/>
                  <a:gd name="connsiteY14-1046" fmla="*/ 590550 h 590550"/>
                  <a:gd name="connsiteX0-1047" fmla="*/ 125510 w 602358"/>
                  <a:gd name="connsiteY0-1048" fmla="*/ 590550 h 592931"/>
                  <a:gd name="connsiteX1-1049" fmla="*/ 123129 w 602358"/>
                  <a:gd name="connsiteY1-1050" fmla="*/ 531019 h 592931"/>
                  <a:gd name="connsiteX2-1051" fmla="*/ 15972 w 602358"/>
                  <a:gd name="connsiteY2-1052" fmla="*/ 173831 h 592931"/>
                  <a:gd name="connsiteX3-1053" fmla="*/ 299341 w 602358"/>
                  <a:gd name="connsiteY3-1054" fmla="*/ 0 h 592931"/>
                  <a:gd name="connsiteX4-1055" fmla="*/ 549373 w 602358"/>
                  <a:gd name="connsiteY4-1056" fmla="*/ 133349 h 592931"/>
                  <a:gd name="connsiteX5-1057" fmla="*/ 461266 w 602358"/>
                  <a:gd name="connsiteY5-1058" fmla="*/ 557212 h 592931"/>
                  <a:gd name="connsiteX6-1059" fmla="*/ 461266 w 602358"/>
                  <a:gd name="connsiteY6-1060" fmla="*/ 588169 h 592931"/>
                  <a:gd name="connsiteX7-1061" fmla="*/ 358872 w 602358"/>
                  <a:gd name="connsiteY7-1062" fmla="*/ 588169 h 592931"/>
                  <a:gd name="connsiteX8-1063" fmla="*/ 368397 w 602358"/>
                  <a:gd name="connsiteY8-1064" fmla="*/ 500062 h 592931"/>
                  <a:gd name="connsiteX9-1065" fmla="*/ 492222 w 602358"/>
                  <a:gd name="connsiteY9-1066" fmla="*/ 307181 h 592931"/>
                  <a:gd name="connsiteX10-1067" fmla="*/ 304103 w 602358"/>
                  <a:gd name="connsiteY10-1068" fmla="*/ 102393 h 592931"/>
                  <a:gd name="connsiteX11-1069" fmla="*/ 108841 w 602358"/>
                  <a:gd name="connsiteY11-1070" fmla="*/ 316706 h 592931"/>
                  <a:gd name="connsiteX12-1071" fmla="*/ 215997 w 602358"/>
                  <a:gd name="connsiteY12-1072" fmla="*/ 495300 h 592931"/>
                  <a:gd name="connsiteX13-1073" fmla="*/ 220760 w 602358"/>
                  <a:gd name="connsiteY13-1074" fmla="*/ 592931 h 592931"/>
                  <a:gd name="connsiteX14-1075" fmla="*/ 125510 w 602358"/>
                  <a:gd name="connsiteY14-1076" fmla="*/ 590550 h 592931"/>
                  <a:gd name="connsiteX0-1077" fmla="*/ 125510 w 602358"/>
                  <a:gd name="connsiteY0-1078" fmla="*/ 590550 h 590550"/>
                  <a:gd name="connsiteX1-1079" fmla="*/ 123129 w 602358"/>
                  <a:gd name="connsiteY1-1080" fmla="*/ 531019 h 590550"/>
                  <a:gd name="connsiteX2-1081" fmla="*/ 15972 w 602358"/>
                  <a:gd name="connsiteY2-1082" fmla="*/ 173831 h 590550"/>
                  <a:gd name="connsiteX3-1083" fmla="*/ 299341 w 602358"/>
                  <a:gd name="connsiteY3-1084" fmla="*/ 0 h 590550"/>
                  <a:gd name="connsiteX4-1085" fmla="*/ 549373 w 602358"/>
                  <a:gd name="connsiteY4-1086" fmla="*/ 133349 h 590550"/>
                  <a:gd name="connsiteX5-1087" fmla="*/ 461266 w 602358"/>
                  <a:gd name="connsiteY5-1088" fmla="*/ 557212 h 590550"/>
                  <a:gd name="connsiteX6-1089" fmla="*/ 461266 w 602358"/>
                  <a:gd name="connsiteY6-1090" fmla="*/ 588169 h 590550"/>
                  <a:gd name="connsiteX7-1091" fmla="*/ 358872 w 602358"/>
                  <a:gd name="connsiteY7-1092" fmla="*/ 588169 h 590550"/>
                  <a:gd name="connsiteX8-1093" fmla="*/ 368397 w 602358"/>
                  <a:gd name="connsiteY8-1094" fmla="*/ 500062 h 590550"/>
                  <a:gd name="connsiteX9-1095" fmla="*/ 492222 w 602358"/>
                  <a:gd name="connsiteY9-1096" fmla="*/ 307181 h 590550"/>
                  <a:gd name="connsiteX10-1097" fmla="*/ 304103 w 602358"/>
                  <a:gd name="connsiteY10-1098" fmla="*/ 102393 h 590550"/>
                  <a:gd name="connsiteX11-1099" fmla="*/ 108841 w 602358"/>
                  <a:gd name="connsiteY11-1100" fmla="*/ 316706 h 590550"/>
                  <a:gd name="connsiteX12-1101" fmla="*/ 215997 w 602358"/>
                  <a:gd name="connsiteY12-1102" fmla="*/ 495300 h 590550"/>
                  <a:gd name="connsiteX13-1103" fmla="*/ 223141 w 602358"/>
                  <a:gd name="connsiteY13-1104" fmla="*/ 585787 h 590550"/>
                  <a:gd name="connsiteX14-1105" fmla="*/ 125510 w 602358"/>
                  <a:gd name="connsiteY14-1106" fmla="*/ 590550 h 59055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Lst>
                <a:rect l="l" t="t" r="r" b="b"/>
                <a:pathLst>
                  <a:path w="602358" h="590550">
                    <a:moveTo>
                      <a:pt x="125510" y="590550"/>
                    </a:moveTo>
                    <a:cubicBezTo>
                      <a:pt x="124716" y="570706"/>
                      <a:pt x="123923" y="550863"/>
                      <a:pt x="123129" y="531019"/>
                    </a:cubicBezTo>
                    <a:cubicBezTo>
                      <a:pt x="42166" y="507206"/>
                      <a:pt x="-34034" y="338138"/>
                      <a:pt x="15972" y="173831"/>
                    </a:cubicBezTo>
                    <a:cubicBezTo>
                      <a:pt x="77090" y="44450"/>
                      <a:pt x="178691" y="3174"/>
                      <a:pt x="299341" y="0"/>
                    </a:cubicBezTo>
                    <a:cubicBezTo>
                      <a:pt x="439835" y="7937"/>
                      <a:pt x="499366" y="58737"/>
                      <a:pt x="549373" y="133349"/>
                    </a:cubicBezTo>
                    <a:cubicBezTo>
                      <a:pt x="688279" y="373856"/>
                      <a:pt x="516432" y="512365"/>
                      <a:pt x="461266" y="557212"/>
                    </a:cubicBezTo>
                    <a:lnTo>
                      <a:pt x="461266" y="588169"/>
                    </a:lnTo>
                    <a:lnTo>
                      <a:pt x="358872" y="588169"/>
                    </a:lnTo>
                    <a:lnTo>
                      <a:pt x="368397" y="500062"/>
                    </a:lnTo>
                    <a:cubicBezTo>
                      <a:pt x="440628" y="454818"/>
                      <a:pt x="486666" y="392906"/>
                      <a:pt x="492222" y="307181"/>
                    </a:cubicBezTo>
                    <a:cubicBezTo>
                      <a:pt x="483490" y="175419"/>
                      <a:pt x="384272" y="107949"/>
                      <a:pt x="304103" y="102393"/>
                    </a:cubicBezTo>
                    <a:cubicBezTo>
                      <a:pt x="172341" y="111125"/>
                      <a:pt x="116778" y="186531"/>
                      <a:pt x="108841" y="316706"/>
                    </a:cubicBezTo>
                    <a:cubicBezTo>
                      <a:pt x="113603" y="434975"/>
                      <a:pt x="175515" y="460375"/>
                      <a:pt x="215997" y="495300"/>
                    </a:cubicBezTo>
                    <a:lnTo>
                      <a:pt x="223141" y="585787"/>
                    </a:lnTo>
                    <a:lnTo>
                      <a:pt x="125510" y="590550"/>
                    </a:lnTo>
                    <a:close/>
                  </a:path>
                </a:pathLst>
              </a:cu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8" name="Freeform 87"/>
              <p:cNvSpPr/>
              <p:nvPr/>
            </p:nvSpPr>
            <p:spPr>
              <a:xfrm>
                <a:off x="4567238" y="5510213"/>
                <a:ext cx="346491" cy="271461"/>
              </a:xfrm>
              <a:custGeom>
                <a:avLst/>
                <a:gdLst>
                  <a:gd name="connsiteX0" fmla="*/ 0 w 345281"/>
                  <a:gd name="connsiteY0" fmla="*/ 0 h 273843"/>
                  <a:gd name="connsiteX1" fmla="*/ 345281 w 345281"/>
                  <a:gd name="connsiteY1" fmla="*/ 0 h 273843"/>
                  <a:gd name="connsiteX2" fmla="*/ 321468 w 345281"/>
                  <a:gd name="connsiteY2" fmla="*/ 107156 h 273843"/>
                  <a:gd name="connsiteX3" fmla="*/ 335756 w 345281"/>
                  <a:gd name="connsiteY3" fmla="*/ 204787 h 273843"/>
                  <a:gd name="connsiteX4" fmla="*/ 185737 w 345281"/>
                  <a:gd name="connsiteY4" fmla="*/ 273843 h 273843"/>
                  <a:gd name="connsiteX5" fmla="*/ 11906 w 345281"/>
                  <a:gd name="connsiteY5" fmla="*/ 200025 h 273843"/>
                  <a:gd name="connsiteX6" fmla="*/ 38100 w 345281"/>
                  <a:gd name="connsiteY6" fmla="*/ 95250 h 273843"/>
                  <a:gd name="connsiteX7" fmla="*/ 0 w 345281"/>
                  <a:gd name="connsiteY7" fmla="*/ 0 h 273843"/>
                  <a:gd name="connsiteX0-1" fmla="*/ 0 w 345281"/>
                  <a:gd name="connsiteY0-2" fmla="*/ 0 h 273843"/>
                  <a:gd name="connsiteX1-3" fmla="*/ 345281 w 345281"/>
                  <a:gd name="connsiteY1-4" fmla="*/ 0 h 273843"/>
                  <a:gd name="connsiteX2-5" fmla="*/ 321468 w 345281"/>
                  <a:gd name="connsiteY2-6" fmla="*/ 107156 h 273843"/>
                  <a:gd name="connsiteX3-7" fmla="*/ 335756 w 345281"/>
                  <a:gd name="connsiteY3-8" fmla="*/ 204787 h 273843"/>
                  <a:gd name="connsiteX4-9" fmla="*/ 185737 w 345281"/>
                  <a:gd name="connsiteY4-10" fmla="*/ 273843 h 273843"/>
                  <a:gd name="connsiteX5-11" fmla="*/ 11906 w 345281"/>
                  <a:gd name="connsiteY5-12" fmla="*/ 200025 h 273843"/>
                  <a:gd name="connsiteX6-13" fmla="*/ 38100 w 345281"/>
                  <a:gd name="connsiteY6-14" fmla="*/ 95250 h 273843"/>
                  <a:gd name="connsiteX7-15" fmla="*/ 0 w 345281"/>
                  <a:gd name="connsiteY7-16" fmla="*/ 0 h 273843"/>
                  <a:gd name="connsiteX0-17" fmla="*/ 0 w 345281"/>
                  <a:gd name="connsiteY0-18" fmla="*/ 0 h 273843"/>
                  <a:gd name="connsiteX1-19" fmla="*/ 345281 w 345281"/>
                  <a:gd name="connsiteY1-20" fmla="*/ 0 h 273843"/>
                  <a:gd name="connsiteX2-21" fmla="*/ 321468 w 345281"/>
                  <a:gd name="connsiteY2-22" fmla="*/ 107156 h 273843"/>
                  <a:gd name="connsiteX3-23" fmla="*/ 335756 w 345281"/>
                  <a:gd name="connsiteY3-24" fmla="*/ 204787 h 273843"/>
                  <a:gd name="connsiteX4-25" fmla="*/ 185737 w 345281"/>
                  <a:gd name="connsiteY4-26" fmla="*/ 273843 h 273843"/>
                  <a:gd name="connsiteX5-27" fmla="*/ 11906 w 345281"/>
                  <a:gd name="connsiteY5-28" fmla="*/ 200025 h 273843"/>
                  <a:gd name="connsiteX6-29" fmla="*/ 38100 w 345281"/>
                  <a:gd name="connsiteY6-30" fmla="*/ 95250 h 273843"/>
                  <a:gd name="connsiteX7-31" fmla="*/ 0 w 345281"/>
                  <a:gd name="connsiteY7-32" fmla="*/ 0 h 273843"/>
                  <a:gd name="connsiteX0-33" fmla="*/ 0 w 345281"/>
                  <a:gd name="connsiteY0-34" fmla="*/ 0 h 273843"/>
                  <a:gd name="connsiteX1-35" fmla="*/ 345281 w 345281"/>
                  <a:gd name="connsiteY1-36" fmla="*/ 0 h 273843"/>
                  <a:gd name="connsiteX2-37" fmla="*/ 321468 w 345281"/>
                  <a:gd name="connsiteY2-38" fmla="*/ 107156 h 273843"/>
                  <a:gd name="connsiteX3-39" fmla="*/ 335756 w 345281"/>
                  <a:gd name="connsiteY3-40" fmla="*/ 204787 h 273843"/>
                  <a:gd name="connsiteX4-41" fmla="*/ 185737 w 345281"/>
                  <a:gd name="connsiteY4-42" fmla="*/ 273843 h 273843"/>
                  <a:gd name="connsiteX5-43" fmla="*/ 11906 w 345281"/>
                  <a:gd name="connsiteY5-44" fmla="*/ 200025 h 273843"/>
                  <a:gd name="connsiteX6-45" fmla="*/ 38100 w 345281"/>
                  <a:gd name="connsiteY6-46" fmla="*/ 95250 h 273843"/>
                  <a:gd name="connsiteX7-47" fmla="*/ 0 w 345281"/>
                  <a:gd name="connsiteY7-48" fmla="*/ 0 h 273843"/>
                  <a:gd name="connsiteX0-49" fmla="*/ 0 w 345281"/>
                  <a:gd name="connsiteY0-50" fmla="*/ 0 h 273843"/>
                  <a:gd name="connsiteX1-51" fmla="*/ 345281 w 345281"/>
                  <a:gd name="connsiteY1-52" fmla="*/ 0 h 273843"/>
                  <a:gd name="connsiteX2-53" fmla="*/ 321468 w 345281"/>
                  <a:gd name="connsiteY2-54" fmla="*/ 107156 h 273843"/>
                  <a:gd name="connsiteX3-55" fmla="*/ 335756 w 345281"/>
                  <a:gd name="connsiteY3-56" fmla="*/ 204787 h 273843"/>
                  <a:gd name="connsiteX4-57" fmla="*/ 185737 w 345281"/>
                  <a:gd name="connsiteY4-58" fmla="*/ 273843 h 273843"/>
                  <a:gd name="connsiteX5-59" fmla="*/ 11906 w 345281"/>
                  <a:gd name="connsiteY5-60" fmla="*/ 200025 h 273843"/>
                  <a:gd name="connsiteX6-61" fmla="*/ 38100 w 345281"/>
                  <a:gd name="connsiteY6-62" fmla="*/ 95250 h 273843"/>
                  <a:gd name="connsiteX7-63" fmla="*/ 0 w 345281"/>
                  <a:gd name="connsiteY7-64" fmla="*/ 0 h 273843"/>
                  <a:gd name="connsiteX0-65" fmla="*/ 0 w 345281"/>
                  <a:gd name="connsiteY0-66" fmla="*/ 0 h 273843"/>
                  <a:gd name="connsiteX1-67" fmla="*/ 345281 w 345281"/>
                  <a:gd name="connsiteY1-68" fmla="*/ 0 h 273843"/>
                  <a:gd name="connsiteX2-69" fmla="*/ 321468 w 345281"/>
                  <a:gd name="connsiteY2-70" fmla="*/ 107156 h 273843"/>
                  <a:gd name="connsiteX3-71" fmla="*/ 335756 w 345281"/>
                  <a:gd name="connsiteY3-72" fmla="*/ 204787 h 273843"/>
                  <a:gd name="connsiteX4-73" fmla="*/ 185737 w 345281"/>
                  <a:gd name="connsiteY4-74" fmla="*/ 273843 h 273843"/>
                  <a:gd name="connsiteX5-75" fmla="*/ 11906 w 345281"/>
                  <a:gd name="connsiteY5-76" fmla="*/ 200025 h 273843"/>
                  <a:gd name="connsiteX6-77" fmla="*/ 38100 w 345281"/>
                  <a:gd name="connsiteY6-78" fmla="*/ 95250 h 273843"/>
                  <a:gd name="connsiteX7-79" fmla="*/ 0 w 345281"/>
                  <a:gd name="connsiteY7-80" fmla="*/ 0 h 273843"/>
                  <a:gd name="connsiteX0-81" fmla="*/ 0 w 345281"/>
                  <a:gd name="connsiteY0-82" fmla="*/ 0 h 252411"/>
                  <a:gd name="connsiteX1-83" fmla="*/ 345281 w 345281"/>
                  <a:gd name="connsiteY1-84" fmla="*/ 0 h 252411"/>
                  <a:gd name="connsiteX2-85" fmla="*/ 321468 w 345281"/>
                  <a:gd name="connsiteY2-86" fmla="*/ 107156 h 252411"/>
                  <a:gd name="connsiteX3-87" fmla="*/ 335756 w 345281"/>
                  <a:gd name="connsiteY3-88" fmla="*/ 204787 h 252411"/>
                  <a:gd name="connsiteX4-89" fmla="*/ 164306 w 345281"/>
                  <a:gd name="connsiteY4-90" fmla="*/ 252411 h 252411"/>
                  <a:gd name="connsiteX5-91" fmla="*/ 11906 w 345281"/>
                  <a:gd name="connsiteY5-92" fmla="*/ 200025 h 252411"/>
                  <a:gd name="connsiteX6-93" fmla="*/ 38100 w 345281"/>
                  <a:gd name="connsiteY6-94" fmla="*/ 95250 h 252411"/>
                  <a:gd name="connsiteX7-95" fmla="*/ 0 w 345281"/>
                  <a:gd name="connsiteY7-96" fmla="*/ 0 h 252411"/>
                  <a:gd name="connsiteX0-97" fmla="*/ 0 w 345281"/>
                  <a:gd name="connsiteY0-98" fmla="*/ 0 h 252595"/>
                  <a:gd name="connsiteX1-99" fmla="*/ 345281 w 345281"/>
                  <a:gd name="connsiteY1-100" fmla="*/ 0 h 252595"/>
                  <a:gd name="connsiteX2-101" fmla="*/ 321468 w 345281"/>
                  <a:gd name="connsiteY2-102" fmla="*/ 107156 h 252595"/>
                  <a:gd name="connsiteX3-103" fmla="*/ 335756 w 345281"/>
                  <a:gd name="connsiteY3-104" fmla="*/ 204787 h 252595"/>
                  <a:gd name="connsiteX4-105" fmla="*/ 164306 w 345281"/>
                  <a:gd name="connsiteY4-106" fmla="*/ 252411 h 252595"/>
                  <a:gd name="connsiteX5-107" fmla="*/ 11906 w 345281"/>
                  <a:gd name="connsiteY5-108" fmla="*/ 200025 h 252595"/>
                  <a:gd name="connsiteX6-109" fmla="*/ 38100 w 345281"/>
                  <a:gd name="connsiteY6-110" fmla="*/ 95250 h 252595"/>
                  <a:gd name="connsiteX7-111" fmla="*/ 0 w 345281"/>
                  <a:gd name="connsiteY7-112" fmla="*/ 0 h 252595"/>
                  <a:gd name="connsiteX0-113" fmla="*/ 0 w 345281"/>
                  <a:gd name="connsiteY0-114" fmla="*/ 0 h 271527"/>
                  <a:gd name="connsiteX1-115" fmla="*/ 345281 w 345281"/>
                  <a:gd name="connsiteY1-116" fmla="*/ 0 h 271527"/>
                  <a:gd name="connsiteX2-117" fmla="*/ 321468 w 345281"/>
                  <a:gd name="connsiteY2-118" fmla="*/ 107156 h 271527"/>
                  <a:gd name="connsiteX3-119" fmla="*/ 335756 w 345281"/>
                  <a:gd name="connsiteY3-120" fmla="*/ 204787 h 271527"/>
                  <a:gd name="connsiteX4-121" fmla="*/ 171449 w 345281"/>
                  <a:gd name="connsiteY4-122" fmla="*/ 271461 h 271527"/>
                  <a:gd name="connsiteX5-123" fmla="*/ 11906 w 345281"/>
                  <a:gd name="connsiteY5-124" fmla="*/ 200025 h 271527"/>
                  <a:gd name="connsiteX6-125" fmla="*/ 38100 w 345281"/>
                  <a:gd name="connsiteY6-126" fmla="*/ 95250 h 271527"/>
                  <a:gd name="connsiteX7-127" fmla="*/ 0 w 345281"/>
                  <a:gd name="connsiteY7-128" fmla="*/ 0 h 271527"/>
                  <a:gd name="connsiteX0-129" fmla="*/ 0 w 345281"/>
                  <a:gd name="connsiteY0-130" fmla="*/ 0 h 271461"/>
                  <a:gd name="connsiteX1-131" fmla="*/ 345281 w 345281"/>
                  <a:gd name="connsiteY1-132" fmla="*/ 0 h 271461"/>
                  <a:gd name="connsiteX2-133" fmla="*/ 321468 w 345281"/>
                  <a:gd name="connsiteY2-134" fmla="*/ 107156 h 271461"/>
                  <a:gd name="connsiteX3-135" fmla="*/ 335756 w 345281"/>
                  <a:gd name="connsiteY3-136" fmla="*/ 204787 h 271461"/>
                  <a:gd name="connsiteX4-137" fmla="*/ 171449 w 345281"/>
                  <a:gd name="connsiteY4-138" fmla="*/ 271461 h 271461"/>
                  <a:gd name="connsiteX5-139" fmla="*/ 11906 w 345281"/>
                  <a:gd name="connsiteY5-140" fmla="*/ 200025 h 271461"/>
                  <a:gd name="connsiteX6-141" fmla="*/ 38100 w 345281"/>
                  <a:gd name="connsiteY6-142" fmla="*/ 95250 h 271461"/>
                  <a:gd name="connsiteX7-143" fmla="*/ 0 w 345281"/>
                  <a:gd name="connsiteY7-144" fmla="*/ 0 h 271461"/>
                  <a:gd name="connsiteX0-145" fmla="*/ 0 w 345281"/>
                  <a:gd name="connsiteY0-146" fmla="*/ 0 h 271461"/>
                  <a:gd name="connsiteX1-147" fmla="*/ 345281 w 345281"/>
                  <a:gd name="connsiteY1-148" fmla="*/ 0 h 271461"/>
                  <a:gd name="connsiteX2-149" fmla="*/ 321468 w 345281"/>
                  <a:gd name="connsiteY2-150" fmla="*/ 107156 h 271461"/>
                  <a:gd name="connsiteX3-151" fmla="*/ 335756 w 345281"/>
                  <a:gd name="connsiteY3-152" fmla="*/ 204787 h 271461"/>
                  <a:gd name="connsiteX4-153" fmla="*/ 171449 w 345281"/>
                  <a:gd name="connsiteY4-154" fmla="*/ 271461 h 271461"/>
                  <a:gd name="connsiteX5-155" fmla="*/ 11906 w 345281"/>
                  <a:gd name="connsiteY5-156" fmla="*/ 200025 h 271461"/>
                  <a:gd name="connsiteX6-157" fmla="*/ 38100 w 345281"/>
                  <a:gd name="connsiteY6-158" fmla="*/ 95250 h 271461"/>
                  <a:gd name="connsiteX7-159" fmla="*/ 0 w 345281"/>
                  <a:gd name="connsiteY7-160" fmla="*/ 0 h 271461"/>
                  <a:gd name="connsiteX0-161" fmla="*/ 0 w 345281"/>
                  <a:gd name="connsiteY0-162" fmla="*/ 0 h 271461"/>
                  <a:gd name="connsiteX1-163" fmla="*/ 345281 w 345281"/>
                  <a:gd name="connsiteY1-164" fmla="*/ 0 h 271461"/>
                  <a:gd name="connsiteX2-165" fmla="*/ 321468 w 345281"/>
                  <a:gd name="connsiteY2-166" fmla="*/ 107156 h 271461"/>
                  <a:gd name="connsiteX3-167" fmla="*/ 335756 w 345281"/>
                  <a:gd name="connsiteY3-168" fmla="*/ 204787 h 271461"/>
                  <a:gd name="connsiteX4-169" fmla="*/ 171449 w 345281"/>
                  <a:gd name="connsiteY4-170" fmla="*/ 271461 h 271461"/>
                  <a:gd name="connsiteX5-171" fmla="*/ 11906 w 345281"/>
                  <a:gd name="connsiteY5-172" fmla="*/ 200025 h 271461"/>
                  <a:gd name="connsiteX6-173" fmla="*/ 38100 w 345281"/>
                  <a:gd name="connsiteY6-174" fmla="*/ 95250 h 271461"/>
                  <a:gd name="connsiteX7-175" fmla="*/ 0 w 345281"/>
                  <a:gd name="connsiteY7-176" fmla="*/ 0 h 271461"/>
                  <a:gd name="connsiteX0-177" fmla="*/ 0 w 345281"/>
                  <a:gd name="connsiteY0-178" fmla="*/ 0 h 271461"/>
                  <a:gd name="connsiteX1-179" fmla="*/ 345281 w 345281"/>
                  <a:gd name="connsiteY1-180" fmla="*/ 0 h 271461"/>
                  <a:gd name="connsiteX2-181" fmla="*/ 321468 w 345281"/>
                  <a:gd name="connsiteY2-182" fmla="*/ 107156 h 271461"/>
                  <a:gd name="connsiteX3-183" fmla="*/ 335756 w 345281"/>
                  <a:gd name="connsiteY3-184" fmla="*/ 204787 h 271461"/>
                  <a:gd name="connsiteX4-185" fmla="*/ 171449 w 345281"/>
                  <a:gd name="connsiteY4-186" fmla="*/ 271461 h 271461"/>
                  <a:gd name="connsiteX5-187" fmla="*/ 11906 w 345281"/>
                  <a:gd name="connsiteY5-188" fmla="*/ 200025 h 271461"/>
                  <a:gd name="connsiteX6-189" fmla="*/ 38100 w 345281"/>
                  <a:gd name="connsiteY6-190" fmla="*/ 95250 h 271461"/>
                  <a:gd name="connsiteX7-191" fmla="*/ 0 w 345281"/>
                  <a:gd name="connsiteY7-192" fmla="*/ 0 h 271461"/>
                  <a:gd name="connsiteX0-193" fmla="*/ 0 w 345281"/>
                  <a:gd name="connsiteY0-194" fmla="*/ 0 h 271461"/>
                  <a:gd name="connsiteX1-195" fmla="*/ 345281 w 345281"/>
                  <a:gd name="connsiteY1-196" fmla="*/ 0 h 271461"/>
                  <a:gd name="connsiteX2-197" fmla="*/ 321468 w 345281"/>
                  <a:gd name="connsiteY2-198" fmla="*/ 107156 h 271461"/>
                  <a:gd name="connsiteX3-199" fmla="*/ 335756 w 345281"/>
                  <a:gd name="connsiteY3-200" fmla="*/ 204787 h 271461"/>
                  <a:gd name="connsiteX4-201" fmla="*/ 171449 w 345281"/>
                  <a:gd name="connsiteY4-202" fmla="*/ 271461 h 271461"/>
                  <a:gd name="connsiteX5-203" fmla="*/ 11906 w 345281"/>
                  <a:gd name="connsiteY5-204" fmla="*/ 200025 h 271461"/>
                  <a:gd name="connsiteX6-205" fmla="*/ 38100 w 345281"/>
                  <a:gd name="connsiteY6-206" fmla="*/ 95250 h 271461"/>
                  <a:gd name="connsiteX7-207" fmla="*/ 0 w 345281"/>
                  <a:gd name="connsiteY7-208" fmla="*/ 0 h 271461"/>
                  <a:gd name="connsiteX0-209" fmla="*/ 0 w 345281"/>
                  <a:gd name="connsiteY0-210" fmla="*/ 0 h 271461"/>
                  <a:gd name="connsiteX1-211" fmla="*/ 345281 w 345281"/>
                  <a:gd name="connsiteY1-212" fmla="*/ 0 h 271461"/>
                  <a:gd name="connsiteX2-213" fmla="*/ 321468 w 345281"/>
                  <a:gd name="connsiteY2-214" fmla="*/ 107156 h 271461"/>
                  <a:gd name="connsiteX3-215" fmla="*/ 335756 w 345281"/>
                  <a:gd name="connsiteY3-216" fmla="*/ 204787 h 271461"/>
                  <a:gd name="connsiteX4-217" fmla="*/ 171449 w 345281"/>
                  <a:gd name="connsiteY4-218" fmla="*/ 271461 h 271461"/>
                  <a:gd name="connsiteX5-219" fmla="*/ 11906 w 345281"/>
                  <a:gd name="connsiteY5-220" fmla="*/ 200025 h 271461"/>
                  <a:gd name="connsiteX6-221" fmla="*/ 38100 w 345281"/>
                  <a:gd name="connsiteY6-222" fmla="*/ 95250 h 271461"/>
                  <a:gd name="connsiteX7-223" fmla="*/ 0 w 345281"/>
                  <a:gd name="connsiteY7-224" fmla="*/ 0 h 271461"/>
                  <a:gd name="connsiteX0-225" fmla="*/ 0 w 345281"/>
                  <a:gd name="connsiteY0-226" fmla="*/ 0 h 271461"/>
                  <a:gd name="connsiteX1-227" fmla="*/ 345281 w 345281"/>
                  <a:gd name="connsiteY1-228" fmla="*/ 0 h 271461"/>
                  <a:gd name="connsiteX2-229" fmla="*/ 321468 w 345281"/>
                  <a:gd name="connsiteY2-230" fmla="*/ 107156 h 271461"/>
                  <a:gd name="connsiteX3-231" fmla="*/ 335756 w 345281"/>
                  <a:gd name="connsiteY3-232" fmla="*/ 204787 h 271461"/>
                  <a:gd name="connsiteX4-233" fmla="*/ 171449 w 345281"/>
                  <a:gd name="connsiteY4-234" fmla="*/ 271461 h 271461"/>
                  <a:gd name="connsiteX5-235" fmla="*/ 11906 w 345281"/>
                  <a:gd name="connsiteY5-236" fmla="*/ 200025 h 271461"/>
                  <a:gd name="connsiteX6-237" fmla="*/ 38100 w 345281"/>
                  <a:gd name="connsiteY6-238" fmla="*/ 95250 h 271461"/>
                  <a:gd name="connsiteX7-239" fmla="*/ 0 w 345281"/>
                  <a:gd name="connsiteY7-240" fmla="*/ 0 h 271461"/>
                  <a:gd name="connsiteX0-241" fmla="*/ 0 w 346941"/>
                  <a:gd name="connsiteY0-242" fmla="*/ 0 h 271461"/>
                  <a:gd name="connsiteX1-243" fmla="*/ 345281 w 346941"/>
                  <a:gd name="connsiteY1-244" fmla="*/ 0 h 271461"/>
                  <a:gd name="connsiteX2-245" fmla="*/ 321468 w 346941"/>
                  <a:gd name="connsiteY2-246" fmla="*/ 107156 h 271461"/>
                  <a:gd name="connsiteX3-247" fmla="*/ 335756 w 346941"/>
                  <a:gd name="connsiteY3-248" fmla="*/ 204787 h 271461"/>
                  <a:gd name="connsiteX4-249" fmla="*/ 171449 w 346941"/>
                  <a:gd name="connsiteY4-250" fmla="*/ 271461 h 271461"/>
                  <a:gd name="connsiteX5-251" fmla="*/ 11906 w 346941"/>
                  <a:gd name="connsiteY5-252" fmla="*/ 200025 h 271461"/>
                  <a:gd name="connsiteX6-253" fmla="*/ 38100 w 346941"/>
                  <a:gd name="connsiteY6-254" fmla="*/ 95250 h 271461"/>
                  <a:gd name="connsiteX7-255" fmla="*/ 0 w 346941"/>
                  <a:gd name="connsiteY7-256" fmla="*/ 0 h 271461"/>
                  <a:gd name="connsiteX0-257" fmla="*/ 0 w 346491"/>
                  <a:gd name="connsiteY0-258" fmla="*/ 0 h 271461"/>
                  <a:gd name="connsiteX1-259" fmla="*/ 345281 w 346491"/>
                  <a:gd name="connsiteY1-260" fmla="*/ 0 h 271461"/>
                  <a:gd name="connsiteX2-261" fmla="*/ 314324 w 346491"/>
                  <a:gd name="connsiteY2-262" fmla="*/ 100012 h 271461"/>
                  <a:gd name="connsiteX3-263" fmla="*/ 335756 w 346491"/>
                  <a:gd name="connsiteY3-264" fmla="*/ 204787 h 271461"/>
                  <a:gd name="connsiteX4-265" fmla="*/ 171449 w 346491"/>
                  <a:gd name="connsiteY4-266" fmla="*/ 271461 h 271461"/>
                  <a:gd name="connsiteX5-267" fmla="*/ 11906 w 346491"/>
                  <a:gd name="connsiteY5-268" fmla="*/ 200025 h 271461"/>
                  <a:gd name="connsiteX6-269" fmla="*/ 38100 w 346491"/>
                  <a:gd name="connsiteY6-270" fmla="*/ 95250 h 271461"/>
                  <a:gd name="connsiteX7-271" fmla="*/ 0 w 346491"/>
                  <a:gd name="connsiteY7-272" fmla="*/ 0 h 27146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346491" h="271461">
                    <a:moveTo>
                      <a:pt x="0" y="0"/>
                    </a:moveTo>
                    <a:lnTo>
                      <a:pt x="345281" y="0"/>
                    </a:lnTo>
                    <a:cubicBezTo>
                      <a:pt x="351630" y="45244"/>
                      <a:pt x="331787" y="71436"/>
                      <a:pt x="314324" y="100012"/>
                    </a:cubicBezTo>
                    <a:cubicBezTo>
                      <a:pt x="330993" y="125412"/>
                      <a:pt x="352425" y="167481"/>
                      <a:pt x="335756" y="204787"/>
                    </a:cubicBezTo>
                    <a:cubicBezTo>
                      <a:pt x="283369" y="236537"/>
                      <a:pt x="223837" y="263523"/>
                      <a:pt x="171449" y="271461"/>
                    </a:cubicBezTo>
                    <a:cubicBezTo>
                      <a:pt x="111124" y="265906"/>
                      <a:pt x="69850" y="246062"/>
                      <a:pt x="11906" y="200025"/>
                    </a:cubicBezTo>
                    <a:cubicBezTo>
                      <a:pt x="3968" y="160338"/>
                      <a:pt x="5556" y="130175"/>
                      <a:pt x="38100" y="95250"/>
                    </a:cubicBezTo>
                    <a:cubicBezTo>
                      <a:pt x="20638" y="70644"/>
                      <a:pt x="3175" y="60325"/>
                      <a:pt x="0" y="0"/>
                    </a:cubicBezTo>
                    <a:close/>
                  </a:path>
                </a:pathLst>
              </a:cu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9" name="Rounded Rectangle 88"/>
              <p:cNvSpPr/>
              <p:nvPr/>
            </p:nvSpPr>
            <p:spPr>
              <a:xfrm>
                <a:off x="4698201" y="4767262"/>
                <a:ext cx="76200" cy="119061"/>
              </a:xfrm>
              <a:prstGeom prst="roundRect">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0" name="Rounded Rectangle 89"/>
              <p:cNvSpPr/>
              <p:nvPr/>
            </p:nvSpPr>
            <p:spPr>
              <a:xfrm rot="2620869">
                <a:off x="5017892" y="4912519"/>
                <a:ext cx="76200" cy="119061"/>
              </a:xfrm>
              <a:prstGeom prst="roundRect">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1" name="Rounded Rectangle 90"/>
              <p:cNvSpPr/>
              <p:nvPr/>
            </p:nvSpPr>
            <p:spPr>
              <a:xfrm rot="6417779">
                <a:off x="5094491" y="5261143"/>
                <a:ext cx="76200" cy="119061"/>
              </a:xfrm>
              <a:prstGeom prst="roundRect">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2" name="Rounded Rectangle 91"/>
              <p:cNvSpPr/>
              <p:nvPr/>
            </p:nvSpPr>
            <p:spPr>
              <a:xfrm rot="18979131" flipH="1">
                <a:off x="4378730" y="4919661"/>
                <a:ext cx="76200" cy="119061"/>
              </a:xfrm>
              <a:prstGeom prst="roundRect">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3" name="Rounded Rectangle 92"/>
              <p:cNvSpPr/>
              <p:nvPr/>
            </p:nvSpPr>
            <p:spPr>
              <a:xfrm rot="15182221" flipH="1">
                <a:off x="4311439" y="5261143"/>
                <a:ext cx="76200" cy="119061"/>
              </a:xfrm>
              <a:prstGeom prst="roundRect">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81" name="Oval 80"/>
            <p:cNvSpPr/>
            <p:nvPr/>
          </p:nvSpPr>
          <p:spPr>
            <a:xfrm>
              <a:off x="1278364" y="2181336"/>
              <a:ext cx="381000" cy="381000"/>
            </a:xfrm>
            <a:prstGeom prst="ellipse">
              <a:avLst/>
            </a:prstGeom>
            <a:solidFill>
              <a:schemeClr val="tx1">
                <a:lumMod val="50000"/>
                <a:lumOff val="5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vi-VN" sz="2400" b="1" dirty="0">
                  <a:solidFill>
                    <a:schemeClr val="bg1"/>
                  </a:solidFill>
                </a:rPr>
                <a:t>A</a:t>
              </a:r>
              <a:endParaRPr lang="en-US" sz="2400" b="1" dirty="0">
                <a:solidFill>
                  <a:schemeClr val="bg1"/>
                </a:solidFill>
              </a:endParaRPr>
            </a:p>
          </p:txBody>
        </p:sp>
        <p:sp>
          <p:nvSpPr>
            <p:cNvPr id="82" name="Oval 81"/>
            <p:cNvSpPr/>
            <p:nvPr/>
          </p:nvSpPr>
          <p:spPr>
            <a:xfrm>
              <a:off x="1278364" y="3454511"/>
              <a:ext cx="381000" cy="381000"/>
            </a:xfrm>
            <a:prstGeom prst="ellipse">
              <a:avLst/>
            </a:prstGeom>
            <a:solidFill>
              <a:schemeClr val="tx1">
                <a:lumMod val="50000"/>
                <a:lumOff val="5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vi-VN" sz="2400" b="1" dirty="0">
                  <a:solidFill>
                    <a:schemeClr val="bg1"/>
                  </a:solidFill>
                </a:rPr>
                <a:t>B</a:t>
              </a:r>
              <a:endParaRPr lang="en-US" sz="2400" b="1" dirty="0">
                <a:solidFill>
                  <a:schemeClr val="bg1"/>
                </a:solidFill>
              </a:endParaRPr>
            </a:p>
          </p:txBody>
        </p:sp>
        <p:sp>
          <p:nvSpPr>
            <p:cNvPr id="83" name="Oval 82"/>
            <p:cNvSpPr/>
            <p:nvPr/>
          </p:nvSpPr>
          <p:spPr>
            <a:xfrm>
              <a:off x="1278364" y="4775311"/>
              <a:ext cx="381000" cy="381000"/>
            </a:xfrm>
            <a:prstGeom prst="ellipse">
              <a:avLst/>
            </a:prstGeom>
            <a:solidFill>
              <a:schemeClr val="tx1">
                <a:lumMod val="50000"/>
                <a:lumOff val="5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vi-VN" sz="2400" b="1" dirty="0">
                  <a:solidFill>
                    <a:schemeClr val="bg1"/>
                  </a:solidFill>
                </a:rPr>
                <a:t>C</a:t>
              </a:r>
              <a:endParaRPr lang="en-US" sz="2400" b="1" dirty="0">
                <a:solidFill>
                  <a:schemeClr val="bg1"/>
                </a:solidFill>
              </a:endParaRPr>
            </a:p>
          </p:txBody>
        </p:sp>
        <p:sp>
          <p:nvSpPr>
            <p:cNvPr id="84" name="TextBox 83"/>
            <p:cNvSpPr txBox="1"/>
            <p:nvPr/>
          </p:nvSpPr>
          <p:spPr>
            <a:xfrm>
              <a:off x="1812627" y="2188581"/>
              <a:ext cx="1391086" cy="369332"/>
            </a:xfrm>
            <a:prstGeom prst="rect">
              <a:avLst/>
            </a:prstGeom>
            <a:noFill/>
          </p:spPr>
          <p:txBody>
            <a:bodyPr wrap="none" rtlCol="0">
              <a:spAutoFit/>
            </a:bodyPr>
            <a:lstStyle/>
            <a:p>
              <a:r>
                <a:rPr lang="en-US" smtClean="0">
                  <a:solidFill>
                    <a:schemeClr val="bg1"/>
                  </a:solidFill>
                </a:rPr>
                <a:t>WEB DESIGN</a:t>
              </a:r>
              <a:endParaRPr lang="en-GB">
                <a:solidFill>
                  <a:schemeClr val="bg1"/>
                </a:solidFill>
              </a:endParaRPr>
            </a:p>
          </p:txBody>
        </p:sp>
        <p:sp>
          <p:nvSpPr>
            <p:cNvPr id="85" name="TextBox 84"/>
            <p:cNvSpPr txBox="1"/>
            <p:nvPr/>
          </p:nvSpPr>
          <p:spPr>
            <a:xfrm>
              <a:off x="1762146" y="3460345"/>
              <a:ext cx="1391086" cy="369332"/>
            </a:xfrm>
            <a:prstGeom prst="rect">
              <a:avLst/>
            </a:prstGeom>
            <a:noFill/>
          </p:spPr>
          <p:txBody>
            <a:bodyPr wrap="none" rtlCol="0">
              <a:spAutoFit/>
            </a:bodyPr>
            <a:lstStyle/>
            <a:p>
              <a:r>
                <a:rPr lang="en-US" smtClean="0">
                  <a:solidFill>
                    <a:schemeClr val="bg1"/>
                  </a:solidFill>
                </a:rPr>
                <a:t>WEB DESIGN</a:t>
              </a:r>
              <a:endParaRPr lang="en-GB">
                <a:solidFill>
                  <a:schemeClr val="bg1"/>
                </a:solidFill>
              </a:endParaRPr>
            </a:p>
          </p:txBody>
        </p:sp>
        <p:sp>
          <p:nvSpPr>
            <p:cNvPr id="86" name="TextBox 85"/>
            <p:cNvSpPr txBox="1"/>
            <p:nvPr/>
          </p:nvSpPr>
          <p:spPr>
            <a:xfrm>
              <a:off x="1720395" y="4790610"/>
              <a:ext cx="1391086" cy="369332"/>
            </a:xfrm>
            <a:prstGeom prst="rect">
              <a:avLst/>
            </a:prstGeom>
            <a:noFill/>
          </p:spPr>
          <p:txBody>
            <a:bodyPr wrap="none" rtlCol="0">
              <a:spAutoFit/>
            </a:bodyPr>
            <a:lstStyle/>
            <a:p>
              <a:r>
                <a:rPr lang="en-US" smtClean="0">
                  <a:solidFill>
                    <a:schemeClr val="bg1"/>
                  </a:solidFill>
                </a:rPr>
                <a:t>WEB DESIGN</a:t>
              </a:r>
              <a:endParaRPr lang="en-GB">
                <a:solidFill>
                  <a:schemeClr val="bg1"/>
                </a:solidFill>
              </a:endParaRPr>
            </a:p>
          </p:txBody>
        </p:sp>
      </p:grpSp>
      <p:grpSp>
        <p:nvGrpSpPr>
          <p:cNvPr id="98" name="Group 97"/>
          <p:cNvGrpSpPr/>
          <p:nvPr/>
        </p:nvGrpSpPr>
        <p:grpSpPr>
          <a:xfrm>
            <a:off x="6571086" y="1960530"/>
            <a:ext cx="4238743" cy="839548"/>
            <a:chOff x="6934896" y="1815365"/>
            <a:chExt cx="4238743" cy="839548"/>
          </a:xfrm>
        </p:grpSpPr>
        <p:sp>
          <p:nvSpPr>
            <p:cNvPr id="99" name="TextBox 98"/>
            <p:cNvSpPr txBox="1"/>
            <p:nvPr/>
          </p:nvSpPr>
          <p:spPr>
            <a:xfrm>
              <a:off x="6934896" y="2131693"/>
              <a:ext cx="4238743" cy="523220"/>
            </a:xfrm>
            <a:prstGeom prst="rect">
              <a:avLst/>
            </a:prstGeom>
            <a:noFill/>
          </p:spPr>
          <p:txBody>
            <a:bodyPr wrap="square" rtlCol="0">
              <a:spAutoFit/>
            </a:bodyPr>
            <a:lstStyle/>
            <a:p>
              <a:r>
                <a:rPr lang="en-GB" sz="1400" smtClean="0">
                  <a:solidFill>
                    <a:schemeClr val="tx1">
                      <a:lumMod val="75000"/>
                      <a:lumOff val="25000"/>
                    </a:schemeClr>
                  </a:solidFill>
                </a:rPr>
                <a:t>Lorem ipsum dolor sit amet, consectetuer adipiscing elit, sed diam nonummy nibh</a:t>
              </a:r>
            </a:p>
          </p:txBody>
        </p:sp>
        <p:sp>
          <p:nvSpPr>
            <p:cNvPr id="100" name="TextBox 99"/>
            <p:cNvSpPr txBox="1"/>
            <p:nvPr/>
          </p:nvSpPr>
          <p:spPr>
            <a:xfrm>
              <a:off x="6934896" y="1815365"/>
              <a:ext cx="1551130" cy="400110"/>
            </a:xfrm>
            <a:prstGeom prst="rect">
              <a:avLst/>
            </a:prstGeom>
            <a:noFill/>
          </p:spPr>
          <p:txBody>
            <a:bodyPr wrap="none" rtlCol="0">
              <a:spAutoFit/>
            </a:bodyPr>
            <a:lstStyle/>
            <a:p>
              <a:r>
                <a:rPr lang="en-US" sz="2000" b="1" smtClean="0">
                  <a:solidFill>
                    <a:schemeClr val="tx1">
                      <a:lumMod val="75000"/>
                      <a:lumOff val="25000"/>
                    </a:schemeClr>
                  </a:solidFill>
                </a:rPr>
                <a:t>WEB DESIGN</a:t>
              </a:r>
            </a:p>
          </p:txBody>
        </p:sp>
      </p:grpSp>
      <p:grpSp>
        <p:nvGrpSpPr>
          <p:cNvPr id="101" name="Group 100"/>
          <p:cNvGrpSpPr/>
          <p:nvPr/>
        </p:nvGrpSpPr>
        <p:grpSpPr>
          <a:xfrm>
            <a:off x="6943065" y="3085629"/>
            <a:ext cx="4238743" cy="839548"/>
            <a:chOff x="7374561" y="3067804"/>
            <a:chExt cx="4238743" cy="839548"/>
          </a:xfrm>
        </p:grpSpPr>
        <p:sp>
          <p:nvSpPr>
            <p:cNvPr id="102" name="TextBox 101"/>
            <p:cNvSpPr txBox="1"/>
            <p:nvPr/>
          </p:nvSpPr>
          <p:spPr>
            <a:xfrm>
              <a:off x="7374561" y="3384132"/>
              <a:ext cx="4238743" cy="523220"/>
            </a:xfrm>
            <a:prstGeom prst="rect">
              <a:avLst/>
            </a:prstGeom>
            <a:noFill/>
          </p:spPr>
          <p:txBody>
            <a:bodyPr wrap="square" rtlCol="0">
              <a:spAutoFit/>
            </a:bodyPr>
            <a:lstStyle/>
            <a:p>
              <a:r>
                <a:rPr lang="en-GB" sz="1400" smtClean="0">
                  <a:solidFill>
                    <a:schemeClr val="tx1">
                      <a:lumMod val="75000"/>
                      <a:lumOff val="25000"/>
                    </a:schemeClr>
                  </a:solidFill>
                </a:rPr>
                <a:t>Lorem ipsum dolor sit amet, consectetuer adipiscing elit, sed diam nonummy nibh</a:t>
              </a:r>
            </a:p>
          </p:txBody>
        </p:sp>
        <p:sp>
          <p:nvSpPr>
            <p:cNvPr id="103" name="TextBox 102"/>
            <p:cNvSpPr txBox="1"/>
            <p:nvPr/>
          </p:nvSpPr>
          <p:spPr>
            <a:xfrm>
              <a:off x="7374561" y="3067804"/>
              <a:ext cx="1551130" cy="400110"/>
            </a:xfrm>
            <a:prstGeom prst="rect">
              <a:avLst/>
            </a:prstGeom>
            <a:noFill/>
          </p:spPr>
          <p:txBody>
            <a:bodyPr wrap="none" rtlCol="0">
              <a:spAutoFit/>
            </a:bodyPr>
            <a:lstStyle/>
            <a:p>
              <a:r>
                <a:rPr lang="en-US" sz="2000" b="1" smtClean="0">
                  <a:solidFill>
                    <a:schemeClr val="tx1">
                      <a:lumMod val="75000"/>
                      <a:lumOff val="25000"/>
                    </a:schemeClr>
                  </a:solidFill>
                </a:rPr>
                <a:t>WEB DESIGN</a:t>
              </a:r>
            </a:p>
          </p:txBody>
        </p:sp>
      </p:grpSp>
      <p:grpSp>
        <p:nvGrpSpPr>
          <p:cNvPr id="104" name="Group 103"/>
          <p:cNvGrpSpPr/>
          <p:nvPr/>
        </p:nvGrpSpPr>
        <p:grpSpPr>
          <a:xfrm>
            <a:off x="7358702" y="4330905"/>
            <a:ext cx="4238743" cy="839548"/>
            <a:chOff x="8028584" y="4417141"/>
            <a:chExt cx="4238743" cy="839548"/>
          </a:xfrm>
        </p:grpSpPr>
        <p:sp>
          <p:nvSpPr>
            <p:cNvPr id="105" name="TextBox 104"/>
            <p:cNvSpPr txBox="1"/>
            <p:nvPr/>
          </p:nvSpPr>
          <p:spPr>
            <a:xfrm>
              <a:off x="8028584" y="4733469"/>
              <a:ext cx="4238743" cy="523220"/>
            </a:xfrm>
            <a:prstGeom prst="rect">
              <a:avLst/>
            </a:prstGeom>
            <a:noFill/>
          </p:spPr>
          <p:txBody>
            <a:bodyPr wrap="square" rtlCol="0">
              <a:spAutoFit/>
            </a:bodyPr>
            <a:lstStyle/>
            <a:p>
              <a:r>
                <a:rPr lang="en-GB" sz="1400" smtClean="0">
                  <a:solidFill>
                    <a:schemeClr val="tx1">
                      <a:lumMod val="75000"/>
                      <a:lumOff val="25000"/>
                    </a:schemeClr>
                  </a:solidFill>
                </a:rPr>
                <a:t>Lorem ipsum dolor sit amet, consectetuer adipiscing elit, sed diam nonummy nibh</a:t>
              </a:r>
            </a:p>
          </p:txBody>
        </p:sp>
        <p:sp>
          <p:nvSpPr>
            <p:cNvPr id="106" name="TextBox 105"/>
            <p:cNvSpPr txBox="1"/>
            <p:nvPr/>
          </p:nvSpPr>
          <p:spPr>
            <a:xfrm>
              <a:off x="8028584" y="4417141"/>
              <a:ext cx="1551130" cy="400110"/>
            </a:xfrm>
            <a:prstGeom prst="rect">
              <a:avLst/>
            </a:prstGeom>
            <a:noFill/>
          </p:spPr>
          <p:txBody>
            <a:bodyPr wrap="none" rtlCol="0">
              <a:spAutoFit/>
            </a:bodyPr>
            <a:lstStyle/>
            <a:p>
              <a:r>
                <a:rPr lang="en-US" sz="2000" b="1" smtClean="0">
                  <a:solidFill>
                    <a:schemeClr val="tx1">
                      <a:lumMod val="75000"/>
                      <a:lumOff val="25000"/>
                    </a:schemeClr>
                  </a:solidFill>
                </a:rPr>
                <a:t>WEB DESIGN</a:t>
              </a:r>
            </a:p>
          </p:txBody>
        </p:sp>
      </p:grpSp>
    </p:spTree>
  </p:cSld>
  <p:clrMapOvr>
    <a:masterClrMapping/>
  </p:clrMapOvr>
  <p:transition advTm="4992">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ppt_x</p:attrName>
                                        </p:attrNameLst>
                                      </p:cBhvr>
                                      <p:tavLst>
                                        <p:tav tm="0">
                                          <p:val>
                                            <p:strVal val="#ppt_x-#ppt_w*1.125000"/>
                                          </p:val>
                                        </p:tav>
                                        <p:tav tm="100000">
                                          <p:val>
                                            <p:strVal val="#ppt_x"/>
                                          </p:val>
                                        </p:tav>
                                      </p:tavLst>
                                    </p:anim>
                                    <p:animEffect transition="in" filter="wipe(right)">
                                      <p:cBhvr>
                                        <p:cTn id="8" dur="500"/>
                                        <p:tgtEl>
                                          <p:spTgt spid="15"/>
                                        </p:tgtEl>
                                      </p:cBhvr>
                                    </p:animEffect>
                                  </p:childTnLst>
                                </p:cTn>
                              </p:par>
                            </p:childTnLst>
                          </p:cTn>
                        </p:par>
                        <p:par>
                          <p:cTn id="9" fill="hold">
                            <p:stCondLst>
                              <p:cond delay="500"/>
                            </p:stCondLst>
                            <p:childTnLst>
                              <p:par>
                                <p:cTn id="10" presetID="18" presetClass="entr" presetSubtype="6" fill="hold" nodeType="afterEffect">
                                  <p:stCondLst>
                                    <p:cond delay="0"/>
                                  </p:stCondLst>
                                  <p:childTnLst>
                                    <p:set>
                                      <p:cBhvr>
                                        <p:cTn id="11" dur="1" fill="hold">
                                          <p:stCondLst>
                                            <p:cond delay="0"/>
                                          </p:stCondLst>
                                        </p:cTn>
                                        <p:tgtEl>
                                          <p:spTgt spid="67"/>
                                        </p:tgtEl>
                                        <p:attrNameLst>
                                          <p:attrName>style.visibility</p:attrName>
                                        </p:attrNameLst>
                                      </p:cBhvr>
                                      <p:to>
                                        <p:strVal val="visible"/>
                                      </p:to>
                                    </p:set>
                                    <p:animEffect transition="in" filter="strips(downRight)">
                                      <p:cBhvr>
                                        <p:cTn id="12" dur="500"/>
                                        <p:tgtEl>
                                          <p:spTgt spid="67"/>
                                        </p:tgtEl>
                                      </p:cBhvr>
                                    </p:animEffect>
                                  </p:childTnLst>
                                </p:cTn>
                              </p:par>
                            </p:childTnLst>
                          </p:cTn>
                        </p:par>
                        <p:par>
                          <p:cTn id="13" fill="hold">
                            <p:stCondLst>
                              <p:cond delay="1000"/>
                            </p:stCondLst>
                            <p:childTnLst>
                              <p:par>
                                <p:cTn id="14" presetID="23" presetClass="entr" presetSubtype="16" fill="hold" nodeType="afterEffect">
                                  <p:stCondLst>
                                    <p:cond delay="0"/>
                                  </p:stCondLst>
                                  <p:childTnLst>
                                    <p:set>
                                      <p:cBhvr>
                                        <p:cTn id="15" dur="1" fill="hold">
                                          <p:stCondLst>
                                            <p:cond delay="0"/>
                                          </p:stCondLst>
                                        </p:cTn>
                                        <p:tgtEl>
                                          <p:spTgt spid="56"/>
                                        </p:tgtEl>
                                        <p:attrNameLst>
                                          <p:attrName>style.visibility</p:attrName>
                                        </p:attrNameLst>
                                      </p:cBhvr>
                                      <p:to>
                                        <p:strVal val="visible"/>
                                      </p:to>
                                    </p:set>
                                    <p:anim calcmode="lin" valueType="num">
                                      <p:cBhvr>
                                        <p:cTn id="16" dur="500" fill="hold"/>
                                        <p:tgtEl>
                                          <p:spTgt spid="56"/>
                                        </p:tgtEl>
                                        <p:attrNameLst>
                                          <p:attrName>ppt_w</p:attrName>
                                        </p:attrNameLst>
                                      </p:cBhvr>
                                      <p:tavLst>
                                        <p:tav tm="0">
                                          <p:val>
                                            <p:fltVal val="0"/>
                                          </p:val>
                                        </p:tav>
                                        <p:tav tm="100000">
                                          <p:val>
                                            <p:strVal val="#ppt_w"/>
                                          </p:val>
                                        </p:tav>
                                      </p:tavLst>
                                    </p:anim>
                                    <p:anim calcmode="lin" valueType="num">
                                      <p:cBhvr>
                                        <p:cTn id="17" dur="500" fill="hold"/>
                                        <p:tgtEl>
                                          <p:spTgt spid="56"/>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12" presetClass="entr" presetSubtype="8" fill="hold" nodeType="afterEffect">
                                  <p:stCondLst>
                                    <p:cond delay="0"/>
                                  </p:stCondLst>
                                  <p:childTnLst>
                                    <p:set>
                                      <p:cBhvr>
                                        <p:cTn id="20" dur="1" fill="hold">
                                          <p:stCondLst>
                                            <p:cond delay="0"/>
                                          </p:stCondLst>
                                        </p:cTn>
                                        <p:tgtEl>
                                          <p:spTgt spid="98"/>
                                        </p:tgtEl>
                                        <p:attrNameLst>
                                          <p:attrName>style.visibility</p:attrName>
                                        </p:attrNameLst>
                                      </p:cBhvr>
                                      <p:to>
                                        <p:strVal val="visible"/>
                                      </p:to>
                                    </p:set>
                                    <p:anim calcmode="lin" valueType="num">
                                      <p:cBhvr additive="base">
                                        <p:cTn id="21" dur="500"/>
                                        <p:tgtEl>
                                          <p:spTgt spid="98"/>
                                        </p:tgtEl>
                                        <p:attrNameLst>
                                          <p:attrName>ppt_x</p:attrName>
                                        </p:attrNameLst>
                                      </p:cBhvr>
                                      <p:tavLst>
                                        <p:tav tm="0">
                                          <p:val>
                                            <p:strVal val="#ppt_x-#ppt_w*1.125000"/>
                                          </p:val>
                                        </p:tav>
                                        <p:tav tm="100000">
                                          <p:val>
                                            <p:strVal val="#ppt_x"/>
                                          </p:val>
                                        </p:tav>
                                      </p:tavLst>
                                    </p:anim>
                                    <p:animEffect transition="in" filter="wipe(right)">
                                      <p:cBhvr>
                                        <p:cTn id="22" dur="500"/>
                                        <p:tgtEl>
                                          <p:spTgt spid="98"/>
                                        </p:tgtEl>
                                      </p:cBhvr>
                                    </p:animEffect>
                                  </p:childTnLst>
                                </p:cTn>
                              </p:par>
                            </p:childTnLst>
                          </p:cTn>
                        </p:par>
                        <p:par>
                          <p:cTn id="23" fill="hold">
                            <p:stCondLst>
                              <p:cond delay="2000"/>
                            </p:stCondLst>
                            <p:childTnLst>
                              <p:par>
                                <p:cTn id="24" presetID="23" presetClass="entr" presetSubtype="16" fill="hold" nodeType="afterEffect">
                                  <p:stCondLst>
                                    <p:cond delay="0"/>
                                  </p:stCondLst>
                                  <p:childTnLst>
                                    <p:set>
                                      <p:cBhvr>
                                        <p:cTn id="25" dur="1" fill="hold">
                                          <p:stCondLst>
                                            <p:cond delay="0"/>
                                          </p:stCondLst>
                                        </p:cTn>
                                        <p:tgtEl>
                                          <p:spTgt spid="61"/>
                                        </p:tgtEl>
                                        <p:attrNameLst>
                                          <p:attrName>style.visibility</p:attrName>
                                        </p:attrNameLst>
                                      </p:cBhvr>
                                      <p:to>
                                        <p:strVal val="visible"/>
                                      </p:to>
                                    </p:set>
                                    <p:anim calcmode="lin" valueType="num">
                                      <p:cBhvr>
                                        <p:cTn id="26" dur="500" fill="hold"/>
                                        <p:tgtEl>
                                          <p:spTgt spid="61"/>
                                        </p:tgtEl>
                                        <p:attrNameLst>
                                          <p:attrName>ppt_w</p:attrName>
                                        </p:attrNameLst>
                                      </p:cBhvr>
                                      <p:tavLst>
                                        <p:tav tm="0">
                                          <p:val>
                                            <p:fltVal val="0"/>
                                          </p:val>
                                        </p:tav>
                                        <p:tav tm="100000">
                                          <p:val>
                                            <p:strVal val="#ppt_w"/>
                                          </p:val>
                                        </p:tav>
                                      </p:tavLst>
                                    </p:anim>
                                    <p:anim calcmode="lin" valueType="num">
                                      <p:cBhvr>
                                        <p:cTn id="27" dur="500" fill="hold"/>
                                        <p:tgtEl>
                                          <p:spTgt spid="61"/>
                                        </p:tgtEl>
                                        <p:attrNameLst>
                                          <p:attrName>ppt_h</p:attrName>
                                        </p:attrNameLst>
                                      </p:cBhvr>
                                      <p:tavLst>
                                        <p:tav tm="0">
                                          <p:val>
                                            <p:fltVal val="0"/>
                                          </p:val>
                                        </p:tav>
                                        <p:tav tm="100000">
                                          <p:val>
                                            <p:strVal val="#ppt_h"/>
                                          </p:val>
                                        </p:tav>
                                      </p:tavLst>
                                    </p:anim>
                                  </p:childTnLst>
                                </p:cTn>
                              </p:par>
                            </p:childTnLst>
                          </p:cTn>
                        </p:par>
                        <p:par>
                          <p:cTn id="28" fill="hold">
                            <p:stCondLst>
                              <p:cond delay="2500"/>
                            </p:stCondLst>
                            <p:childTnLst>
                              <p:par>
                                <p:cTn id="29" presetID="12" presetClass="entr" presetSubtype="8" fill="hold" nodeType="afterEffect">
                                  <p:stCondLst>
                                    <p:cond delay="0"/>
                                  </p:stCondLst>
                                  <p:childTnLst>
                                    <p:set>
                                      <p:cBhvr>
                                        <p:cTn id="30" dur="1" fill="hold">
                                          <p:stCondLst>
                                            <p:cond delay="0"/>
                                          </p:stCondLst>
                                        </p:cTn>
                                        <p:tgtEl>
                                          <p:spTgt spid="101"/>
                                        </p:tgtEl>
                                        <p:attrNameLst>
                                          <p:attrName>style.visibility</p:attrName>
                                        </p:attrNameLst>
                                      </p:cBhvr>
                                      <p:to>
                                        <p:strVal val="visible"/>
                                      </p:to>
                                    </p:set>
                                    <p:anim calcmode="lin" valueType="num">
                                      <p:cBhvr additive="base">
                                        <p:cTn id="31" dur="500"/>
                                        <p:tgtEl>
                                          <p:spTgt spid="101"/>
                                        </p:tgtEl>
                                        <p:attrNameLst>
                                          <p:attrName>ppt_x</p:attrName>
                                        </p:attrNameLst>
                                      </p:cBhvr>
                                      <p:tavLst>
                                        <p:tav tm="0">
                                          <p:val>
                                            <p:strVal val="#ppt_x-#ppt_w*1.125000"/>
                                          </p:val>
                                        </p:tav>
                                        <p:tav tm="100000">
                                          <p:val>
                                            <p:strVal val="#ppt_x"/>
                                          </p:val>
                                        </p:tav>
                                      </p:tavLst>
                                    </p:anim>
                                    <p:animEffect transition="in" filter="wipe(right)">
                                      <p:cBhvr>
                                        <p:cTn id="32" dur="500"/>
                                        <p:tgtEl>
                                          <p:spTgt spid="101"/>
                                        </p:tgtEl>
                                      </p:cBhvr>
                                    </p:animEffect>
                                  </p:childTnLst>
                                </p:cTn>
                              </p:par>
                            </p:childTnLst>
                          </p:cTn>
                        </p:par>
                        <p:par>
                          <p:cTn id="33" fill="hold">
                            <p:stCondLst>
                              <p:cond delay="3000"/>
                            </p:stCondLst>
                            <p:childTnLst>
                              <p:par>
                                <p:cTn id="34" presetID="23" presetClass="entr" presetSubtype="16" fill="hold" nodeType="afterEffect">
                                  <p:stCondLst>
                                    <p:cond delay="0"/>
                                  </p:stCondLst>
                                  <p:childTnLst>
                                    <p:set>
                                      <p:cBhvr>
                                        <p:cTn id="35" dur="1" fill="hold">
                                          <p:stCondLst>
                                            <p:cond delay="0"/>
                                          </p:stCondLst>
                                        </p:cTn>
                                        <p:tgtEl>
                                          <p:spTgt spid="64"/>
                                        </p:tgtEl>
                                        <p:attrNameLst>
                                          <p:attrName>style.visibility</p:attrName>
                                        </p:attrNameLst>
                                      </p:cBhvr>
                                      <p:to>
                                        <p:strVal val="visible"/>
                                      </p:to>
                                    </p:set>
                                    <p:anim calcmode="lin" valueType="num">
                                      <p:cBhvr>
                                        <p:cTn id="36" dur="500" fill="hold"/>
                                        <p:tgtEl>
                                          <p:spTgt spid="64"/>
                                        </p:tgtEl>
                                        <p:attrNameLst>
                                          <p:attrName>ppt_w</p:attrName>
                                        </p:attrNameLst>
                                      </p:cBhvr>
                                      <p:tavLst>
                                        <p:tav tm="0">
                                          <p:val>
                                            <p:fltVal val="0"/>
                                          </p:val>
                                        </p:tav>
                                        <p:tav tm="100000">
                                          <p:val>
                                            <p:strVal val="#ppt_w"/>
                                          </p:val>
                                        </p:tav>
                                      </p:tavLst>
                                    </p:anim>
                                    <p:anim calcmode="lin" valueType="num">
                                      <p:cBhvr>
                                        <p:cTn id="37" dur="500" fill="hold"/>
                                        <p:tgtEl>
                                          <p:spTgt spid="64"/>
                                        </p:tgtEl>
                                        <p:attrNameLst>
                                          <p:attrName>ppt_h</p:attrName>
                                        </p:attrNameLst>
                                      </p:cBhvr>
                                      <p:tavLst>
                                        <p:tav tm="0">
                                          <p:val>
                                            <p:fltVal val="0"/>
                                          </p:val>
                                        </p:tav>
                                        <p:tav tm="100000">
                                          <p:val>
                                            <p:strVal val="#ppt_h"/>
                                          </p:val>
                                        </p:tav>
                                      </p:tavLst>
                                    </p:anim>
                                  </p:childTnLst>
                                </p:cTn>
                              </p:par>
                            </p:childTnLst>
                          </p:cTn>
                        </p:par>
                        <p:par>
                          <p:cTn id="38" fill="hold">
                            <p:stCondLst>
                              <p:cond delay="3500"/>
                            </p:stCondLst>
                            <p:childTnLst>
                              <p:par>
                                <p:cTn id="39" presetID="12" presetClass="entr" presetSubtype="8" fill="hold" nodeType="afterEffect">
                                  <p:stCondLst>
                                    <p:cond delay="0"/>
                                  </p:stCondLst>
                                  <p:childTnLst>
                                    <p:set>
                                      <p:cBhvr>
                                        <p:cTn id="40" dur="1" fill="hold">
                                          <p:stCondLst>
                                            <p:cond delay="0"/>
                                          </p:stCondLst>
                                        </p:cTn>
                                        <p:tgtEl>
                                          <p:spTgt spid="104"/>
                                        </p:tgtEl>
                                        <p:attrNameLst>
                                          <p:attrName>style.visibility</p:attrName>
                                        </p:attrNameLst>
                                      </p:cBhvr>
                                      <p:to>
                                        <p:strVal val="visible"/>
                                      </p:to>
                                    </p:set>
                                    <p:anim calcmode="lin" valueType="num">
                                      <p:cBhvr additive="base">
                                        <p:cTn id="41" dur="500"/>
                                        <p:tgtEl>
                                          <p:spTgt spid="104"/>
                                        </p:tgtEl>
                                        <p:attrNameLst>
                                          <p:attrName>ppt_x</p:attrName>
                                        </p:attrNameLst>
                                      </p:cBhvr>
                                      <p:tavLst>
                                        <p:tav tm="0">
                                          <p:val>
                                            <p:strVal val="#ppt_x-#ppt_w*1.125000"/>
                                          </p:val>
                                        </p:tav>
                                        <p:tav tm="100000">
                                          <p:val>
                                            <p:strVal val="#ppt_x"/>
                                          </p:val>
                                        </p:tav>
                                      </p:tavLst>
                                    </p:anim>
                                    <p:animEffect transition="in" filter="wipe(right)">
                                      <p:cBhvr>
                                        <p:cTn id="42" dur="5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3" cstate="print"/>
          <a:stretch>
            <a:fillRect/>
          </a:stretch>
        </a:blipFill>
        <a:effectLst/>
      </p:bgPr>
    </p:bg>
    <p:spTree>
      <p:nvGrpSpPr>
        <p:cNvPr id="1" name=""/>
        <p:cNvGrpSpPr/>
        <p:nvPr/>
      </p:nvGrpSpPr>
      <p:grpSpPr>
        <a:xfrm>
          <a:off x="0" y="0"/>
          <a:ext cx="0" cy="0"/>
          <a:chOff x="0" y="0"/>
          <a:chExt cx="0" cy="0"/>
        </a:xfrm>
      </p:grpSpPr>
      <p:sp>
        <p:nvSpPr>
          <p:cNvPr id="5" name="TextBox 4"/>
          <p:cNvSpPr txBox="1"/>
          <p:nvPr/>
        </p:nvSpPr>
        <p:spPr>
          <a:xfrm>
            <a:off x="3918585" y="2733040"/>
            <a:ext cx="3662045" cy="594360"/>
          </a:xfrm>
          <a:prstGeom prst="rect">
            <a:avLst/>
          </a:prstGeom>
          <a:noFill/>
        </p:spPr>
        <p:txBody>
          <a:bodyPr wrap="square" rtlCol="0">
            <a:spAutoFit/>
          </a:bodyPr>
          <a:lstStyle/>
          <a:p>
            <a:pPr algn="l"/>
            <a:r>
              <a:rPr sz="3300" b="1" smtClean="0">
                <a:solidFill>
                  <a:srgbClr val="517F40"/>
                </a:solidFill>
                <a:latin typeface="黑体" panose="02010600030101010101" charset="-122"/>
                <a:ea typeface="黑体" panose="02010600030101010101" charset="-122"/>
              </a:rPr>
              <a:t>单击此处添加标题</a:t>
            </a:r>
          </a:p>
        </p:txBody>
      </p:sp>
      <p:sp>
        <p:nvSpPr>
          <p:cNvPr id="9" name="Rectangle 8"/>
          <p:cNvSpPr/>
          <p:nvPr/>
        </p:nvSpPr>
        <p:spPr>
          <a:xfrm>
            <a:off x="3902710" y="3212465"/>
            <a:ext cx="5767705" cy="1069340"/>
          </a:xfrm>
          <a:prstGeom prst="rect">
            <a:avLst/>
          </a:prstGeom>
        </p:spPr>
        <p:txBody>
          <a:bodyPr wrap="square">
            <a:spAutoFit/>
          </a:bodyPr>
          <a:lstStyle/>
          <a:p>
            <a:pPr algn="l"/>
            <a:r>
              <a:rPr lang="zh-CN" altLang="en-GB" sz="1600" smtClean="0">
                <a:solidFill>
                  <a:srgbClr val="517F40"/>
                </a:solidFill>
                <a:sym typeface="+mn-ea"/>
              </a:rPr>
              <a:t>·</a:t>
            </a:r>
            <a:r>
              <a:rPr lang="en-GB" sz="1600" smtClean="0">
                <a:solidFill>
                  <a:srgbClr val="517F40"/>
                </a:solidFill>
                <a:sym typeface="+mn-ea"/>
              </a:rPr>
              <a:t>单击此处添加标题  </a:t>
            </a:r>
            <a:r>
              <a:rPr lang="zh-CN" altLang="en-GB" sz="1600" smtClean="0">
                <a:solidFill>
                  <a:srgbClr val="517F40"/>
                </a:solidFill>
                <a:sym typeface="+mn-ea"/>
              </a:rPr>
              <a:t>·</a:t>
            </a:r>
            <a:r>
              <a:rPr lang="en-GB" sz="1600" smtClean="0">
                <a:solidFill>
                  <a:srgbClr val="517F40"/>
                </a:solidFill>
                <a:sym typeface="+mn-ea"/>
              </a:rPr>
              <a:t>单击此处添加标题</a:t>
            </a:r>
          </a:p>
          <a:p>
            <a:pPr algn="l"/>
            <a:r>
              <a:rPr lang="zh-CN" altLang="en-GB" sz="1600" smtClean="0">
                <a:solidFill>
                  <a:srgbClr val="517F40"/>
                </a:solidFill>
                <a:sym typeface="+mn-ea"/>
              </a:rPr>
              <a:t>·</a:t>
            </a:r>
            <a:r>
              <a:rPr lang="en-GB" sz="1600" smtClean="0">
                <a:solidFill>
                  <a:srgbClr val="517F40"/>
                </a:solidFill>
                <a:sym typeface="+mn-ea"/>
              </a:rPr>
              <a:t>单击此处添加标题  </a:t>
            </a:r>
            <a:r>
              <a:rPr lang="zh-CN" altLang="en-GB" sz="1600" smtClean="0">
                <a:solidFill>
                  <a:srgbClr val="517F40"/>
                </a:solidFill>
                <a:sym typeface="+mn-ea"/>
              </a:rPr>
              <a:t>·</a:t>
            </a:r>
            <a:r>
              <a:rPr lang="en-GB" sz="1600" smtClean="0">
                <a:solidFill>
                  <a:srgbClr val="517F40"/>
                </a:solidFill>
                <a:sym typeface="+mn-ea"/>
              </a:rPr>
              <a:t>单击此处添加标题</a:t>
            </a:r>
            <a:endParaRPr lang="en-GB" sz="1600" smtClean="0">
              <a:solidFill>
                <a:srgbClr val="517F40"/>
              </a:solidFill>
            </a:endParaRPr>
          </a:p>
          <a:p>
            <a:pPr algn="l"/>
            <a:endParaRPr lang="en-GB" sz="1600" smtClean="0">
              <a:solidFill>
                <a:srgbClr val="517F40"/>
              </a:solidFill>
            </a:endParaRPr>
          </a:p>
          <a:p>
            <a:pPr algn="l"/>
            <a:endParaRPr lang="en-GB" sz="1600" smtClean="0">
              <a:solidFill>
                <a:srgbClr val="517F40"/>
              </a:solidFill>
            </a:endParaRPr>
          </a:p>
        </p:txBody>
      </p:sp>
    </p:spTree>
  </p:cSld>
  <p:clrMapOvr>
    <a:masterClrMapping/>
  </p:clrMapOvr>
  <p:transition advTm="3027">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180847" y="481776"/>
            <a:ext cx="3027680" cy="518160"/>
          </a:xfrm>
          <a:prstGeom prst="rect">
            <a:avLst/>
          </a:prstGeom>
          <a:noFill/>
        </p:spPr>
        <p:txBody>
          <a:bodyPr wrap="none" rtlCol="0">
            <a:spAutoFit/>
          </a:bodyPr>
          <a:lstStyle/>
          <a:p>
            <a:pPr algn="l"/>
            <a:r>
              <a:rPr lang="en-US" sz="2800" smtClean="0">
                <a:solidFill>
                  <a:schemeClr val="tx1">
                    <a:lumMod val="75000"/>
                    <a:lumOff val="25000"/>
                  </a:schemeClr>
                </a:solidFill>
                <a:latin typeface="黑体" panose="02010600030101010101" charset="-122"/>
                <a:ea typeface="黑体" panose="02010600030101010101" charset="-122"/>
              </a:rPr>
              <a:t>单击此处添加标题</a:t>
            </a:r>
          </a:p>
        </p:txBody>
      </p:sp>
      <p:pic>
        <p:nvPicPr>
          <p:cNvPr id="6"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035" y="1181220"/>
            <a:ext cx="6942275" cy="4269499"/>
          </a:xfrm>
          <a:prstGeom prst="rect">
            <a:avLst/>
          </a:prstGeom>
        </p:spPr>
      </p:pic>
      <p:grpSp>
        <p:nvGrpSpPr>
          <p:cNvPr id="11" name="Group 10"/>
          <p:cNvGrpSpPr/>
          <p:nvPr/>
        </p:nvGrpSpPr>
        <p:grpSpPr>
          <a:xfrm>
            <a:off x="6716211" y="2830585"/>
            <a:ext cx="831273" cy="831273"/>
            <a:chOff x="6253939" y="2516220"/>
            <a:chExt cx="831273" cy="831273"/>
          </a:xfrm>
        </p:grpSpPr>
        <p:sp>
          <p:nvSpPr>
            <p:cNvPr id="12" name="Oval 11"/>
            <p:cNvSpPr/>
            <p:nvPr/>
          </p:nvSpPr>
          <p:spPr>
            <a:xfrm>
              <a:off x="6253939" y="2516220"/>
              <a:ext cx="831273" cy="831273"/>
            </a:xfrm>
            <a:prstGeom prst="ellipse">
              <a:avLst/>
            </a:prstGeom>
            <a:gradFill>
              <a:gsLst>
                <a:gs pos="0">
                  <a:srgbClr val="92D050"/>
                </a:gs>
                <a:gs pos="99000">
                  <a:srgbClr val="517F40"/>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75000"/>
                    <a:lumOff val="25000"/>
                  </a:schemeClr>
                </a:solidFill>
              </a:endParaRPr>
            </a:p>
          </p:txBody>
        </p:sp>
        <p:sp>
          <p:nvSpPr>
            <p:cNvPr id="13" name="AutoShape 117"/>
            <p:cNvSpPr/>
            <p:nvPr/>
          </p:nvSpPr>
          <p:spPr bwMode="auto">
            <a:xfrm>
              <a:off x="6437403" y="2772142"/>
              <a:ext cx="464344" cy="348456"/>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bg1"/>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grpSp>
      <p:grpSp>
        <p:nvGrpSpPr>
          <p:cNvPr id="14" name="Group 13"/>
          <p:cNvGrpSpPr/>
          <p:nvPr/>
        </p:nvGrpSpPr>
        <p:grpSpPr>
          <a:xfrm>
            <a:off x="6716211" y="4005008"/>
            <a:ext cx="831273" cy="831273"/>
            <a:chOff x="5716910" y="3464598"/>
            <a:chExt cx="831273" cy="831273"/>
          </a:xfrm>
        </p:grpSpPr>
        <p:sp>
          <p:nvSpPr>
            <p:cNvPr id="2" name="Oval 14"/>
            <p:cNvSpPr/>
            <p:nvPr/>
          </p:nvSpPr>
          <p:spPr>
            <a:xfrm>
              <a:off x="5716910" y="3464598"/>
              <a:ext cx="831273" cy="831273"/>
            </a:xfrm>
            <a:prstGeom prst="ellipse">
              <a:avLst/>
            </a:prstGeom>
            <a:gradFill>
              <a:gsLst>
                <a:gs pos="0">
                  <a:srgbClr val="92D050"/>
                </a:gs>
                <a:gs pos="99000">
                  <a:srgbClr val="517F40"/>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75000"/>
                    <a:lumOff val="25000"/>
                  </a:schemeClr>
                </a:solidFill>
              </a:endParaRPr>
            </a:p>
          </p:txBody>
        </p:sp>
        <p:grpSp>
          <p:nvGrpSpPr>
            <p:cNvPr id="16" name="Group 15"/>
            <p:cNvGrpSpPr/>
            <p:nvPr/>
          </p:nvGrpSpPr>
          <p:grpSpPr>
            <a:xfrm>
              <a:off x="5900374" y="3655628"/>
              <a:ext cx="464344" cy="464344"/>
              <a:chOff x="4439444" y="2582069"/>
              <a:chExt cx="464344" cy="464344"/>
            </a:xfrm>
            <a:solidFill>
              <a:schemeClr val="bg1"/>
            </a:solidFill>
          </p:grpSpPr>
          <p:sp>
            <p:nvSpPr>
              <p:cNvPr id="17" name="AutoShape 123"/>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18" name="AutoShape 124"/>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19" name="AutoShape 125"/>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grpSp>
      </p:grpSp>
      <p:grpSp>
        <p:nvGrpSpPr>
          <p:cNvPr id="20" name="Group 19"/>
          <p:cNvGrpSpPr/>
          <p:nvPr/>
        </p:nvGrpSpPr>
        <p:grpSpPr>
          <a:xfrm>
            <a:off x="6716211" y="1658068"/>
            <a:ext cx="831273" cy="831273"/>
            <a:chOff x="6678551" y="1578185"/>
            <a:chExt cx="831273" cy="831273"/>
          </a:xfrm>
        </p:grpSpPr>
        <p:sp>
          <p:nvSpPr>
            <p:cNvPr id="21" name="Oval 20"/>
            <p:cNvSpPr/>
            <p:nvPr/>
          </p:nvSpPr>
          <p:spPr>
            <a:xfrm>
              <a:off x="6678551" y="1578185"/>
              <a:ext cx="831273" cy="831273"/>
            </a:xfrm>
            <a:prstGeom prst="ellipse">
              <a:avLst/>
            </a:prstGeom>
            <a:gradFill>
              <a:gsLst>
                <a:gs pos="0">
                  <a:srgbClr val="92D050"/>
                </a:gs>
                <a:gs pos="99000">
                  <a:srgbClr val="517F40"/>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75000"/>
                    <a:lumOff val="25000"/>
                  </a:schemeClr>
                </a:solidFill>
              </a:endParaRPr>
            </a:p>
          </p:txBody>
        </p:sp>
        <p:sp>
          <p:nvSpPr>
            <p:cNvPr id="22" name="AutoShape 139"/>
            <p:cNvSpPr/>
            <p:nvPr/>
          </p:nvSpPr>
          <p:spPr bwMode="auto">
            <a:xfrm>
              <a:off x="6862015" y="1768792"/>
              <a:ext cx="464344" cy="450057"/>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grpSp>
      <p:grpSp>
        <p:nvGrpSpPr>
          <p:cNvPr id="23" name="Group 22"/>
          <p:cNvGrpSpPr/>
          <p:nvPr/>
        </p:nvGrpSpPr>
        <p:grpSpPr>
          <a:xfrm>
            <a:off x="7665367" y="1667908"/>
            <a:ext cx="3875315" cy="811590"/>
            <a:chOff x="7693287" y="1521219"/>
            <a:chExt cx="3875315" cy="811590"/>
          </a:xfrm>
        </p:grpSpPr>
        <p:sp>
          <p:nvSpPr>
            <p:cNvPr id="24" name="TextBox 23"/>
            <p:cNvSpPr txBox="1"/>
            <p:nvPr/>
          </p:nvSpPr>
          <p:spPr>
            <a:xfrm>
              <a:off x="7693288" y="1521219"/>
              <a:ext cx="1385636" cy="400110"/>
            </a:xfrm>
            <a:prstGeom prst="rect">
              <a:avLst/>
            </a:prstGeom>
            <a:noFill/>
          </p:spPr>
          <p:txBody>
            <a:bodyPr wrap="none" rtlCol="0">
              <a:spAutoFit/>
            </a:bodyPr>
            <a:lstStyle/>
            <a:p>
              <a:r>
                <a:rPr lang="en-US" sz="2000" b="1" smtClean="0">
                  <a:solidFill>
                    <a:schemeClr val="tx1">
                      <a:lumMod val="75000"/>
                      <a:lumOff val="25000"/>
                    </a:schemeClr>
                  </a:solidFill>
                </a:rPr>
                <a:t>Infographic</a:t>
              </a:r>
            </a:p>
          </p:txBody>
        </p:sp>
        <p:sp>
          <p:nvSpPr>
            <p:cNvPr id="25" name="Rectangle 24"/>
            <p:cNvSpPr/>
            <p:nvPr/>
          </p:nvSpPr>
          <p:spPr>
            <a:xfrm>
              <a:off x="7693287" y="1809589"/>
              <a:ext cx="3875315" cy="523220"/>
            </a:xfrm>
            <a:prstGeom prst="rect">
              <a:avLst/>
            </a:prstGeom>
          </p:spPr>
          <p:txBody>
            <a:bodyPr wrap="square">
              <a:spAutoFit/>
            </a:bodyPr>
            <a:lstStyle/>
            <a:p>
              <a:r>
                <a:rPr lang="en-GB" sz="1400">
                  <a:solidFill>
                    <a:schemeClr val="tx1">
                      <a:lumMod val="75000"/>
                      <a:lumOff val="25000"/>
                    </a:schemeClr>
                  </a:solidFill>
                </a:rPr>
                <a:t>Lorem ipsum dolor sit amet, consectetur </a:t>
              </a:r>
              <a:r>
                <a:rPr lang="en-GB" sz="1400" smtClean="0">
                  <a:solidFill>
                    <a:schemeClr val="tx1">
                      <a:lumMod val="75000"/>
                      <a:lumOff val="25000"/>
                    </a:schemeClr>
                  </a:solidFill>
                </a:rPr>
                <a:t>adipiscing, </a:t>
              </a:r>
              <a:r>
                <a:rPr lang="en-GB" sz="1400">
                  <a:solidFill>
                    <a:schemeClr val="tx1">
                      <a:lumMod val="75000"/>
                      <a:lumOff val="25000"/>
                    </a:schemeClr>
                  </a:solidFill>
                </a:rPr>
                <a:t>sed </a:t>
              </a:r>
              <a:r>
                <a:rPr lang="en-GB" sz="1400" smtClean="0">
                  <a:solidFill>
                    <a:schemeClr val="tx1">
                      <a:lumMod val="75000"/>
                      <a:lumOff val="25000"/>
                    </a:schemeClr>
                  </a:solidFill>
                </a:rPr>
                <a:t>do</a:t>
              </a:r>
            </a:p>
          </p:txBody>
        </p:sp>
      </p:grpSp>
      <p:grpSp>
        <p:nvGrpSpPr>
          <p:cNvPr id="26" name="Group 25"/>
          <p:cNvGrpSpPr/>
          <p:nvPr/>
        </p:nvGrpSpPr>
        <p:grpSpPr>
          <a:xfrm>
            <a:off x="7665367" y="2840426"/>
            <a:ext cx="3875315" cy="811590"/>
            <a:chOff x="7693287" y="1521219"/>
            <a:chExt cx="3875315" cy="811590"/>
          </a:xfrm>
        </p:grpSpPr>
        <p:sp>
          <p:nvSpPr>
            <p:cNvPr id="27" name="TextBox 26"/>
            <p:cNvSpPr txBox="1"/>
            <p:nvPr/>
          </p:nvSpPr>
          <p:spPr>
            <a:xfrm>
              <a:off x="7693288" y="1521219"/>
              <a:ext cx="1780424" cy="400110"/>
            </a:xfrm>
            <a:prstGeom prst="rect">
              <a:avLst/>
            </a:prstGeom>
            <a:noFill/>
          </p:spPr>
          <p:txBody>
            <a:bodyPr wrap="none" rtlCol="0">
              <a:spAutoFit/>
            </a:bodyPr>
            <a:lstStyle/>
            <a:p>
              <a:r>
                <a:rPr lang="en-US" sz="2000" b="1" smtClean="0">
                  <a:solidFill>
                    <a:schemeClr val="tx1">
                      <a:lumMod val="75000"/>
                      <a:lumOff val="25000"/>
                    </a:schemeClr>
                  </a:solidFill>
                </a:rPr>
                <a:t>Graphic Design</a:t>
              </a:r>
            </a:p>
          </p:txBody>
        </p:sp>
        <p:sp>
          <p:nvSpPr>
            <p:cNvPr id="28" name="Rectangle 27"/>
            <p:cNvSpPr/>
            <p:nvPr/>
          </p:nvSpPr>
          <p:spPr>
            <a:xfrm>
              <a:off x="7693287" y="1809589"/>
              <a:ext cx="3875315" cy="523220"/>
            </a:xfrm>
            <a:prstGeom prst="rect">
              <a:avLst/>
            </a:prstGeom>
          </p:spPr>
          <p:txBody>
            <a:bodyPr wrap="square">
              <a:spAutoFit/>
            </a:bodyPr>
            <a:lstStyle/>
            <a:p>
              <a:r>
                <a:rPr lang="en-GB" sz="1400">
                  <a:solidFill>
                    <a:schemeClr val="tx1">
                      <a:lumMod val="75000"/>
                      <a:lumOff val="25000"/>
                    </a:schemeClr>
                  </a:solidFill>
                </a:rPr>
                <a:t>Lorem ipsum dolor sit amet, consectetur </a:t>
              </a:r>
              <a:r>
                <a:rPr lang="en-GB" sz="1400" smtClean="0">
                  <a:solidFill>
                    <a:schemeClr val="tx1">
                      <a:lumMod val="75000"/>
                      <a:lumOff val="25000"/>
                    </a:schemeClr>
                  </a:solidFill>
                </a:rPr>
                <a:t>adipiscing, </a:t>
              </a:r>
              <a:r>
                <a:rPr lang="en-GB" sz="1400">
                  <a:solidFill>
                    <a:schemeClr val="tx1">
                      <a:lumMod val="75000"/>
                      <a:lumOff val="25000"/>
                    </a:schemeClr>
                  </a:solidFill>
                </a:rPr>
                <a:t>sed </a:t>
              </a:r>
              <a:r>
                <a:rPr lang="en-GB" sz="1400" smtClean="0">
                  <a:solidFill>
                    <a:schemeClr val="tx1">
                      <a:lumMod val="75000"/>
                      <a:lumOff val="25000"/>
                    </a:schemeClr>
                  </a:solidFill>
                </a:rPr>
                <a:t>do</a:t>
              </a:r>
            </a:p>
          </p:txBody>
        </p:sp>
      </p:grpSp>
      <p:grpSp>
        <p:nvGrpSpPr>
          <p:cNvPr id="29" name="Group 28"/>
          <p:cNvGrpSpPr/>
          <p:nvPr/>
        </p:nvGrpSpPr>
        <p:grpSpPr>
          <a:xfrm>
            <a:off x="7665366" y="4014849"/>
            <a:ext cx="3875315" cy="811590"/>
            <a:chOff x="7693287" y="1521219"/>
            <a:chExt cx="3875315" cy="811590"/>
          </a:xfrm>
        </p:grpSpPr>
        <p:sp>
          <p:nvSpPr>
            <p:cNvPr id="30" name="TextBox 29"/>
            <p:cNvSpPr txBox="1"/>
            <p:nvPr/>
          </p:nvSpPr>
          <p:spPr>
            <a:xfrm>
              <a:off x="7693288" y="1521219"/>
              <a:ext cx="1624547" cy="400110"/>
            </a:xfrm>
            <a:prstGeom prst="rect">
              <a:avLst/>
            </a:prstGeom>
            <a:noFill/>
          </p:spPr>
          <p:txBody>
            <a:bodyPr wrap="none" rtlCol="0">
              <a:spAutoFit/>
            </a:bodyPr>
            <a:lstStyle/>
            <a:p>
              <a:r>
                <a:rPr lang="en-US" sz="2000" b="1" smtClean="0">
                  <a:solidFill>
                    <a:schemeClr val="tx1">
                      <a:lumMod val="75000"/>
                      <a:lumOff val="25000"/>
                    </a:schemeClr>
                  </a:solidFill>
                </a:rPr>
                <a:t>Development</a:t>
              </a:r>
            </a:p>
          </p:txBody>
        </p:sp>
        <p:sp>
          <p:nvSpPr>
            <p:cNvPr id="31" name="Rectangle 30"/>
            <p:cNvSpPr/>
            <p:nvPr/>
          </p:nvSpPr>
          <p:spPr>
            <a:xfrm>
              <a:off x="7693287" y="1809589"/>
              <a:ext cx="3875315" cy="523220"/>
            </a:xfrm>
            <a:prstGeom prst="rect">
              <a:avLst/>
            </a:prstGeom>
          </p:spPr>
          <p:txBody>
            <a:bodyPr wrap="square">
              <a:spAutoFit/>
            </a:bodyPr>
            <a:lstStyle/>
            <a:p>
              <a:r>
                <a:rPr lang="en-GB" sz="1400">
                  <a:solidFill>
                    <a:schemeClr val="tx1">
                      <a:lumMod val="75000"/>
                      <a:lumOff val="25000"/>
                    </a:schemeClr>
                  </a:solidFill>
                </a:rPr>
                <a:t>Lorem ipsum dolor sit amet, consectetur </a:t>
              </a:r>
              <a:r>
                <a:rPr lang="en-GB" sz="1400" smtClean="0">
                  <a:solidFill>
                    <a:schemeClr val="tx1">
                      <a:lumMod val="75000"/>
                      <a:lumOff val="25000"/>
                    </a:schemeClr>
                  </a:solidFill>
                </a:rPr>
                <a:t>adipiscing, </a:t>
              </a:r>
              <a:r>
                <a:rPr lang="en-GB" sz="1400">
                  <a:solidFill>
                    <a:schemeClr val="tx1">
                      <a:lumMod val="75000"/>
                      <a:lumOff val="25000"/>
                    </a:schemeClr>
                  </a:solidFill>
                </a:rPr>
                <a:t>sed </a:t>
              </a:r>
              <a:r>
                <a:rPr lang="en-GB" sz="1400" smtClean="0">
                  <a:solidFill>
                    <a:schemeClr val="tx1">
                      <a:lumMod val="75000"/>
                      <a:lumOff val="25000"/>
                    </a:schemeClr>
                  </a:solidFill>
                </a:rPr>
                <a:t>do</a:t>
              </a:r>
            </a:p>
          </p:txBody>
        </p:sp>
      </p:grpSp>
      <p:sp>
        <p:nvSpPr>
          <p:cNvPr id="32" name="Rectangle 31"/>
          <p:cNvSpPr/>
          <p:nvPr/>
        </p:nvSpPr>
        <p:spPr>
          <a:xfrm>
            <a:off x="1256288" y="5337309"/>
            <a:ext cx="8972033" cy="738664"/>
          </a:xfrm>
          <a:prstGeom prst="rect">
            <a:avLst/>
          </a:prstGeom>
        </p:spPr>
        <p:txBody>
          <a:bodyPr wrap="square">
            <a:spAutoFit/>
          </a:bodyPr>
          <a:lstStyle/>
          <a:p>
            <a:pPr algn="ctr"/>
            <a:r>
              <a:rPr lang="en-GB" sz="1400">
                <a:solidFill>
                  <a:schemeClr val="tx1">
                    <a:lumMod val="75000"/>
                    <a:lumOff val="25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p:txBody>
      </p:sp>
      <p:sp>
        <p:nvSpPr>
          <p:cNvPr id="226" name="矩形 225"/>
          <p:cNvSpPr/>
          <p:nvPr/>
        </p:nvSpPr>
        <p:spPr>
          <a:xfrm>
            <a:off x="1358265" y="1728470"/>
            <a:ext cx="4396105" cy="2931160"/>
          </a:xfrm>
          <a:prstGeom prst="rect">
            <a:avLst/>
          </a:prstGeom>
          <a:blipFill rotWithShape="1">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advTm="4602">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ppt_x</p:attrName>
                                        </p:attrNameLst>
                                      </p:cBhvr>
                                      <p:tavLst>
                                        <p:tav tm="0">
                                          <p:val>
                                            <p:strVal val="#ppt_x-#ppt_w*1.125000"/>
                                          </p:val>
                                        </p:tav>
                                        <p:tav tm="100000">
                                          <p:val>
                                            <p:strVal val="#ppt_x"/>
                                          </p:val>
                                        </p:tav>
                                      </p:tavLst>
                                    </p:anim>
                                    <p:animEffect transition="in" filter="wipe(right)">
                                      <p:cBhvr>
                                        <p:cTn id="8" dur="500"/>
                                        <p:tgtEl>
                                          <p:spTgt spid="15"/>
                                        </p:tgtEl>
                                      </p:cBhvr>
                                    </p:animEffect>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fltVal val="0"/>
                                          </p:val>
                                        </p:tav>
                                        <p:tav tm="100000">
                                          <p:val>
                                            <p:strVal val="#ppt_w"/>
                                          </p:val>
                                        </p:tav>
                                      </p:tavLst>
                                    </p:anim>
                                    <p:anim calcmode="lin" valueType="num">
                                      <p:cBhvr>
                                        <p:cTn id="13" dur="500" fill="hold"/>
                                        <p:tgtEl>
                                          <p:spTgt spid="20"/>
                                        </p:tgtEl>
                                        <p:attrNameLst>
                                          <p:attrName>ppt_h</p:attrName>
                                        </p:attrNameLst>
                                      </p:cBhvr>
                                      <p:tavLst>
                                        <p:tav tm="0">
                                          <p:val>
                                            <p:fltVal val="0"/>
                                          </p:val>
                                        </p:tav>
                                        <p:tav tm="100000">
                                          <p:val>
                                            <p:strVal val="#ppt_h"/>
                                          </p:val>
                                        </p:tav>
                                      </p:tavLst>
                                    </p:anim>
                                    <p:animEffect transition="in" filter="fade">
                                      <p:cBhvr>
                                        <p:cTn id="14" dur="500"/>
                                        <p:tgtEl>
                                          <p:spTgt spid="20"/>
                                        </p:tgtEl>
                                      </p:cBhvr>
                                    </p:animEffect>
                                  </p:childTnLst>
                                </p:cTn>
                              </p:par>
                            </p:childTnLst>
                          </p:cTn>
                        </p:par>
                        <p:par>
                          <p:cTn id="15" fill="hold">
                            <p:stCondLst>
                              <p:cond delay="1000"/>
                            </p:stCondLst>
                            <p:childTnLst>
                              <p:par>
                                <p:cTn id="16" presetID="12" presetClass="entr" presetSubtype="8"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additive="base">
                                        <p:cTn id="18" dur="500"/>
                                        <p:tgtEl>
                                          <p:spTgt spid="23"/>
                                        </p:tgtEl>
                                        <p:attrNameLst>
                                          <p:attrName>ppt_x</p:attrName>
                                        </p:attrNameLst>
                                      </p:cBhvr>
                                      <p:tavLst>
                                        <p:tav tm="0">
                                          <p:val>
                                            <p:strVal val="#ppt_x-#ppt_w*1.125000"/>
                                          </p:val>
                                        </p:tav>
                                        <p:tav tm="100000">
                                          <p:val>
                                            <p:strVal val="#ppt_x"/>
                                          </p:val>
                                        </p:tav>
                                      </p:tavLst>
                                    </p:anim>
                                    <p:animEffect transition="in" filter="wipe(right)">
                                      <p:cBhvr>
                                        <p:cTn id="19" dur="500"/>
                                        <p:tgtEl>
                                          <p:spTgt spid="23"/>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Effect transition="in" filter="fade">
                                      <p:cBhvr>
                                        <p:cTn id="25" dur="500"/>
                                        <p:tgtEl>
                                          <p:spTgt spid="11"/>
                                        </p:tgtEl>
                                      </p:cBhvr>
                                    </p:animEffect>
                                  </p:childTnLst>
                                </p:cTn>
                              </p:par>
                            </p:childTnLst>
                          </p:cTn>
                        </p:par>
                        <p:par>
                          <p:cTn id="26" fill="hold">
                            <p:stCondLst>
                              <p:cond delay="2000"/>
                            </p:stCondLst>
                            <p:childTnLst>
                              <p:par>
                                <p:cTn id="27" presetID="12" presetClass="entr" presetSubtype="8" fill="hold" nodeType="after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additive="base">
                                        <p:cTn id="29" dur="500"/>
                                        <p:tgtEl>
                                          <p:spTgt spid="26"/>
                                        </p:tgtEl>
                                        <p:attrNameLst>
                                          <p:attrName>ppt_x</p:attrName>
                                        </p:attrNameLst>
                                      </p:cBhvr>
                                      <p:tavLst>
                                        <p:tav tm="0">
                                          <p:val>
                                            <p:strVal val="#ppt_x-#ppt_w*1.125000"/>
                                          </p:val>
                                        </p:tav>
                                        <p:tav tm="100000">
                                          <p:val>
                                            <p:strVal val="#ppt_x"/>
                                          </p:val>
                                        </p:tav>
                                      </p:tavLst>
                                    </p:anim>
                                    <p:animEffect transition="in" filter="wipe(right)">
                                      <p:cBhvr>
                                        <p:cTn id="30" dur="500"/>
                                        <p:tgtEl>
                                          <p:spTgt spid="26"/>
                                        </p:tgtEl>
                                      </p:cBhvr>
                                    </p:animEffect>
                                  </p:childTnLst>
                                </p:cTn>
                              </p:par>
                            </p:childTnLst>
                          </p:cTn>
                        </p:par>
                        <p:par>
                          <p:cTn id="31" fill="hold">
                            <p:stCondLst>
                              <p:cond delay="2500"/>
                            </p:stCondLst>
                            <p:childTnLst>
                              <p:par>
                                <p:cTn id="32" presetID="53" presetClass="entr" presetSubtype="16" fill="hold" nodeType="after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Effect transition="in" filter="fade">
                                      <p:cBhvr>
                                        <p:cTn id="36" dur="500"/>
                                        <p:tgtEl>
                                          <p:spTgt spid="14"/>
                                        </p:tgtEl>
                                      </p:cBhvr>
                                    </p:animEffect>
                                  </p:childTnLst>
                                </p:cTn>
                              </p:par>
                            </p:childTnLst>
                          </p:cTn>
                        </p:par>
                        <p:par>
                          <p:cTn id="37" fill="hold">
                            <p:stCondLst>
                              <p:cond delay="3000"/>
                            </p:stCondLst>
                            <p:childTnLst>
                              <p:par>
                                <p:cTn id="38" presetID="12" presetClass="entr" presetSubtype="8" fill="hold" nodeType="after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500"/>
                                        <p:tgtEl>
                                          <p:spTgt spid="29"/>
                                        </p:tgtEl>
                                        <p:attrNameLst>
                                          <p:attrName>ppt_x</p:attrName>
                                        </p:attrNameLst>
                                      </p:cBhvr>
                                      <p:tavLst>
                                        <p:tav tm="0">
                                          <p:val>
                                            <p:strVal val="#ppt_x-#ppt_w*1.125000"/>
                                          </p:val>
                                        </p:tav>
                                        <p:tav tm="100000">
                                          <p:val>
                                            <p:strVal val="#ppt_x"/>
                                          </p:val>
                                        </p:tav>
                                      </p:tavLst>
                                    </p:anim>
                                    <p:animEffect transition="in" filter="wipe(right)">
                                      <p:cBhvr>
                                        <p:cTn id="41" dur="500"/>
                                        <p:tgtEl>
                                          <p:spTgt spid="29"/>
                                        </p:tgtEl>
                                      </p:cBhvr>
                                    </p:animEffect>
                                  </p:childTnLst>
                                </p:cTn>
                              </p:par>
                            </p:childTnLst>
                          </p:cTn>
                        </p:par>
                        <p:par>
                          <p:cTn id="42" fill="hold">
                            <p:stCondLst>
                              <p:cond delay="3500"/>
                            </p:stCondLst>
                            <p:childTnLst>
                              <p:par>
                                <p:cTn id="43" presetID="16" presetClass="entr" presetSubtype="21"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barn(inVertical)">
                                      <p:cBhvr>
                                        <p:cTn id="4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32"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2|1.2|2"/>
</p:tagLst>
</file>

<file path=ppt/tags/tag2.xml><?xml version="1.0" encoding="utf-8"?>
<p:tagLst xmlns:a="http://schemas.openxmlformats.org/drawingml/2006/main" xmlns:r="http://schemas.openxmlformats.org/officeDocument/2006/relationships" xmlns:p="http://schemas.openxmlformats.org/presentationml/2006/main">
  <p:tag name="TIMING" val="|1.2|2|1.2"/>
</p:tagLst>
</file>

<file path=ppt/tags/tag3.xml><?xml version="1.0" encoding="utf-8"?>
<p:tagLst xmlns:a="http://schemas.openxmlformats.org/drawingml/2006/main" xmlns:r="http://schemas.openxmlformats.org/officeDocument/2006/relationships" xmlns:p="http://schemas.openxmlformats.org/presentationml/2006/main">
  <p:tag name="TIMING" val="|1.9|1.3"/>
</p:tagLst>
</file>

<file path=ppt/tags/tag4.xml><?xml version="1.0" encoding="utf-8"?>
<p:tagLst xmlns:a="http://schemas.openxmlformats.org/drawingml/2006/main" xmlns:r="http://schemas.openxmlformats.org/officeDocument/2006/relationships" xmlns:p="http://schemas.openxmlformats.org/presentationml/2006/main">
  <p:tag name="TIMING" val="|1.7"/>
</p:tagLst>
</file>

<file path=ppt/tags/tag5.xml><?xml version="1.0" encoding="utf-8"?>
<p:tagLst xmlns:a="http://schemas.openxmlformats.org/drawingml/2006/main" xmlns:r="http://schemas.openxmlformats.org/officeDocument/2006/relationships" xmlns:p="http://schemas.openxmlformats.org/presentationml/2006/main">
  <p:tag name="TIMING" val="|1.5"/>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TotalTime>
  <Words>2170</Words>
  <Application>Microsoft Office PowerPoint</Application>
  <PresentationFormat>自定义</PresentationFormat>
  <Paragraphs>317</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绿色唯美</dc:title>
  <dc:creator>第一PPT</dc:creator>
  <cp:keywords>www.1ppt.com</cp:keywords>
  <cp:lastModifiedBy>Windows User</cp:lastModifiedBy>
  <cp:revision>13</cp:revision>
  <dcterms:created xsi:type="dcterms:W3CDTF">2017-03-07T11:21:26Z</dcterms:created>
  <dcterms:modified xsi:type="dcterms:W3CDTF">2019-06-17T14:00:02Z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2052-10.1.0.6207</vt:lpwstr>
  </property>
</Properties>
</file>