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 id="2147483672" r:id="rId2"/>
  </p:sldMasterIdLst>
  <p:sldIdLst>
    <p:sldId id="256" r:id="rId3"/>
    <p:sldId id="257" r:id="rId4"/>
    <p:sldId id="258" r:id="rId5"/>
    <p:sldId id="259" r:id="rId6"/>
    <p:sldId id="264" r:id="rId7"/>
    <p:sldId id="265" r:id="rId8"/>
    <p:sldId id="266" r:id="rId9"/>
    <p:sldId id="260" r:id="rId10"/>
    <p:sldId id="267" r:id="rId11"/>
    <p:sldId id="268" r:id="rId12"/>
    <p:sldId id="269" r:id="rId13"/>
    <p:sldId id="261" r:id="rId14"/>
    <p:sldId id="270" r:id="rId15"/>
    <p:sldId id="271" r:id="rId16"/>
    <p:sldId id="272" r:id="rId17"/>
    <p:sldId id="273" r:id="rId18"/>
    <p:sldId id="262" r:id="rId19"/>
    <p:sldId id="274" r:id="rId20"/>
    <p:sldId id="275" r:id="rId21"/>
    <p:sldId id="276" r:id="rId22"/>
    <p:sldId id="263" r:id="rId23"/>
    <p:sldId id="277" r:id="rId24"/>
    <p:sldId id="278" r:id="rId25"/>
    <p:sldId id="279" r:id="rId26"/>
    <p:sldId id="280" r:id="rId27"/>
    <p:sldId id="281" r:id="rId28"/>
    <p:sldId id="282" r:id="rId29"/>
  </p:sldIdLst>
  <p:sldSz cx="9144000" cy="5143500" type="screen16x9"/>
  <p:notesSz cx="6858000" cy="9144000"/>
  <p:defaultTextStyle>
    <a:defPPr>
      <a:defRPr lang="zh-CN"/>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7B5842"/>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xmlns=""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p:scale>
          <a:sx n="66" d="100"/>
          <a:sy n="66" d="100"/>
        </p:scale>
        <p:origin x="-450" y="-1776"/>
      </p:cViewPr>
      <p:guideLst>
        <p:guide orient="horz" pos="1620"/>
        <p:guide pos="2880"/>
      </p:guideLst>
    </p:cSldViewPr>
  </p:slideViewPr>
  <p:notesTextViewPr>
    <p:cViewPr>
      <p:scale>
        <a:sx n="1" d="1"/>
        <a:sy n="1" d="1"/>
      </p:scale>
      <p:origin x="0" y="0"/>
    </p:cViewPr>
  </p:notesTextViewPr>
  <p:sorterViewPr>
    <p:cViewPr>
      <p:scale>
        <a:sx n="186" d="100"/>
        <a:sy n="186"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jpg"/><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Title 1"/>
          <p:cNvSpPr>
            <a:spLocks noGrp="1"/>
          </p:cNvSpPr>
          <p:nvPr>
            <p:ph type="ctrTitle"/>
          </p:nvPr>
        </p:nvSpPr>
        <p:spPr>
          <a:xfrm>
            <a:off x="1143000" y="841772"/>
            <a:ext cx="6858000" cy="1790700"/>
          </a:xfrm>
          <a:prstGeom prst="rect">
            <a:avLst/>
          </a:prstGeom>
        </p:spPr>
        <p:txBody>
          <a:bodyPr anchor="b"/>
          <a:lstStyle>
            <a:lvl1pPr algn="ctr">
              <a:defRPr sz="4500"/>
            </a:lvl1pPr>
          </a:lstStyle>
          <a:p>
            <a:r>
              <a:rPr lang="zh-CN" altLang="en-US" smtClean="0"/>
              <a:t>单击此处编辑母版标题样式</a:t>
            </a:r>
            <a:endParaRPr lang="en-US" dirty="0"/>
          </a:p>
        </p:txBody>
      </p:sp>
      <p:sp>
        <p:nvSpPr>
          <p:cNvPr id="3" name="Subtitle 2"/>
          <p:cNvSpPr>
            <a:spLocks noGrp="1"/>
          </p:cNvSpPr>
          <p:nvPr>
            <p:ph type="subTitle" idx="1"/>
          </p:nvPr>
        </p:nvSpPr>
        <p:spPr>
          <a:xfrm>
            <a:off x="1143000" y="2701528"/>
            <a:ext cx="6858000" cy="1241822"/>
          </a:xfrm>
          <a:prstGeom prst="rect">
            <a:avLst/>
          </a:prstGeo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zh-CN" altLang="en-US" smtClean="0"/>
              <a:t>单击此处编辑母版副标题样式</a:t>
            </a:r>
            <a:endParaRPr lang="en-US" dirty="0"/>
          </a:p>
        </p:txBody>
      </p:sp>
      <p:sp>
        <p:nvSpPr>
          <p:cNvPr id="4" name="Date Placeholder 3"/>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7033301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1369219"/>
            <a:ext cx="7886700" cy="3263504"/>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23883722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垂直排列标题与&#10;文本">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273844"/>
            <a:ext cx="1971675" cy="4358879"/>
          </a:xfrm>
          <a:prstGeom prst="rect">
            <a:avLst/>
          </a:prstGeom>
        </p:spPr>
        <p:txBody>
          <a:bodyPr vert="eaVert"/>
          <a:lstStyle/>
          <a:p>
            <a:r>
              <a:rPr lang="zh-CN" altLang="en-US" smtClean="0"/>
              <a:t>单击此处编辑母版标题样式</a:t>
            </a:r>
            <a:endParaRPr lang="en-US" dirty="0"/>
          </a:p>
        </p:txBody>
      </p:sp>
      <p:sp>
        <p:nvSpPr>
          <p:cNvPr id="3" name="Vertical Text Placeholder 2"/>
          <p:cNvSpPr>
            <a:spLocks noGrp="1"/>
          </p:cNvSpPr>
          <p:nvPr>
            <p:ph type="body" orient="vert" idx="1"/>
          </p:nvPr>
        </p:nvSpPr>
        <p:spPr>
          <a:xfrm>
            <a:off x="628650" y="273844"/>
            <a:ext cx="5800725" cy="4358879"/>
          </a:xfrm>
          <a:prstGeom prst="rect">
            <a:avLst/>
          </a:prstGeo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Date Placeholder 3"/>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29444973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p:cNvSpPr>
            <a:spLocks noGrp="1"/>
          </p:cNvSpPr>
          <p:nvPr>
            <p:ph type="ctrTitle"/>
          </p:nvPr>
        </p:nvSpPr>
        <p:spPr>
          <a:xfrm>
            <a:off x="685800" y="1597819"/>
            <a:ext cx="7772400" cy="1102519"/>
          </a:xfrm>
        </p:spPr>
        <p:txBody>
          <a:bodyPr/>
          <a:lstStyle/>
          <a:p>
            <a:r>
              <a:rPr lang="zh-CN" altLang="en-US" smtClean="0"/>
              <a:t>单击此处编辑母版标题样式</a:t>
            </a:r>
            <a:endParaRPr lang="zh-CN" altLang="en-US"/>
          </a:p>
        </p:txBody>
      </p:sp>
      <p:sp>
        <p:nvSpPr>
          <p:cNvPr id="3" name="副标题 2"/>
          <p:cNvSpPr>
            <a:spLocks noGrp="1"/>
          </p:cNvSpPr>
          <p:nvPr>
            <p:ph type="subTitle" idx="1"/>
          </p:nvPr>
        </p:nvSpPr>
        <p:spPr>
          <a:xfrm>
            <a:off x="1371600" y="2914650"/>
            <a:ext cx="6400800" cy="131445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zh-CN" altLang="en-US" smtClean="0"/>
              <a:t>单击此处编辑母版副标题样式</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232747544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350922423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3305176"/>
            <a:ext cx="7772400" cy="1021556"/>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180035"/>
            <a:ext cx="7772400" cy="1125140"/>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34962899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内容占位符 3"/>
          <p:cNvSpPr>
            <a:spLocks noGrp="1"/>
          </p:cNvSpPr>
          <p:nvPr>
            <p:ph sz="half" idx="2"/>
          </p:nvPr>
        </p:nvSpPr>
        <p:spPr>
          <a:xfrm>
            <a:off x="4648200" y="1200151"/>
            <a:ext cx="4038600" cy="3394472"/>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229739645"/>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151335"/>
            <a:ext cx="4040188"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1631156"/>
            <a:ext cx="4040188"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5" name="文本占位符 4"/>
          <p:cNvSpPr>
            <a:spLocks noGrp="1"/>
          </p:cNvSpPr>
          <p:nvPr>
            <p:ph type="body" sz="quarter" idx="3"/>
          </p:nvPr>
        </p:nvSpPr>
        <p:spPr>
          <a:xfrm>
            <a:off x="4645026" y="1151335"/>
            <a:ext cx="4041775" cy="47982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6" y="1631156"/>
            <a:ext cx="4041775" cy="2963466"/>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7" name="日期占位符 6"/>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8" name="页脚占位符 7"/>
          <p:cNvSpPr>
            <a:spLocks noGrp="1"/>
          </p:cNvSpPr>
          <p:nvPr>
            <p:ph type="ftr" sz="quarter" idx="11"/>
          </p:nvPr>
        </p:nvSpPr>
        <p:spPr/>
        <p:txBody>
          <a:bodyPr/>
          <a:lstStyle/>
          <a:p>
            <a:endParaRPr lang="zh-CN" altLang="en-US">
              <a:solidFill>
                <a:prstClr val="black">
                  <a:tint val="75000"/>
                </a:prstClr>
              </a:solidFill>
            </a:endParaRPr>
          </a:p>
        </p:txBody>
      </p:sp>
      <p:sp>
        <p:nvSpPr>
          <p:cNvPr id="9" name="灯片编号占位符 8"/>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0789409"/>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4" name="页脚占位符 3"/>
          <p:cNvSpPr>
            <a:spLocks noGrp="1"/>
          </p:cNvSpPr>
          <p:nvPr>
            <p:ph type="ftr" sz="quarter" idx="11"/>
          </p:nvPr>
        </p:nvSpPr>
        <p:spPr/>
        <p:txBody>
          <a:bodyPr/>
          <a:lstStyle/>
          <a:p>
            <a:endParaRPr lang="zh-CN" altLang="en-US">
              <a:solidFill>
                <a:prstClr val="black">
                  <a:tint val="75000"/>
                </a:prstClr>
              </a:solidFill>
            </a:endParaRPr>
          </a:p>
        </p:txBody>
      </p:sp>
      <p:sp>
        <p:nvSpPr>
          <p:cNvPr id="5" name="灯片编号占位符 4"/>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53043445"/>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3" name="页脚占位符 2"/>
          <p:cNvSpPr>
            <a:spLocks noGrp="1"/>
          </p:cNvSpPr>
          <p:nvPr>
            <p:ph type="ftr" sz="quarter" idx="11"/>
          </p:nvPr>
        </p:nvSpPr>
        <p:spPr/>
        <p:txBody>
          <a:bodyPr/>
          <a:lstStyle/>
          <a:p>
            <a:endParaRPr lang="zh-CN" altLang="en-US">
              <a:solidFill>
                <a:prstClr val="black">
                  <a:tint val="75000"/>
                </a:prstClr>
              </a:solidFill>
            </a:endParaRPr>
          </a:p>
        </p:txBody>
      </p:sp>
      <p:sp>
        <p:nvSpPr>
          <p:cNvPr id="4" name="灯片编号占位符 3"/>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3585206"/>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1" y="204787"/>
            <a:ext cx="3008313" cy="871538"/>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04788"/>
            <a:ext cx="5111750" cy="438983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文本占位符 3"/>
          <p:cNvSpPr>
            <a:spLocks noGrp="1"/>
          </p:cNvSpPr>
          <p:nvPr>
            <p:ph type="body" sz="half" idx="2"/>
          </p:nvPr>
        </p:nvSpPr>
        <p:spPr>
          <a:xfrm>
            <a:off x="457201" y="1076326"/>
            <a:ext cx="3008313" cy="351829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149193262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标题和内容">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8" name="图片 7"/>
          <p:cNvPicPr>
            <a:picLocks noChangeAspect="1"/>
          </p:cNvPicPr>
          <p:nvPr userDrawn="1"/>
        </p:nvPicPr>
        <p:blipFill>
          <a:blip r:embed="rId3" cstate="screen">
            <a:extLst>
              <a:ext uri="{28A0092B-C50C-407E-A947-70E740481C1C}">
                <a14:useLocalDpi xmlns:a14="http://schemas.microsoft.com/office/drawing/2010/main"/>
              </a:ext>
            </a:extLst>
          </a:blip>
          <a:stretch>
            <a:fillRect/>
          </a:stretch>
        </p:blipFill>
        <p:spPr>
          <a:xfrm>
            <a:off x="0" y="0"/>
            <a:ext cx="9144000" cy="5143500"/>
          </a:xfrm>
          <a:prstGeom prst="rect">
            <a:avLst/>
          </a:prstGeom>
        </p:spPr>
      </p:pic>
    </p:spTree>
    <p:extLst>
      <p:ext uri="{BB962C8B-B14F-4D97-AF65-F5344CB8AC3E}">
        <p14:creationId xmlns:p14="http://schemas.microsoft.com/office/powerpoint/2010/main" val="1925414283"/>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3600450"/>
            <a:ext cx="5486400" cy="425054"/>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459581"/>
            <a:ext cx="5486400" cy="30861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p:cNvSpPr>
            <a:spLocks noGrp="1"/>
          </p:cNvSpPr>
          <p:nvPr>
            <p:ph type="body" sz="half" idx="2"/>
          </p:nvPr>
        </p:nvSpPr>
        <p:spPr>
          <a:xfrm>
            <a:off x="1792288" y="4025503"/>
            <a:ext cx="5486400" cy="60364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6" name="页脚占位符 5"/>
          <p:cNvSpPr>
            <a:spLocks noGrp="1"/>
          </p:cNvSpPr>
          <p:nvPr>
            <p:ph type="ftr" sz="quarter" idx="11"/>
          </p:nvPr>
        </p:nvSpPr>
        <p:spPr/>
        <p:txBody>
          <a:bodyPr/>
          <a:lstStyle/>
          <a:p>
            <a:endParaRPr lang="zh-CN" altLang="en-US">
              <a:solidFill>
                <a:prstClr val="black">
                  <a:tint val="75000"/>
                </a:prstClr>
              </a:solidFill>
            </a:endParaRPr>
          </a:p>
        </p:txBody>
      </p:sp>
      <p:sp>
        <p:nvSpPr>
          <p:cNvPr id="7" name="灯片编号占位符 6"/>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71114594"/>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00519420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垂直排列标题与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205979"/>
            <a:ext cx="2057400" cy="4388644"/>
          </a:xfrm>
        </p:spPr>
        <p:txBody>
          <a:bodyPr vert="eaVert"/>
          <a:lstStyle/>
          <a:p>
            <a:r>
              <a:rPr lang="zh-CN" altLang="en-US" smtClean="0"/>
              <a:t>单击此处编辑母版标题样式</a:t>
            </a:r>
            <a:endParaRPr lang="zh-CN" altLang="en-US"/>
          </a:p>
        </p:txBody>
      </p:sp>
      <p:sp>
        <p:nvSpPr>
          <p:cNvPr id="3" name="竖排文字占位符 2"/>
          <p:cNvSpPr>
            <a:spLocks noGrp="1"/>
          </p:cNvSpPr>
          <p:nvPr>
            <p:ph type="body" orient="vert" idx="1"/>
          </p:nvPr>
        </p:nvSpPr>
        <p:spPr>
          <a:xfrm>
            <a:off x="457200" y="205979"/>
            <a:ext cx="6019800" cy="4388644"/>
          </a:xfrm>
        </p:spPr>
        <p:txBody>
          <a:bodyPr vert="eaVert"/>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10"/>
          </p:nvPr>
        </p:nvSpPr>
        <p:spPr/>
        <p:txBody>
          <a:bodyPr/>
          <a:lstStyle/>
          <a:p>
            <a:fld id="{530820CF-B880-4189-942D-D702A7CBA730}" type="datetimeFigureOut">
              <a:rPr lang="zh-CN" altLang="en-US" smtClean="0">
                <a:solidFill>
                  <a:prstClr val="black">
                    <a:tint val="75000"/>
                  </a:prstClr>
                </a:solidFill>
              </a:rPr>
              <a:pPr/>
              <a:t>2019/6/17</a:t>
            </a:fld>
            <a:endParaRPr lang="zh-CN" altLang="en-US">
              <a:solidFill>
                <a:prstClr val="black">
                  <a:tint val="75000"/>
                </a:prstClr>
              </a:solidFill>
            </a:endParaRPr>
          </a:p>
        </p:txBody>
      </p:sp>
      <p:sp>
        <p:nvSpPr>
          <p:cNvPr id="5" name="页脚占位符 4"/>
          <p:cNvSpPr>
            <a:spLocks noGrp="1"/>
          </p:cNvSpPr>
          <p:nvPr>
            <p:ph type="ftr" sz="quarter" idx="11"/>
          </p:nvPr>
        </p:nvSpPr>
        <p:spPr/>
        <p:txBody>
          <a:bodyPr/>
          <a:lstStyle/>
          <a:p>
            <a:endParaRPr lang="zh-CN" altLang="en-US">
              <a:solidFill>
                <a:prstClr val="black">
                  <a:tint val="75000"/>
                </a:prstClr>
              </a:solidFill>
            </a:endParaRPr>
          </a:p>
        </p:txBody>
      </p:sp>
      <p:sp>
        <p:nvSpPr>
          <p:cNvPr id="6" name="灯片编号占位符 5"/>
          <p:cNvSpPr>
            <a:spLocks noGrp="1"/>
          </p:cNvSpPr>
          <p:nvPr>
            <p:ph type="sldNum" sz="quarter" idx="12"/>
          </p:nvPr>
        </p:nvSpPr>
        <p:spPr/>
        <p:txBody>
          <a:bodyPr/>
          <a:lstStyle/>
          <a:p>
            <a:fld id="{0C913308-F349-4B6D-A68A-DD1791B4A57B}" type="slidenum">
              <a:rPr lang="zh-CN" altLang="en-US" smtClean="0">
                <a:solidFill>
                  <a:prstClr val="black">
                    <a:tint val="75000"/>
                  </a:prstClr>
                </a:solidFill>
              </a:rPr>
              <a:pPr/>
              <a:t>‹#›</a:t>
            </a:fld>
            <a:endParaRPr lang="zh-CN" altLang="en-US">
              <a:solidFill>
                <a:prstClr val="black">
                  <a:tint val="75000"/>
                </a:prstClr>
              </a:solidFill>
            </a:endParaRPr>
          </a:p>
        </p:txBody>
      </p:sp>
    </p:spTree>
    <p:extLst>
      <p:ext uri="{BB962C8B-B14F-4D97-AF65-F5344CB8AC3E}">
        <p14:creationId xmlns:p14="http://schemas.microsoft.com/office/powerpoint/2010/main" val="4200747142"/>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Title 1"/>
          <p:cNvSpPr>
            <a:spLocks noGrp="1"/>
          </p:cNvSpPr>
          <p:nvPr>
            <p:ph type="title"/>
          </p:nvPr>
        </p:nvSpPr>
        <p:spPr>
          <a:xfrm>
            <a:off x="623888" y="1282304"/>
            <a:ext cx="7886700" cy="2139553"/>
          </a:xfrm>
          <a:prstGeom prst="rect">
            <a:avLst/>
          </a:prstGeom>
        </p:spPr>
        <p:txBody>
          <a:bodyPr anchor="b"/>
          <a:lstStyle>
            <a:lvl1pPr>
              <a:defRPr sz="4500"/>
            </a:lvl1p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3888" y="3442098"/>
            <a:ext cx="7886700" cy="1125140"/>
          </a:xfrm>
          <a:prstGeom prst="rect">
            <a:avLst/>
          </a:prstGeom>
        </p:spPr>
        <p:txBody>
          <a:bodyPr/>
          <a:lstStyle>
            <a:lvl1pPr marL="0" indent="0">
              <a:buNone/>
              <a:defRPr sz="1800">
                <a:solidFill>
                  <a:schemeClr val="tx1">
                    <a:tint val="75000"/>
                  </a:schemeClr>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zh-CN" altLang="en-US" smtClean="0"/>
              <a:t>单击此处编辑母版文本样式</a:t>
            </a:r>
          </a:p>
        </p:txBody>
      </p:sp>
      <p:sp>
        <p:nvSpPr>
          <p:cNvPr id="4" name="Date Placeholder 3"/>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5" name="Footer Placeholder 4"/>
          <p:cNvSpPr>
            <a:spLocks noGrp="1"/>
          </p:cNvSpPr>
          <p:nvPr>
            <p:ph type="ftr" sz="quarter" idx="11"/>
          </p:nvPr>
        </p:nvSpPr>
        <p:spPr/>
        <p:txBody>
          <a:bodyPr/>
          <a:lstStyle/>
          <a:p>
            <a:endParaRPr lang="zh-CN" altLang="en-US"/>
          </a:p>
        </p:txBody>
      </p:sp>
      <p:sp>
        <p:nvSpPr>
          <p:cNvPr id="6" name="Slide Number Placeholder 5"/>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294098337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Content Placeholder 2"/>
          <p:cNvSpPr>
            <a:spLocks noGrp="1"/>
          </p:cNvSpPr>
          <p:nvPr>
            <p:ph sz="half" idx="1"/>
          </p:nvPr>
        </p:nvSpPr>
        <p:spPr>
          <a:xfrm>
            <a:off x="6286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Content Placeholder 3"/>
          <p:cNvSpPr>
            <a:spLocks noGrp="1"/>
          </p:cNvSpPr>
          <p:nvPr>
            <p:ph sz="half" idx="2"/>
          </p:nvPr>
        </p:nvSpPr>
        <p:spPr>
          <a:xfrm>
            <a:off x="4629150" y="1369219"/>
            <a:ext cx="3886200" cy="3263504"/>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Date Placeholder 4"/>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232260849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Title 1"/>
          <p:cNvSpPr>
            <a:spLocks noGrp="1"/>
          </p:cNvSpPr>
          <p:nvPr>
            <p:ph type="title"/>
          </p:nvPr>
        </p:nvSpPr>
        <p:spPr>
          <a:xfrm>
            <a:off x="629841" y="273844"/>
            <a:ext cx="7886700" cy="994172"/>
          </a:xfrm>
          <a:prstGeom prst="rect">
            <a:avLst/>
          </a:prstGeom>
        </p:spPr>
        <p:txBody>
          <a:bodyPr/>
          <a:lstStyle/>
          <a:p>
            <a:r>
              <a:rPr lang="zh-CN" altLang="en-US" smtClean="0"/>
              <a:t>单击此处编辑母版标题样式</a:t>
            </a:r>
            <a:endParaRPr lang="en-US" dirty="0"/>
          </a:p>
        </p:txBody>
      </p:sp>
      <p:sp>
        <p:nvSpPr>
          <p:cNvPr id="3" name="Text Placeholder 2"/>
          <p:cNvSpPr>
            <a:spLocks noGrp="1"/>
          </p:cNvSpPr>
          <p:nvPr>
            <p:ph type="body" idx="1"/>
          </p:nvPr>
        </p:nvSpPr>
        <p:spPr>
          <a:xfrm>
            <a:off x="629842" y="1260872"/>
            <a:ext cx="3868340"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4" name="Content Placeholder 3"/>
          <p:cNvSpPr>
            <a:spLocks noGrp="1"/>
          </p:cNvSpPr>
          <p:nvPr>
            <p:ph sz="half" idx="2"/>
          </p:nvPr>
        </p:nvSpPr>
        <p:spPr>
          <a:xfrm>
            <a:off x="629842" y="1878806"/>
            <a:ext cx="3868340"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5" name="Text Placeholder 4"/>
          <p:cNvSpPr>
            <a:spLocks noGrp="1"/>
          </p:cNvSpPr>
          <p:nvPr>
            <p:ph type="body" sz="quarter" idx="3"/>
          </p:nvPr>
        </p:nvSpPr>
        <p:spPr>
          <a:xfrm>
            <a:off x="4629150" y="1260872"/>
            <a:ext cx="3887391" cy="617934"/>
          </a:xfrm>
          <a:prstGeom prst="rect">
            <a:avLst/>
          </a:prstGeo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zh-CN" altLang="en-US" smtClean="0"/>
              <a:t>单击此处编辑母版文本样式</a:t>
            </a:r>
          </a:p>
        </p:txBody>
      </p:sp>
      <p:sp>
        <p:nvSpPr>
          <p:cNvPr id="6" name="Content Placeholder 5"/>
          <p:cNvSpPr>
            <a:spLocks noGrp="1"/>
          </p:cNvSpPr>
          <p:nvPr>
            <p:ph sz="quarter" idx="4"/>
          </p:nvPr>
        </p:nvSpPr>
        <p:spPr>
          <a:xfrm>
            <a:off x="4629150" y="1878806"/>
            <a:ext cx="3887391" cy="2763441"/>
          </a:xfrm>
          <a:prstGeom prst="rect">
            <a:avLst/>
          </a:prstGeom>
        </p:spPr>
        <p:txBody>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7" name="Date Placeholder 6"/>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8" name="Footer Placeholder 7"/>
          <p:cNvSpPr>
            <a:spLocks noGrp="1"/>
          </p:cNvSpPr>
          <p:nvPr>
            <p:ph type="ftr" sz="quarter" idx="11"/>
          </p:nvPr>
        </p:nvSpPr>
        <p:spPr/>
        <p:txBody>
          <a:bodyPr/>
          <a:lstStyle/>
          <a:p>
            <a:endParaRPr lang="zh-CN" altLang="en-US"/>
          </a:p>
        </p:txBody>
      </p:sp>
      <p:sp>
        <p:nvSpPr>
          <p:cNvPr id="9" name="Slide Number Placeholder 8"/>
          <p:cNvSpPr>
            <a:spLocks noGrp="1"/>
          </p:cNvSpPr>
          <p:nvPr>
            <p:ph type="sldNum" sz="quarter" idx="12"/>
          </p:nvPr>
        </p:nvSpPr>
        <p:spPr/>
        <p:txBody>
          <a:bodyPr/>
          <a:lstStyle/>
          <a:p>
            <a:fld id="{748562F5-FF3D-477C-9F40-71A2525673BC}" type="slidenum">
              <a:rPr lang="zh-CN" altLang="en-US" smtClean="0"/>
              <a:t>‹#›</a:t>
            </a:fld>
            <a:endParaRPr lang="zh-CN" altLang="en-US"/>
          </a:p>
        </p:txBody>
      </p:sp>
      <p:sp>
        <p:nvSpPr>
          <p:cNvPr id="11" name="矩形 10"/>
          <p:cNvSpPr/>
          <p:nvPr userDrawn="1"/>
        </p:nvSpPr>
        <p:spPr>
          <a:xfrm>
            <a:off x="7033457" y="4731139"/>
            <a:ext cx="775136" cy="246221"/>
          </a:xfrm>
          <a:prstGeom prst="rect">
            <a:avLst/>
          </a:prstGeom>
        </p:spPr>
        <p:txBody>
          <a:bodyPr wrap="square">
            <a:spAutoFit/>
          </a:bodyPr>
          <a:lstStyle/>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模板下载：</a:t>
            </a:r>
            <a:r>
              <a:rPr kumimoji="0" lang="en-US" altLang="zh-CN" sz="100" b="0" i="0" u="none" strike="noStrike" kern="0" cap="none" spc="0" normalizeH="0" baseline="0" noProof="0" dirty="0" smtClean="0">
                <a:ln>
                  <a:noFill/>
                </a:ln>
                <a:solidFill>
                  <a:prstClr val="white"/>
                </a:solidFill>
                <a:effectLst/>
                <a:uLnTx/>
                <a:uFillTx/>
              </a:rPr>
              <a:t>www.1ppt.com/moban/     </a:t>
            </a:r>
            <a:r>
              <a:rPr kumimoji="0" lang="zh-CN" altLang="en-US" sz="100" b="0" i="0" u="none" strike="noStrike" kern="0" cap="none" spc="0" normalizeH="0" baseline="0" noProof="0" dirty="0" smtClean="0">
                <a:ln>
                  <a:noFill/>
                </a:ln>
                <a:solidFill>
                  <a:prstClr val="white"/>
                </a:solidFill>
                <a:effectLst/>
                <a:uLnTx/>
                <a:uFillTx/>
              </a:rPr>
              <a:t>行业</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www.1ppt.com/hangye/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节日</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模板：</a:t>
            </a:r>
            <a:r>
              <a:rPr kumimoji="0" lang="en-US" altLang="zh-CN" sz="100" b="0" i="0" u="none" strike="noStrike" kern="0" cap="none" spc="0" normalizeH="0" baseline="0" noProof="0" dirty="0" smtClean="0">
                <a:ln>
                  <a:noFill/>
                </a:ln>
                <a:solidFill>
                  <a:prstClr val="white"/>
                </a:solidFill>
                <a:effectLst/>
                <a:uLnTx/>
                <a:uFillTx/>
              </a:rPr>
              <a:t>www.1ppt.com/jieri/           PPT</a:t>
            </a:r>
            <a:r>
              <a:rPr kumimoji="0" lang="zh-CN" altLang="en-US" sz="100" b="0" i="0" u="none" strike="noStrike" kern="0" cap="none" spc="0" normalizeH="0" baseline="0" noProof="0" dirty="0" smtClean="0">
                <a:ln>
                  <a:noFill/>
                </a:ln>
                <a:solidFill>
                  <a:prstClr val="white"/>
                </a:solidFill>
                <a:effectLst/>
                <a:uLnTx/>
                <a:uFillTx/>
              </a:rPr>
              <a:t>素材下载：</a:t>
            </a:r>
            <a:r>
              <a:rPr kumimoji="0" lang="en-US" altLang="zh-CN" sz="100" b="0" i="0" u="none" strike="noStrike" kern="0" cap="none" spc="0" normalizeH="0" baseline="0" noProof="0" dirty="0" smtClean="0">
                <a:ln>
                  <a:noFill/>
                </a:ln>
                <a:solidFill>
                  <a:prstClr val="white"/>
                </a:solidFill>
                <a:effectLst/>
                <a:uLnTx/>
                <a:uFillTx/>
              </a:rPr>
              <a:t>www.1ppt.com/sucai/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背景图片：</a:t>
            </a:r>
            <a:r>
              <a:rPr kumimoji="0" lang="en-US" altLang="zh-CN" sz="100" b="0" i="0" u="none" strike="noStrike" kern="0" cap="none" spc="0" normalizeH="0" baseline="0" noProof="0" dirty="0" smtClean="0">
                <a:ln>
                  <a:noFill/>
                </a:ln>
                <a:solidFill>
                  <a:prstClr val="white"/>
                </a:solidFill>
                <a:effectLst/>
                <a:uLnTx/>
                <a:uFillTx/>
              </a:rPr>
              <a:t>www.1ppt.com/beijing/      PPT</a:t>
            </a:r>
            <a:r>
              <a:rPr kumimoji="0" lang="zh-CN" altLang="en-US" sz="100" b="0" i="0" u="none" strike="noStrike" kern="0" cap="none" spc="0" normalizeH="0" baseline="0" noProof="0" dirty="0" smtClean="0">
                <a:ln>
                  <a:noFill/>
                </a:ln>
                <a:solidFill>
                  <a:prstClr val="white"/>
                </a:solidFill>
                <a:effectLst/>
                <a:uLnTx/>
                <a:uFillTx/>
              </a:rPr>
              <a:t>图表下载：</a:t>
            </a:r>
            <a:r>
              <a:rPr kumimoji="0" lang="en-US" altLang="zh-CN" sz="100" b="0" i="0" u="none" strike="noStrike" kern="0" cap="none" spc="0" normalizeH="0" baseline="0" noProof="0" dirty="0" smtClean="0">
                <a:ln>
                  <a:noFill/>
                </a:ln>
                <a:solidFill>
                  <a:prstClr val="white"/>
                </a:solidFill>
                <a:effectLst/>
                <a:uLnTx/>
                <a:uFillTx/>
              </a:rPr>
              <a:t>www.1ppt.com/tubiao/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优秀</a:t>
            </a:r>
            <a:r>
              <a:rPr kumimoji="0" lang="en-US" altLang="zh-CN" sz="100" b="0" i="0" u="none" strike="noStrike" kern="0" cap="none" spc="0" normalizeH="0" baseline="0" noProof="0" dirty="0" smtClean="0">
                <a:ln>
                  <a:noFill/>
                </a:ln>
                <a:solidFill>
                  <a:prstClr val="white"/>
                </a:solidFill>
                <a:effectLst/>
                <a:uLnTx/>
                <a:uFillTx/>
              </a:rPr>
              <a:t>PPT</a:t>
            </a:r>
            <a:r>
              <a:rPr kumimoji="0" lang="zh-CN" altLang="en-US" sz="100" b="0" i="0" u="none" strike="noStrike" kern="0" cap="none" spc="0" normalizeH="0" baseline="0" noProof="0" dirty="0" smtClean="0">
                <a:ln>
                  <a:noFill/>
                </a:ln>
                <a:solidFill>
                  <a:prstClr val="white"/>
                </a:solidFill>
                <a:effectLst/>
                <a:uLnTx/>
                <a:uFillTx/>
              </a:rPr>
              <a:t>下载：</a:t>
            </a:r>
            <a:r>
              <a:rPr kumimoji="0" lang="en-US" altLang="zh-CN" sz="100" b="0" i="0" u="none" strike="noStrike" kern="0" cap="none" spc="0" normalizeH="0" baseline="0" noProof="0" dirty="0" smtClean="0">
                <a:ln>
                  <a:noFill/>
                </a:ln>
                <a:solidFill>
                  <a:prstClr val="white"/>
                </a:solidFill>
                <a:effectLst/>
                <a:uLnTx/>
                <a:uFillTx/>
              </a:rPr>
              <a:t>www.1ppt.com/xiazai/        PPT</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www.1ppt.com/powerpoint/      </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Word</a:t>
            </a:r>
            <a:r>
              <a:rPr kumimoji="0" lang="zh-CN" altLang="en-US" sz="100" b="0" i="0" u="none" strike="noStrike" kern="0" cap="none" spc="0" normalizeH="0" baseline="0" noProof="0" dirty="0" smtClean="0">
                <a:ln>
                  <a:noFill/>
                </a:ln>
                <a:solidFill>
                  <a:prstClr val="white"/>
                </a:solidFill>
                <a:effectLst/>
                <a:uLnTx/>
                <a:uFillTx/>
              </a:rPr>
              <a:t>教程： </a:t>
            </a:r>
            <a:r>
              <a:rPr kumimoji="0" lang="en-US" altLang="zh-CN" sz="100" b="0" i="0" u="none" strike="noStrike" kern="0" cap="none" spc="0" normalizeH="0" baseline="0" noProof="0" dirty="0" smtClean="0">
                <a:ln>
                  <a:noFill/>
                </a:ln>
                <a:solidFill>
                  <a:prstClr val="white"/>
                </a:solidFill>
                <a:effectLst/>
                <a:uLnTx/>
                <a:uFillTx/>
              </a:rPr>
              <a:t>www.1ppt.com/word/              Excel</a:t>
            </a:r>
            <a:r>
              <a:rPr kumimoji="0" lang="zh-CN" altLang="en-US" sz="100" b="0" i="0" u="none" strike="noStrike" kern="0" cap="none" spc="0" normalizeH="0" baseline="0" noProof="0" dirty="0" smtClean="0">
                <a:ln>
                  <a:noFill/>
                </a:ln>
                <a:solidFill>
                  <a:prstClr val="white"/>
                </a:solidFill>
                <a:effectLst/>
                <a:uLnTx/>
                <a:uFillTx/>
              </a:rPr>
              <a:t>教程：</a:t>
            </a:r>
            <a:r>
              <a:rPr kumimoji="0" lang="en-US" altLang="zh-CN" sz="100" b="0" i="0" u="none" strike="noStrike" kern="0" cap="none" spc="0" normalizeH="0" baseline="0" noProof="0" dirty="0" smtClean="0">
                <a:ln>
                  <a:noFill/>
                </a:ln>
                <a:solidFill>
                  <a:prstClr val="white"/>
                </a:solidFill>
                <a:effectLst/>
                <a:uLnTx/>
                <a:uFillTx/>
              </a:rPr>
              <a:t>www.1ppt.com/excel/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资料下载：</a:t>
            </a:r>
            <a:r>
              <a:rPr kumimoji="0" lang="en-US" altLang="zh-CN" sz="100" b="0" i="0" u="none" strike="noStrike" kern="0" cap="none" spc="0" normalizeH="0" baseline="0" noProof="0" dirty="0" smtClean="0">
                <a:ln>
                  <a:noFill/>
                </a:ln>
                <a:solidFill>
                  <a:prstClr val="white"/>
                </a:solidFill>
                <a:effectLst/>
                <a:uLnTx/>
                <a:uFillTx/>
              </a:rPr>
              <a:t>www.1ppt.com/ziliao/                PPT</a:t>
            </a:r>
            <a:r>
              <a:rPr kumimoji="0" lang="zh-CN" altLang="en-US" sz="100" b="0" i="0" u="none" strike="noStrike" kern="0" cap="none" spc="0" normalizeH="0" baseline="0" noProof="0" dirty="0" smtClean="0">
                <a:ln>
                  <a:noFill/>
                </a:ln>
                <a:solidFill>
                  <a:prstClr val="white"/>
                </a:solidFill>
                <a:effectLst/>
                <a:uLnTx/>
                <a:uFillTx/>
              </a:rPr>
              <a:t>课件下载：</a:t>
            </a:r>
            <a:r>
              <a:rPr kumimoji="0" lang="en-US" altLang="zh-CN" sz="100" b="0" i="0" u="none" strike="noStrike" kern="0" cap="none" spc="0" normalizeH="0" baseline="0" noProof="0" dirty="0" smtClean="0">
                <a:ln>
                  <a:noFill/>
                </a:ln>
                <a:solidFill>
                  <a:prstClr val="white"/>
                </a:solidFill>
                <a:effectLst/>
                <a:uLnTx/>
                <a:uFillTx/>
              </a:rPr>
              <a:t>www.1ppt.com/kejian/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范文下载：</a:t>
            </a:r>
            <a:r>
              <a:rPr kumimoji="0" lang="en-US" altLang="zh-CN" sz="100" b="0" i="0" u="none" strike="noStrike" kern="0" cap="none" spc="0" normalizeH="0" baseline="0" noProof="0" dirty="0" smtClean="0">
                <a:ln>
                  <a:noFill/>
                </a:ln>
                <a:solidFill>
                  <a:prstClr val="white"/>
                </a:solidFill>
                <a:effectLst/>
                <a:uLnTx/>
                <a:uFillTx/>
              </a:rPr>
              <a:t>www.1ppt.com/fanwen/             </a:t>
            </a:r>
            <a:r>
              <a:rPr kumimoji="0" lang="zh-CN" altLang="en-US" sz="100" b="0" i="0" u="none" strike="noStrike" kern="0" cap="none" spc="0" normalizeH="0" baseline="0" noProof="0" dirty="0" smtClean="0">
                <a:ln>
                  <a:noFill/>
                </a:ln>
                <a:solidFill>
                  <a:prstClr val="white"/>
                </a:solidFill>
                <a:effectLst/>
                <a:uLnTx/>
                <a:uFillTx/>
              </a:rPr>
              <a:t>试卷下载：</a:t>
            </a:r>
            <a:r>
              <a:rPr kumimoji="0" lang="en-US" altLang="zh-CN" sz="100" b="0" i="0" u="none" strike="noStrike" kern="0" cap="none" spc="0" normalizeH="0" baseline="0" noProof="0" dirty="0" smtClean="0">
                <a:ln>
                  <a:noFill/>
                </a:ln>
                <a:solidFill>
                  <a:prstClr val="white"/>
                </a:solidFill>
                <a:effectLst/>
                <a:uLnTx/>
                <a:uFillTx/>
              </a:rPr>
              <a:t>www.1ppt.com/shiti/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教案下载：</a:t>
            </a:r>
            <a:r>
              <a:rPr kumimoji="0" lang="en-US" altLang="zh-CN" sz="100" b="0" i="0" u="none" strike="noStrike" kern="0" cap="none" spc="0" normalizeH="0" baseline="0" noProof="0" dirty="0" smtClean="0">
                <a:ln>
                  <a:noFill/>
                </a:ln>
                <a:solidFill>
                  <a:prstClr val="white"/>
                </a:solidFill>
                <a:effectLst/>
                <a:uLnTx/>
                <a:uFillTx/>
              </a:rPr>
              <a:t>www.1ppt.com/jiaoan/        </a:t>
            </a:r>
          </a:p>
          <a:p>
            <a:pPr marL="0" marR="0" lvl="0" indent="0" defTabSz="914400" eaLnBrk="1" fontAlgn="auto" latinLnBrk="0" hangingPunct="1">
              <a:lnSpc>
                <a:spcPct val="100000"/>
              </a:lnSpc>
              <a:spcBef>
                <a:spcPts val="0"/>
              </a:spcBef>
              <a:spcAft>
                <a:spcPts val="0"/>
              </a:spcAft>
              <a:buClrTx/>
              <a:buSzTx/>
              <a:buFontTx/>
              <a:buNone/>
              <a:tabLst/>
              <a:defRPr/>
            </a:pPr>
            <a:r>
              <a:rPr kumimoji="0" lang="zh-CN" altLang="en-US" sz="100" b="0" i="0" u="none" strike="noStrike" kern="0" cap="none" spc="0" normalizeH="0" baseline="0" noProof="0" dirty="0" smtClean="0">
                <a:ln>
                  <a:noFill/>
                </a:ln>
                <a:solidFill>
                  <a:prstClr val="white"/>
                </a:solidFill>
                <a:effectLst/>
                <a:uLnTx/>
                <a:uFillTx/>
              </a:rPr>
              <a:t>字体下载：</a:t>
            </a:r>
            <a:r>
              <a:rPr kumimoji="0" lang="en-US" altLang="zh-CN" sz="100" b="0" i="0" u="none" strike="noStrike" kern="0" cap="none" spc="0" normalizeH="0" baseline="0" noProof="0" dirty="0" smtClean="0">
                <a:ln>
                  <a:noFill/>
                </a:ln>
                <a:solidFill>
                  <a:prstClr val="white"/>
                </a:solidFill>
                <a:effectLst/>
                <a:uLnTx/>
                <a:uFillTx/>
              </a:rPr>
              <a:t>www.1ppt.com/ziti/</a:t>
            </a:r>
          </a:p>
          <a:p>
            <a:pPr marL="0" marR="0" lvl="0" indent="0" defTabSz="914400" eaLnBrk="1" fontAlgn="auto" latinLnBrk="0" hangingPunct="1">
              <a:lnSpc>
                <a:spcPct val="100000"/>
              </a:lnSpc>
              <a:spcBef>
                <a:spcPts val="0"/>
              </a:spcBef>
              <a:spcAft>
                <a:spcPts val="0"/>
              </a:spcAft>
              <a:buClrTx/>
              <a:buSzTx/>
              <a:buFontTx/>
              <a:buNone/>
              <a:tabLst/>
              <a:defRPr/>
            </a:pPr>
            <a:r>
              <a:rPr kumimoji="0" lang="en-US" altLang="zh-CN" sz="100" b="0" i="0" u="none" strike="noStrike" kern="0" cap="none" spc="0" normalizeH="0" baseline="0" noProof="0" dirty="0" smtClean="0">
                <a:ln>
                  <a:noFill/>
                </a:ln>
                <a:solidFill>
                  <a:prstClr val="white"/>
                </a:solidFill>
                <a:effectLst/>
                <a:uLnTx/>
                <a:uFillTx/>
              </a:rPr>
              <a:t> </a:t>
            </a:r>
            <a:endParaRPr kumimoji="0" lang="zh-CN" altLang="en-US" sz="100" b="0" i="0" u="none" strike="noStrike" kern="0" cap="none" spc="0" normalizeH="0" baseline="0" noProof="0" dirty="0" smtClean="0">
              <a:ln>
                <a:noFill/>
              </a:ln>
              <a:solidFill>
                <a:prstClr val="white"/>
              </a:solidFill>
              <a:effectLst/>
              <a:uLnTx/>
              <a:uFillTx/>
            </a:endParaRPr>
          </a:p>
        </p:txBody>
      </p:sp>
    </p:spTree>
    <p:extLst>
      <p:ext uri="{BB962C8B-B14F-4D97-AF65-F5344CB8AC3E}">
        <p14:creationId xmlns:p14="http://schemas.microsoft.com/office/powerpoint/2010/main" val="3702633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Title 1"/>
          <p:cNvSpPr>
            <a:spLocks noGrp="1"/>
          </p:cNvSpPr>
          <p:nvPr>
            <p:ph type="title"/>
          </p:nvPr>
        </p:nvSpPr>
        <p:spPr>
          <a:xfrm>
            <a:off x="628650" y="273844"/>
            <a:ext cx="7886700" cy="994172"/>
          </a:xfrm>
          <a:prstGeom prst="rect">
            <a:avLst/>
          </a:prstGeom>
        </p:spPr>
        <p:txBody>
          <a:bodyPr/>
          <a:lstStyle/>
          <a:p>
            <a:r>
              <a:rPr lang="zh-CN" altLang="en-US" smtClean="0"/>
              <a:t>单击此处编辑母版标题样式</a:t>
            </a:r>
            <a:endParaRPr lang="en-US" dirty="0"/>
          </a:p>
        </p:txBody>
      </p:sp>
      <p:sp>
        <p:nvSpPr>
          <p:cNvPr id="3" name="Date Placeholder 2"/>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4" name="Footer Placeholder 3"/>
          <p:cNvSpPr>
            <a:spLocks noGrp="1"/>
          </p:cNvSpPr>
          <p:nvPr>
            <p:ph type="ftr" sz="quarter" idx="11"/>
          </p:nvPr>
        </p:nvSpPr>
        <p:spPr/>
        <p:txBody>
          <a:bodyPr/>
          <a:lstStyle/>
          <a:p>
            <a:endParaRPr lang="zh-CN" altLang="en-US"/>
          </a:p>
        </p:txBody>
      </p:sp>
      <p:sp>
        <p:nvSpPr>
          <p:cNvPr id="5" name="Slide Number Placeholder 4"/>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130871479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3" name="Footer Placeholder 2"/>
          <p:cNvSpPr>
            <a:spLocks noGrp="1"/>
          </p:cNvSpPr>
          <p:nvPr>
            <p:ph type="ftr" sz="quarter" idx="11"/>
          </p:nvPr>
        </p:nvSpPr>
        <p:spPr/>
        <p:txBody>
          <a:bodyPr/>
          <a:lstStyle/>
          <a:p>
            <a:endParaRPr lang="zh-CN" altLang="en-US"/>
          </a:p>
        </p:txBody>
      </p:sp>
      <p:sp>
        <p:nvSpPr>
          <p:cNvPr id="4" name="Slide Number Placeholder 3"/>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40887950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Content Placeholder 2"/>
          <p:cNvSpPr>
            <a:spLocks noGrp="1"/>
          </p:cNvSpPr>
          <p:nvPr>
            <p:ph idx="1"/>
          </p:nvPr>
        </p:nvSpPr>
        <p:spPr>
          <a:xfrm>
            <a:off x="3887391" y="740569"/>
            <a:ext cx="4629150" cy="3655219"/>
          </a:xfrm>
          <a:prstGeom prst="rect">
            <a:avLst/>
          </a:prstGeo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63526351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Title 1"/>
          <p:cNvSpPr>
            <a:spLocks noGrp="1"/>
          </p:cNvSpPr>
          <p:nvPr>
            <p:ph type="title"/>
          </p:nvPr>
        </p:nvSpPr>
        <p:spPr>
          <a:xfrm>
            <a:off x="629841" y="342900"/>
            <a:ext cx="2949178" cy="1200150"/>
          </a:xfrm>
          <a:prstGeom prst="rect">
            <a:avLst/>
          </a:prstGeom>
        </p:spPr>
        <p:txBody>
          <a:bodyPr anchor="b"/>
          <a:lstStyle>
            <a:lvl1pPr>
              <a:defRPr sz="2400"/>
            </a:lvl1pPr>
          </a:lstStyle>
          <a:p>
            <a:r>
              <a:rPr lang="zh-CN" altLang="en-US" smtClean="0"/>
              <a:t>单击此处编辑母版标题样式</a:t>
            </a:r>
            <a:endParaRPr lang="en-US" dirty="0"/>
          </a:p>
        </p:txBody>
      </p:sp>
      <p:sp>
        <p:nvSpPr>
          <p:cNvPr id="3" name="Picture Placeholder 2"/>
          <p:cNvSpPr>
            <a:spLocks noGrp="1" noChangeAspect="1"/>
          </p:cNvSpPr>
          <p:nvPr>
            <p:ph type="pic" idx="1"/>
          </p:nvPr>
        </p:nvSpPr>
        <p:spPr>
          <a:xfrm>
            <a:off x="3887391" y="740569"/>
            <a:ext cx="4629150" cy="3655219"/>
          </a:xfrm>
          <a:prstGeom prst="rect">
            <a:avLst/>
          </a:prstGeo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zh-CN" altLang="en-US" smtClean="0"/>
              <a:t>单击图标添加图片</a:t>
            </a:r>
            <a:endParaRPr lang="en-US" dirty="0"/>
          </a:p>
        </p:txBody>
      </p:sp>
      <p:sp>
        <p:nvSpPr>
          <p:cNvPr id="4" name="Text Placeholder 3"/>
          <p:cNvSpPr>
            <a:spLocks noGrp="1"/>
          </p:cNvSpPr>
          <p:nvPr>
            <p:ph type="body" sz="half" idx="2"/>
          </p:nvPr>
        </p:nvSpPr>
        <p:spPr>
          <a:xfrm>
            <a:off x="629841" y="1543050"/>
            <a:ext cx="2949178" cy="2858691"/>
          </a:xfrm>
          <a:prstGeom prst="rect">
            <a:avLst/>
          </a:prstGeo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zh-CN" altLang="en-US" smtClean="0"/>
              <a:t>单击此处编辑母版文本样式</a:t>
            </a:r>
          </a:p>
        </p:txBody>
      </p:sp>
      <p:sp>
        <p:nvSpPr>
          <p:cNvPr id="5" name="Date Placeholder 4"/>
          <p:cNvSpPr>
            <a:spLocks noGrp="1"/>
          </p:cNvSpPr>
          <p:nvPr>
            <p:ph type="dt" sz="half" idx="10"/>
          </p:nvPr>
        </p:nvSpPr>
        <p:spPr/>
        <p:txBody>
          <a:bodyPr/>
          <a:lstStyle/>
          <a:p>
            <a:fld id="{F627B356-1957-4318-B72D-ACA20197E2F4}" type="datetimeFigureOut">
              <a:rPr lang="zh-CN" altLang="en-US" smtClean="0"/>
              <a:t>2019/6/17</a:t>
            </a:fld>
            <a:endParaRPr lang="zh-CN" altLang="en-US"/>
          </a:p>
        </p:txBody>
      </p:sp>
      <p:sp>
        <p:nvSpPr>
          <p:cNvPr id="6" name="Footer Placeholder 5"/>
          <p:cNvSpPr>
            <a:spLocks noGrp="1"/>
          </p:cNvSpPr>
          <p:nvPr>
            <p:ph type="ftr" sz="quarter" idx="11"/>
          </p:nvPr>
        </p:nvSpPr>
        <p:spPr/>
        <p:txBody>
          <a:bodyPr/>
          <a:lstStyle/>
          <a:p>
            <a:endParaRPr lang="zh-CN" altLang="en-US"/>
          </a:p>
        </p:txBody>
      </p:sp>
      <p:sp>
        <p:nvSpPr>
          <p:cNvPr id="7" name="Slide Number Placeholder 6"/>
          <p:cNvSpPr>
            <a:spLocks noGrp="1"/>
          </p:cNvSpPr>
          <p:nvPr>
            <p:ph type="sldNum" sz="quarter" idx="12"/>
          </p:nvPr>
        </p:nvSpPr>
        <p:spPr/>
        <p:txBody>
          <a:body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318525980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p:cNvSpPr>
            <a:spLocks noGrp="1"/>
          </p:cNvSpPr>
          <p:nvPr>
            <p:ph type="dt" sz="half" idx="2"/>
          </p:nvPr>
        </p:nvSpPr>
        <p:spPr>
          <a:xfrm>
            <a:off x="628650" y="4767263"/>
            <a:ext cx="2057400" cy="273844"/>
          </a:xfrm>
          <a:prstGeom prst="rect">
            <a:avLst/>
          </a:prstGeom>
        </p:spPr>
        <p:txBody>
          <a:bodyPr vert="horz" lIns="91440" tIns="45720" rIns="91440" bIns="45720" rtlCol="0" anchor="ctr"/>
          <a:lstStyle>
            <a:lvl1pPr algn="l">
              <a:defRPr sz="900">
                <a:solidFill>
                  <a:schemeClr val="tx1">
                    <a:tint val="75000"/>
                  </a:schemeClr>
                </a:solidFill>
              </a:defRPr>
            </a:lvl1pPr>
          </a:lstStyle>
          <a:p>
            <a:fld id="{F627B356-1957-4318-B72D-ACA20197E2F4}" type="datetimeFigureOut">
              <a:rPr lang="zh-CN" altLang="en-US" smtClean="0"/>
              <a:t>2019/6/17</a:t>
            </a:fld>
            <a:endParaRPr lang="zh-CN" altLang="en-US"/>
          </a:p>
        </p:txBody>
      </p:sp>
      <p:sp>
        <p:nvSpPr>
          <p:cNvPr id="5" name="Footer Placeholder 4"/>
          <p:cNvSpPr>
            <a:spLocks noGrp="1"/>
          </p:cNvSpPr>
          <p:nvPr>
            <p:ph type="ftr" sz="quarter" idx="3"/>
          </p:nvPr>
        </p:nvSpPr>
        <p:spPr>
          <a:xfrm>
            <a:off x="3028950" y="4767263"/>
            <a:ext cx="3086100" cy="273844"/>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lang="zh-CN" altLang="en-US"/>
          </a:p>
        </p:txBody>
      </p:sp>
      <p:sp>
        <p:nvSpPr>
          <p:cNvPr id="6" name="Slide Number Placeholder 5"/>
          <p:cNvSpPr>
            <a:spLocks noGrp="1"/>
          </p:cNvSpPr>
          <p:nvPr>
            <p:ph type="sldNum" sz="quarter" idx="4"/>
          </p:nvPr>
        </p:nvSpPr>
        <p:spPr>
          <a:xfrm>
            <a:off x="6457950" y="4767263"/>
            <a:ext cx="2057400" cy="273844"/>
          </a:xfrm>
          <a:prstGeom prst="rect">
            <a:avLst/>
          </a:prstGeom>
        </p:spPr>
        <p:txBody>
          <a:bodyPr vert="horz" lIns="91440" tIns="45720" rIns="91440" bIns="45720" rtlCol="0" anchor="ctr"/>
          <a:lstStyle>
            <a:lvl1pPr algn="r">
              <a:defRPr sz="900">
                <a:solidFill>
                  <a:schemeClr val="tx1">
                    <a:tint val="75000"/>
                  </a:schemeClr>
                </a:solidFill>
              </a:defRPr>
            </a:lvl1pPr>
          </a:lstStyle>
          <a:p>
            <a:fld id="{748562F5-FF3D-477C-9F40-71A2525673BC}" type="slidenum">
              <a:rPr lang="zh-CN" altLang="en-US" smtClean="0"/>
              <a:t>‹#›</a:t>
            </a:fld>
            <a:endParaRPr lang="zh-CN" altLang="en-US"/>
          </a:p>
        </p:txBody>
      </p:sp>
    </p:spTree>
    <p:extLst>
      <p:ext uri="{BB962C8B-B14F-4D97-AF65-F5344CB8AC3E}">
        <p14:creationId xmlns:p14="http://schemas.microsoft.com/office/powerpoint/2010/main" val="2045696993"/>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685800" rtl="0" eaLnBrk="1" latinLnBrk="0" hangingPunct="1">
        <a:lnSpc>
          <a:spcPct val="90000"/>
        </a:lnSpc>
        <a:spcBef>
          <a:spcPct val="0"/>
        </a:spcBef>
        <a:buNone/>
        <a:defRPr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p:bodyStyle>
    <p:otherStyle>
      <a:defPPr>
        <a:defRPr lang="en-US"/>
      </a:defPPr>
      <a:lvl1pPr marL="0" algn="l" defTabSz="685800" rtl="0" eaLnBrk="1" latinLnBrk="0" hangingPunct="1">
        <a:defRPr sz="135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p:cNvSpPr>
            <a:spLocks noGrp="1"/>
          </p:cNvSpPr>
          <p:nvPr>
            <p:ph type="title"/>
          </p:nvPr>
        </p:nvSpPr>
        <p:spPr>
          <a:xfrm>
            <a:off x="457200" y="205979"/>
            <a:ext cx="8229600" cy="857250"/>
          </a:xfrm>
          <a:prstGeom prst="rect">
            <a:avLst/>
          </a:prstGeom>
        </p:spPr>
        <p:txBody>
          <a:bodyPr vert="horz" lIns="91440" tIns="45720" rIns="91440" bIns="45720" rtlCol="0" anchor="ctr">
            <a:normAutofit/>
          </a:body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200151"/>
            <a:ext cx="8229600" cy="3394472"/>
          </a:xfrm>
          <a:prstGeom prst="rect">
            <a:avLst/>
          </a:prstGeom>
        </p:spPr>
        <p:txBody>
          <a:bodyPr vert="horz" lIns="91440" tIns="45720" rIns="91440" bIns="45720" rtlCol="0">
            <a:normAutofit/>
          </a:bodyPr>
          <a:lstStyle/>
          <a:p>
            <a:pPr lvl="0"/>
            <a:r>
              <a:rPr lang="zh-CN" altLang="en-US" smtClean="0"/>
              <a:t>单击此处编辑母版文本样式</a:t>
            </a:r>
          </a:p>
          <a:p>
            <a:pPr lvl="1"/>
            <a:r>
              <a:rPr lang="zh-CN" altLang="en-US" smtClean="0"/>
              <a:t>第二级</a:t>
            </a:r>
          </a:p>
          <a:p>
            <a:pPr lvl="2"/>
            <a:r>
              <a:rPr lang="zh-CN" altLang="en-US" smtClean="0"/>
              <a:t>第三级</a:t>
            </a:r>
          </a:p>
          <a:p>
            <a:pPr lvl="3"/>
            <a:r>
              <a:rPr lang="zh-CN" altLang="en-US" smtClean="0"/>
              <a:t>第四级</a:t>
            </a:r>
          </a:p>
          <a:p>
            <a:pPr lvl="4"/>
            <a:r>
              <a:rPr lang="zh-CN" altLang="en-US" smtClean="0"/>
              <a:t>第五级</a:t>
            </a:r>
            <a:endParaRPr lang="zh-CN" altLang="en-US"/>
          </a:p>
        </p:txBody>
      </p:sp>
      <p:sp>
        <p:nvSpPr>
          <p:cNvPr id="4" name="日期占位符 3"/>
          <p:cNvSpPr>
            <a:spLocks noGrp="1"/>
          </p:cNvSpPr>
          <p:nvPr>
            <p:ph type="dt" sz="half" idx="2"/>
          </p:nvPr>
        </p:nvSpPr>
        <p:spPr>
          <a:xfrm>
            <a:off x="457200" y="4767263"/>
            <a:ext cx="2133600" cy="273844"/>
          </a:xfrm>
          <a:prstGeom prst="rect">
            <a:avLst/>
          </a:prstGeom>
        </p:spPr>
        <p:txBody>
          <a:bodyPr vert="horz" lIns="91440" tIns="45720" rIns="91440" bIns="45720" rtlCol="0" anchor="ctr"/>
          <a:lstStyle>
            <a:lvl1pPr algn="l">
              <a:defRPr sz="1200">
                <a:solidFill>
                  <a:schemeClr val="tx1">
                    <a:tint val="75000"/>
                  </a:schemeClr>
                </a:solidFill>
              </a:defRPr>
            </a:lvl1pPr>
          </a:lstStyle>
          <a:p>
            <a:pPr defTabSz="914400"/>
            <a:fld id="{530820CF-B880-4189-942D-D702A7CBA730}" type="datetimeFigureOut">
              <a:rPr lang="zh-CN" altLang="en-US" smtClean="0">
                <a:solidFill>
                  <a:prstClr val="black">
                    <a:tint val="75000"/>
                  </a:prstClr>
                </a:solidFill>
              </a:rPr>
              <a:pPr defTabSz="914400"/>
              <a:t>2019/6/17</a:t>
            </a:fld>
            <a:endParaRPr lang="zh-CN" altLang="en-US">
              <a:solidFill>
                <a:prstClr val="black">
                  <a:tint val="75000"/>
                </a:prstClr>
              </a:solidFill>
            </a:endParaRPr>
          </a:p>
        </p:txBody>
      </p:sp>
      <p:sp>
        <p:nvSpPr>
          <p:cNvPr id="5" name="页脚占位符 4"/>
          <p:cNvSpPr>
            <a:spLocks noGrp="1"/>
          </p:cNvSpPr>
          <p:nvPr>
            <p:ph type="ftr" sz="quarter" idx="3"/>
          </p:nvPr>
        </p:nvSpPr>
        <p:spPr>
          <a:xfrm>
            <a:off x="3124200" y="4767263"/>
            <a:ext cx="2895600" cy="273844"/>
          </a:xfrm>
          <a:prstGeom prst="rect">
            <a:avLst/>
          </a:prstGeom>
        </p:spPr>
        <p:txBody>
          <a:bodyPr vert="horz" lIns="91440" tIns="45720" rIns="91440" bIns="45720" rtlCol="0" anchor="ctr"/>
          <a:lstStyle>
            <a:lvl1pPr algn="ctr">
              <a:defRPr sz="1200">
                <a:solidFill>
                  <a:schemeClr val="tx1">
                    <a:tint val="75000"/>
                  </a:schemeClr>
                </a:solidFill>
              </a:defRPr>
            </a:lvl1pPr>
          </a:lstStyle>
          <a:p>
            <a:pPr defTabSz="914400"/>
            <a:endParaRPr lang="zh-CN" altLang="en-US">
              <a:solidFill>
                <a:prstClr val="black">
                  <a:tint val="75000"/>
                </a:prstClr>
              </a:solidFill>
            </a:endParaRPr>
          </a:p>
        </p:txBody>
      </p:sp>
      <p:sp>
        <p:nvSpPr>
          <p:cNvPr id="6" name="灯片编号占位符 5"/>
          <p:cNvSpPr>
            <a:spLocks noGrp="1"/>
          </p:cNvSpPr>
          <p:nvPr>
            <p:ph type="sldNum" sz="quarter" idx="4"/>
          </p:nvPr>
        </p:nvSpPr>
        <p:spPr>
          <a:xfrm>
            <a:off x="6553200" y="4767263"/>
            <a:ext cx="2133600" cy="273844"/>
          </a:xfrm>
          <a:prstGeom prst="rect">
            <a:avLst/>
          </a:prstGeom>
        </p:spPr>
        <p:txBody>
          <a:bodyPr vert="horz" lIns="91440" tIns="45720" rIns="91440" bIns="45720" rtlCol="0" anchor="ctr"/>
          <a:lstStyle>
            <a:lvl1pPr algn="r">
              <a:defRPr sz="1200">
                <a:solidFill>
                  <a:schemeClr val="tx1">
                    <a:tint val="75000"/>
                  </a:schemeClr>
                </a:solidFill>
              </a:defRPr>
            </a:lvl1pPr>
          </a:lstStyle>
          <a:p>
            <a:pPr defTabSz="914400"/>
            <a:fld id="{0C913308-F349-4B6D-A68A-DD1791B4A57B}" type="slidenum">
              <a:rPr lang="zh-CN" altLang="en-US" smtClean="0">
                <a:solidFill>
                  <a:prstClr val="black">
                    <a:tint val="75000"/>
                  </a:prstClr>
                </a:solidFill>
              </a:rPr>
              <a:pPr defTabSz="914400"/>
              <a:t>‹#›</a:t>
            </a:fld>
            <a:endParaRPr lang="zh-CN" altLang="en-US">
              <a:solidFill>
                <a:prstClr val="black">
                  <a:tint val="75000"/>
                </a:prstClr>
              </a:solidFill>
            </a:endParaRPr>
          </a:p>
        </p:txBody>
      </p:sp>
    </p:spTree>
    <p:extLst>
      <p:ext uri="{BB962C8B-B14F-4D97-AF65-F5344CB8AC3E}">
        <p14:creationId xmlns:p14="http://schemas.microsoft.com/office/powerpoint/2010/main" val="3670934469"/>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3" Type="http://schemas.openxmlformats.org/officeDocument/2006/relationships/image" Target="../media/image12.jpeg"/><Relationship Id="rId2" Type="http://schemas.openxmlformats.org/officeDocument/2006/relationships/image" Target="../media/image11.jpeg"/><Relationship Id="rId1" Type="http://schemas.openxmlformats.org/officeDocument/2006/relationships/slideLayout" Target="../slideLayouts/slideLayout2.xml"/><Relationship Id="rId5" Type="http://schemas.openxmlformats.org/officeDocument/2006/relationships/image" Target="../media/image14.jpeg"/><Relationship Id="rId4" Type="http://schemas.openxmlformats.org/officeDocument/2006/relationships/image" Target="../media/image13.jpe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18.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6.jpeg"/><Relationship Id="rId1" Type="http://schemas.openxmlformats.org/officeDocument/2006/relationships/slideLayout" Target="../slideLayouts/slideLayout2.xml"/><Relationship Id="rId5" Type="http://schemas.openxmlformats.org/officeDocument/2006/relationships/image" Target="../media/image19.jpeg"/><Relationship Id="rId4" Type="http://schemas.openxmlformats.org/officeDocument/2006/relationships/image" Target="../media/image18.jpeg"/></Relationships>
</file>

<file path=ppt/slides/_rels/slide21.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22.xml.rels><?xml version="1.0" encoding="UTF-8" standalone="yes"?>
<Relationships xmlns="http://schemas.openxmlformats.org/package/2006/relationships"><Relationship Id="rId3" Type="http://schemas.openxmlformats.org/officeDocument/2006/relationships/image" Target="../media/image21.jpeg"/><Relationship Id="rId2" Type="http://schemas.openxmlformats.org/officeDocument/2006/relationships/image" Target="../media/image20.jpeg"/><Relationship Id="rId1" Type="http://schemas.openxmlformats.org/officeDocument/2006/relationships/slideLayout" Target="../slideLayouts/slideLayout2.xml"/><Relationship Id="rId6" Type="http://schemas.openxmlformats.org/officeDocument/2006/relationships/image" Target="../media/image24.jpeg"/><Relationship Id="rId5" Type="http://schemas.openxmlformats.org/officeDocument/2006/relationships/image" Target="../media/image23.jpeg"/><Relationship Id="rId4" Type="http://schemas.openxmlformats.org/officeDocument/2006/relationships/image" Target="../media/image22.jpeg"/></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2" Type="http://schemas.openxmlformats.org/officeDocument/2006/relationships/image" Target="../media/image25.png"/><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6.pn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8" Type="http://schemas.openxmlformats.org/officeDocument/2006/relationships/hyperlink" Target="http://www.1ppt.com/xiazai/" TargetMode="External"/><Relationship Id="rId13" Type="http://schemas.openxmlformats.org/officeDocument/2006/relationships/hyperlink" Target="http://www.1ppt.com/kejian/" TargetMode="External"/><Relationship Id="rId18" Type="http://schemas.openxmlformats.org/officeDocument/2006/relationships/image" Target="../media/image27.png"/><Relationship Id="rId3" Type="http://schemas.openxmlformats.org/officeDocument/2006/relationships/hyperlink" Target="http://www.1ppt.com/hangye/" TargetMode="External"/><Relationship Id="rId7" Type="http://schemas.openxmlformats.org/officeDocument/2006/relationships/hyperlink" Target="http://www.1ppt.com/tubiao/" TargetMode="External"/><Relationship Id="rId12" Type="http://schemas.openxmlformats.org/officeDocument/2006/relationships/hyperlink" Target="http://www.1ppt.com/ziliao/" TargetMode="External"/><Relationship Id="rId17" Type="http://schemas.openxmlformats.org/officeDocument/2006/relationships/hyperlink" Target="http://www.1ppt.com/ziti/" TargetMode="External"/><Relationship Id="rId2" Type="http://schemas.openxmlformats.org/officeDocument/2006/relationships/hyperlink" Target="http://www.1ppt.com/moban/" TargetMode="External"/><Relationship Id="rId16" Type="http://schemas.openxmlformats.org/officeDocument/2006/relationships/hyperlink" Target="http://www.1ppt.com/jiaoan/" TargetMode="External"/><Relationship Id="rId20" Type="http://schemas.openxmlformats.org/officeDocument/2006/relationships/image" Target="../media/image29.png"/><Relationship Id="rId1" Type="http://schemas.openxmlformats.org/officeDocument/2006/relationships/slideLayout" Target="../slideLayouts/slideLayout13.xml"/><Relationship Id="rId6" Type="http://schemas.openxmlformats.org/officeDocument/2006/relationships/hyperlink" Target="http://www.1ppt.com/beijing/" TargetMode="External"/><Relationship Id="rId11" Type="http://schemas.openxmlformats.org/officeDocument/2006/relationships/hyperlink" Target="http://www.1ppt.com/excel/" TargetMode="External"/><Relationship Id="rId5" Type="http://schemas.openxmlformats.org/officeDocument/2006/relationships/hyperlink" Target="http://www.1ppt.com/sucai/" TargetMode="External"/><Relationship Id="rId15" Type="http://schemas.openxmlformats.org/officeDocument/2006/relationships/hyperlink" Target="http://www.1ppt.com/shiti/" TargetMode="External"/><Relationship Id="rId10" Type="http://schemas.openxmlformats.org/officeDocument/2006/relationships/hyperlink" Target="http://www.1ppt.com/word/" TargetMode="External"/><Relationship Id="rId19" Type="http://schemas.openxmlformats.org/officeDocument/2006/relationships/image" Target="../media/image28.png"/><Relationship Id="rId4" Type="http://schemas.openxmlformats.org/officeDocument/2006/relationships/hyperlink" Target="http://www.1ppt.com/jieri/" TargetMode="External"/><Relationship Id="rId9" Type="http://schemas.openxmlformats.org/officeDocument/2006/relationships/hyperlink" Target="http://www.1ppt.com/powerpoint/" TargetMode="External"/><Relationship Id="rId14" Type="http://schemas.openxmlformats.org/officeDocument/2006/relationships/hyperlink" Target="http://www.1ppt.com/fanwen/" TargetMode="External"/></Relationships>
</file>

<file path=ppt/slides/_rels/slide3.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5.jpg"/><Relationship Id="rId1" Type="http://schemas.openxmlformats.org/officeDocument/2006/relationships/slideLayout" Target="../slideLayouts/slideLayout7.xml"/></Relationships>
</file>

<file path=ppt/slides/_rels/slide9.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Layout" Target="../slideLayouts/slideLayout2.xml"/><Relationship Id="rId5" Type="http://schemas.openxmlformats.org/officeDocument/2006/relationships/image" Target="../media/image10.jpeg"/><Relationship Id="rId4" Type="http://schemas.openxmlformats.org/officeDocument/2006/relationships/image" Target="../media/image9.jpeg"/></Relationships>
</file>

<file path=ppt/slides/slide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0" name="文本框 9"/>
          <p:cNvSpPr txBox="1"/>
          <p:nvPr/>
        </p:nvSpPr>
        <p:spPr>
          <a:xfrm>
            <a:off x="302423" y="3358186"/>
            <a:ext cx="5676345" cy="707886"/>
          </a:xfrm>
          <a:prstGeom prst="rect">
            <a:avLst/>
          </a:prstGeom>
          <a:noFill/>
        </p:spPr>
        <p:txBody>
          <a:bodyPr wrap="square" rtlCol="0">
            <a:spAutoFit/>
          </a:bodyPr>
          <a:lstStyle/>
          <a:p>
            <a:r>
              <a:rPr lang="zh-CN" altLang="en-US" sz="4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狼</a:t>
            </a:r>
            <a:r>
              <a:rPr lang="zh-CN" altLang="en-US" sz="4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性企业文化</a:t>
            </a:r>
            <a:r>
              <a:rPr lang="en-US" altLang="zh-CN" sz="4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PPT</a:t>
            </a:r>
            <a:r>
              <a:rPr lang="zh-CN" altLang="en-US" sz="4000" dirty="0" smtClean="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rPr>
              <a:t>模版</a:t>
            </a:r>
            <a:endParaRPr lang="zh-CN" altLang="en-US" sz="4000" dirty="0">
              <a:solidFill>
                <a:schemeClr val="tx1">
                  <a:lumMod val="65000"/>
                  <a:lumOff val="35000"/>
                </a:schemeClr>
              </a:solidFill>
              <a:latin typeface="微软雅黑" panose="020B0503020204020204" pitchFamily="34" charset="-122"/>
              <a:ea typeface="微软雅黑" panose="020B0503020204020204" pitchFamily="34" charset="-122"/>
              <a:cs typeface="+mn-ea"/>
              <a:sym typeface="+mn-lt"/>
            </a:endParaRPr>
          </a:p>
        </p:txBody>
      </p:sp>
      <p:sp>
        <p:nvSpPr>
          <p:cNvPr id="11" name="文本框 10"/>
          <p:cNvSpPr txBox="1"/>
          <p:nvPr/>
        </p:nvSpPr>
        <p:spPr>
          <a:xfrm>
            <a:off x="385551" y="3038380"/>
            <a:ext cx="4037260" cy="369332"/>
          </a:xfrm>
          <a:prstGeom prst="rect">
            <a:avLst/>
          </a:prstGeom>
          <a:noFill/>
        </p:spPr>
        <p:txBody>
          <a:bodyPr wrap="square" rtlCol="0">
            <a:spAutoFit/>
          </a:bodyPr>
          <a:lstStyle/>
          <a:p>
            <a:r>
              <a:rPr lang="en-US" altLang="zh-CN" sz="1800" dirty="0" smtClean="0">
                <a:solidFill>
                  <a:srgbClr val="7B5842"/>
                </a:solidFill>
                <a:cs typeface="+mn-ea"/>
                <a:sym typeface="+mn-lt"/>
              </a:rPr>
              <a:t>Enterprise wolf culture dynamic template</a:t>
            </a:r>
            <a:endParaRPr lang="zh-CN" altLang="en-US" sz="1800" dirty="0">
              <a:solidFill>
                <a:srgbClr val="7B5842"/>
              </a:solidFill>
              <a:cs typeface="+mn-ea"/>
              <a:sym typeface="+mn-lt"/>
            </a:endParaRPr>
          </a:p>
        </p:txBody>
      </p:sp>
      <p:sp>
        <p:nvSpPr>
          <p:cNvPr id="12" name="文本框 11"/>
          <p:cNvSpPr txBox="1"/>
          <p:nvPr/>
        </p:nvSpPr>
        <p:spPr>
          <a:xfrm>
            <a:off x="385551" y="4075453"/>
            <a:ext cx="4037260" cy="553998"/>
          </a:xfrm>
          <a:prstGeom prst="rect">
            <a:avLst/>
          </a:prstGeom>
          <a:noFill/>
        </p:spPr>
        <p:txBody>
          <a:bodyPr wrap="square" rtlCol="0">
            <a:spAutoFit/>
          </a:bodyPr>
          <a:lstStyle/>
          <a:p>
            <a:r>
              <a:rPr lang="zh-CN" altLang="en-US" sz="1500" dirty="0">
                <a:solidFill>
                  <a:srgbClr val="7B5842"/>
                </a:solidFill>
                <a:cs typeface="+mn-ea"/>
                <a:sym typeface="+mn-lt"/>
              </a:rPr>
              <a:t>汇报人</a:t>
            </a:r>
            <a:r>
              <a:rPr lang="zh-CN" altLang="en-US" sz="1500" dirty="0" smtClean="0">
                <a:solidFill>
                  <a:srgbClr val="7B5842"/>
                </a:solidFill>
                <a:cs typeface="+mn-ea"/>
                <a:sym typeface="+mn-lt"/>
              </a:rPr>
              <a:t>：</a:t>
            </a:r>
            <a:r>
              <a:rPr lang="zh-CN" altLang="en-US" sz="1500" dirty="0" smtClean="0">
                <a:solidFill>
                  <a:srgbClr val="7B5842"/>
                </a:solidFill>
                <a:cs typeface="+mn-ea"/>
                <a:sym typeface="+mn-lt"/>
              </a:rPr>
              <a:t>设计师</a:t>
            </a:r>
            <a:endParaRPr lang="en-US" altLang="zh-CN" sz="1500" dirty="0">
              <a:solidFill>
                <a:srgbClr val="7B5842"/>
              </a:solidFill>
              <a:cs typeface="+mn-ea"/>
              <a:sym typeface="+mn-lt"/>
            </a:endParaRPr>
          </a:p>
          <a:p>
            <a:r>
              <a:rPr lang="zh-CN" altLang="en-US" sz="1500" dirty="0" smtClean="0">
                <a:solidFill>
                  <a:srgbClr val="7B5842"/>
                </a:solidFill>
                <a:cs typeface="+mn-ea"/>
                <a:sym typeface="+mn-lt"/>
              </a:rPr>
              <a:t>日期    ：</a:t>
            </a:r>
            <a:r>
              <a:rPr lang="en-US" altLang="zh-CN" sz="1500" dirty="0">
                <a:solidFill>
                  <a:srgbClr val="7B5842"/>
                </a:solidFill>
                <a:cs typeface="+mn-ea"/>
                <a:sym typeface="+mn-lt"/>
              </a:rPr>
              <a:t>20XX</a:t>
            </a:r>
            <a:r>
              <a:rPr lang="zh-CN" altLang="en-US" sz="1500" dirty="0">
                <a:solidFill>
                  <a:srgbClr val="7B5842"/>
                </a:solidFill>
                <a:cs typeface="+mn-ea"/>
                <a:sym typeface="+mn-lt"/>
              </a:rPr>
              <a:t>年</a:t>
            </a:r>
            <a:r>
              <a:rPr lang="en-US" altLang="zh-CN" sz="1500" dirty="0">
                <a:solidFill>
                  <a:srgbClr val="7B5842"/>
                </a:solidFill>
                <a:cs typeface="+mn-ea"/>
                <a:sym typeface="+mn-lt"/>
              </a:rPr>
              <a:t>XX</a:t>
            </a:r>
            <a:r>
              <a:rPr lang="zh-CN" altLang="en-US" sz="1500" dirty="0">
                <a:solidFill>
                  <a:srgbClr val="7B5842"/>
                </a:solidFill>
                <a:cs typeface="+mn-ea"/>
                <a:sym typeface="+mn-lt"/>
              </a:rPr>
              <a:t>月</a:t>
            </a:r>
            <a:r>
              <a:rPr lang="en-US" altLang="zh-CN" sz="1500" dirty="0">
                <a:solidFill>
                  <a:srgbClr val="7B5842"/>
                </a:solidFill>
                <a:cs typeface="+mn-ea"/>
                <a:sym typeface="+mn-lt"/>
              </a:rPr>
              <a:t>XX</a:t>
            </a:r>
            <a:r>
              <a:rPr lang="zh-CN" altLang="en-US" sz="1500" dirty="0">
                <a:solidFill>
                  <a:srgbClr val="7B5842"/>
                </a:solidFill>
                <a:cs typeface="+mn-ea"/>
                <a:sym typeface="+mn-lt"/>
              </a:rPr>
              <a:t>日</a:t>
            </a:r>
          </a:p>
        </p:txBody>
      </p:sp>
      <p:sp>
        <p:nvSpPr>
          <p:cNvPr id="13" name="文本框 12"/>
          <p:cNvSpPr txBox="1"/>
          <p:nvPr/>
        </p:nvSpPr>
        <p:spPr>
          <a:xfrm>
            <a:off x="385551" y="798395"/>
            <a:ext cx="2808026" cy="461665"/>
          </a:xfrm>
          <a:prstGeom prst="rect">
            <a:avLst/>
          </a:prstGeom>
          <a:noFill/>
        </p:spPr>
        <p:txBody>
          <a:bodyPr wrap="square" rtlCol="0">
            <a:spAutoFit/>
          </a:bodyPr>
          <a:lstStyle/>
          <a:p>
            <a:r>
              <a:rPr lang="en-US" altLang="zh-CN" sz="2400" dirty="0">
                <a:solidFill>
                  <a:schemeClr val="bg1">
                    <a:lumMod val="50000"/>
                  </a:schemeClr>
                </a:solidFill>
              </a:rPr>
              <a:t>LOGO </a:t>
            </a:r>
            <a:r>
              <a:rPr lang="en-US" altLang="zh-CN" sz="2400" dirty="0" smtClean="0">
                <a:solidFill>
                  <a:schemeClr val="bg1">
                    <a:lumMod val="50000"/>
                  </a:schemeClr>
                </a:solidFill>
              </a:rPr>
              <a:t>Wolf culture</a:t>
            </a:r>
            <a:endParaRPr lang="zh-CN" altLang="en-US" sz="2400" dirty="0">
              <a:solidFill>
                <a:schemeClr val="bg1">
                  <a:lumMod val="50000"/>
                </a:schemeClr>
              </a:solidFill>
            </a:endParaRPr>
          </a:p>
        </p:txBody>
      </p:sp>
    </p:spTree>
    <p:extLst>
      <p:ext uri="{BB962C8B-B14F-4D97-AF65-F5344CB8AC3E}">
        <p14:creationId xmlns:p14="http://schemas.microsoft.com/office/powerpoint/2010/main" val="78709895"/>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with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fade">
                                      <p:cBhvr>
                                        <p:cTn id="7" dur="1000"/>
                                        <p:tgtEl>
                                          <p:spTgt spid="10"/>
                                        </p:tgtEl>
                                      </p:cBhvr>
                                    </p:animEffect>
                                    <p:anim calcmode="lin" valueType="num">
                                      <p:cBhvr>
                                        <p:cTn id="8" dur="1000" fill="hold"/>
                                        <p:tgtEl>
                                          <p:spTgt spid="10"/>
                                        </p:tgtEl>
                                        <p:attrNameLst>
                                          <p:attrName>ppt_x</p:attrName>
                                        </p:attrNameLst>
                                      </p:cBhvr>
                                      <p:tavLst>
                                        <p:tav tm="0">
                                          <p:val>
                                            <p:strVal val="#ppt_x"/>
                                          </p:val>
                                        </p:tav>
                                        <p:tav tm="100000">
                                          <p:val>
                                            <p:strVal val="#ppt_x"/>
                                          </p:val>
                                        </p:tav>
                                      </p:tavLst>
                                    </p:anim>
                                    <p:anim calcmode="lin" valueType="num">
                                      <p:cBhvr>
                                        <p:cTn id="9" dur="1000" fill="hold"/>
                                        <p:tgtEl>
                                          <p:spTgt spid="10"/>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11"/>
                                        </p:tgtEl>
                                        <p:attrNameLst>
                                          <p:attrName>style.visibility</p:attrName>
                                        </p:attrNameLst>
                                      </p:cBhvr>
                                      <p:to>
                                        <p:strVal val="visible"/>
                                      </p:to>
                                    </p:set>
                                    <p:animEffect transition="in" filter="fade">
                                      <p:cBhvr>
                                        <p:cTn id="12" dur="1000"/>
                                        <p:tgtEl>
                                          <p:spTgt spid="11"/>
                                        </p:tgtEl>
                                      </p:cBhvr>
                                    </p:animEffect>
                                    <p:anim calcmode="lin" valueType="num">
                                      <p:cBhvr>
                                        <p:cTn id="13" dur="1000" fill="hold"/>
                                        <p:tgtEl>
                                          <p:spTgt spid="11"/>
                                        </p:tgtEl>
                                        <p:attrNameLst>
                                          <p:attrName>ppt_x</p:attrName>
                                        </p:attrNameLst>
                                      </p:cBhvr>
                                      <p:tavLst>
                                        <p:tav tm="0">
                                          <p:val>
                                            <p:strVal val="#ppt_x"/>
                                          </p:val>
                                        </p:tav>
                                        <p:tav tm="100000">
                                          <p:val>
                                            <p:strVal val="#ppt_x"/>
                                          </p:val>
                                        </p:tav>
                                      </p:tavLst>
                                    </p:anim>
                                    <p:anim calcmode="lin" valueType="num">
                                      <p:cBhvr>
                                        <p:cTn id="14" dur="1000" fill="hold"/>
                                        <p:tgtEl>
                                          <p:spTgt spid="11"/>
                                        </p:tgtEl>
                                        <p:attrNameLst>
                                          <p:attrName>ppt_y</p:attrName>
                                        </p:attrNameLst>
                                      </p:cBhvr>
                                      <p:tavLst>
                                        <p:tav tm="0">
                                          <p:val>
                                            <p:strVal val="#ppt_y-.1"/>
                                          </p:val>
                                        </p:tav>
                                        <p:tav tm="100000">
                                          <p:val>
                                            <p:strVal val="#ppt_y"/>
                                          </p:val>
                                        </p:tav>
                                      </p:tavLst>
                                    </p:anim>
                                  </p:childTnLst>
                                </p:cTn>
                              </p:par>
                            </p:childTnLst>
                          </p:cTn>
                        </p:par>
                        <p:par>
                          <p:cTn id="15" fill="hold">
                            <p:stCondLst>
                              <p:cond delay="1000"/>
                            </p:stCondLst>
                            <p:childTnLst>
                              <p:par>
                                <p:cTn id="16" presetID="10" presetClass="entr" presetSubtype="0" fill="hold" grpId="0" nodeType="afterEffect">
                                  <p:stCondLst>
                                    <p:cond delay="0"/>
                                  </p:stCondLst>
                                  <p:childTnLst>
                                    <p:set>
                                      <p:cBhvr>
                                        <p:cTn id="17" dur="1" fill="hold">
                                          <p:stCondLst>
                                            <p:cond delay="0"/>
                                          </p:stCondLst>
                                        </p:cTn>
                                        <p:tgtEl>
                                          <p:spTgt spid="12"/>
                                        </p:tgtEl>
                                        <p:attrNameLst>
                                          <p:attrName>style.visibility</p:attrName>
                                        </p:attrNameLst>
                                      </p:cBhvr>
                                      <p:to>
                                        <p:strVal val="visible"/>
                                      </p:to>
                                    </p:set>
                                    <p:animEffect transition="in" filter="fade">
                                      <p:cBhvr>
                                        <p:cTn id="18" dur="75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2" grpId="0"/>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700900" y="2521341"/>
            <a:ext cx="1397189" cy="1475588"/>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7" name="文本框 6"/>
          <p:cNvSpPr txBox="1"/>
          <p:nvPr/>
        </p:nvSpPr>
        <p:spPr>
          <a:xfrm>
            <a:off x="3272520" y="1475374"/>
            <a:ext cx="2598962" cy="369332"/>
          </a:xfrm>
          <a:prstGeom prst="rect">
            <a:avLst/>
          </a:prstGeom>
          <a:noFill/>
        </p:spPr>
        <p:txBody>
          <a:bodyPr wrap="square" rtlCol="0">
            <a:spAutoFit/>
          </a:bodyPr>
          <a:lstStyle/>
          <a:p>
            <a:pPr algn="ctr"/>
            <a:r>
              <a:rPr lang="zh-CN" altLang="en-US" sz="1800" dirty="0">
                <a:cs typeface="+mn-ea"/>
                <a:sym typeface="+mn-lt"/>
              </a:rPr>
              <a:t>点击此处输入标题</a:t>
            </a:r>
            <a:endParaRPr lang="en-US" altLang="zh-CN" sz="1800" dirty="0">
              <a:cs typeface="+mn-ea"/>
              <a:sym typeface="+mn-lt"/>
            </a:endParaRPr>
          </a:p>
        </p:txBody>
      </p:sp>
      <p:cxnSp>
        <p:nvCxnSpPr>
          <p:cNvPr id="8" name="直接连接符 7"/>
          <p:cNvCxnSpPr/>
          <p:nvPr/>
        </p:nvCxnSpPr>
        <p:spPr>
          <a:xfrm>
            <a:off x="700899"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9" name="椭圆 8"/>
          <p:cNvSpPr/>
          <p:nvPr/>
        </p:nvSpPr>
        <p:spPr>
          <a:xfrm>
            <a:off x="1247926" y="2093407"/>
            <a:ext cx="303135" cy="30313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solidFill>
                <a:cs typeface="+mn-ea"/>
                <a:sym typeface="+mn-lt"/>
              </a:rPr>
              <a:t>1</a:t>
            </a:r>
            <a:endParaRPr lang="zh-CN" altLang="en-US" sz="1500" dirty="0">
              <a:solidFill>
                <a:schemeClr val="bg1"/>
              </a:solidFill>
              <a:cs typeface="+mn-ea"/>
              <a:sym typeface="+mn-lt"/>
            </a:endParaRPr>
          </a:p>
        </p:txBody>
      </p:sp>
      <p:cxnSp>
        <p:nvCxnSpPr>
          <p:cNvPr id="10" name="直接连接符 9"/>
          <p:cNvCxnSpPr/>
          <p:nvPr/>
        </p:nvCxnSpPr>
        <p:spPr>
          <a:xfrm>
            <a:off x="1617005"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1" name="文本框 10"/>
          <p:cNvSpPr txBox="1"/>
          <p:nvPr/>
        </p:nvSpPr>
        <p:spPr>
          <a:xfrm>
            <a:off x="700900" y="3096261"/>
            <a:ext cx="1397189" cy="559961"/>
          </a:xfrm>
          <a:prstGeom prst="rect">
            <a:avLst/>
          </a:prstGeom>
          <a:noFill/>
        </p:spPr>
        <p:txBody>
          <a:bodyPr wrap="square" rtlCol="0">
            <a:spAutoFit/>
          </a:bodyPr>
          <a:lstStyle/>
          <a:p>
            <a:pPr algn="ctr"/>
            <a:r>
              <a:rPr lang="en-US" altLang="zh-CN" sz="1013" dirty="0">
                <a:cs typeface="+mn-ea"/>
                <a:sym typeface="+mn-lt"/>
              </a:rPr>
              <a:t>20XX.XX.XX</a:t>
            </a:r>
          </a:p>
          <a:p>
            <a:pPr algn="ctr"/>
            <a:r>
              <a:rPr lang="zh-CN" altLang="en-US" sz="1013" dirty="0">
                <a:cs typeface="+mn-ea"/>
                <a:sym typeface="+mn-lt"/>
              </a:rPr>
              <a:t>输入公司名称</a:t>
            </a:r>
            <a:endParaRPr lang="en-US" altLang="zh-CN" sz="1013" dirty="0">
              <a:cs typeface="+mn-ea"/>
              <a:sym typeface="+mn-lt"/>
            </a:endParaRPr>
          </a:p>
          <a:p>
            <a:pPr algn="ctr"/>
            <a:r>
              <a:rPr lang="zh-CN" altLang="en-US" sz="1013" dirty="0">
                <a:cs typeface="+mn-ea"/>
                <a:sym typeface="+mn-lt"/>
              </a:rPr>
              <a:t>担任职务</a:t>
            </a:r>
          </a:p>
        </p:txBody>
      </p:sp>
      <p:sp>
        <p:nvSpPr>
          <p:cNvPr id="12" name="任意多边形 11"/>
          <p:cNvSpPr>
            <a:spLocks noChangeAspect="1"/>
          </p:cNvSpPr>
          <p:nvPr/>
        </p:nvSpPr>
        <p:spPr>
          <a:xfrm>
            <a:off x="1263739" y="2649942"/>
            <a:ext cx="271509" cy="270000"/>
          </a:xfrm>
          <a:custGeom>
            <a:avLst/>
            <a:gdLst>
              <a:gd name="connsiteX0" fmla="*/ 1602397 w 3720689"/>
              <a:gd name="connsiteY0" fmla="*/ 2687306 h 3700012"/>
              <a:gd name="connsiteX1" fmla="*/ 2088746 w 3720689"/>
              <a:gd name="connsiteY1" fmla="*/ 3138688 h 3700012"/>
              <a:gd name="connsiteX2" fmla="*/ 1520815 w 3720689"/>
              <a:gd name="connsiteY2" fmla="*/ 3262912 h 3700012"/>
              <a:gd name="connsiteX3" fmla="*/ 589427 w 3720689"/>
              <a:gd name="connsiteY3" fmla="*/ 1251298 h 3700012"/>
              <a:gd name="connsiteX4" fmla="*/ 2569427 w 3720689"/>
              <a:gd name="connsiteY4" fmla="*/ 1251298 h 3700012"/>
              <a:gd name="connsiteX5" fmla="*/ 2569427 w 3720689"/>
              <a:gd name="connsiteY5" fmla="*/ 1387924 h 3700012"/>
              <a:gd name="connsiteX6" fmla="*/ 589427 w 3720689"/>
              <a:gd name="connsiteY6" fmla="*/ 1387924 h 3700012"/>
              <a:gd name="connsiteX7" fmla="*/ 0 w 3720689"/>
              <a:gd name="connsiteY7" fmla="*/ 0 h 3700012"/>
              <a:gd name="connsiteX8" fmla="*/ 204717 w 3720689"/>
              <a:gd name="connsiteY8" fmla="*/ 0 h 3700012"/>
              <a:gd name="connsiteX9" fmla="*/ 204717 w 3720689"/>
              <a:gd name="connsiteY9" fmla="*/ 2 h 3700012"/>
              <a:gd name="connsiteX10" fmla="*/ 2907082 w 3720689"/>
              <a:gd name="connsiteY10" fmla="*/ 2 h 3700012"/>
              <a:gd name="connsiteX11" fmla="*/ 2907082 w 3720689"/>
              <a:gd name="connsiteY11" fmla="*/ 1 h 3700012"/>
              <a:gd name="connsiteX12" fmla="*/ 3111799 w 3720689"/>
              <a:gd name="connsiteY12" fmla="*/ 1 h 3700012"/>
              <a:gd name="connsiteX13" fmla="*/ 3111799 w 3720689"/>
              <a:gd name="connsiteY13" fmla="*/ 1060973 h 3700012"/>
              <a:gd name="connsiteX14" fmla="*/ 3234340 w 3720689"/>
              <a:gd name="connsiteY14" fmla="*/ 928939 h 3700012"/>
              <a:gd name="connsiteX15" fmla="*/ 3720689 w 3720689"/>
              <a:gd name="connsiteY15" fmla="*/ 1380321 h 3700012"/>
              <a:gd name="connsiteX16" fmla="*/ 3448536 w 3720689"/>
              <a:gd name="connsiteY16" fmla="*/ 1673558 h 3700012"/>
              <a:gd name="connsiteX17" fmla="*/ 2964153 w 3720689"/>
              <a:gd name="connsiteY17" fmla="*/ 1224001 h 3700012"/>
              <a:gd name="connsiteX18" fmla="*/ 2907082 w 3720689"/>
              <a:gd name="connsiteY18" fmla="*/ 1224001 h 3700012"/>
              <a:gd name="connsiteX19" fmla="*/ 2907082 w 3720689"/>
              <a:gd name="connsiteY19" fmla="*/ 204719 h 3700012"/>
              <a:gd name="connsiteX20" fmla="*/ 204717 w 3720689"/>
              <a:gd name="connsiteY20" fmla="*/ 204719 h 3700012"/>
              <a:gd name="connsiteX21" fmla="*/ 204717 w 3720689"/>
              <a:gd name="connsiteY21" fmla="*/ 3488602 h 3700012"/>
              <a:gd name="connsiteX22" fmla="*/ 2907082 w 3720689"/>
              <a:gd name="connsiteY22" fmla="*/ 3488602 h 3700012"/>
              <a:gd name="connsiteX23" fmla="*/ 2907082 w 3720689"/>
              <a:gd name="connsiteY23" fmla="*/ 2256957 h 3700012"/>
              <a:gd name="connsiteX24" fmla="*/ 2186995 w 3720689"/>
              <a:gd name="connsiteY24" fmla="*/ 3032826 h 3700012"/>
              <a:gd name="connsiteX25" fmla="*/ 1700646 w 3720689"/>
              <a:gd name="connsiteY25" fmla="*/ 2581444 h 3700012"/>
              <a:gd name="connsiteX26" fmla="*/ 1802861 w 3720689"/>
              <a:gd name="connsiteY26" fmla="*/ 2471311 h 3700012"/>
              <a:gd name="connsiteX27" fmla="*/ 589427 w 3720689"/>
              <a:gd name="connsiteY27" fmla="*/ 2471311 h 3700012"/>
              <a:gd name="connsiteX28" fmla="*/ 589427 w 3720689"/>
              <a:gd name="connsiteY28" fmla="*/ 2334685 h 3700012"/>
              <a:gd name="connsiteX29" fmla="*/ 1929664 w 3720689"/>
              <a:gd name="connsiteY29" fmla="*/ 2334685 h 3700012"/>
              <a:gd name="connsiteX30" fmla="*/ 2172871 w 3720689"/>
              <a:gd name="connsiteY30" fmla="*/ 2072637 h 3700012"/>
              <a:gd name="connsiteX31" fmla="*/ 589427 w 3720689"/>
              <a:gd name="connsiteY31" fmla="*/ 2072637 h 3700012"/>
              <a:gd name="connsiteX32" fmla="*/ 589427 w 3720689"/>
              <a:gd name="connsiteY32" fmla="*/ 1936011 h 3700012"/>
              <a:gd name="connsiteX33" fmla="*/ 2299674 w 3720689"/>
              <a:gd name="connsiteY33" fmla="*/ 1936011 h 3700012"/>
              <a:gd name="connsiteX34" fmla="*/ 2479856 w 3720689"/>
              <a:gd name="connsiteY34" fmla="*/ 1741871 h 3700012"/>
              <a:gd name="connsiteX35" fmla="*/ 589427 w 3720689"/>
              <a:gd name="connsiteY35" fmla="*/ 1741871 h 3700012"/>
              <a:gd name="connsiteX36" fmla="*/ 589427 w 3720689"/>
              <a:gd name="connsiteY36" fmla="*/ 1605245 h 3700012"/>
              <a:gd name="connsiteX37" fmla="*/ 2569427 w 3720689"/>
              <a:gd name="connsiteY37" fmla="*/ 1605245 h 3700012"/>
              <a:gd name="connsiteX38" fmla="*/ 2569427 w 3720689"/>
              <a:gd name="connsiteY38" fmla="*/ 1645361 h 3700012"/>
              <a:gd name="connsiteX39" fmla="*/ 2833408 w 3720689"/>
              <a:gd name="connsiteY39" fmla="*/ 1360930 h 3700012"/>
              <a:gd name="connsiteX40" fmla="*/ 3319757 w 3720689"/>
              <a:gd name="connsiteY40" fmla="*/ 1812312 h 3700012"/>
              <a:gd name="connsiteX41" fmla="*/ 3111799 w 3720689"/>
              <a:gd name="connsiteY41" fmla="*/ 2036381 h 3700012"/>
              <a:gd name="connsiteX42" fmla="*/ 3111799 w 3720689"/>
              <a:gd name="connsiteY42" fmla="*/ 3700012 h 3700012"/>
              <a:gd name="connsiteX43" fmla="*/ 2907082 w 3720689"/>
              <a:gd name="connsiteY43" fmla="*/ 3700012 h 3700012"/>
              <a:gd name="connsiteX44" fmla="*/ 2907082 w 3720689"/>
              <a:gd name="connsiteY44" fmla="*/ 3693319 h 3700012"/>
              <a:gd name="connsiteX45" fmla="*/ 1 w 3720689"/>
              <a:gd name="connsiteY45" fmla="*/ 3693319 h 3700012"/>
              <a:gd name="connsiteX46" fmla="*/ 1 w 3720689"/>
              <a:gd name="connsiteY46" fmla="*/ 3636001 h 3700012"/>
              <a:gd name="connsiteX47" fmla="*/ 0 w 3720689"/>
              <a:gd name="connsiteY47" fmla="*/ 3636001 h 370001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Lst>
            <a:rect l="l" t="t" r="r" b="b"/>
            <a:pathLst>
              <a:path w="3720689" h="3700012">
                <a:moveTo>
                  <a:pt x="1602397" y="2687306"/>
                </a:moveTo>
                <a:lnTo>
                  <a:pt x="2088746" y="3138688"/>
                </a:lnTo>
                <a:lnTo>
                  <a:pt x="1520815" y="3262912"/>
                </a:lnTo>
                <a:close/>
                <a:moveTo>
                  <a:pt x="589427" y="1251298"/>
                </a:moveTo>
                <a:lnTo>
                  <a:pt x="2569427" y="1251298"/>
                </a:lnTo>
                <a:lnTo>
                  <a:pt x="2569427" y="1387924"/>
                </a:lnTo>
                <a:lnTo>
                  <a:pt x="589427" y="1387924"/>
                </a:lnTo>
                <a:close/>
                <a:moveTo>
                  <a:pt x="0" y="0"/>
                </a:moveTo>
                <a:lnTo>
                  <a:pt x="204717" y="0"/>
                </a:lnTo>
                <a:lnTo>
                  <a:pt x="204717" y="2"/>
                </a:lnTo>
                <a:lnTo>
                  <a:pt x="2907082" y="2"/>
                </a:lnTo>
                <a:lnTo>
                  <a:pt x="2907082" y="1"/>
                </a:lnTo>
                <a:lnTo>
                  <a:pt x="3111799" y="1"/>
                </a:lnTo>
                <a:lnTo>
                  <a:pt x="3111799" y="1060973"/>
                </a:lnTo>
                <a:lnTo>
                  <a:pt x="3234340" y="928939"/>
                </a:lnTo>
                <a:lnTo>
                  <a:pt x="3720689" y="1380321"/>
                </a:lnTo>
                <a:lnTo>
                  <a:pt x="3448536" y="1673558"/>
                </a:lnTo>
                <a:lnTo>
                  <a:pt x="2964153" y="1224001"/>
                </a:lnTo>
                <a:lnTo>
                  <a:pt x="2907082" y="1224001"/>
                </a:lnTo>
                <a:lnTo>
                  <a:pt x="2907082" y="204719"/>
                </a:lnTo>
                <a:lnTo>
                  <a:pt x="204717" y="204719"/>
                </a:lnTo>
                <a:lnTo>
                  <a:pt x="204717" y="3488602"/>
                </a:lnTo>
                <a:lnTo>
                  <a:pt x="2907082" y="3488602"/>
                </a:lnTo>
                <a:lnTo>
                  <a:pt x="2907082" y="2256957"/>
                </a:lnTo>
                <a:lnTo>
                  <a:pt x="2186995" y="3032826"/>
                </a:lnTo>
                <a:lnTo>
                  <a:pt x="1700646" y="2581444"/>
                </a:lnTo>
                <a:lnTo>
                  <a:pt x="1802861" y="2471311"/>
                </a:lnTo>
                <a:lnTo>
                  <a:pt x="589427" y="2471311"/>
                </a:lnTo>
                <a:lnTo>
                  <a:pt x="589427" y="2334685"/>
                </a:lnTo>
                <a:lnTo>
                  <a:pt x="1929664" y="2334685"/>
                </a:lnTo>
                <a:lnTo>
                  <a:pt x="2172871" y="2072637"/>
                </a:lnTo>
                <a:lnTo>
                  <a:pt x="589427" y="2072637"/>
                </a:lnTo>
                <a:lnTo>
                  <a:pt x="589427" y="1936011"/>
                </a:lnTo>
                <a:lnTo>
                  <a:pt x="2299674" y="1936011"/>
                </a:lnTo>
                <a:lnTo>
                  <a:pt x="2479856" y="1741871"/>
                </a:lnTo>
                <a:lnTo>
                  <a:pt x="589427" y="1741871"/>
                </a:lnTo>
                <a:lnTo>
                  <a:pt x="589427" y="1605245"/>
                </a:lnTo>
                <a:lnTo>
                  <a:pt x="2569427" y="1605245"/>
                </a:lnTo>
                <a:lnTo>
                  <a:pt x="2569427" y="1645361"/>
                </a:lnTo>
                <a:lnTo>
                  <a:pt x="2833408" y="1360930"/>
                </a:lnTo>
                <a:lnTo>
                  <a:pt x="3319757" y="1812312"/>
                </a:lnTo>
                <a:lnTo>
                  <a:pt x="3111799" y="2036381"/>
                </a:lnTo>
                <a:lnTo>
                  <a:pt x="3111799" y="3700012"/>
                </a:lnTo>
                <a:lnTo>
                  <a:pt x="2907082" y="3700012"/>
                </a:lnTo>
                <a:lnTo>
                  <a:pt x="2907082" y="3693319"/>
                </a:lnTo>
                <a:lnTo>
                  <a:pt x="1" y="3693319"/>
                </a:lnTo>
                <a:lnTo>
                  <a:pt x="1" y="3636001"/>
                </a:lnTo>
                <a:lnTo>
                  <a:pt x="0" y="3636001"/>
                </a:ln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3" name="矩形 12"/>
          <p:cNvSpPr/>
          <p:nvPr/>
        </p:nvSpPr>
        <p:spPr>
          <a:xfrm>
            <a:off x="2338631" y="2521341"/>
            <a:ext cx="1397189" cy="1475588"/>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14" name="直接连接符 13"/>
          <p:cNvCxnSpPr/>
          <p:nvPr/>
        </p:nvCxnSpPr>
        <p:spPr>
          <a:xfrm>
            <a:off x="2338631"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5" name="椭圆 14"/>
          <p:cNvSpPr/>
          <p:nvPr/>
        </p:nvSpPr>
        <p:spPr>
          <a:xfrm>
            <a:off x="2885657" y="2093407"/>
            <a:ext cx="303135" cy="30313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solidFill>
                <a:cs typeface="+mn-ea"/>
                <a:sym typeface="+mn-lt"/>
              </a:rPr>
              <a:t>2</a:t>
            </a:r>
            <a:endParaRPr lang="zh-CN" altLang="en-US" sz="1500" dirty="0">
              <a:solidFill>
                <a:schemeClr val="bg1"/>
              </a:solidFill>
              <a:cs typeface="+mn-ea"/>
              <a:sym typeface="+mn-lt"/>
            </a:endParaRPr>
          </a:p>
        </p:txBody>
      </p:sp>
      <p:cxnSp>
        <p:nvCxnSpPr>
          <p:cNvPr id="16" name="直接连接符 15"/>
          <p:cNvCxnSpPr/>
          <p:nvPr/>
        </p:nvCxnSpPr>
        <p:spPr>
          <a:xfrm>
            <a:off x="3254736"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17" name="文本框 16"/>
          <p:cNvSpPr txBox="1"/>
          <p:nvPr/>
        </p:nvSpPr>
        <p:spPr>
          <a:xfrm>
            <a:off x="2338631" y="3096261"/>
            <a:ext cx="1397189" cy="559961"/>
          </a:xfrm>
          <a:prstGeom prst="rect">
            <a:avLst/>
          </a:prstGeom>
          <a:noFill/>
        </p:spPr>
        <p:txBody>
          <a:bodyPr wrap="square" rtlCol="0">
            <a:spAutoFit/>
          </a:bodyPr>
          <a:lstStyle/>
          <a:p>
            <a:pPr algn="ctr"/>
            <a:r>
              <a:rPr lang="en-US" altLang="zh-CN" sz="1013" dirty="0">
                <a:cs typeface="+mn-ea"/>
                <a:sym typeface="+mn-lt"/>
              </a:rPr>
              <a:t>20XX.XX.XX</a:t>
            </a:r>
          </a:p>
          <a:p>
            <a:pPr algn="ctr"/>
            <a:r>
              <a:rPr lang="zh-CN" altLang="en-US" sz="1013" dirty="0">
                <a:cs typeface="+mn-ea"/>
                <a:sym typeface="+mn-lt"/>
              </a:rPr>
              <a:t>输入公司名称</a:t>
            </a:r>
            <a:endParaRPr lang="en-US" altLang="zh-CN" sz="1013" dirty="0">
              <a:cs typeface="+mn-ea"/>
              <a:sym typeface="+mn-lt"/>
            </a:endParaRPr>
          </a:p>
          <a:p>
            <a:pPr algn="ctr"/>
            <a:r>
              <a:rPr lang="zh-CN" altLang="en-US" sz="1013" dirty="0">
                <a:cs typeface="+mn-ea"/>
                <a:sym typeface="+mn-lt"/>
              </a:rPr>
              <a:t>担任职务</a:t>
            </a:r>
          </a:p>
        </p:txBody>
      </p:sp>
      <p:sp>
        <p:nvSpPr>
          <p:cNvPr id="18" name="矩形 17"/>
          <p:cNvSpPr/>
          <p:nvPr/>
        </p:nvSpPr>
        <p:spPr>
          <a:xfrm>
            <a:off x="3913769" y="2521341"/>
            <a:ext cx="1397189" cy="1475588"/>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19" name="直接连接符 18"/>
          <p:cNvCxnSpPr/>
          <p:nvPr/>
        </p:nvCxnSpPr>
        <p:spPr>
          <a:xfrm>
            <a:off x="3913769"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0" name="椭圆 19"/>
          <p:cNvSpPr/>
          <p:nvPr/>
        </p:nvSpPr>
        <p:spPr>
          <a:xfrm>
            <a:off x="4460795" y="2093407"/>
            <a:ext cx="303135" cy="30313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solidFill>
                <a:cs typeface="+mn-ea"/>
                <a:sym typeface="+mn-lt"/>
              </a:rPr>
              <a:t>3</a:t>
            </a:r>
            <a:endParaRPr lang="zh-CN" altLang="en-US" sz="1500" dirty="0">
              <a:solidFill>
                <a:schemeClr val="bg1"/>
              </a:solidFill>
              <a:cs typeface="+mn-ea"/>
              <a:sym typeface="+mn-lt"/>
            </a:endParaRPr>
          </a:p>
        </p:txBody>
      </p:sp>
      <p:cxnSp>
        <p:nvCxnSpPr>
          <p:cNvPr id="21" name="直接连接符 20"/>
          <p:cNvCxnSpPr/>
          <p:nvPr/>
        </p:nvCxnSpPr>
        <p:spPr>
          <a:xfrm>
            <a:off x="4829874"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2" name="文本框 21"/>
          <p:cNvSpPr txBox="1"/>
          <p:nvPr/>
        </p:nvSpPr>
        <p:spPr>
          <a:xfrm>
            <a:off x="3913769" y="3096261"/>
            <a:ext cx="1397189" cy="559961"/>
          </a:xfrm>
          <a:prstGeom prst="rect">
            <a:avLst/>
          </a:prstGeom>
          <a:noFill/>
        </p:spPr>
        <p:txBody>
          <a:bodyPr wrap="square" rtlCol="0">
            <a:spAutoFit/>
          </a:bodyPr>
          <a:lstStyle/>
          <a:p>
            <a:pPr algn="ctr"/>
            <a:r>
              <a:rPr lang="en-US" altLang="zh-CN" sz="1013" dirty="0">
                <a:cs typeface="+mn-ea"/>
                <a:sym typeface="+mn-lt"/>
              </a:rPr>
              <a:t>20XX.XX.XX</a:t>
            </a:r>
          </a:p>
          <a:p>
            <a:pPr algn="ctr"/>
            <a:r>
              <a:rPr lang="zh-CN" altLang="en-US" sz="1013" dirty="0">
                <a:cs typeface="+mn-ea"/>
                <a:sym typeface="+mn-lt"/>
              </a:rPr>
              <a:t>输入公司名称</a:t>
            </a:r>
            <a:endParaRPr lang="en-US" altLang="zh-CN" sz="1013" dirty="0">
              <a:cs typeface="+mn-ea"/>
              <a:sym typeface="+mn-lt"/>
            </a:endParaRPr>
          </a:p>
          <a:p>
            <a:pPr algn="ctr"/>
            <a:r>
              <a:rPr lang="zh-CN" altLang="en-US" sz="1013" dirty="0">
                <a:cs typeface="+mn-ea"/>
                <a:sym typeface="+mn-lt"/>
              </a:rPr>
              <a:t>担任职务</a:t>
            </a:r>
          </a:p>
        </p:txBody>
      </p:sp>
      <p:sp>
        <p:nvSpPr>
          <p:cNvPr id="23" name="矩形 22"/>
          <p:cNvSpPr/>
          <p:nvPr/>
        </p:nvSpPr>
        <p:spPr>
          <a:xfrm>
            <a:off x="5518436" y="2521341"/>
            <a:ext cx="1397189" cy="1475588"/>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24" name="直接连接符 23"/>
          <p:cNvCxnSpPr/>
          <p:nvPr/>
        </p:nvCxnSpPr>
        <p:spPr>
          <a:xfrm>
            <a:off x="5518434"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5" name="椭圆 24"/>
          <p:cNvSpPr/>
          <p:nvPr/>
        </p:nvSpPr>
        <p:spPr>
          <a:xfrm>
            <a:off x="6065462" y="2093407"/>
            <a:ext cx="303135" cy="30313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solidFill>
                <a:cs typeface="+mn-ea"/>
                <a:sym typeface="+mn-lt"/>
              </a:rPr>
              <a:t>4</a:t>
            </a:r>
            <a:endParaRPr lang="zh-CN" altLang="en-US" sz="1500" dirty="0">
              <a:solidFill>
                <a:schemeClr val="bg1"/>
              </a:solidFill>
              <a:cs typeface="+mn-ea"/>
              <a:sym typeface="+mn-lt"/>
            </a:endParaRPr>
          </a:p>
        </p:txBody>
      </p:sp>
      <p:cxnSp>
        <p:nvCxnSpPr>
          <p:cNvPr id="26" name="直接连接符 25"/>
          <p:cNvCxnSpPr/>
          <p:nvPr/>
        </p:nvCxnSpPr>
        <p:spPr>
          <a:xfrm>
            <a:off x="6434541"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27" name="文本框 26"/>
          <p:cNvSpPr txBox="1"/>
          <p:nvPr/>
        </p:nvSpPr>
        <p:spPr>
          <a:xfrm>
            <a:off x="5518436" y="3096261"/>
            <a:ext cx="1397189" cy="559961"/>
          </a:xfrm>
          <a:prstGeom prst="rect">
            <a:avLst/>
          </a:prstGeom>
          <a:noFill/>
        </p:spPr>
        <p:txBody>
          <a:bodyPr wrap="square" rtlCol="0">
            <a:spAutoFit/>
          </a:bodyPr>
          <a:lstStyle/>
          <a:p>
            <a:pPr algn="ctr"/>
            <a:r>
              <a:rPr lang="en-US" altLang="zh-CN" sz="1013" dirty="0">
                <a:cs typeface="+mn-ea"/>
                <a:sym typeface="+mn-lt"/>
              </a:rPr>
              <a:t>20XX.XX.XX</a:t>
            </a:r>
          </a:p>
          <a:p>
            <a:pPr algn="ctr"/>
            <a:r>
              <a:rPr lang="zh-CN" altLang="en-US" sz="1013" dirty="0">
                <a:cs typeface="+mn-ea"/>
                <a:sym typeface="+mn-lt"/>
              </a:rPr>
              <a:t>输入公司名称</a:t>
            </a:r>
            <a:endParaRPr lang="en-US" altLang="zh-CN" sz="1013" dirty="0">
              <a:cs typeface="+mn-ea"/>
              <a:sym typeface="+mn-lt"/>
            </a:endParaRPr>
          </a:p>
          <a:p>
            <a:pPr algn="ctr"/>
            <a:r>
              <a:rPr lang="zh-CN" altLang="en-US" sz="1013" dirty="0">
                <a:cs typeface="+mn-ea"/>
                <a:sym typeface="+mn-lt"/>
              </a:rPr>
              <a:t>担任职务</a:t>
            </a:r>
          </a:p>
        </p:txBody>
      </p:sp>
      <p:sp>
        <p:nvSpPr>
          <p:cNvPr id="28" name="任意多边形 27"/>
          <p:cNvSpPr>
            <a:spLocks noChangeAspect="1"/>
          </p:cNvSpPr>
          <p:nvPr/>
        </p:nvSpPr>
        <p:spPr>
          <a:xfrm>
            <a:off x="2881404" y="2649942"/>
            <a:ext cx="276958" cy="270000"/>
          </a:xfrm>
          <a:custGeom>
            <a:avLst/>
            <a:gdLst>
              <a:gd name="connsiteX0" fmla="*/ 371036 w 3082990"/>
              <a:gd name="connsiteY0" fmla="*/ 371036 h 3005540"/>
              <a:gd name="connsiteX1" fmla="*/ 371036 w 3082990"/>
              <a:gd name="connsiteY1" fmla="*/ 1921998 h 3005540"/>
              <a:gd name="connsiteX2" fmla="*/ 2711954 w 3082990"/>
              <a:gd name="connsiteY2" fmla="*/ 1921998 h 3005540"/>
              <a:gd name="connsiteX3" fmla="*/ 2711954 w 3082990"/>
              <a:gd name="connsiteY3" fmla="*/ 371036 h 3005540"/>
              <a:gd name="connsiteX4" fmla="*/ 0 w 3082990"/>
              <a:gd name="connsiteY4" fmla="*/ 0 h 3005540"/>
              <a:gd name="connsiteX5" fmla="*/ 3082990 w 3082990"/>
              <a:gd name="connsiteY5" fmla="*/ 0 h 3005540"/>
              <a:gd name="connsiteX6" fmla="*/ 3082990 w 3082990"/>
              <a:gd name="connsiteY6" fmla="*/ 2293034 h 3005540"/>
              <a:gd name="connsiteX7" fmla="*/ 1825302 w 3082990"/>
              <a:gd name="connsiteY7" fmla="*/ 2293034 h 3005540"/>
              <a:gd name="connsiteX8" fmla="*/ 1825302 w 3082990"/>
              <a:gd name="connsiteY8" fmla="*/ 2639780 h 3005540"/>
              <a:gd name="connsiteX9" fmla="*/ 2423592 w 3082990"/>
              <a:gd name="connsiteY9" fmla="*/ 2639780 h 3005540"/>
              <a:gd name="connsiteX10" fmla="*/ 2423592 w 3082990"/>
              <a:gd name="connsiteY10" fmla="*/ 3005540 h 3005540"/>
              <a:gd name="connsiteX11" fmla="*/ 659398 w 3082990"/>
              <a:gd name="connsiteY11" fmla="*/ 3005540 h 3005540"/>
              <a:gd name="connsiteX12" fmla="*/ 659398 w 3082990"/>
              <a:gd name="connsiteY12" fmla="*/ 2639780 h 3005540"/>
              <a:gd name="connsiteX13" fmla="*/ 1257688 w 3082990"/>
              <a:gd name="connsiteY13" fmla="*/ 2639780 h 3005540"/>
              <a:gd name="connsiteX14" fmla="*/ 1257688 w 3082990"/>
              <a:gd name="connsiteY14" fmla="*/ 2293034 h 3005540"/>
              <a:gd name="connsiteX15" fmla="*/ 0 w 3082990"/>
              <a:gd name="connsiteY15" fmla="*/ 2293034 h 300554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3082990" h="3005540">
                <a:moveTo>
                  <a:pt x="371036" y="371036"/>
                </a:moveTo>
                <a:lnTo>
                  <a:pt x="371036" y="1921998"/>
                </a:lnTo>
                <a:lnTo>
                  <a:pt x="2711954" y="1921998"/>
                </a:lnTo>
                <a:lnTo>
                  <a:pt x="2711954" y="371036"/>
                </a:lnTo>
                <a:close/>
                <a:moveTo>
                  <a:pt x="0" y="0"/>
                </a:moveTo>
                <a:lnTo>
                  <a:pt x="3082990" y="0"/>
                </a:lnTo>
                <a:lnTo>
                  <a:pt x="3082990" y="2293034"/>
                </a:lnTo>
                <a:lnTo>
                  <a:pt x="1825302" y="2293034"/>
                </a:lnTo>
                <a:lnTo>
                  <a:pt x="1825302" y="2639780"/>
                </a:lnTo>
                <a:lnTo>
                  <a:pt x="2423592" y="2639780"/>
                </a:lnTo>
                <a:lnTo>
                  <a:pt x="2423592" y="3005540"/>
                </a:lnTo>
                <a:lnTo>
                  <a:pt x="659398" y="3005540"/>
                </a:lnTo>
                <a:lnTo>
                  <a:pt x="659398" y="2639780"/>
                </a:lnTo>
                <a:lnTo>
                  <a:pt x="1257688" y="2639780"/>
                </a:lnTo>
                <a:lnTo>
                  <a:pt x="1257688" y="2293034"/>
                </a:lnTo>
                <a:lnTo>
                  <a:pt x="0" y="2293034"/>
                </a:ln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29" name="任意多边形 28"/>
          <p:cNvSpPr>
            <a:spLocks noChangeAspect="1"/>
          </p:cNvSpPr>
          <p:nvPr/>
        </p:nvSpPr>
        <p:spPr>
          <a:xfrm>
            <a:off x="6082084" y="2649942"/>
            <a:ext cx="270000" cy="270000"/>
          </a:xfrm>
          <a:custGeom>
            <a:avLst/>
            <a:gdLst>
              <a:gd name="connsiteX0" fmla="*/ 962167 w 6400799"/>
              <a:gd name="connsiteY0" fmla="*/ 4785278 h 6400799"/>
              <a:gd name="connsiteX1" fmla="*/ 5643349 w 6400799"/>
              <a:gd name="connsiteY1" fmla="*/ 4785278 h 6400799"/>
              <a:gd name="connsiteX2" fmla="*/ 5643349 w 6400799"/>
              <a:gd name="connsiteY2" fmla="*/ 5109278 h 6400799"/>
              <a:gd name="connsiteX3" fmla="*/ 962167 w 6400799"/>
              <a:gd name="connsiteY3" fmla="*/ 5109278 h 6400799"/>
              <a:gd name="connsiteX4" fmla="*/ 962167 w 6400799"/>
              <a:gd name="connsiteY4" fmla="*/ 4025473 h 6400799"/>
              <a:gd name="connsiteX5" fmla="*/ 5643349 w 6400799"/>
              <a:gd name="connsiteY5" fmla="*/ 4025473 h 6400799"/>
              <a:gd name="connsiteX6" fmla="*/ 5643349 w 6400799"/>
              <a:gd name="connsiteY6" fmla="*/ 4349473 h 6400799"/>
              <a:gd name="connsiteX7" fmla="*/ 962167 w 6400799"/>
              <a:gd name="connsiteY7" fmla="*/ 4349473 h 6400799"/>
              <a:gd name="connsiteX8" fmla="*/ 962167 w 6400799"/>
              <a:gd name="connsiteY8" fmla="*/ 3276927 h 6400799"/>
              <a:gd name="connsiteX9" fmla="*/ 5643349 w 6400799"/>
              <a:gd name="connsiteY9" fmla="*/ 3276927 h 6400799"/>
              <a:gd name="connsiteX10" fmla="*/ 5643349 w 6400799"/>
              <a:gd name="connsiteY10" fmla="*/ 3600927 h 6400799"/>
              <a:gd name="connsiteX11" fmla="*/ 962167 w 6400799"/>
              <a:gd name="connsiteY11" fmla="*/ 3600927 h 6400799"/>
              <a:gd name="connsiteX12" fmla="*/ 3882787 w 6400799"/>
              <a:gd name="connsiteY12" fmla="*/ 2528380 h 6400799"/>
              <a:gd name="connsiteX13" fmla="*/ 5643348 w 6400799"/>
              <a:gd name="connsiteY13" fmla="*/ 2528380 h 6400799"/>
              <a:gd name="connsiteX14" fmla="*/ 5643348 w 6400799"/>
              <a:gd name="connsiteY14" fmla="*/ 2852380 h 6400799"/>
              <a:gd name="connsiteX15" fmla="*/ 3882787 w 6400799"/>
              <a:gd name="connsiteY15" fmla="*/ 2852380 h 6400799"/>
              <a:gd name="connsiteX16" fmla="*/ 3882787 w 6400799"/>
              <a:gd name="connsiteY16" fmla="*/ 1755510 h 6400799"/>
              <a:gd name="connsiteX17" fmla="*/ 5643348 w 6400799"/>
              <a:gd name="connsiteY17" fmla="*/ 1755510 h 6400799"/>
              <a:gd name="connsiteX18" fmla="*/ 5643348 w 6400799"/>
              <a:gd name="connsiteY18" fmla="*/ 2079509 h 6400799"/>
              <a:gd name="connsiteX19" fmla="*/ 3882787 w 6400799"/>
              <a:gd name="connsiteY19" fmla="*/ 2079509 h 6400799"/>
              <a:gd name="connsiteX20" fmla="*/ 1277779 w 6400799"/>
              <a:gd name="connsiteY20" fmla="*/ 1298252 h 6400799"/>
              <a:gd name="connsiteX21" fmla="*/ 1277779 w 6400799"/>
              <a:gd name="connsiteY21" fmla="*/ 2536769 h 6400799"/>
              <a:gd name="connsiteX22" fmla="*/ 3157741 w 6400799"/>
              <a:gd name="connsiteY22" fmla="*/ 2536769 h 6400799"/>
              <a:gd name="connsiteX23" fmla="*/ 3157741 w 6400799"/>
              <a:gd name="connsiteY23" fmla="*/ 1298252 h 6400799"/>
              <a:gd name="connsiteX24" fmla="*/ 962166 w 6400799"/>
              <a:gd name="connsiteY24" fmla="*/ 982639 h 6400799"/>
              <a:gd name="connsiteX25" fmla="*/ 3473354 w 6400799"/>
              <a:gd name="connsiteY25" fmla="*/ 982639 h 6400799"/>
              <a:gd name="connsiteX26" fmla="*/ 3473354 w 6400799"/>
              <a:gd name="connsiteY26" fmla="*/ 2852381 h 6400799"/>
              <a:gd name="connsiteX27" fmla="*/ 962166 w 6400799"/>
              <a:gd name="connsiteY27" fmla="*/ 2852381 h 6400799"/>
              <a:gd name="connsiteX28" fmla="*/ 3882787 w 6400799"/>
              <a:gd name="connsiteY28" fmla="*/ 982639 h 6400799"/>
              <a:gd name="connsiteX29" fmla="*/ 5643348 w 6400799"/>
              <a:gd name="connsiteY29" fmla="*/ 982639 h 6400799"/>
              <a:gd name="connsiteX30" fmla="*/ 5643348 w 6400799"/>
              <a:gd name="connsiteY30" fmla="*/ 1306639 h 6400799"/>
              <a:gd name="connsiteX31" fmla="*/ 3882787 w 6400799"/>
              <a:gd name="connsiteY31" fmla="*/ 1306639 h 6400799"/>
              <a:gd name="connsiteX32" fmla="*/ 973511 w 6400799"/>
              <a:gd name="connsiteY32" fmla="*/ 290290 h 6400799"/>
              <a:gd name="connsiteX33" fmla="*/ 288446 w 6400799"/>
              <a:gd name="connsiteY33" fmla="*/ 975356 h 6400799"/>
              <a:gd name="connsiteX34" fmla="*/ 288446 w 6400799"/>
              <a:gd name="connsiteY34" fmla="*/ 5429131 h 6400799"/>
              <a:gd name="connsiteX35" fmla="*/ 973511 w 6400799"/>
              <a:gd name="connsiteY35" fmla="*/ 6114197 h 6400799"/>
              <a:gd name="connsiteX36" fmla="*/ 5427287 w 6400799"/>
              <a:gd name="connsiteY36" fmla="*/ 6114197 h 6400799"/>
              <a:gd name="connsiteX37" fmla="*/ 6112353 w 6400799"/>
              <a:gd name="connsiteY37" fmla="*/ 5429131 h 6400799"/>
              <a:gd name="connsiteX38" fmla="*/ 6112353 w 6400799"/>
              <a:gd name="connsiteY38" fmla="*/ 975356 h 6400799"/>
              <a:gd name="connsiteX39" fmla="*/ 5427287 w 6400799"/>
              <a:gd name="connsiteY39" fmla="*/ 290290 h 6400799"/>
              <a:gd name="connsiteX40" fmla="*/ 752926 w 6400799"/>
              <a:gd name="connsiteY40" fmla="*/ 0 h 6400799"/>
              <a:gd name="connsiteX41" fmla="*/ 5647873 w 6400799"/>
              <a:gd name="connsiteY41" fmla="*/ 0 h 6400799"/>
              <a:gd name="connsiteX42" fmla="*/ 6400799 w 6400799"/>
              <a:gd name="connsiteY42" fmla="*/ 752926 h 6400799"/>
              <a:gd name="connsiteX43" fmla="*/ 6400799 w 6400799"/>
              <a:gd name="connsiteY43" fmla="*/ 5647873 h 6400799"/>
              <a:gd name="connsiteX44" fmla="*/ 5647873 w 6400799"/>
              <a:gd name="connsiteY44" fmla="*/ 6400799 h 6400799"/>
              <a:gd name="connsiteX45" fmla="*/ 752926 w 6400799"/>
              <a:gd name="connsiteY45" fmla="*/ 6400799 h 6400799"/>
              <a:gd name="connsiteX46" fmla="*/ 0 w 6400799"/>
              <a:gd name="connsiteY46" fmla="*/ 5647873 h 6400799"/>
              <a:gd name="connsiteX47" fmla="*/ 0 w 6400799"/>
              <a:gd name="connsiteY47" fmla="*/ 752926 h 6400799"/>
              <a:gd name="connsiteX48" fmla="*/ 752926 w 6400799"/>
              <a:gd name="connsiteY48" fmla="*/ 0 h 640079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 ang="0">
                <a:pos x="connsiteX40" y="connsiteY40"/>
              </a:cxn>
              <a:cxn ang="0">
                <a:pos x="connsiteX41" y="connsiteY41"/>
              </a:cxn>
              <a:cxn ang="0">
                <a:pos x="connsiteX42" y="connsiteY42"/>
              </a:cxn>
              <a:cxn ang="0">
                <a:pos x="connsiteX43" y="connsiteY43"/>
              </a:cxn>
              <a:cxn ang="0">
                <a:pos x="connsiteX44" y="connsiteY44"/>
              </a:cxn>
              <a:cxn ang="0">
                <a:pos x="connsiteX45" y="connsiteY45"/>
              </a:cxn>
              <a:cxn ang="0">
                <a:pos x="connsiteX46" y="connsiteY46"/>
              </a:cxn>
              <a:cxn ang="0">
                <a:pos x="connsiteX47" y="connsiteY47"/>
              </a:cxn>
              <a:cxn ang="0">
                <a:pos x="connsiteX48" y="connsiteY48"/>
              </a:cxn>
            </a:cxnLst>
            <a:rect l="l" t="t" r="r" b="b"/>
            <a:pathLst>
              <a:path w="6400799" h="6400799">
                <a:moveTo>
                  <a:pt x="962167" y="4785278"/>
                </a:moveTo>
                <a:lnTo>
                  <a:pt x="5643349" y="4785278"/>
                </a:lnTo>
                <a:lnTo>
                  <a:pt x="5643349" y="5109278"/>
                </a:lnTo>
                <a:lnTo>
                  <a:pt x="962167" y="5109278"/>
                </a:lnTo>
                <a:close/>
                <a:moveTo>
                  <a:pt x="962167" y="4025473"/>
                </a:moveTo>
                <a:lnTo>
                  <a:pt x="5643349" y="4025473"/>
                </a:lnTo>
                <a:lnTo>
                  <a:pt x="5643349" y="4349473"/>
                </a:lnTo>
                <a:lnTo>
                  <a:pt x="962167" y="4349473"/>
                </a:lnTo>
                <a:close/>
                <a:moveTo>
                  <a:pt x="962167" y="3276927"/>
                </a:moveTo>
                <a:lnTo>
                  <a:pt x="5643349" y="3276927"/>
                </a:lnTo>
                <a:lnTo>
                  <a:pt x="5643349" y="3600927"/>
                </a:lnTo>
                <a:lnTo>
                  <a:pt x="962167" y="3600927"/>
                </a:lnTo>
                <a:close/>
                <a:moveTo>
                  <a:pt x="3882787" y="2528380"/>
                </a:moveTo>
                <a:lnTo>
                  <a:pt x="5643348" y="2528380"/>
                </a:lnTo>
                <a:lnTo>
                  <a:pt x="5643348" y="2852380"/>
                </a:lnTo>
                <a:lnTo>
                  <a:pt x="3882787" y="2852380"/>
                </a:lnTo>
                <a:close/>
                <a:moveTo>
                  <a:pt x="3882787" y="1755510"/>
                </a:moveTo>
                <a:lnTo>
                  <a:pt x="5643348" y="1755510"/>
                </a:lnTo>
                <a:lnTo>
                  <a:pt x="5643348" y="2079509"/>
                </a:lnTo>
                <a:lnTo>
                  <a:pt x="3882787" y="2079509"/>
                </a:lnTo>
                <a:close/>
                <a:moveTo>
                  <a:pt x="1277779" y="1298252"/>
                </a:moveTo>
                <a:lnTo>
                  <a:pt x="1277779" y="2536769"/>
                </a:lnTo>
                <a:lnTo>
                  <a:pt x="3157741" y="2536769"/>
                </a:lnTo>
                <a:lnTo>
                  <a:pt x="3157741" y="1298252"/>
                </a:lnTo>
                <a:close/>
                <a:moveTo>
                  <a:pt x="962166" y="982639"/>
                </a:moveTo>
                <a:lnTo>
                  <a:pt x="3473354" y="982639"/>
                </a:lnTo>
                <a:lnTo>
                  <a:pt x="3473354" y="2852381"/>
                </a:lnTo>
                <a:lnTo>
                  <a:pt x="962166" y="2852381"/>
                </a:lnTo>
                <a:close/>
                <a:moveTo>
                  <a:pt x="3882787" y="982639"/>
                </a:moveTo>
                <a:lnTo>
                  <a:pt x="5643348" y="982639"/>
                </a:lnTo>
                <a:lnTo>
                  <a:pt x="5643348" y="1306639"/>
                </a:lnTo>
                <a:lnTo>
                  <a:pt x="3882787" y="1306639"/>
                </a:lnTo>
                <a:close/>
                <a:moveTo>
                  <a:pt x="973511" y="290290"/>
                </a:moveTo>
                <a:cubicBezTo>
                  <a:pt x="595160" y="290290"/>
                  <a:pt x="288446" y="597004"/>
                  <a:pt x="288446" y="975356"/>
                </a:cubicBezTo>
                <a:lnTo>
                  <a:pt x="288446" y="5429131"/>
                </a:lnTo>
                <a:cubicBezTo>
                  <a:pt x="288446" y="5807483"/>
                  <a:pt x="595160" y="6114197"/>
                  <a:pt x="973511" y="6114197"/>
                </a:cubicBezTo>
                <a:lnTo>
                  <a:pt x="5427287" y="6114197"/>
                </a:lnTo>
                <a:cubicBezTo>
                  <a:pt x="5805639" y="6114197"/>
                  <a:pt x="6112353" y="5807483"/>
                  <a:pt x="6112353" y="5429131"/>
                </a:cubicBezTo>
                <a:lnTo>
                  <a:pt x="6112353" y="975356"/>
                </a:lnTo>
                <a:cubicBezTo>
                  <a:pt x="6112353" y="597004"/>
                  <a:pt x="5805639" y="290290"/>
                  <a:pt x="5427287" y="290290"/>
                </a:cubicBezTo>
                <a:close/>
                <a:moveTo>
                  <a:pt x="752926" y="0"/>
                </a:moveTo>
                <a:lnTo>
                  <a:pt x="5647873" y="0"/>
                </a:lnTo>
                <a:cubicBezTo>
                  <a:pt x="6063703" y="0"/>
                  <a:pt x="6400799" y="337096"/>
                  <a:pt x="6400799" y="752926"/>
                </a:cubicBezTo>
                <a:lnTo>
                  <a:pt x="6400799" y="5647873"/>
                </a:lnTo>
                <a:cubicBezTo>
                  <a:pt x="6400799" y="6063703"/>
                  <a:pt x="6063703" y="6400799"/>
                  <a:pt x="5647873" y="6400799"/>
                </a:cubicBezTo>
                <a:lnTo>
                  <a:pt x="752926" y="6400799"/>
                </a:lnTo>
                <a:cubicBezTo>
                  <a:pt x="337096" y="6400799"/>
                  <a:pt x="0" y="6063703"/>
                  <a:pt x="0" y="5647873"/>
                </a:cubicBezTo>
                <a:lnTo>
                  <a:pt x="0" y="752926"/>
                </a:lnTo>
                <a:cubicBezTo>
                  <a:pt x="0" y="337096"/>
                  <a:pt x="337096" y="0"/>
                  <a:pt x="752926" y="0"/>
                </a:cubicBez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30" name="任意多边形 29"/>
          <p:cNvSpPr>
            <a:spLocks noChangeAspect="1"/>
          </p:cNvSpPr>
          <p:nvPr/>
        </p:nvSpPr>
        <p:spPr>
          <a:xfrm>
            <a:off x="4486537" y="2649942"/>
            <a:ext cx="223676" cy="270000"/>
          </a:xfrm>
          <a:custGeom>
            <a:avLst/>
            <a:gdLst>
              <a:gd name="connsiteX0" fmla="*/ 2540739 w 5081480"/>
              <a:gd name="connsiteY0" fmla="*/ 1728231 h 6133889"/>
              <a:gd name="connsiteX1" fmla="*/ 1728230 w 5081480"/>
              <a:gd name="connsiteY1" fmla="*/ 2540740 h 6133889"/>
              <a:gd name="connsiteX2" fmla="*/ 2540739 w 5081480"/>
              <a:gd name="connsiteY2" fmla="*/ 3353249 h 6133889"/>
              <a:gd name="connsiteX3" fmla="*/ 3353248 w 5081480"/>
              <a:gd name="connsiteY3" fmla="*/ 2540740 h 6133889"/>
              <a:gd name="connsiteX4" fmla="*/ 2540739 w 5081480"/>
              <a:gd name="connsiteY4" fmla="*/ 1728231 h 6133889"/>
              <a:gd name="connsiteX5" fmla="*/ 2540740 w 5081480"/>
              <a:gd name="connsiteY5" fmla="*/ 1407975 h 6133889"/>
              <a:gd name="connsiteX6" fmla="*/ 3673505 w 5081480"/>
              <a:gd name="connsiteY6" fmla="*/ 2540740 h 6133889"/>
              <a:gd name="connsiteX7" fmla="*/ 2540740 w 5081480"/>
              <a:gd name="connsiteY7" fmla="*/ 3673505 h 6133889"/>
              <a:gd name="connsiteX8" fmla="*/ 1407975 w 5081480"/>
              <a:gd name="connsiteY8" fmla="*/ 2540740 h 6133889"/>
              <a:gd name="connsiteX9" fmla="*/ 2540740 w 5081480"/>
              <a:gd name="connsiteY9" fmla="*/ 1407975 h 6133889"/>
              <a:gd name="connsiteX10" fmla="*/ 2540740 w 5081480"/>
              <a:gd name="connsiteY10" fmla="*/ 305592 h 6133889"/>
              <a:gd name="connsiteX11" fmla="*/ 960252 w 5081480"/>
              <a:gd name="connsiteY11" fmla="*/ 960252 h 6133889"/>
              <a:gd name="connsiteX12" fmla="*/ 960252 w 5081480"/>
              <a:gd name="connsiteY12" fmla="*/ 4121228 h 6133889"/>
              <a:gd name="connsiteX13" fmla="*/ 2540740 w 5081480"/>
              <a:gd name="connsiteY13" fmla="*/ 5701715 h 6133889"/>
              <a:gd name="connsiteX14" fmla="*/ 4121228 w 5081480"/>
              <a:gd name="connsiteY14" fmla="*/ 4121228 h 6133889"/>
              <a:gd name="connsiteX15" fmla="*/ 4121228 w 5081480"/>
              <a:gd name="connsiteY15" fmla="*/ 960252 h 6133889"/>
              <a:gd name="connsiteX16" fmla="*/ 2540740 w 5081480"/>
              <a:gd name="connsiteY16" fmla="*/ 305592 h 6133889"/>
              <a:gd name="connsiteX17" fmla="*/ 2540741 w 5081480"/>
              <a:gd name="connsiteY17" fmla="*/ 0 h 6133889"/>
              <a:gd name="connsiteX18" fmla="*/ 4337315 w 5081480"/>
              <a:gd name="connsiteY18" fmla="*/ 744165 h 6133889"/>
              <a:gd name="connsiteX19" fmla="*/ 4337315 w 5081480"/>
              <a:gd name="connsiteY19" fmla="*/ 4337315 h 6133889"/>
              <a:gd name="connsiteX20" fmla="*/ 2540740 w 5081480"/>
              <a:gd name="connsiteY20" fmla="*/ 6133889 h 6133889"/>
              <a:gd name="connsiteX21" fmla="*/ 744165 w 5081480"/>
              <a:gd name="connsiteY21" fmla="*/ 4337315 h 6133889"/>
              <a:gd name="connsiteX22" fmla="*/ 744165 w 5081480"/>
              <a:gd name="connsiteY22" fmla="*/ 744165 h 6133889"/>
              <a:gd name="connsiteX23" fmla="*/ 2540741 w 5081480"/>
              <a:gd name="connsiteY23" fmla="*/ 0 h 613388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Lst>
            <a:rect l="l" t="t" r="r" b="b"/>
            <a:pathLst>
              <a:path w="5081480" h="6133889">
                <a:moveTo>
                  <a:pt x="2540739" y="1728231"/>
                </a:moveTo>
                <a:cubicBezTo>
                  <a:pt x="2092003" y="1728231"/>
                  <a:pt x="1728230" y="2092004"/>
                  <a:pt x="1728230" y="2540740"/>
                </a:cubicBezTo>
                <a:cubicBezTo>
                  <a:pt x="1728230" y="2989476"/>
                  <a:pt x="2092003" y="3353249"/>
                  <a:pt x="2540739" y="3353249"/>
                </a:cubicBezTo>
                <a:cubicBezTo>
                  <a:pt x="2989475" y="3353249"/>
                  <a:pt x="3353248" y="2989476"/>
                  <a:pt x="3353248" y="2540740"/>
                </a:cubicBezTo>
                <a:cubicBezTo>
                  <a:pt x="3353248" y="2092004"/>
                  <a:pt x="2989475" y="1728231"/>
                  <a:pt x="2540739" y="1728231"/>
                </a:cubicBezTo>
                <a:close/>
                <a:moveTo>
                  <a:pt x="2540740" y="1407975"/>
                </a:moveTo>
                <a:cubicBezTo>
                  <a:pt x="3166349" y="1407975"/>
                  <a:pt x="3673505" y="1915131"/>
                  <a:pt x="3673505" y="2540740"/>
                </a:cubicBezTo>
                <a:cubicBezTo>
                  <a:pt x="3673505" y="3166349"/>
                  <a:pt x="3166349" y="3673505"/>
                  <a:pt x="2540740" y="3673505"/>
                </a:cubicBezTo>
                <a:cubicBezTo>
                  <a:pt x="1915131" y="3673505"/>
                  <a:pt x="1407975" y="3166349"/>
                  <a:pt x="1407975" y="2540740"/>
                </a:cubicBezTo>
                <a:cubicBezTo>
                  <a:pt x="1407975" y="1915131"/>
                  <a:pt x="1915131" y="1407975"/>
                  <a:pt x="2540740" y="1407975"/>
                </a:cubicBezTo>
                <a:close/>
                <a:moveTo>
                  <a:pt x="2540740" y="305592"/>
                </a:moveTo>
                <a:cubicBezTo>
                  <a:pt x="1968716" y="305592"/>
                  <a:pt x="1396692" y="523813"/>
                  <a:pt x="960252" y="960252"/>
                </a:cubicBezTo>
                <a:cubicBezTo>
                  <a:pt x="87373" y="1833132"/>
                  <a:pt x="87373" y="3248348"/>
                  <a:pt x="960252" y="4121228"/>
                </a:cubicBezTo>
                <a:lnTo>
                  <a:pt x="2540740" y="5701715"/>
                </a:lnTo>
                <a:lnTo>
                  <a:pt x="4121228" y="4121228"/>
                </a:lnTo>
                <a:cubicBezTo>
                  <a:pt x="4994107" y="3248348"/>
                  <a:pt x="4994107" y="1833132"/>
                  <a:pt x="4121228" y="960252"/>
                </a:cubicBezTo>
                <a:cubicBezTo>
                  <a:pt x="3684788" y="523813"/>
                  <a:pt x="3112764" y="305592"/>
                  <a:pt x="2540740" y="305592"/>
                </a:cubicBezTo>
                <a:close/>
                <a:moveTo>
                  <a:pt x="2540741" y="0"/>
                </a:moveTo>
                <a:cubicBezTo>
                  <a:pt x="3190972" y="0"/>
                  <a:pt x="3841205" y="248054"/>
                  <a:pt x="4337315" y="744165"/>
                </a:cubicBezTo>
                <a:cubicBezTo>
                  <a:pt x="5329535" y="1736387"/>
                  <a:pt x="5329535" y="3345095"/>
                  <a:pt x="4337315" y="4337315"/>
                </a:cubicBezTo>
                <a:lnTo>
                  <a:pt x="2540740" y="6133889"/>
                </a:lnTo>
                <a:lnTo>
                  <a:pt x="744165" y="4337315"/>
                </a:lnTo>
                <a:cubicBezTo>
                  <a:pt x="-248055" y="3345094"/>
                  <a:pt x="-248055" y="1736387"/>
                  <a:pt x="744165" y="744165"/>
                </a:cubicBezTo>
                <a:cubicBezTo>
                  <a:pt x="1240276" y="248055"/>
                  <a:pt x="1890508" y="0"/>
                  <a:pt x="2540741" y="0"/>
                </a:cubicBez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31" name="矩形 30"/>
          <p:cNvSpPr/>
          <p:nvPr/>
        </p:nvSpPr>
        <p:spPr>
          <a:xfrm>
            <a:off x="7137097" y="2521341"/>
            <a:ext cx="1397189" cy="1475588"/>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cxnSp>
        <p:nvCxnSpPr>
          <p:cNvPr id="32" name="直接连接符 31"/>
          <p:cNvCxnSpPr/>
          <p:nvPr/>
        </p:nvCxnSpPr>
        <p:spPr>
          <a:xfrm>
            <a:off x="7137096"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33" name="椭圆 32"/>
          <p:cNvSpPr/>
          <p:nvPr/>
        </p:nvSpPr>
        <p:spPr>
          <a:xfrm>
            <a:off x="7684123" y="2093407"/>
            <a:ext cx="303135" cy="30313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500" dirty="0">
                <a:solidFill>
                  <a:schemeClr val="bg1"/>
                </a:solidFill>
                <a:cs typeface="+mn-ea"/>
                <a:sym typeface="+mn-lt"/>
              </a:rPr>
              <a:t>5</a:t>
            </a:r>
            <a:endParaRPr lang="zh-CN" altLang="en-US" sz="1500" dirty="0">
              <a:solidFill>
                <a:schemeClr val="bg1"/>
              </a:solidFill>
              <a:cs typeface="+mn-ea"/>
              <a:sym typeface="+mn-lt"/>
            </a:endParaRPr>
          </a:p>
        </p:txBody>
      </p:sp>
      <p:cxnSp>
        <p:nvCxnSpPr>
          <p:cNvPr id="34" name="直接连接符 33"/>
          <p:cNvCxnSpPr/>
          <p:nvPr/>
        </p:nvCxnSpPr>
        <p:spPr>
          <a:xfrm>
            <a:off x="8053202" y="2244974"/>
            <a:ext cx="481084" cy="0"/>
          </a:xfrm>
          <a:prstGeom prst="line">
            <a:avLst/>
          </a:prstGeom>
          <a:ln>
            <a:solidFill>
              <a:schemeClr val="accent5">
                <a:lumMod val="50000"/>
              </a:schemeClr>
            </a:solidFill>
          </a:ln>
        </p:spPr>
        <p:style>
          <a:lnRef idx="1">
            <a:schemeClr val="accent1"/>
          </a:lnRef>
          <a:fillRef idx="0">
            <a:schemeClr val="accent1"/>
          </a:fillRef>
          <a:effectRef idx="0">
            <a:schemeClr val="accent1"/>
          </a:effectRef>
          <a:fontRef idx="minor">
            <a:schemeClr val="tx1"/>
          </a:fontRef>
        </p:style>
      </p:cxnSp>
      <p:sp>
        <p:nvSpPr>
          <p:cNvPr id="35" name="文本框 34"/>
          <p:cNvSpPr txBox="1"/>
          <p:nvPr/>
        </p:nvSpPr>
        <p:spPr>
          <a:xfrm>
            <a:off x="7137097" y="3096261"/>
            <a:ext cx="1397189" cy="559961"/>
          </a:xfrm>
          <a:prstGeom prst="rect">
            <a:avLst/>
          </a:prstGeom>
          <a:noFill/>
        </p:spPr>
        <p:txBody>
          <a:bodyPr wrap="square" rtlCol="0">
            <a:spAutoFit/>
          </a:bodyPr>
          <a:lstStyle/>
          <a:p>
            <a:pPr algn="ctr"/>
            <a:r>
              <a:rPr lang="en-US" altLang="zh-CN" sz="1013" dirty="0">
                <a:cs typeface="+mn-ea"/>
                <a:sym typeface="+mn-lt"/>
              </a:rPr>
              <a:t>20XX.XX.XX</a:t>
            </a:r>
          </a:p>
          <a:p>
            <a:pPr algn="ctr"/>
            <a:r>
              <a:rPr lang="zh-CN" altLang="en-US" sz="1013" dirty="0">
                <a:cs typeface="+mn-ea"/>
                <a:sym typeface="+mn-lt"/>
              </a:rPr>
              <a:t>输入公司名称</a:t>
            </a:r>
            <a:endParaRPr lang="en-US" altLang="zh-CN" sz="1013" dirty="0">
              <a:cs typeface="+mn-ea"/>
              <a:sym typeface="+mn-lt"/>
            </a:endParaRPr>
          </a:p>
          <a:p>
            <a:pPr algn="ctr"/>
            <a:r>
              <a:rPr lang="zh-CN" altLang="en-US" sz="1013" dirty="0">
                <a:cs typeface="+mn-ea"/>
                <a:sym typeface="+mn-lt"/>
              </a:rPr>
              <a:t>担任职务</a:t>
            </a:r>
          </a:p>
        </p:txBody>
      </p:sp>
      <p:sp>
        <p:nvSpPr>
          <p:cNvPr id="36" name="任意多边形 35"/>
          <p:cNvSpPr>
            <a:spLocks noChangeAspect="1"/>
          </p:cNvSpPr>
          <p:nvPr/>
        </p:nvSpPr>
        <p:spPr>
          <a:xfrm>
            <a:off x="7684122" y="2649942"/>
            <a:ext cx="277522" cy="270000"/>
          </a:xfrm>
          <a:custGeom>
            <a:avLst/>
            <a:gdLst>
              <a:gd name="connsiteX0" fmla="*/ 3767944 w 4447469"/>
              <a:gd name="connsiteY0" fmla="*/ 676597 h 4326925"/>
              <a:gd name="connsiteX1" fmla="*/ 720511 w 4447469"/>
              <a:gd name="connsiteY1" fmla="*/ 2247891 h 4326925"/>
              <a:gd name="connsiteX2" fmla="*/ 2077102 w 4447469"/>
              <a:gd name="connsiteY2" fmla="*/ 2247891 h 4326925"/>
              <a:gd name="connsiteX3" fmla="*/ 2077102 w 4447469"/>
              <a:gd name="connsiteY3" fmla="*/ 2356224 h 4326925"/>
              <a:gd name="connsiteX4" fmla="*/ 2090753 w 4447469"/>
              <a:gd name="connsiteY4" fmla="*/ 2356224 h 4326925"/>
              <a:gd name="connsiteX5" fmla="*/ 2090753 w 4447469"/>
              <a:gd name="connsiteY5" fmla="*/ 3675247 h 4326925"/>
              <a:gd name="connsiteX6" fmla="*/ 4447469 w 4447469"/>
              <a:gd name="connsiteY6" fmla="*/ 0 h 4326925"/>
              <a:gd name="connsiteX7" fmla="*/ 4110337 w 4447469"/>
              <a:gd name="connsiteY7" fmla="*/ 649743 h 4326925"/>
              <a:gd name="connsiteX8" fmla="*/ 4112328 w 4447469"/>
              <a:gd name="connsiteY8" fmla="*/ 650857 h 4326925"/>
              <a:gd name="connsiteX9" fmla="*/ 4076792 w 4447469"/>
              <a:gd name="connsiteY9" fmla="*/ 714393 h 4326925"/>
              <a:gd name="connsiteX10" fmla="*/ 3988907 w 4447469"/>
              <a:gd name="connsiteY10" fmla="*/ 883769 h 4326925"/>
              <a:gd name="connsiteX11" fmla="*/ 3984514 w 4447469"/>
              <a:gd name="connsiteY11" fmla="*/ 879375 h 4326925"/>
              <a:gd name="connsiteX12" fmla="*/ 2056247 w 4447469"/>
              <a:gd name="connsiteY12" fmla="*/ 4326925 h 4326925"/>
              <a:gd name="connsiteX13" fmla="*/ 1815388 w 4447469"/>
              <a:gd name="connsiteY13" fmla="*/ 4192208 h 4326925"/>
              <a:gd name="connsiteX14" fmla="*/ 1802753 w 4447469"/>
              <a:gd name="connsiteY14" fmla="*/ 4192208 h 4326925"/>
              <a:gd name="connsiteX15" fmla="*/ 1802753 w 4447469"/>
              <a:gd name="connsiteY15" fmla="*/ 2535891 h 4326925"/>
              <a:gd name="connsiteX16" fmla="*/ 161952 w 4447469"/>
              <a:gd name="connsiteY16" fmla="*/ 2535891 h 4326925"/>
              <a:gd name="connsiteX17" fmla="*/ 131984 w 4447469"/>
              <a:gd name="connsiteY17" fmla="*/ 2551343 h 4326925"/>
              <a:gd name="connsiteX18" fmla="*/ 0 w 4447469"/>
              <a:gd name="connsiteY18" fmla="*/ 2295366 h 4326925"/>
              <a:gd name="connsiteX19" fmla="*/ 3743658 w 4447469"/>
              <a:gd name="connsiteY19" fmla="*/ 365089 h 4326925"/>
              <a:gd name="connsiteX20" fmla="*/ 3743697 w 4447469"/>
              <a:gd name="connsiteY20" fmla="*/ 365166 h 43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47469" h="4326925">
                <a:moveTo>
                  <a:pt x="3767944" y="676597"/>
                </a:moveTo>
                <a:lnTo>
                  <a:pt x="720511" y="2247891"/>
                </a:lnTo>
                <a:lnTo>
                  <a:pt x="2077102" y="2247891"/>
                </a:lnTo>
                <a:lnTo>
                  <a:pt x="2077102" y="2356224"/>
                </a:lnTo>
                <a:lnTo>
                  <a:pt x="2090753" y="2356224"/>
                </a:lnTo>
                <a:lnTo>
                  <a:pt x="2090753" y="3675247"/>
                </a:lnTo>
                <a:close/>
                <a:moveTo>
                  <a:pt x="4447469" y="0"/>
                </a:moveTo>
                <a:lnTo>
                  <a:pt x="4110337" y="649743"/>
                </a:lnTo>
                <a:lnTo>
                  <a:pt x="4112328" y="650857"/>
                </a:lnTo>
                <a:lnTo>
                  <a:pt x="4076792" y="714393"/>
                </a:lnTo>
                <a:lnTo>
                  <a:pt x="3988907" y="883769"/>
                </a:lnTo>
                <a:lnTo>
                  <a:pt x="3984514" y="879375"/>
                </a:lnTo>
                <a:lnTo>
                  <a:pt x="2056247" y="4326925"/>
                </a:lnTo>
                <a:lnTo>
                  <a:pt x="1815388" y="4192208"/>
                </a:lnTo>
                <a:lnTo>
                  <a:pt x="1802753" y="4192208"/>
                </a:lnTo>
                <a:lnTo>
                  <a:pt x="1802753" y="2535891"/>
                </a:lnTo>
                <a:lnTo>
                  <a:pt x="161952" y="2535891"/>
                </a:lnTo>
                <a:lnTo>
                  <a:pt x="131984" y="2551343"/>
                </a:lnTo>
                <a:lnTo>
                  <a:pt x="0" y="2295366"/>
                </a:lnTo>
                <a:lnTo>
                  <a:pt x="3743658" y="365089"/>
                </a:lnTo>
                <a:lnTo>
                  <a:pt x="3743697" y="365166"/>
                </a:ln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Tree>
    <p:extLst>
      <p:ext uri="{BB962C8B-B14F-4D97-AF65-F5344CB8AC3E}">
        <p14:creationId xmlns:p14="http://schemas.microsoft.com/office/powerpoint/2010/main" val="2216744616"/>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5" presetClass="entr" presetSubtype="0" fill="hold" grpId="0" nodeType="afterEffect">
                                  <p:stCondLst>
                                    <p:cond delay="0"/>
                                  </p:stCondLst>
                                  <p:iterate type="lt">
                                    <p:tmPct val="10000"/>
                                  </p:iterate>
                                  <p:childTnLst>
                                    <p:set>
                                      <p:cBhvr>
                                        <p:cTn id="15" dur="1" fill="hold">
                                          <p:stCondLst>
                                            <p:cond delay="0"/>
                                          </p:stCondLst>
                                        </p:cTn>
                                        <p:tgtEl>
                                          <p:spTgt spid="7"/>
                                        </p:tgtEl>
                                        <p:attrNameLst>
                                          <p:attrName>style.visibility</p:attrName>
                                        </p:attrNameLst>
                                      </p:cBhvr>
                                      <p:to>
                                        <p:strVal val="visible"/>
                                      </p:to>
                                    </p:set>
                                    <p:anim calcmode="lin" valueType="num">
                                      <p:cBhvr>
                                        <p:cTn id="16" dur="1500" fill="hold"/>
                                        <p:tgtEl>
                                          <p:spTgt spid="7"/>
                                        </p:tgtEl>
                                        <p:attrNameLst>
                                          <p:attrName>ppt_w</p:attrName>
                                        </p:attrNameLst>
                                      </p:cBhvr>
                                      <p:tavLst>
                                        <p:tav tm="0">
                                          <p:val>
                                            <p:fltVal val="0"/>
                                          </p:val>
                                        </p:tav>
                                        <p:tav tm="100000">
                                          <p:val>
                                            <p:strVal val="#ppt_w"/>
                                          </p:val>
                                        </p:tav>
                                      </p:tavLst>
                                    </p:anim>
                                    <p:anim calcmode="lin" valueType="num">
                                      <p:cBhvr>
                                        <p:cTn id="17" dur="1500" fill="hold"/>
                                        <p:tgtEl>
                                          <p:spTgt spid="7"/>
                                        </p:tgtEl>
                                        <p:attrNameLst>
                                          <p:attrName>ppt_h</p:attrName>
                                        </p:attrNameLst>
                                      </p:cBhvr>
                                      <p:tavLst>
                                        <p:tav tm="0">
                                          <p:val>
                                            <p:fltVal val="0"/>
                                          </p:val>
                                        </p:tav>
                                        <p:tav tm="100000">
                                          <p:val>
                                            <p:strVal val="#ppt_h"/>
                                          </p:val>
                                        </p:tav>
                                      </p:tavLst>
                                    </p:anim>
                                    <p:anim calcmode="lin" valueType="num">
                                      <p:cBhvr>
                                        <p:cTn id="18" dur="1500" fill="hold"/>
                                        <p:tgtEl>
                                          <p:spTgt spid="7"/>
                                        </p:tgtEl>
                                        <p:attrNameLst>
                                          <p:attrName>ppt_x</p:attrName>
                                        </p:attrNameLst>
                                      </p:cBhvr>
                                      <p:tavLst>
                                        <p:tav tm="0" fmla="#ppt_x+(cos(-2*pi*(1-$))*-#ppt_x-sin(-2*pi*(1-$))*(1-#ppt_y))*(1-$)">
                                          <p:val>
                                            <p:fltVal val="0"/>
                                          </p:val>
                                        </p:tav>
                                        <p:tav tm="100000">
                                          <p:val>
                                            <p:fltVal val="1"/>
                                          </p:val>
                                        </p:tav>
                                      </p:tavLst>
                                    </p:anim>
                                    <p:anim calcmode="lin" valueType="num">
                                      <p:cBhvr>
                                        <p:cTn id="19" dur="1500" fill="hold"/>
                                        <p:tgtEl>
                                          <p:spTgt spid="7"/>
                                        </p:tgtEl>
                                        <p:attrNameLst>
                                          <p:attrName>ppt_y</p:attrName>
                                        </p:attrNameLst>
                                      </p:cBhvr>
                                      <p:tavLst>
                                        <p:tav tm="0" fmla="#ppt_y+(sin(-2*pi*(1-$))*-#ppt_x+cos(-2*pi*(1-$))*(1-#ppt_y))*(1-$)">
                                          <p:val>
                                            <p:fltVal val="0"/>
                                          </p:val>
                                        </p:tav>
                                        <p:tav tm="100000">
                                          <p:val>
                                            <p:fltVal val="1"/>
                                          </p:val>
                                        </p:tav>
                                      </p:tavLst>
                                    </p:anim>
                                  </p:childTnLst>
                                </p:cTn>
                              </p:par>
                            </p:childTnLst>
                          </p:cTn>
                        </p:par>
                        <p:par>
                          <p:cTn id="20" fill="hold">
                            <p:stCondLst>
                              <p:cond delay="3050"/>
                            </p:stCondLst>
                            <p:childTnLst>
                              <p:par>
                                <p:cTn id="21" presetID="31" presetClass="entr" presetSubtype="0" fill="hold" grpId="0" nodeType="afterEffect">
                                  <p:stCondLst>
                                    <p:cond delay="0"/>
                                  </p:stCondLst>
                                  <p:childTnLst>
                                    <p:set>
                                      <p:cBhvr>
                                        <p:cTn id="22" dur="1" fill="hold">
                                          <p:stCondLst>
                                            <p:cond delay="0"/>
                                          </p:stCondLst>
                                        </p:cTn>
                                        <p:tgtEl>
                                          <p:spTgt spid="9"/>
                                        </p:tgtEl>
                                        <p:attrNameLst>
                                          <p:attrName>style.visibility</p:attrName>
                                        </p:attrNameLst>
                                      </p:cBhvr>
                                      <p:to>
                                        <p:strVal val="visible"/>
                                      </p:to>
                                    </p:set>
                                    <p:anim calcmode="lin" valueType="num">
                                      <p:cBhvr>
                                        <p:cTn id="23" dur="1000" fill="hold"/>
                                        <p:tgtEl>
                                          <p:spTgt spid="9"/>
                                        </p:tgtEl>
                                        <p:attrNameLst>
                                          <p:attrName>ppt_w</p:attrName>
                                        </p:attrNameLst>
                                      </p:cBhvr>
                                      <p:tavLst>
                                        <p:tav tm="0">
                                          <p:val>
                                            <p:fltVal val="0"/>
                                          </p:val>
                                        </p:tav>
                                        <p:tav tm="100000">
                                          <p:val>
                                            <p:strVal val="#ppt_w"/>
                                          </p:val>
                                        </p:tav>
                                      </p:tavLst>
                                    </p:anim>
                                    <p:anim calcmode="lin" valueType="num">
                                      <p:cBhvr>
                                        <p:cTn id="24" dur="1000" fill="hold"/>
                                        <p:tgtEl>
                                          <p:spTgt spid="9"/>
                                        </p:tgtEl>
                                        <p:attrNameLst>
                                          <p:attrName>ppt_h</p:attrName>
                                        </p:attrNameLst>
                                      </p:cBhvr>
                                      <p:tavLst>
                                        <p:tav tm="0">
                                          <p:val>
                                            <p:fltVal val="0"/>
                                          </p:val>
                                        </p:tav>
                                        <p:tav tm="100000">
                                          <p:val>
                                            <p:strVal val="#ppt_h"/>
                                          </p:val>
                                        </p:tav>
                                      </p:tavLst>
                                    </p:anim>
                                    <p:anim calcmode="lin" valueType="num">
                                      <p:cBhvr>
                                        <p:cTn id="25" dur="1000" fill="hold"/>
                                        <p:tgtEl>
                                          <p:spTgt spid="9"/>
                                        </p:tgtEl>
                                        <p:attrNameLst>
                                          <p:attrName>style.rotation</p:attrName>
                                        </p:attrNameLst>
                                      </p:cBhvr>
                                      <p:tavLst>
                                        <p:tav tm="0">
                                          <p:val>
                                            <p:fltVal val="90"/>
                                          </p:val>
                                        </p:tav>
                                        <p:tav tm="100000">
                                          <p:val>
                                            <p:fltVal val="0"/>
                                          </p:val>
                                        </p:tav>
                                      </p:tavLst>
                                    </p:anim>
                                    <p:animEffect transition="in" filter="fade">
                                      <p:cBhvr>
                                        <p:cTn id="26" dur="1000"/>
                                        <p:tgtEl>
                                          <p:spTgt spid="9"/>
                                        </p:tgtEl>
                                      </p:cBhvr>
                                    </p:animEffect>
                                  </p:childTnLst>
                                </p:cTn>
                              </p:par>
                            </p:childTnLst>
                          </p:cTn>
                        </p:par>
                        <p:par>
                          <p:cTn id="27" fill="hold">
                            <p:stCondLst>
                              <p:cond delay="4050"/>
                            </p:stCondLst>
                            <p:childTnLst>
                              <p:par>
                                <p:cTn id="28" presetID="22" presetClass="entr" presetSubtype="2" fill="hold" nodeType="afterEffect">
                                  <p:stCondLst>
                                    <p:cond delay="0"/>
                                  </p:stCondLst>
                                  <p:childTnLst>
                                    <p:set>
                                      <p:cBhvr>
                                        <p:cTn id="29" dur="1" fill="hold">
                                          <p:stCondLst>
                                            <p:cond delay="0"/>
                                          </p:stCondLst>
                                        </p:cTn>
                                        <p:tgtEl>
                                          <p:spTgt spid="8"/>
                                        </p:tgtEl>
                                        <p:attrNameLst>
                                          <p:attrName>style.visibility</p:attrName>
                                        </p:attrNameLst>
                                      </p:cBhvr>
                                      <p:to>
                                        <p:strVal val="visible"/>
                                      </p:to>
                                    </p:set>
                                    <p:animEffect transition="in" filter="wipe(right)">
                                      <p:cBhvr>
                                        <p:cTn id="30" dur="500"/>
                                        <p:tgtEl>
                                          <p:spTgt spid="8"/>
                                        </p:tgtEl>
                                      </p:cBhvr>
                                    </p:animEffect>
                                  </p:childTnLst>
                                </p:cTn>
                              </p:par>
                              <p:par>
                                <p:cTn id="31" presetID="22" presetClass="entr" presetSubtype="8" fill="hold" nodeType="withEffect">
                                  <p:stCondLst>
                                    <p:cond delay="0"/>
                                  </p:stCondLst>
                                  <p:childTnLst>
                                    <p:set>
                                      <p:cBhvr>
                                        <p:cTn id="32" dur="1" fill="hold">
                                          <p:stCondLst>
                                            <p:cond delay="0"/>
                                          </p:stCondLst>
                                        </p:cTn>
                                        <p:tgtEl>
                                          <p:spTgt spid="10"/>
                                        </p:tgtEl>
                                        <p:attrNameLst>
                                          <p:attrName>style.visibility</p:attrName>
                                        </p:attrNameLst>
                                      </p:cBhvr>
                                      <p:to>
                                        <p:strVal val="visible"/>
                                      </p:to>
                                    </p:set>
                                    <p:animEffect transition="in" filter="wipe(left)">
                                      <p:cBhvr>
                                        <p:cTn id="33" dur="500"/>
                                        <p:tgtEl>
                                          <p:spTgt spid="10"/>
                                        </p:tgtEl>
                                      </p:cBhvr>
                                    </p:animEffect>
                                  </p:childTnLst>
                                </p:cTn>
                              </p:par>
                              <p:par>
                                <p:cTn id="34" presetID="22" presetClass="entr" presetSubtype="1" fill="hold" grpId="0" nodeType="withEffect">
                                  <p:stCondLst>
                                    <p:cond delay="0"/>
                                  </p:stCondLst>
                                  <p:childTnLst>
                                    <p:set>
                                      <p:cBhvr>
                                        <p:cTn id="35" dur="1" fill="hold">
                                          <p:stCondLst>
                                            <p:cond delay="0"/>
                                          </p:stCondLst>
                                        </p:cTn>
                                        <p:tgtEl>
                                          <p:spTgt spid="6"/>
                                        </p:tgtEl>
                                        <p:attrNameLst>
                                          <p:attrName>style.visibility</p:attrName>
                                        </p:attrNameLst>
                                      </p:cBhvr>
                                      <p:to>
                                        <p:strVal val="visible"/>
                                      </p:to>
                                    </p:set>
                                    <p:animEffect transition="in" filter="wipe(up)">
                                      <p:cBhvr>
                                        <p:cTn id="36" dur="500"/>
                                        <p:tgtEl>
                                          <p:spTgt spid="6"/>
                                        </p:tgtEl>
                                      </p:cBhvr>
                                    </p:animEffect>
                                  </p:childTnLst>
                                </p:cTn>
                              </p:par>
                            </p:childTnLst>
                          </p:cTn>
                        </p:par>
                        <p:par>
                          <p:cTn id="37" fill="hold">
                            <p:stCondLst>
                              <p:cond delay="455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1000"/>
                                        <p:tgtEl>
                                          <p:spTgt spid="12"/>
                                        </p:tgtEl>
                                      </p:cBhvr>
                                    </p:animEffect>
                                  </p:childTnLst>
                                </p:cTn>
                              </p:par>
                            </p:childTnLst>
                          </p:cTn>
                        </p:par>
                        <p:par>
                          <p:cTn id="41" fill="hold">
                            <p:stCondLst>
                              <p:cond delay="555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Effect transition="in" filter="fade">
                                      <p:cBhvr>
                                        <p:cTn id="44" dur="1000"/>
                                        <p:tgtEl>
                                          <p:spTgt spid="11"/>
                                        </p:tgtEl>
                                      </p:cBhvr>
                                    </p:animEffect>
                                  </p:childTnLst>
                                </p:cTn>
                              </p:par>
                            </p:childTnLst>
                          </p:cTn>
                        </p:par>
                        <p:par>
                          <p:cTn id="45" fill="hold">
                            <p:stCondLst>
                              <p:cond delay="8450"/>
                            </p:stCondLst>
                            <p:childTnLst>
                              <p:par>
                                <p:cTn id="46" presetID="31" presetClass="entr" presetSubtype="0" fill="hold" grpId="0" nodeType="afterEffect">
                                  <p:stCondLst>
                                    <p:cond delay="0"/>
                                  </p:stCondLst>
                                  <p:childTnLst>
                                    <p:set>
                                      <p:cBhvr>
                                        <p:cTn id="47" dur="1" fill="hold">
                                          <p:stCondLst>
                                            <p:cond delay="0"/>
                                          </p:stCondLst>
                                        </p:cTn>
                                        <p:tgtEl>
                                          <p:spTgt spid="15"/>
                                        </p:tgtEl>
                                        <p:attrNameLst>
                                          <p:attrName>style.visibility</p:attrName>
                                        </p:attrNameLst>
                                      </p:cBhvr>
                                      <p:to>
                                        <p:strVal val="visible"/>
                                      </p:to>
                                    </p:set>
                                    <p:anim calcmode="lin" valueType="num">
                                      <p:cBhvr>
                                        <p:cTn id="48" dur="1000" fill="hold"/>
                                        <p:tgtEl>
                                          <p:spTgt spid="15"/>
                                        </p:tgtEl>
                                        <p:attrNameLst>
                                          <p:attrName>ppt_w</p:attrName>
                                        </p:attrNameLst>
                                      </p:cBhvr>
                                      <p:tavLst>
                                        <p:tav tm="0">
                                          <p:val>
                                            <p:fltVal val="0"/>
                                          </p:val>
                                        </p:tav>
                                        <p:tav tm="100000">
                                          <p:val>
                                            <p:strVal val="#ppt_w"/>
                                          </p:val>
                                        </p:tav>
                                      </p:tavLst>
                                    </p:anim>
                                    <p:anim calcmode="lin" valueType="num">
                                      <p:cBhvr>
                                        <p:cTn id="49" dur="1000" fill="hold"/>
                                        <p:tgtEl>
                                          <p:spTgt spid="15"/>
                                        </p:tgtEl>
                                        <p:attrNameLst>
                                          <p:attrName>ppt_h</p:attrName>
                                        </p:attrNameLst>
                                      </p:cBhvr>
                                      <p:tavLst>
                                        <p:tav tm="0">
                                          <p:val>
                                            <p:fltVal val="0"/>
                                          </p:val>
                                        </p:tav>
                                        <p:tav tm="100000">
                                          <p:val>
                                            <p:strVal val="#ppt_h"/>
                                          </p:val>
                                        </p:tav>
                                      </p:tavLst>
                                    </p:anim>
                                    <p:anim calcmode="lin" valueType="num">
                                      <p:cBhvr>
                                        <p:cTn id="50" dur="1000" fill="hold"/>
                                        <p:tgtEl>
                                          <p:spTgt spid="15"/>
                                        </p:tgtEl>
                                        <p:attrNameLst>
                                          <p:attrName>style.rotation</p:attrName>
                                        </p:attrNameLst>
                                      </p:cBhvr>
                                      <p:tavLst>
                                        <p:tav tm="0">
                                          <p:val>
                                            <p:fltVal val="90"/>
                                          </p:val>
                                        </p:tav>
                                        <p:tav tm="100000">
                                          <p:val>
                                            <p:fltVal val="0"/>
                                          </p:val>
                                        </p:tav>
                                      </p:tavLst>
                                    </p:anim>
                                    <p:animEffect transition="in" filter="fade">
                                      <p:cBhvr>
                                        <p:cTn id="51" dur="1000"/>
                                        <p:tgtEl>
                                          <p:spTgt spid="15"/>
                                        </p:tgtEl>
                                      </p:cBhvr>
                                    </p:animEffect>
                                  </p:childTnLst>
                                </p:cTn>
                              </p:par>
                            </p:childTnLst>
                          </p:cTn>
                        </p:par>
                        <p:par>
                          <p:cTn id="52" fill="hold">
                            <p:stCondLst>
                              <p:cond delay="9450"/>
                            </p:stCondLst>
                            <p:childTnLst>
                              <p:par>
                                <p:cTn id="53" presetID="22" presetClass="entr" presetSubtype="2" fill="hold" nodeType="afterEffect">
                                  <p:stCondLst>
                                    <p:cond delay="0"/>
                                  </p:stCondLst>
                                  <p:childTnLst>
                                    <p:set>
                                      <p:cBhvr>
                                        <p:cTn id="54" dur="1" fill="hold">
                                          <p:stCondLst>
                                            <p:cond delay="0"/>
                                          </p:stCondLst>
                                        </p:cTn>
                                        <p:tgtEl>
                                          <p:spTgt spid="14"/>
                                        </p:tgtEl>
                                        <p:attrNameLst>
                                          <p:attrName>style.visibility</p:attrName>
                                        </p:attrNameLst>
                                      </p:cBhvr>
                                      <p:to>
                                        <p:strVal val="visible"/>
                                      </p:to>
                                    </p:set>
                                    <p:animEffect transition="in" filter="wipe(right)">
                                      <p:cBhvr>
                                        <p:cTn id="55" dur="500"/>
                                        <p:tgtEl>
                                          <p:spTgt spid="14"/>
                                        </p:tgtEl>
                                      </p:cBhvr>
                                    </p:animEffect>
                                  </p:childTnLst>
                                </p:cTn>
                              </p:par>
                              <p:par>
                                <p:cTn id="56" presetID="22" presetClass="entr" presetSubtype="8" fill="hold" nodeType="withEffect">
                                  <p:stCondLst>
                                    <p:cond delay="0"/>
                                  </p:stCondLst>
                                  <p:childTnLst>
                                    <p:set>
                                      <p:cBhvr>
                                        <p:cTn id="57" dur="1" fill="hold">
                                          <p:stCondLst>
                                            <p:cond delay="0"/>
                                          </p:stCondLst>
                                        </p:cTn>
                                        <p:tgtEl>
                                          <p:spTgt spid="16"/>
                                        </p:tgtEl>
                                        <p:attrNameLst>
                                          <p:attrName>style.visibility</p:attrName>
                                        </p:attrNameLst>
                                      </p:cBhvr>
                                      <p:to>
                                        <p:strVal val="visible"/>
                                      </p:to>
                                    </p:set>
                                    <p:animEffect transition="in" filter="wipe(left)">
                                      <p:cBhvr>
                                        <p:cTn id="58" dur="500"/>
                                        <p:tgtEl>
                                          <p:spTgt spid="16"/>
                                        </p:tgtEl>
                                      </p:cBhvr>
                                    </p:animEffect>
                                  </p:childTnLst>
                                </p:cTn>
                              </p:par>
                              <p:par>
                                <p:cTn id="59" presetID="22" presetClass="entr" presetSubtype="1" fill="hold" grpId="0" nodeType="withEffect">
                                  <p:stCondLst>
                                    <p:cond delay="0"/>
                                  </p:stCondLst>
                                  <p:childTnLst>
                                    <p:set>
                                      <p:cBhvr>
                                        <p:cTn id="60" dur="1" fill="hold">
                                          <p:stCondLst>
                                            <p:cond delay="0"/>
                                          </p:stCondLst>
                                        </p:cTn>
                                        <p:tgtEl>
                                          <p:spTgt spid="13"/>
                                        </p:tgtEl>
                                        <p:attrNameLst>
                                          <p:attrName>style.visibility</p:attrName>
                                        </p:attrNameLst>
                                      </p:cBhvr>
                                      <p:to>
                                        <p:strVal val="visible"/>
                                      </p:to>
                                    </p:set>
                                    <p:animEffect transition="in" filter="wipe(up)">
                                      <p:cBhvr>
                                        <p:cTn id="61" dur="500"/>
                                        <p:tgtEl>
                                          <p:spTgt spid="13"/>
                                        </p:tgtEl>
                                      </p:cBhvr>
                                    </p:animEffect>
                                  </p:childTnLst>
                                </p:cTn>
                              </p:par>
                            </p:childTnLst>
                          </p:cTn>
                        </p:par>
                        <p:par>
                          <p:cTn id="62" fill="hold">
                            <p:stCondLst>
                              <p:cond delay="9950"/>
                            </p:stCondLst>
                            <p:childTnLst>
                              <p:par>
                                <p:cTn id="63" presetID="10" presetClass="entr" presetSubtype="0" fill="hold" grpId="0" nodeType="afterEffect">
                                  <p:stCondLst>
                                    <p:cond delay="0"/>
                                  </p:stCondLst>
                                  <p:childTnLst>
                                    <p:set>
                                      <p:cBhvr>
                                        <p:cTn id="64" dur="1" fill="hold">
                                          <p:stCondLst>
                                            <p:cond delay="0"/>
                                          </p:stCondLst>
                                        </p:cTn>
                                        <p:tgtEl>
                                          <p:spTgt spid="28"/>
                                        </p:tgtEl>
                                        <p:attrNameLst>
                                          <p:attrName>style.visibility</p:attrName>
                                        </p:attrNameLst>
                                      </p:cBhvr>
                                      <p:to>
                                        <p:strVal val="visible"/>
                                      </p:to>
                                    </p:set>
                                    <p:animEffect transition="in" filter="fade">
                                      <p:cBhvr>
                                        <p:cTn id="65" dur="1000"/>
                                        <p:tgtEl>
                                          <p:spTgt spid="28"/>
                                        </p:tgtEl>
                                      </p:cBhvr>
                                    </p:animEffect>
                                  </p:childTnLst>
                                </p:cTn>
                              </p:par>
                            </p:childTnLst>
                          </p:cTn>
                        </p:par>
                        <p:par>
                          <p:cTn id="66" fill="hold">
                            <p:stCondLst>
                              <p:cond delay="10950"/>
                            </p:stCondLst>
                            <p:childTnLst>
                              <p:par>
                                <p:cTn id="67" presetID="10" presetClass="entr" presetSubtype="0" fill="hold" grpId="0" nodeType="afterEffect">
                                  <p:stCondLst>
                                    <p:cond delay="0"/>
                                  </p:stCondLst>
                                  <p:iterate type="lt">
                                    <p:tmPct val="10000"/>
                                  </p:iterate>
                                  <p:childTnLst>
                                    <p:set>
                                      <p:cBhvr>
                                        <p:cTn id="68" dur="1" fill="hold">
                                          <p:stCondLst>
                                            <p:cond delay="0"/>
                                          </p:stCondLst>
                                        </p:cTn>
                                        <p:tgtEl>
                                          <p:spTgt spid="17"/>
                                        </p:tgtEl>
                                        <p:attrNameLst>
                                          <p:attrName>style.visibility</p:attrName>
                                        </p:attrNameLst>
                                      </p:cBhvr>
                                      <p:to>
                                        <p:strVal val="visible"/>
                                      </p:to>
                                    </p:set>
                                    <p:animEffect transition="in" filter="fade">
                                      <p:cBhvr>
                                        <p:cTn id="69" dur="1000"/>
                                        <p:tgtEl>
                                          <p:spTgt spid="17"/>
                                        </p:tgtEl>
                                      </p:cBhvr>
                                    </p:animEffect>
                                  </p:childTnLst>
                                </p:cTn>
                              </p:par>
                            </p:childTnLst>
                          </p:cTn>
                        </p:par>
                        <p:par>
                          <p:cTn id="70" fill="hold">
                            <p:stCondLst>
                              <p:cond delay="13850"/>
                            </p:stCondLst>
                            <p:childTnLst>
                              <p:par>
                                <p:cTn id="71" presetID="31" presetClass="entr" presetSubtype="0" fill="hold" grpId="0" nodeType="afterEffect">
                                  <p:stCondLst>
                                    <p:cond delay="0"/>
                                  </p:stCondLst>
                                  <p:childTnLst>
                                    <p:set>
                                      <p:cBhvr>
                                        <p:cTn id="72" dur="1" fill="hold">
                                          <p:stCondLst>
                                            <p:cond delay="0"/>
                                          </p:stCondLst>
                                        </p:cTn>
                                        <p:tgtEl>
                                          <p:spTgt spid="20"/>
                                        </p:tgtEl>
                                        <p:attrNameLst>
                                          <p:attrName>style.visibility</p:attrName>
                                        </p:attrNameLst>
                                      </p:cBhvr>
                                      <p:to>
                                        <p:strVal val="visible"/>
                                      </p:to>
                                    </p:set>
                                    <p:anim calcmode="lin" valueType="num">
                                      <p:cBhvr>
                                        <p:cTn id="73" dur="1000" fill="hold"/>
                                        <p:tgtEl>
                                          <p:spTgt spid="20"/>
                                        </p:tgtEl>
                                        <p:attrNameLst>
                                          <p:attrName>ppt_w</p:attrName>
                                        </p:attrNameLst>
                                      </p:cBhvr>
                                      <p:tavLst>
                                        <p:tav tm="0">
                                          <p:val>
                                            <p:fltVal val="0"/>
                                          </p:val>
                                        </p:tav>
                                        <p:tav tm="100000">
                                          <p:val>
                                            <p:strVal val="#ppt_w"/>
                                          </p:val>
                                        </p:tav>
                                      </p:tavLst>
                                    </p:anim>
                                    <p:anim calcmode="lin" valueType="num">
                                      <p:cBhvr>
                                        <p:cTn id="74" dur="1000" fill="hold"/>
                                        <p:tgtEl>
                                          <p:spTgt spid="20"/>
                                        </p:tgtEl>
                                        <p:attrNameLst>
                                          <p:attrName>ppt_h</p:attrName>
                                        </p:attrNameLst>
                                      </p:cBhvr>
                                      <p:tavLst>
                                        <p:tav tm="0">
                                          <p:val>
                                            <p:fltVal val="0"/>
                                          </p:val>
                                        </p:tav>
                                        <p:tav tm="100000">
                                          <p:val>
                                            <p:strVal val="#ppt_h"/>
                                          </p:val>
                                        </p:tav>
                                      </p:tavLst>
                                    </p:anim>
                                    <p:anim calcmode="lin" valueType="num">
                                      <p:cBhvr>
                                        <p:cTn id="75" dur="1000" fill="hold"/>
                                        <p:tgtEl>
                                          <p:spTgt spid="20"/>
                                        </p:tgtEl>
                                        <p:attrNameLst>
                                          <p:attrName>style.rotation</p:attrName>
                                        </p:attrNameLst>
                                      </p:cBhvr>
                                      <p:tavLst>
                                        <p:tav tm="0">
                                          <p:val>
                                            <p:fltVal val="90"/>
                                          </p:val>
                                        </p:tav>
                                        <p:tav tm="100000">
                                          <p:val>
                                            <p:fltVal val="0"/>
                                          </p:val>
                                        </p:tav>
                                      </p:tavLst>
                                    </p:anim>
                                    <p:animEffect transition="in" filter="fade">
                                      <p:cBhvr>
                                        <p:cTn id="76" dur="1000"/>
                                        <p:tgtEl>
                                          <p:spTgt spid="20"/>
                                        </p:tgtEl>
                                      </p:cBhvr>
                                    </p:animEffect>
                                  </p:childTnLst>
                                </p:cTn>
                              </p:par>
                            </p:childTnLst>
                          </p:cTn>
                        </p:par>
                        <p:par>
                          <p:cTn id="77" fill="hold">
                            <p:stCondLst>
                              <p:cond delay="14850"/>
                            </p:stCondLst>
                            <p:childTnLst>
                              <p:par>
                                <p:cTn id="78" presetID="22" presetClass="entr" presetSubtype="2" fill="hold" nodeType="afterEffect">
                                  <p:stCondLst>
                                    <p:cond delay="0"/>
                                  </p:stCondLst>
                                  <p:childTnLst>
                                    <p:set>
                                      <p:cBhvr>
                                        <p:cTn id="79" dur="1" fill="hold">
                                          <p:stCondLst>
                                            <p:cond delay="0"/>
                                          </p:stCondLst>
                                        </p:cTn>
                                        <p:tgtEl>
                                          <p:spTgt spid="19"/>
                                        </p:tgtEl>
                                        <p:attrNameLst>
                                          <p:attrName>style.visibility</p:attrName>
                                        </p:attrNameLst>
                                      </p:cBhvr>
                                      <p:to>
                                        <p:strVal val="visible"/>
                                      </p:to>
                                    </p:set>
                                    <p:animEffect transition="in" filter="wipe(right)">
                                      <p:cBhvr>
                                        <p:cTn id="80" dur="500"/>
                                        <p:tgtEl>
                                          <p:spTgt spid="19"/>
                                        </p:tgtEl>
                                      </p:cBhvr>
                                    </p:animEffect>
                                  </p:childTnLst>
                                </p:cTn>
                              </p:par>
                              <p:par>
                                <p:cTn id="81" presetID="22" presetClass="entr" presetSubtype="8" fill="hold" nodeType="withEffect">
                                  <p:stCondLst>
                                    <p:cond delay="0"/>
                                  </p:stCondLst>
                                  <p:childTnLst>
                                    <p:set>
                                      <p:cBhvr>
                                        <p:cTn id="82" dur="1" fill="hold">
                                          <p:stCondLst>
                                            <p:cond delay="0"/>
                                          </p:stCondLst>
                                        </p:cTn>
                                        <p:tgtEl>
                                          <p:spTgt spid="21"/>
                                        </p:tgtEl>
                                        <p:attrNameLst>
                                          <p:attrName>style.visibility</p:attrName>
                                        </p:attrNameLst>
                                      </p:cBhvr>
                                      <p:to>
                                        <p:strVal val="visible"/>
                                      </p:to>
                                    </p:set>
                                    <p:animEffect transition="in" filter="wipe(left)">
                                      <p:cBhvr>
                                        <p:cTn id="83" dur="500"/>
                                        <p:tgtEl>
                                          <p:spTgt spid="21"/>
                                        </p:tgtEl>
                                      </p:cBhvr>
                                    </p:animEffect>
                                  </p:childTnLst>
                                </p:cTn>
                              </p:par>
                              <p:par>
                                <p:cTn id="84" presetID="22" presetClass="entr" presetSubtype="1" fill="hold" grpId="0" nodeType="withEffect">
                                  <p:stCondLst>
                                    <p:cond delay="0"/>
                                  </p:stCondLst>
                                  <p:childTnLst>
                                    <p:set>
                                      <p:cBhvr>
                                        <p:cTn id="85" dur="1" fill="hold">
                                          <p:stCondLst>
                                            <p:cond delay="0"/>
                                          </p:stCondLst>
                                        </p:cTn>
                                        <p:tgtEl>
                                          <p:spTgt spid="18"/>
                                        </p:tgtEl>
                                        <p:attrNameLst>
                                          <p:attrName>style.visibility</p:attrName>
                                        </p:attrNameLst>
                                      </p:cBhvr>
                                      <p:to>
                                        <p:strVal val="visible"/>
                                      </p:to>
                                    </p:set>
                                    <p:animEffect transition="in" filter="wipe(up)">
                                      <p:cBhvr>
                                        <p:cTn id="86" dur="500"/>
                                        <p:tgtEl>
                                          <p:spTgt spid="18"/>
                                        </p:tgtEl>
                                      </p:cBhvr>
                                    </p:animEffect>
                                  </p:childTnLst>
                                </p:cTn>
                              </p:par>
                            </p:childTnLst>
                          </p:cTn>
                        </p:par>
                        <p:par>
                          <p:cTn id="87" fill="hold">
                            <p:stCondLst>
                              <p:cond delay="15350"/>
                            </p:stCondLst>
                            <p:childTnLst>
                              <p:par>
                                <p:cTn id="88" presetID="10" presetClass="entr" presetSubtype="0" fill="hold" grpId="0" nodeType="afterEffect">
                                  <p:stCondLst>
                                    <p:cond delay="0"/>
                                  </p:stCondLst>
                                  <p:childTnLst>
                                    <p:set>
                                      <p:cBhvr>
                                        <p:cTn id="89" dur="1" fill="hold">
                                          <p:stCondLst>
                                            <p:cond delay="0"/>
                                          </p:stCondLst>
                                        </p:cTn>
                                        <p:tgtEl>
                                          <p:spTgt spid="30"/>
                                        </p:tgtEl>
                                        <p:attrNameLst>
                                          <p:attrName>style.visibility</p:attrName>
                                        </p:attrNameLst>
                                      </p:cBhvr>
                                      <p:to>
                                        <p:strVal val="visible"/>
                                      </p:to>
                                    </p:set>
                                    <p:animEffect transition="in" filter="fade">
                                      <p:cBhvr>
                                        <p:cTn id="90" dur="1000"/>
                                        <p:tgtEl>
                                          <p:spTgt spid="30"/>
                                        </p:tgtEl>
                                      </p:cBhvr>
                                    </p:animEffect>
                                  </p:childTnLst>
                                </p:cTn>
                              </p:par>
                            </p:childTnLst>
                          </p:cTn>
                        </p:par>
                        <p:par>
                          <p:cTn id="91" fill="hold">
                            <p:stCondLst>
                              <p:cond delay="16350"/>
                            </p:stCondLst>
                            <p:childTnLst>
                              <p:par>
                                <p:cTn id="92" presetID="10" presetClass="entr" presetSubtype="0" fill="hold" grpId="0" nodeType="afterEffect">
                                  <p:stCondLst>
                                    <p:cond delay="0"/>
                                  </p:stCondLst>
                                  <p:iterate type="lt">
                                    <p:tmPct val="10000"/>
                                  </p:iterate>
                                  <p:childTnLst>
                                    <p:set>
                                      <p:cBhvr>
                                        <p:cTn id="93" dur="1" fill="hold">
                                          <p:stCondLst>
                                            <p:cond delay="0"/>
                                          </p:stCondLst>
                                        </p:cTn>
                                        <p:tgtEl>
                                          <p:spTgt spid="22"/>
                                        </p:tgtEl>
                                        <p:attrNameLst>
                                          <p:attrName>style.visibility</p:attrName>
                                        </p:attrNameLst>
                                      </p:cBhvr>
                                      <p:to>
                                        <p:strVal val="visible"/>
                                      </p:to>
                                    </p:set>
                                    <p:animEffect transition="in" filter="fade">
                                      <p:cBhvr>
                                        <p:cTn id="94" dur="1000"/>
                                        <p:tgtEl>
                                          <p:spTgt spid="22"/>
                                        </p:tgtEl>
                                      </p:cBhvr>
                                    </p:animEffect>
                                  </p:childTnLst>
                                </p:cTn>
                              </p:par>
                            </p:childTnLst>
                          </p:cTn>
                        </p:par>
                        <p:par>
                          <p:cTn id="95" fill="hold">
                            <p:stCondLst>
                              <p:cond delay="19250"/>
                            </p:stCondLst>
                            <p:childTnLst>
                              <p:par>
                                <p:cTn id="96" presetID="31" presetClass="entr" presetSubtype="0" fill="hold" grpId="0" nodeType="afterEffect">
                                  <p:stCondLst>
                                    <p:cond delay="0"/>
                                  </p:stCondLst>
                                  <p:childTnLst>
                                    <p:set>
                                      <p:cBhvr>
                                        <p:cTn id="97" dur="1" fill="hold">
                                          <p:stCondLst>
                                            <p:cond delay="0"/>
                                          </p:stCondLst>
                                        </p:cTn>
                                        <p:tgtEl>
                                          <p:spTgt spid="25"/>
                                        </p:tgtEl>
                                        <p:attrNameLst>
                                          <p:attrName>style.visibility</p:attrName>
                                        </p:attrNameLst>
                                      </p:cBhvr>
                                      <p:to>
                                        <p:strVal val="visible"/>
                                      </p:to>
                                    </p:set>
                                    <p:anim calcmode="lin" valueType="num">
                                      <p:cBhvr>
                                        <p:cTn id="98" dur="1000" fill="hold"/>
                                        <p:tgtEl>
                                          <p:spTgt spid="25"/>
                                        </p:tgtEl>
                                        <p:attrNameLst>
                                          <p:attrName>ppt_w</p:attrName>
                                        </p:attrNameLst>
                                      </p:cBhvr>
                                      <p:tavLst>
                                        <p:tav tm="0">
                                          <p:val>
                                            <p:fltVal val="0"/>
                                          </p:val>
                                        </p:tav>
                                        <p:tav tm="100000">
                                          <p:val>
                                            <p:strVal val="#ppt_w"/>
                                          </p:val>
                                        </p:tav>
                                      </p:tavLst>
                                    </p:anim>
                                    <p:anim calcmode="lin" valueType="num">
                                      <p:cBhvr>
                                        <p:cTn id="99" dur="1000" fill="hold"/>
                                        <p:tgtEl>
                                          <p:spTgt spid="25"/>
                                        </p:tgtEl>
                                        <p:attrNameLst>
                                          <p:attrName>ppt_h</p:attrName>
                                        </p:attrNameLst>
                                      </p:cBhvr>
                                      <p:tavLst>
                                        <p:tav tm="0">
                                          <p:val>
                                            <p:fltVal val="0"/>
                                          </p:val>
                                        </p:tav>
                                        <p:tav tm="100000">
                                          <p:val>
                                            <p:strVal val="#ppt_h"/>
                                          </p:val>
                                        </p:tav>
                                      </p:tavLst>
                                    </p:anim>
                                    <p:anim calcmode="lin" valueType="num">
                                      <p:cBhvr>
                                        <p:cTn id="100" dur="1000" fill="hold"/>
                                        <p:tgtEl>
                                          <p:spTgt spid="25"/>
                                        </p:tgtEl>
                                        <p:attrNameLst>
                                          <p:attrName>style.rotation</p:attrName>
                                        </p:attrNameLst>
                                      </p:cBhvr>
                                      <p:tavLst>
                                        <p:tav tm="0">
                                          <p:val>
                                            <p:fltVal val="90"/>
                                          </p:val>
                                        </p:tav>
                                        <p:tav tm="100000">
                                          <p:val>
                                            <p:fltVal val="0"/>
                                          </p:val>
                                        </p:tav>
                                      </p:tavLst>
                                    </p:anim>
                                    <p:animEffect transition="in" filter="fade">
                                      <p:cBhvr>
                                        <p:cTn id="101" dur="1000"/>
                                        <p:tgtEl>
                                          <p:spTgt spid="25"/>
                                        </p:tgtEl>
                                      </p:cBhvr>
                                    </p:animEffect>
                                  </p:childTnLst>
                                </p:cTn>
                              </p:par>
                            </p:childTnLst>
                          </p:cTn>
                        </p:par>
                        <p:par>
                          <p:cTn id="102" fill="hold">
                            <p:stCondLst>
                              <p:cond delay="20250"/>
                            </p:stCondLst>
                            <p:childTnLst>
                              <p:par>
                                <p:cTn id="103" presetID="22" presetClass="entr" presetSubtype="2" fill="hold" nodeType="afterEffect">
                                  <p:stCondLst>
                                    <p:cond delay="0"/>
                                  </p:stCondLst>
                                  <p:childTnLst>
                                    <p:set>
                                      <p:cBhvr>
                                        <p:cTn id="104" dur="1" fill="hold">
                                          <p:stCondLst>
                                            <p:cond delay="0"/>
                                          </p:stCondLst>
                                        </p:cTn>
                                        <p:tgtEl>
                                          <p:spTgt spid="24"/>
                                        </p:tgtEl>
                                        <p:attrNameLst>
                                          <p:attrName>style.visibility</p:attrName>
                                        </p:attrNameLst>
                                      </p:cBhvr>
                                      <p:to>
                                        <p:strVal val="visible"/>
                                      </p:to>
                                    </p:set>
                                    <p:animEffect transition="in" filter="wipe(right)">
                                      <p:cBhvr>
                                        <p:cTn id="105" dur="500"/>
                                        <p:tgtEl>
                                          <p:spTgt spid="24"/>
                                        </p:tgtEl>
                                      </p:cBhvr>
                                    </p:animEffect>
                                  </p:childTnLst>
                                </p:cTn>
                              </p:par>
                              <p:par>
                                <p:cTn id="106" presetID="22" presetClass="entr" presetSubtype="8" fill="hold" nodeType="with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left)">
                                      <p:cBhvr>
                                        <p:cTn id="108" dur="500"/>
                                        <p:tgtEl>
                                          <p:spTgt spid="26"/>
                                        </p:tgtEl>
                                      </p:cBhvr>
                                    </p:animEffect>
                                  </p:childTnLst>
                                </p:cTn>
                              </p:par>
                              <p:par>
                                <p:cTn id="109" presetID="22" presetClass="entr" presetSubtype="1" fill="hold" grpId="0" nodeType="withEffect">
                                  <p:stCondLst>
                                    <p:cond delay="0"/>
                                  </p:stCondLst>
                                  <p:childTnLst>
                                    <p:set>
                                      <p:cBhvr>
                                        <p:cTn id="110" dur="1" fill="hold">
                                          <p:stCondLst>
                                            <p:cond delay="0"/>
                                          </p:stCondLst>
                                        </p:cTn>
                                        <p:tgtEl>
                                          <p:spTgt spid="23"/>
                                        </p:tgtEl>
                                        <p:attrNameLst>
                                          <p:attrName>style.visibility</p:attrName>
                                        </p:attrNameLst>
                                      </p:cBhvr>
                                      <p:to>
                                        <p:strVal val="visible"/>
                                      </p:to>
                                    </p:set>
                                    <p:animEffect transition="in" filter="wipe(up)">
                                      <p:cBhvr>
                                        <p:cTn id="111" dur="500"/>
                                        <p:tgtEl>
                                          <p:spTgt spid="23"/>
                                        </p:tgtEl>
                                      </p:cBhvr>
                                    </p:animEffect>
                                  </p:childTnLst>
                                </p:cTn>
                              </p:par>
                              <p:par>
                                <p:cTn id="112" presetID="10" presetClass="entr" presetSubtype="0" fill="hold" grpId="0" nodeType="withEffect">
                                  <p:stCondLst>
                                    <p:cond delay="0"/>
                                  </p:stCondLst>
                                  <p:childTnLst>
                                    <p:set>
                                      <p:cBhvr>
                                        <p:cTn id="113" dur="1" fill="hold">
                                          <p:stCondLst>
                                            <p:cond delay="0"/>
                                          </p:stCondLst>
                                        </p:cTn>
                                        <p:tgtEl>
                                          <p:spTgt spid="29"/>
                                        </p:tgtEl>
                                        <p:attrNameLst>
                                          <p:attrName>style.visibility</p:attrName>
                                        </p:attrNameLst>
                                      </p:cBhvr>
                                      <p:to>
                                        <p:strVal val="visible"/>
                                      </p:to>
                                    </p:set>
                                    <p:animEffect transition="in" filter="fade">
                                      <p:cBhvr>
                                        <p:cTn id="114" dur="1000"/>
                                        <p:tgtEl>
                                          <p:spTgt spid="29"/>
                                        </p:tgtEl>
                                      </p:cBhvr>
                                    </p:animEffect>
                                  </p:childTnLst>
                                </p:cTn>
                              </p:par>
                            </p:childTnLst>
                          </p:cTn>
                        </p:par>
                        <p:par>
                          <p:cTn id="115" fill="hold">
                            <p:stCondLst>
                              <p:cond delay="21250"/>
                            </p:stCondLst>
                            <p:childTnLst>
                              <p:par>
                                <p:cTn id="116" presetID="10" presetClass="entr" presetSubtype="0" fill="hold" grpId="0" nodeType="afterEffect">
                                  <p:stCondLst>
                                    <p:cond delay="0"/>
                                  </p:stCondLst>
                                  <p:iterate type="lt">
                                    <p:tmPct val="10000"/>
                                  </p:iterate>
                                  <p:childTnLst>
                                    <p:set>
                                      <p:cBhvr>
                                        <p:cTn id="117" dur="1" fill="hold">
                                          <p:stCondLst>
                                            <p:cond delay="0"/>
                                          </p:stCondLst>
                                        </p:cTn>
                                        <p:tgtEl>
                                          <p:spTgt spid="27"/>
                                        </p:tgtEl>
                                        <p:attrNameLst>
                                          <p:attrName>style.visibility</p:attrName>
                                        </p:attrNameLst>
                                      </p:cBhvr>
                                      <p:to>
                                        <p:strVal val="visible"/>
                                      </p:to>
                                    </p:set>
                                    <p:animEffect transition="in" filter="fade">
                                      <p:cBhvr>
                                        <p:cTn id="118" dur="1000"/>
                                        <p:tgtEl>
                                          <p:spTgt spid="27"/>
                                        </p:tgtEl>
                                      </p:cBhvr>
                                    </p:animEffect>
                                  </p:childTnLst>
                                </p:cTn>
                              </p:par>
                            </p:childTnLst>
                          </p:cTn>
                        </p:par>
                        <p:par>
                          <p:cTn id="119" fill="hold">
                            <p:stCondLst>
                              <p:cond delay="24150"/>
                            </p:stCondLst>
                            <p:childTnLst>
                              <p:par>
                                <p:cTn id="120" presetID="31" presetClass="entr" presetSubtype="0" fill="hold" grpId="0" nodeType="afterEffect">
                                  <p:stCondLst>
                                    <p:cond delay="0"/>
                                  </p:stCondLst>
                                  <p:childTnLst>
                                    <p:set>
                                      <p:cBhvr>
                                        <p:cTn id="121" dur="1" fill="hold">
                                          <p:stCondLst>
                                            <p:cond delay="0"/>
                                          </p:stCondLst>
                                        </p:cTn>
                                        <p:tgtEl>
                                          <p:spTgt spid="33"/>
                                        </p:tgtEl>
                                        <p:attrNameLst>
                                          <p:attrName>style.visibility</p:attrName>
                                        </p:attrNameLst>
                                      </p:cBhvr>
                                      <p:to>
                                        <p:strVal val="visible"/>
                                      </p:to>
                                    </p:set>
                                    <p:anim calcmode="lin" valueType="num">
                                      <p:cBhvr>
                                        <p:cTn id="122" dur="1000" fill="hold"/>
                                        <p:tgtEl>
                                          <p:spTgt spid="33"/>
                                        </p:tgtEl>
                                        <p:attrNameLst>
                                          <p:attrName>ppt_w</p:attrName>
                                        </p:attrNameLst>
                                      </p:cBhvr>
                                      <p:tavLst>
                                        <p:tav tm="0">
                                          <p:val>
                                            <p:fltVal val="0"/>
                                          </p:val>
                                        </p:tav>
                                        <p:tav tm="100000">
                                          <p:val>
                                            <p:strVal val="#ppt_w"/>
                                          </p:val>
                                        </p:tav>
                                      </p:tavLst>
                                    </p:anim>
                                    <p:anim calcmode="lin" valueType="num">
                                      <p:cBhvr>
                                        <p:cTn id="123" dur="1000" fill="hold"/>
                                        <p:tgtEl>
                                          <p:spTgt spid="33"/>
                                        </p:tgtEl>
                                        <p:attrNameLst>
                                          <p:attrName>ppt_h</p:attrName>
                                        </p:attrNameLst>
                                      </p:cBhvr>
                                      <p:tavLst>
                                        <p:tav tm="0">
                                          <p:val>
                                            <p:fltVal val="0"/>
                                          </p:val>
                                        </p:tav>
                                        <p:tav tm="100000">
                                          <p:val>
                                            <p:strVal val="#ppt_h"/>
                                          </p:val>
                                        </p:tav>
                                      </p:tavLst>
                                    </p:anim>
                                    <p:anim calcmode="lin" valueType="num">
                                      <p:cBhvr>
                                        <p:cTn id="124" dur="1000" fill="hold"/>
                                        <p:tgtEl>
                                          <p:spTgt spid="33"/>
                                        </p:tgtEl>
                                        <p:attrNameLst>
                                          <p:attrName>style.rotation</p:attrName>
                                        </p:attrNameLst>
                                      </p:cBhvr>
                                      <p:tavLst>
                                        <p:tav tm="0">
                                          <p:val>
                                            <p:fltVal val="90"/>
                                          </p:val>
                                        </p:tav>
                                        <p:tav tm="100000">
                                          <p:val>
                                            <p:fltVal val="0"/>
                                          </p:val>
                                        </p:tav>
                                      </p:tavLst>
                                    </p:anim>
                                    <p:animEffect transition="in" filter="fade">
                                      <p:cBhvr>
                                        <p:cTn id="125" dur="1000"/>
                                        <p:tgtEl>
                                          <p:spTgt spid="33"/>
                                        </p:tgtEl>
                                      </p:cBhvr>
                                    </p:animEffect>
                                  </p:childTnLst>
                                </p:cTn>
                              </p:par>
                            </p:childTnLst>
                          </p:cTn>
                        </p:par>
                        <p:par>
                          <p:cTn id="126" fill="hold">
                            <p:stCondLst>
                              <p:cond delay="25150"/>
                            </p:stCondLst>
                            <p:childTnLst>
                              <p:par>
                                <p:cTn id="127" presetID="22" presetClass="entr" presetSubtype="2" fill="hold" nodeType="afterEffect">
                                  <p:stCondLst>
                                    <p:cond delay="0"/>
                                  </p:stCondLst>
                                  <p:childTnLst>
                                    <p:set>
                                      <p:cBhvr>
                                        <p:cTn id="128" dur="1" fill="hold">
                                          <p:stCondLst>
                                            <p:cond delay="0"/>
                                          </p:stCondLst>
                                        </p:cTn>
                                        <p:tgtEl>
                                          <p:spTgt spid="32"/>
                                        </p:tgtEl>
                                        <p:attrNameLst>
                                          <p:attrName>style.visibility</p:attrName>
                                        </p:attrNameLst>
                                      </p:cBhvr>
                                      <p:to>
                                        <p:strVal val="visible"/>
                                      </p:to>
                                    </p:set>
                                    <p:animEffect transition="in" filter="wipe(right)">
                                      <p:cBhvr>
                                        <p:cTn id="129" dur="500"/>
                                        <p:tgtEl>
                                          <p:spTgt spid="32"/>
                                        </p:tgtEl>
                                      </p:cBhvr>
                                    </p:animEffect>
                                  </p:childTnLst>
                                </p:cTn>
                              </p:par>
                              <p:par>
                                <p:cTn id="130" presetID="22" presetClass="entr" presetSubtype="8" fill="hold" nodeType="withEffect">
                                  <p:stCondLst>
                                    <p:cond delay="0"/>
                                  </p:stCondLst>
                                  <p:childTnLst>
                                    <p:set>
                                      <p:cBhvr>
                                        <p:cTn id="131" dur="1" fill="hold">
                                          <p:stCondLst>
                                            <p:cond delay="0"/>
                                          </p:stCondLst>
                                        </p:cTn>
                                        <p:tgtEl>
                                          <p:spTgt spid="34"/>
                                        </p:tgtEl>
                                        <p:attrNameLst>
                                          <p:attrName>style.visibility</p:attrName>
                                        </p:attrNameLst>
                                      </p:cBhvr>
                                      <p:to>
                                        <p:strVal val="visible"/>
                                      </p:to>
                                    </p:set>
                                    <p:animEffect transition="in" filter="wipe(left)">
                                      <p:cBhvr>
                                        <p:cTn id="132" dur="500"/>
                                        <p:tgtEl>
                                          <p:spTgt spid="34"/>
                                        </p:tgtEl>
                                      </p:cBhvr>
                                    </p:animEffect>
                                  </p:childTnLst>
                                </p:cTn>
                              </p:par>
                              <p:par>
                                <p:cTn id="133" presetID="22" presetClass="entr" presetSubtype="1" fill="hold" grpId="0" nodeType="withEffect">
                                  <p:stCondLst>
                                    <p:cond delay="0"/>
                                  </p:stCondLst>
                                  <p:childTnLst>
                                    <p:set>
                                      <p:cBhvr>
                                        <p:cTn id="134" dur="1" fill="hold">
                                          <p:stCondLst>
                                            <p:cond delay="0"/>
                                          </p:stCondLst>
                                        </p:cTn>
                                        <p:tgtEl>
                                          <p:spTgt spid="31"/>
                                        </p:tgtEl>
                                        <p:attrNameLst>
                                          <p:attrName>style.visibility</p:attrName>
                                        </p:attrNameLst>
                                      </p:cBhvr>
                                      <p:to>
                                        <p:strVal val="visible"/>
                                      </p:to>
                                    </p:set>
                                    <p:animEffect transition="in" filter="wipe(up)">
                                      <p:cBhvr>
                                        <p:cTn id="135" dur="500"/>
                                        <p:tgtEl>
                                          <p:spTgt spid="31"/>
                                        </p:tgtEl>
                                      </p:cBhvr>
                                    </p:animEffect>
                                  </p:childTnLst>
                                </p:cTn>
                              </p:par>
                              <p:par>
                                <p:cTn id="136" presetID="10" presetClass="entr" presetSubtype="0" fill="hold" grpId="0" nodeType="withEffect">
                                  <p:stCondLst>
                                    <p:cond delay="0"/>
                                  </p:stCondLst>
                                  <p:childTnLst>
                                    <p:set>
                                      <p:cBhvr>
                                        <p:cTn id="137" dur="1" fill="hold">
                                          <p:stCondLst>
                                            <p:cond delay="0"/>
                                          </p:stCondLst>
                                        </p:cTn>
                                        <p:tgtEl>
                                          <p:spTgt spid="36"/>
                                        </p:tgtEl>
                                        <p:attrNameLst>
                                          <p:attrName>style.visibility</p:attrName>
                                        </p:attrNameLst>
                                      </p:cBhvr>
                                      <p:to>
                                        <p:strVal val="visible"/>
                                      </p:to>
                                    </p:set>
                                    <p:animEffect transition="in" filter="fade">
                                      <p:cBhvr>
                                        <p:cTn id="138" dur="1000"/>
                                        <p:tgtEl>
                                          <p:spTgt spid="36"/>
                                        </p:tgtEl>
                                      </p:cBhvr>
                                    </p:animEffect>
                                  </p:childTnLst>
                                </p:cTn>
                              </p:par>
                            </p:childTnLst>
                          </p:cTn>
                        </p:par>
                        <p:par>
                          <p:cTn id="139" fill="hold">
                            <p:stCondLst>
                              <p:cond delay="26150"/>
                            </p:stCondLst>
                            <p:childTnLst>
                              <p:par>
                                <p:cTn id="140" presetID="10" presetClass="entr" presetSubtype="0" fill="hold" grpId="0" nodeType="afterEffect">
                                  <p:stCondLst>
                                    <p:cond delay="0"/>
                                  </p:stCondLst>
                                  <p:iterate type="lt">
                                    <p:tmPct val="10000"/>
                                  </p:iterate>
                                  <p:childTnLst>
                                    <p:set>
                                      <p:cBhvr>
                                        <p:cTn id="141" dur="1" fill="hold">
                                          <p:stCondLst>
                                            <p:cond delay="0"/>
                                          </p:stCondLst>
                                        </p:cTn>
                                        <p:tgtEl>
                                          <p:spTgt spid="35"/>
                                        </p:tgtEl>
                                        <p:attrNameLst>
                                          <p:attrName>style.visibility</p:attrName>
                                        </p:attrNameLst>
                                      </p:cBhvr>
                                      <p:to>
                                        <p:strVal val="visible"/>
                                      </p:to>
                                    </p:set>
                                    <p:animEffect transition="in" filter="fade">
                                      <p:cBhvr>
                                        <p:cTn id="142" dur="1000"/>
                                        <p:tgtEl>
                                          <p:spTgt spid="3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9" grpId="0" animBg="1"/>
      <p:bldP spid="11" grpId="0"/>
      <p:bldP spid="12" grpId="0" animBg="1"/>
      <p:bldP spid="13" grpId="0" animBg="1"/>
      <p:bldP spid="15" grpId="0" animBg="1"/>
      <p:bldP spid="17" grpId="0"/>
      <p:bldP spid="18" grpId="0" animBg="1"/>
      <p:bldP spid="20" grpId="0" animBg="1"/>
      <p:bldP spid="22" grpId="0"/>
      <p:bldP spid="23" grpId="0" animBg="1"/>
      <p:bldP spid="25" grpId="0" animBg="1"/>
      <p:bldP spid="27" grpId="0"/>
      <p:bldP spid="28" grpId="0" animBg="1"/>
      <p:bldP spid="29" grpId="0" animBg="1"/>
      <p:bldP spid="30" grpId="0" animBg="1"/>
      <p:bldP spid="31" grpId="0" animBg="1"/>
      <p:bldP spid="33" grpId="0" animBg="1"/>
      <p:bldP spid="35" grpId="0"/>
      <p:bldP spid="36" grpId="0" animBg="1"/>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燕尾形 5"/>
          <p:cNvSpPr/>
          <p:nvPr/>
        </p:nvSpPr>
        <p:spPr>
          <a:xfrm rot="16200000">
            <a:off x="4285332" y="2423639"/>
            <a:ext cx="611934" cy="1297745"/>
          </a:xfrm>
          <a:prstGeom prst="chevron">
            <a:avLst>
              <a:gd name="adj" fmla="val 63197"/>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7" name="燕尾形 6"/>
          <p:cNvSpPr/>
          <p:nvPr/>
        </p:nvSpPr>
        <p:spPr>
          <a:xfrm rot="1812939">
            <a:off x="3958887" y="1855156"/>
            <a:ext cx="611934" cy="1297745"/>
          </a:xfrm>
          <a:prstGeom prst="chevron">
            <a:avLst>
              <a:gd name="adj" fmla="val 63197"/>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8" name="燕尾形 7"/>
          <p:cNvSpPr/>
          <p:nvPr/>
        </p:nvSpPr>
        <p:spPr>
          <a:xfrm rot="19787061" flipH="1">
            <a:off x="4611777" y="1855156"/>
            <a:ext cx="611934" cy="1297745"/>
          </a:xfrm>
          <a:prstGeom prst="chevron">
            <a:avLst>
              <a:gd name="adj" fmla="val 63197"/>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9" name="文本框 8"/>
          <p:cNvSpPr txBox="1"/>
          <p:nvPr/>
        </p:nvSpPr>
        <p:spPr>
          <a:xfrm>
            <a:off x="908097" y="1869946"/>
            <a:ext cx="3034331" cy="482055"/>
          </a:xfrm>
          <a:prstGeom prst="rect">
            <a:avLst/>
          </a:prstGeom>
          <a:noFill/>
        </p:spPr>
        <p:txBody>
          <a:bodyPr wrap="square" lIns="0" rIns="0" rtlCol="0">
            <a:spAutoFit/>
          </a:bodyPr>
          <a:lstStyle/>
          <a:p>
            <a:pPr algn="r">
              <a:lnSpc>
                <a:spcPct val="125000"/>
              </a:lnSpc>
            </a:pPr>
            <a:r>
              <a:rPr lang="zh-CN" altLang="en-US" sz="1013"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0" name="文本框 9"/>
          <p:cNvSpPr txBox="1"/>
          <p:nvPr/>
        </p:nvSpPr>
        <p:spPr>
          <a:xfrm>
            <a:off x="1432281" y="1465350"/>
            <a:ext cx="2510147" cy="380873"/>
          </a:xfrm>
          <a:prstGeom prst="rect">
            <a:avLst/>
          </a:prstGeom>
          <a:noFill/>
        </p:spPr>
        <p:txBody>
          <a:bodyPr wrap="square" lIns="0" rIns="0" rtlCol="0">
            <a:spAutoFit/>
          </a:bodyPr>
          <a:lstStyle/>
          <a:p>
            <a:pPr algn="r">
              <a:lnSpc>
                <a:spcPct val="125000"/>
              </a:lnSpc>
            </a:pPr>
            <a:r>
              <a:rPr lang="zh-CN" altLang="en-US" sz="1500" b="1" dirty="0">
                <a:latin typeface="微软雅黑" panose="020B0503020204020204" pitchFamily="34" charset="-122"/>
                <a:ea typeface="微软雅黑" panose="020B0503020204020204" pitchFamily="34" charset="-122"/>
              </a:rPr>
              <a:t>在此输入小标题</a:t>
            </a:r>
          </a:p>
        </p:txBody>
      </p:sp>
      <p:sp>
        <p:nvSpPr>
          <p:cNvPr id="11" name="文本框 10"/>
          <p:cNvSpPr txBox="1"/>
          <p:nvPr/>
        </p:nvSpPr>
        <p:spPr>
          <a:xfrm>
            <a:off x="5147206" y="1869946"/>
            <a:ext cx="3034331" cy="482055"/>
          </a:xfrm>
          <a:prstGeom prst="rect">
            <a:avLst/>
          </a:prstGeom>
          <a:noFill/>
        </p:spPr>
        <p:txBody>
          <a:bodyPr wrap="square" lIns="0" rIns="0" rtlCol="0">
            <a:spAutoFit/>
          </a:bodyPr>
          <a:lstStyle/>
          <a:p>
            <a:pPr>
              <a:lnSpc>
                <a:spcPct val="125000"/>
              </a:lnSpc>
            </a:pPr>
            <a:r>
              <a:rPr lang="zh-CN" altLang="en-US" sz="1013"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2" name="文本框 11"/>
          <p:cNvSpPr txBox="1"/>
          <p:nvPr/>
        </p:nvSpPr>
        <p:spPr>
          <a:xfrm>
            <a:off x="5147206" y="1465350"/>
            <a:ext cx="2510147" cy="380873"/>
          </a:xfrm>
          <a:prstGeom prst="rect">
            <a:avLst/>
          </a:prstGeom>
          <a:noFill/>
        </p:spPr>
        <p:txBody>
          <a:bodyPr wrap="square" lIns="0" rIns="0" rtlCol="0">
            <a:spAutoFit/>
          </a:bodyPr>
          <a:lstStyle/>
          <a:p>
            <a:pPr>
              <a:lnSpc>
                <a:spcPct val="125000"/>
              </a:lnSpc>
            </a:pPr>
            <a:r>
              <a:rPr lang="zh-CN" altLang="en-US" sz="1500" b="1" dirty="0">
                <a:latin typeface="微软雅黑" panose="020B0503020204020204" pitchFamily="34" charset="-122"/>
                <a:ea typeface="微软雅黑" panose="020B0503020204020204" pitchFamily="34" charset="-122"/>
              </a:rPr>
              <a:t>在此输入小标题</a:t>
            </a:r>
          </a:p>
        </p:txBody>
      </p:sp>
      <p:sp>
        <p:nvSpPr>
          <p:cNvPr id="13" name="文本框 12"/>
          <p:cNvSpPr txBox="1"/>
          <p:nvPr/>
        </p:nvSpPr>
        <p:spPr>
          <a:xfrm>
            <a:off x="2262300" y="3829768"/>
            <a:ext cx="4593228" cy="482055"/>
          </a:xfrm>
          <a:prstGeom prst="rect">
            <a:avLst/>
          </a:prstGeom>
          <a:noFill/>
        </p:spPr>
        <p:txBody>
          <a:bodyPr wrap="square" lIns="0" rIns="0" rtlCol="0">
            <a:spAutoFit/>
          </a:bodyPr>
          <a:lstStyle/>
          <a:p>
            <a:pPr algn="ctr">
              <a:lnSpc>
                <a:spcPct val="125000"/>
              </a:lnSpc>
            </a:pPr>
            <a:r>
              <a:rPr lang="zh-CN" altLang="en-US" sz="1013"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14" name="文本框 13"/>
          <p:cNvSpPr txBox="1"/>
          <p:nvPr/>
        </p:nvSpPr>
        <p:spPr>
          <a:xfrm>
            <a:off x="3303842" y="3425169"/>
            <a:ext cx="2510147" cy="380873"/>
          </a:xfrm>
          <a:prstGeom prst="rect">
            <a:avLst/>
          </a:prstGeom>
          <a:noFill/>
        </p:spPr>
        <p:txBody>
          <a:bodyPr wrap="square" lIns="0" rIns="0" rtlCol="0">
            <a:spAutoFit/>
          </a:bodyPr>
          <a:lstStyle/>
          <a:p>
            <a:pPr algn="ctr">
              <a:lnSpc>
                <a:spcPct val="125000"/>
              </a:lnSpc>
            </a:pPr>
            <a:r>
              <a:rPr lang="zh-CN" altLang="en-US" sz="1500" b="1" dirty="0">
                <a:latin typeface="微软雅黑" panose="020B0503020204020204" pitchFamily="34" charset="-122"/>
                <a:ea typeface="微软雅黑" panose="020B0503020204020204" pitchFamily="34" charset="-122"/>
              </a:rPr>
              <a:t>在此输入小标题</a:t>
            </a:r>
          </a:p>
        </p:txBody>
      </p:sp>
    </p:spTree>
    <p:extLst>
      <p:ext uri="{BB962C8B-B14F-4D97-AF65-F5344CB8AC3E}">
        <p14:creationId xmlns:p14="http://schemas.microsoft.com/office/powerpoint/2010/main" val="698215799"/>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 presetClass="entr" presetSubtype="9" fill="hold" grpId="0" nodeType="afterEffect">
                                  <p:stCondLst>
                                    <p:cond delay="0"/>
                                  </p:stCondLst>
                                  <p:childTnLst>
                                    <p:set>
                                      <p:cBhvr>
                                        <p:cTn id="15" dur="1" fill="hold">
                                          <p:stCondLst>
                                            <p:cond delay="0"/>
                                          </p:stCondLst>
                                        </p:cTn>
                                        <p:tgtEl>
                                          <p:spTgt spid="7"/>
                                        </p:tgtEl>
                                        <p:attrNameLst>
                                          <p:attrName>style.visibility</p:attrName>
                                        </p:attrNameLst>
                                      </p:cBhvr>
                                      <p:to>
                                        <p:strVal val="visible"/>
                                      </p:to>
                                    </p:set>
                                    <p:anim calcmode="lin" valueType="num">
                                      <p:cBhvr additive="base">
                                        <p:cTn id="16" dur="750" fill="hold"/>
                                        <p:tgtEl>
                                          <p:spTgt spid="7"/>
                                        </p:tgtEl>
                                        <p:attrNameLst>
                                          <p:attrName>ppt_x</p:attrName>
                                        </p:attrNameLst>
                                      </p:cBhvr>
                                      <p:tavLst>
                                        <p:tav tm="0">
                                          <p:val>
                                            <p:strVal val="0-#ppt_w/2"/>
                                          </p:val>
                                        </p:tav>
                                        <p:tav tm="100000">
                                          <p:val>
                                            <p:strVal val="#ppt_x"/>
                                          </p:val>
                                        </p:tav>
                                      </p:tavLst>
                                    </p:anim>
                                    <p:anim calcmode="lin" valueType="num">
                                      <p:cBhvr additive="base">
                                        <p:cTn id="17" dur="750" fill="hold"/>
                                        <p:tgtEl>
                                          <p:spTgt spid="7"/>
                                        </p:tgtEl>
                                        <p:attrNameLst>
                                          <p:attrName>ppt_y</p:attrName>
                                        </p:attrNameLst>
                                      </p:cBhvr>
                                      <p:tavLst>
                                        <p:tav tm="0">
                                          <p:val>
                                            <p:strVal val="0-#ppt_h/2"/>
                                          </p:val>
                                        </p:tav>
                                        <p:tav tm="100000">
                                          <p:val>
                                            <p:strVal val="#ppt_y"/>
                                          </p:val>
                                        </p:tav>
                                      </p:tavLst>
                                    </p:anim>
                                  </p:childTnLst>
                                </p:cTn>
                              </p:par>
                            </p:childTnLst>
                          </p:cTn>
                        </p:par>
                        <p:par>
                          <p:cTn id="18" fill="hold">
                            <p:stCondLst>
                              <p:cond delay="1250"/>
                            </p:stCondLst>
                            <p:childTnLst>
                              <p:par>
                                <p:cTn id="19" presetID="10" presetClass="entr" presetSubtype="0" fill="hold" grpId="0" nodeType="after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750"/>
                                        <p:tgtEl>
                                          <p:spTgt spid="10"/>
                                        </p:tgtEl>
                                      </p:cBhvr>
                                    </p:animEffect>
                                  </p:childTnLst>
                                </p:cTn>
                              </p:par>
                            </p:childTnLst>
                          </p:cTn>
                        </p:par>
                        <p:par>
                          <p:cTn id="22" fill="hold">
                            <p:stCondLst>
                              <p:cond delay="2000"/>
                            </p:stCondLst>
                            <p:childTnLst>
                              <p:par>
                                <p:cTn id="23" presetID="10" presetClass="entr" presetSubtype="0" fill="hold" grpId="0" nodeType="afterEffect">
                                  <p:stCondLst>
                                    <p:cond delay="0"/>
                                  </p:stCondLst>
                                  <p:iterate type="lt">
                                    <p:tmPct val="10000"/>
                                  </p:iterate>
                                  <p:childTnLst>
                                    <p:set>
                                      <p:cBhvr>
                                        <p:cTn id="24" dur="1" fill="hold">
                                          <p:stCondLst>
                                            <p:cond delay="0"/>
                                          </p:stCondLst>
                                        </p:cTn>
                                        <p:tgtEl>
                                          <p:spTgt spid="9"/>
                                        </p:tgtEl>
                                        <p:attrNameLst>
                                          <p:attrName>style.visibility</p:attrName>
                                        </p:attrNameLst>
                                      </p:cBhvr>
                                      <p:to>
                                        <p:strVal val="visible"/>
                                      </p:to>
                                    </p:set>
                                    <p:animEffect transition="in" filter="fade">
                                      <p:cBhvr>
                                        <p:cTn id="25" dur="750"/>
                                        <p:tgtEl>
                                          <p:spTgt spid="9"/>
                                        </p:tgtEl>
                                      </p:cBhvr>
                                    </p:animEffect>
                                  </p:childTnLst>
                                </p:cTn>
                              </p:par>
                            </p:childTnLst>
                          </p:cTn>
                        </p:par>
                        <p:par>
                          <p:cTn id="26" fill="hold">
                            <p:stCondLst>
                              <p:cond delay="6200"/>
                            </p:stCondLst>
                            <p:childTnLst>
                              <p:par>
                                <p:cTn id="27" presetID="2" presetClass="entr" presetSubtype="3" fill="hold" grpId="0" nodeType="afterEffect">
                                  <p:stCondLst>
                                    <p:cond delay="0"/>
                                  </p:stCondLst>
                                  <p:childTnLst>
                                    <p:set>
                                      <p:cBhvr>
                                        <p:cTn id="28" dur="1" fill="hold">
                                          <p:stCondLst>
                                            <p:cond delay="0"/>
                                          </p:stCondLst>
                                        </p:cTn>
                                        <p:tgtEl>
                                          <p:spTgt spid="8"/>
                                        </p:tgtEl>
                                        <p:attrNameLst>
                                          <p:attrName>style.visibility</p:attrName>
                                        </p:attrNameLst>
                                      </p:cBhvr>
                                      <p:to>
                                        <p:strVal val="visible"/>
                                      </p:to>
                                    </p:set>
                                    <p:anim calcmode="lin" valueType="num">
                                      <p:cBhvr additive="base">
                                        <p:cTn id="29" dur="750" fill="hold"/>
                                        <p:tgtEl>
                                          <p:spTgt spid="8"/>
                                        </p:tgtEl>
                                        <p:attrNameLst>
                                          <p:attrName>ppt_x</p:attrName>
                                        </p:attrNameLst>
                                      </p:cBhvr>
                                      <p:tavLst>
                                        <p:tav tm="0">
                                          <p:val>
                                            <p:strVal val="1+#ppt_w/2"/>
                                          </p:val>
                                        </p:tav>
                                        <p:tav tm="100000">
                                          <p:val>
                                            <p:strVal val="#ppt_x"/>
                                          </p:val>
                                        </p:tav>
                                      </p:tavLst>
                                    </p:anim>
                                    <p:anim calcmode="lin" valueType="num">
                                      <p:cBhvr additive="base">
                                        <p:cTn id="30" dur="750" fill="hold"/>
                                        <p:tgtEl>
                                          <p:spTgt spid="8"/>
                                        </p:tgtEl>
                                        <p:attrNameLst>
                                          <p:attrName>ppt_y</p:attrName>
                                        </p:attrNameLst>
                                      </p:cBhvr>
                                      <p:tavLst>
                                        <p:tav tm="0">
                                          <p:val>
                                            <p:strVal val="0-#ppt_h/2"/>
                                          </p:val>
                                        </p:tav>
                                        <p:tav tm="100000">
                                          <p:val>
                                            <p:strVal val="#ppt_y"/>
                                          </p:val>
                                        </p:tav>
                                      </p:tavLst>
                                    </p:anim>
                                  </p:childTnLst>
                                </p:cTn>
                              </p:par>
                            </p:childTnLst>
                          </p:cTn>
                        </p:par>
                        <p:par>
                          <p:cTn id="31" fill="hold">
                            <p:stCondLst>
                              <p:cond delay="6950"/>
                            </p:stCondLst>
                            <p:childTnLst>
                              <p:par>
                                <p:cTn id="32" presetID="10" presetClass="entr" presetSubtype="0" fill="hold" grpId="0" nodeType="afterEffect">
                                  <p:stCondLst>
                                    <p:cond delay="0"/>
                                  </p:stCondLst>
                                  <p:childTnLst>
                                    <p:set>
                                      <p:cBhvr>
                                        <p:cTn id="33" dur="1" fill="hold">
                                          <p:stCondLst>
                                            <p:cond delay="0"/>
                                          </p:stCondLst>
                                        </p:cTn>
                                        <p:tgtEl>
                                          <p:spTgt spid="12"/>
                                        </p:tgtEl>
                                        <p:attrNameLst>
                                          <p:attrName>style.visibility</p:attrName>
                                        </p:attrNameLst>
                                      </p:cBhvr>
                                      <p:to>
                                        <p:strVal val="visible"/>
                                      </p:to>
                                    </p:set>
                                    <p:animEffect transition="in" filter="fade">
                                      <p:cBhvr>
                                        <p:cTn id="34" dur="750"/>
                                        <p:tgtEl>
                                          <p:spTgt spid="12"/>
                                        </p:tgtEl>
                                      </p:cBhvr>
                                    </p:animEffect>
                                  </p:childTnLst>
                                </p:cTn>
                              </p:par>
                            </p:childTnLst>
                          </p:cTn>
                        </p:par>
                        <p:par>
                          <p:cTn id="35" fill="hold">
                            <p:stCondLst>
                              <p:cond delay="7700"/>
                            </p:stCondLst>
                            <p:childTnLst>
                              <p:par>
                                <p:cTn id="36" presetID="10" presetClass="entr" presetSubtype="0" fill="hold" grpId="0" nodeType="afterEffect">
                                  <p:stCondLst>
                                    <p:cond delay="0"/>
                                  </p:stCondLst>
                                  <p:iterate type="lt">
                                    <p:tmPct val="10000"/>
                                  </p:iterate>
                                  <p:childTnLst>
                                    <p:set>
                                      <p:cBhvr>
                                        <p:cTn id="37" dur="1" fill="hold">
                                          <p:stCondLst>
                                            <p:cond delay="0"/>
                                          </p:stCondLst>
                                        </p:cTn>
                                        <p:tgtEl>
                                          <p:spTgt spid="11"/>
                                        </p:tgtEl>
                                        <p:attrNameLst>
                                          <p:attrName>style.visibility</p:attrName>
                                        </p:attrNameLst>
                                      </p:cBhvr>
                                      <p:to>
                                        <p:strVal val="visible"/>
                                      </p:to>
                                    </p:set>
                                    <p:animEffect transition="in" filter="fade">
                                      <p:cBhvr>
                                        <p:cTn id="38" dur="750"/>
                                        <p:tgtEl>
                                          <p:spTgt spid="11"/>
                                        </p:tgtEl>
                                      </p:cBhvr>
                                    </p:animEffect>
                                  </p:childTnLst>
                                </p:cTn>
                              </p:par>
                            </p:childTnLst>
                          </p:cTn>
                        </p:par>
                        <p:par>
                          <p:cTn id="39" fill="hold">
                            <p:stCondLst>
                              <p:cond delay="11900"/>
                            </p:stCondLst>
                            <p:childTnLst>
                              <p:par>
                                <p:cTn id="40" presetID="2" presetClass="entr" presetSubtype="4" fill="hold" grpId="0" nodeType="afterEffect">
                                  <p:stCondLst>
                                    <p:cond delay="0"/>
                                  </p:stCondLst>
                                  <p:childTnLst>
                                    <p:set>
                                      <p:cBhvr>
                                        <p:cTn id="41" dur="1" fill="hold">
                                          <p:stCondLst>
                                            <p:cond delay="0"/>
                                          </p:stCondLst>
                                        </p:cTn>
                                        <p:tgtEl>
                                          <p:spTgt spid="6"/>
                                        </p:tgtEl>
                                        <p:attrNameLst>
                                          <p:attrName>style.visibility</p:attrName>
                                        </p:attrNameLst>
                                      </p:cBhvr>
                                      <p:to>
                                        <p:strVal val="visible"/>
                                      </p:to>
                                    </p:set>
                                    <p:anim calcmode="lin" valueType="num">
                                      <p:cBhvr additive="base">
                                        <p:cTn id="42" dur="750" fill="hold"/>
                                        <p:tgtEl>
                                          <p:spTgt spid="6"/>
                                        </p:tgtEl>
                                        <p:attrNameLst>
                                          <p:attrName>ppt_x</p:attrName>
                                        </p:attrNameLst>
                                      </p:cBhvr>
                                      <p:tavLst>
                                        <p:tav tm="0">
                                          <p:val>
                                            <p:strVal val="#ppt_x"/>
                                          </p:val>
                                        </p:tav>
                                        <p:tav tm="100000">
                                          <p:val>
                                            <p:strVal val="#ppt_x"/>
                                          </p:val>
                                        </p:tav>
                                      </p:tavLst>
                                    </p:anim>
                                    <p:anim calcmode="lin" valueType="num">
                                      <p:cBhvr additive="base">
                                        <p:cTn id="43" dur="750" fill="hold"/>
                                        <p:tgtEl>
                                          <p:spTgt spid="6"/>
                                        </p:tgtEl>
                                        <p:attrNameLst>
                                          <p:attrName>ppt_y</p:attrName>
                                        </p:attrNameLst>
                                      </p:cBhvr>
                                      <p:tavLst>
                                        <p:tav tm="0">
                                          <p:val>
                                            <p:strVal val="1+#ppt_h/2"/>
                                          </p:val>
                                        </p:tav>
                                        <p:tav tm="100000">
                                          <p:val>
                                            <p:strVal val="#ppt_y"/>
                                          </p:val>
                                        </p:tav>
                                      </p:tavLst>
                                    </p:anim>
                                  </p:childTnLst>
                                </p:cTn>
                              </p:par>
                            </p:childTnLst>
                          </p:cTn>
                        </p:par>
                        <p:par>
                          <p:cTn id="44" fill="hold">
                            <p:stCondLst>
                              <p:cond delay="12650"/>
                            </p:stCondLst>
                            <p:childTnLst>
                              <p:par>
                                <p:cTn id="45" presetID="10" presetClass="entr" presetSubtype="0" fill="hold" grpId="0" nodeType="afterEffect">
                                  <p:stCondLst>
                                    <p:cond delay="0"/>
                                  </p:stCondLst>
                                  <p:childTnLst>
                                    <p:set>
                                      <p:cBhvr>
                                        <p:cTn id="46" dur="1" fill="hold">
                                          <p:stCondLst>
                                            <p:cond delay="0"/>
                                          </p:stCondLst>
                                        </p:cTn>
                                        <p:tgtEl>
                                          <p:spTgt spid="14"/>
                                        </p:tgtEl>
                                        <p:attrNameLst>
                                          <p:attrName>style.visibility</p:attrName>
                                        </p:attrNameLst>
                                      </p:cBhvr>
                                      <p:to>
                                        <p:strVal val="visible"/>
                                      </p:to>
                                    </p:set>
                                    <p:animEffect transition="in" filter="fade">
                                      <p:cBhvr>
                                        <p:cTn id="47" dur="750"/>
                                        <p:tgtEl>
                                          <p:spTgt spid="14"/>
                                        </p:tgtEl>
                                      </p:cBhvr>
                                    </p:animEffect>
                                  </p:childTnLst>
                                </p:cTn>
                              </p:par>
                            </p:childTnLst>
                          </p:cTn>
                        </p:par>
                        <p:par>
                          <p:cTn id="48" fill="hold">
                            <p:stCondLst>
                              <p:cond delay="13400"/>
                            </p:stCondLst>
                            <p:childTnLst>
                              <p:par>
                                <p:cTn id="49" presetID="10" presetClass="entr" presetSubtype="0" fill="hold" grpId="0" nodeType="afterEffect">
                                  <p:stCondLst>
                                    <p:cond delay="0"/>
                                  </p:stCondLst>
                                  <p:iterate type="lt">
                                    <p:tmPct val="10000"/>
                                  </p:iterate>
                                  <p:childTnLst>
                                    <p:set>
                                      <p:cBhvr>
                                        <p:cTn id="50" dur="1" fill="hold">
                                          <p:stCondLst>
                                            <p:cond delay="0"/>
                                          </p:stCondLst>
                                        </p:cTn>
                                        <p:tgtEl>
                                          <p:spTgt spid="13"/>
                                        </p:tgtEl>
                                        <p:attrNameLst>
                                          <p:attrName>style.visibility</p:attrName>
                                        </p:attrNameLst>
                                      </p:cBhvr>
                                      <p:to>
                                        <p:strVal val="visible"/>
                                      </p:to>
                                    </p:set>
                                    <p:animEffect transition="in" filter="fade">
                                      <p:cBhvr>
                                        <p:cTn id="51"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p:bldP spid="10" grpId="0"/>
      <p:bldP spid="11" grpId="0"/>
      <p:bldP spid="12" grpId="0"/>
      <p:bldP spid="13" grpId="0"/>
      <p:bldP spid="14" grpId="0"/>
    </p:bldLst>
  </p:timing>
</p:sld>
</file>

<file path=ppt/slides/slide1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占位符 10"/>
          <p:cNvSpPr txBox="1">
            <a:spLocks/>
          </p:cNvSpPr>
          <p:nvPr/>
        </p:nvSpPr>
        <p:spPr>
          <a:xfrm>
            <a:off x="5349993" y="2417142"/>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5" name="文本占位符 12"/>
          <p:cNvSpPr txBox="1">
            <a:spLocks/>
          </p:cNvSpPr>
          <p:nvPr/>
        </p:nvSpPr>
        <p:spPr>
          <a:xfrm>
            <a:off x="5349993" y="2927677"/>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6" name="文本占位符 14"/>
          <p:cNvSpPr txBox="1">
            <a:spLocks/>
          </p:cNvSpPr>
          <p:nvPr/>
        </p:nvSpPr>
        <p:spPr>
          <a:xfrm>
            <a:off x="5349993" y="3438213"/>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7" name="文本占位符 16"/>
          <p:cNvSpPr txBox="1">
            <a:spLocks/>
          </p:cNvSpPr>
          <p:nvPr/>
        </p:nvSpPr>
        <p:spPr>
          <a:xfrm>
            <a:off x="5349993" y="3962600"/>
            <a:ext cx="1350000" cy="341632"/>
          </a:xfrm>
          <a:prstGeom prst="rect">
            <a:avLst/>
          </a:prstGeom>
        </p:spPr>
        <p:txBody>
          <a:bodyPr anchor="ctr" anchorCtr="0">
            <a:sp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a:t>添加标题</a:t>
            </a:r>
          </a:p>
        </p:txBody>
      </p:sp>
      <p:sp>
        <p:nvSpPr>
          <p:cNvPr id="8" name="文本占位符 18"/>
          <p:cNvSpPr txBox="1">
            <a:spLocks/>
          </p:cNvSpPr>
          <p:nvPr/>
        </p:nvSpPr>
        <p:spPr>
          <a:xfrm>
            <a:off x="4598334" y="1176520"/>
            <a:ext cx="526298" cy="2003951"/>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9" name="文本占位符 20"/>
          <p:cNvSpPr txBox="1">
            <a:spLocks/>
          </p:cNvSpPr>
          <p:nvPr/>
        </p:nvSpPr>
        <p:spPr>
          <a:xfrm>
            <a:off x="4346370" y="1806337"/>
            <a:ext cx="355482" cy="1174730"/>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12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dirty="0">
                <a:solidFill>
                  <a:srgbClr val="7B5842"/>
                </a:solidFill>
                <a:latin typeface="+mn-ea"/>
                <a:cs typeface="+mn-ea"/>
                <a:sym typeface="+mn-lt"/>
              </a:rPr>
              <a:t>Add title</a:t>
            </a:r>
            <a:endParaRPr lang="zh-CN" altLang="en-US" dirty="0">
              <a:solidFill>
                <a:srgbClr val="7B5842"/>
              </a:solidFill>
              <a:latin typeface="+mn-ea"/>
              <a:cs typeface="+mn-ea"/>
              <a:sym typeface="+mn-lt"/>
            </a:endParaRPr>
          </a:p>
        </p:txBody>
      </p:sp>
      <p:cxnSp>
        <p:nvCxnSpPr>
          <p:cNvPr id="10" name="直接连接符 9"/>
          <p:cNvCxnSpPr/>
          <p:nvPr/>
        </p:nvCxnSpPr>
        <p:spPr>
          <a:xfrm>
            <a:off x="5224182" y="1795687"/>
            <a:ext cx="0" cy="2721961"/>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5565655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anim calcmode="lin" valueType="num">
                                      <p:cBhvr>
                                        <p:cTn id="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anim calcmode="lin" valueType="num">
                                      <p:cBhvr>
                                        <p:cTn id="1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additive="base">
                                        <p:cTn id="26"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5">
                                            <p:txEl>
                                              <p:pRg st="0" end="0"/>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50"/>
                                  </p:stCondLst>
                                  <p:childTnLst>
                                    <p:set>
                                      <p:cBhvr>
                                        <p:cTn id="33" dur="1" fill="hold">
                                          <p:stCondLst>
                                            <p:cond delay="0"/>
                                          </p:stCondLst>
                                        </p:cTn>
                                        <p:tgtEl>
                                          <p:spTgt spid="7">
                                            <p:txEl>
                                              <p:pRg st="0" end="0"/>
                                            </p:txEl>
                                          </p:spTgt>
                                        </p:tgtEl>
                                        <p:attrNameLst>
                                          <p:attrName>style.visibility</p:attrName>
                                        </p:attrNameLst>
                                      </p:cBhvr>
                                      <p:to>
                                        <p:strVal val="visible"/>
                                      </p:to>
                                    </p:set>
                                    <p:anim calcmode="lin" valueType="num">
                                      <p:cBhvr additive="base">
                                        <p:cTn id="34"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2"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P spid="5" grpId="0" build="p">
        <p:tmplLst>
          <p:tmpl lvl="1">
            <p:tnLst>
              <p:par>
                <p:cTn presetID="2" presetClass="entr" presetSubtype="2"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2" fill="hold" nodeType="withEffect">
                  <p:stCondLst>
                    <p:cond delay="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42"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7"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469545" y="2523692"/>
            <a:ext cx="1847272" cy="1039091"/>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r>
              <a:rPr lang="zh-CN" altLang="en-US" sz="1013" dirty="0">
                <a:cs typeface="+mn-ea"/>
                <a:sym typeface="+mn-lt"/>
              </a:rPr>
              <a:t>点击此处输入与此小标题或图形相关的文字描述内容或数据分析</a:t>
            </a:r>
            <a:endParaRPr lang="zh-CN" altLang="en-US" sz="1200" dirty="0">
              <a:cs typeface="+mn-ea"/>
              <a:sym typeface="+mn-lt"/>
            </a:endParaRPr>
          </a:p>
        </p:txBody>
      </p:sp>
      <p:sp>
        <p:nvSpPr>
          <p:cNvPr id="7" name="矩形 6"/>
          <p:cNvSpPr/>
          <p:nvPr/>
        </p:nvSpPr>
        <p:spPr>
          <a:xfrm>
            <a:off x="2547726" y="2523692"/>
            <a:ext cx="1847272" cy="1039091"/>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r>
              <a:rPr lang="zh-CN" altLang="en-US" sz="1013" dirty="0">
                <a:cs typeface="+mn-ea"/>
                <a:sym typeface="+mn-lt"/>
              </a:rPr>
              <a:t>点击此处输入与此小标题或图形相关的文字描述内容或数据分析</a:t>
            </a:r>
            <a:endParaRPr lang="zh-CN" altLang="en-US" sz="1200" dirty="0">
              <a:cs typeface="+mn-ea"/>
              <a:sym typeface="+mn-lt"/>
            </a:endParaRPr>
          </a:p>
        </p:txBody>
      </p:sp>
      <p:sp>
        <p:nvSpPr>
          <p:cNvPr id="8" name="矩形 7"/>
          <p:cNvSpPr/>
          <p:nvPr/>
        </p:nvSpPr>
        <p:spPr>
          <a:xfrm>
            <a:off x="4625909" y="2523692"/>
            <a:ext cx="1847272" cy="1039091"/>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r>
              <a:rPr lang="zh-CN" altLang="en-US" sz="1013" dirty="0">
                <a:cs typeface="+mn-ea"/>
                <a:sym typeface="+mn-lt"/>
              </a:rPr>
              <a:t>点击此处输入与此小标题或图形相关的文字描述内容或数据分析</a:t>
            </a:r>
            <a:endParaRPr lang="zh-CN" altLang="en-US" sz="1200" dirty="0">
              <a:cs typeface="+mn-ea"/>
              <a:sym typeface="+mn-lt"/>
            </a:endParaRPr>
          </a:p>
        </p:txBody>
      </p:sp>
      <p:sp>
        <p:nvSpPr>
          <p:cNvPr id="9" name="矩形 8"/>
          <p:cNvSpPr/>
          <p:nvPr/>
        </p:nvSpPr>
        <p:spPr>
          <a:xfrm>
            <a:off x="6704091" y="2523692"/>
            <a:ext cx="1847272" cy="1039091"/>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spcBef>
                <a:spcPts val="450"/>
              </a:spcBef>
            </a:pPr>
            <a:r>
              <a:rPr lang="zh-CN" altLang="en-US" sz="1013" dirty="0">
                <a:cs typeface="+mn-ea"/>
                <a:sym typeface="+mn-lt"/>
              </a:rPr>
              <a:t>点击此处输入与此小标题或图形相关的文字描述内容或数据分析</a:t>
            </a:r>
            <a:endParaRPr lang="zh-CN" altLang="en-US" sz="1200" dirty="0">
              <a:cs typeface="+mn-ea"/>
              <a:sym typeface="+mn-lt"/>
            </a:endParaRPr>
          </a:p>
        </p:txBody>
      </p:sp>
      <p:sp>
        <p:nvSpPr>
          <p:cNvPr id="10" name="矩形 9"/>
          <p:cNvSpPr/>
          <p:nvPr/>
        </p:nvSpPr>
        <p:spPr>
          <a:xfrm>
            <a:off x="469545" y="3894519"/>
            <a:ext cx="94958" cy="51300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1" name="矩形 10"/>
          <p:cNvSpPr/>
          <p:nvPr/>
        </p:nvSpPr>
        <p:spPr>
          <a:xfrm>
            <a:off x="714376" y="3857415"/>
            <a:ext cx="7836986" cy="669414"/>
          </a:xfrm>
          <a:prstGeom prst="rect">
            <a:avLst/>
          </a:prstGeom>
        </p:spPr>
        <p:txBody>
          <a:bodyPr wrap="square">
            <a:spAutoFit/>
          </a:bodyPr>
          <a:lstStyle/>
          <a:p>
            <a:pPr>
              <a:lnSpc>
                <a:spcPct val="125000"/>
              </a:lnSpc>
            </a:pPr>
            <a:r>
              <a:rPr lang="zh-CN" altLang="en-US" sz="1500" dirty="0">
                <a:solidFill>
                  <a:schemeClr val="tx1">
                    <a:lumMod val="75000"/>
                    <a:lumOff val="25000"/>
                  </a:schemeClr>
                </a:solidFill>
                <a:cs typeface="+mn-ea"/>
                <a:sym typeface="+mn-lt"/>
              </a:rPr>
              <a:t>点击此处输入与此小标题或者与此图形相关的内容介绍、数据统计、事件分析、总结概述等文字描述内容。</a:t>
            </a:r>
            <a:endParaRPr lang="en-US" altLang="zh-CN" sz="1500" dirty="0">
              <a:solidFill>
                <a:schemeClr val="tx1">
                  <a:lumMod val="75000"/>
                  <a:lumOff val="25000"/>
                </a:schemeClr>
              </a:solidFill>
              <a:cs typeface="+mn-ea"/>
              <a:sym typeface="+mn-lt"/>
            </a:endParaRPr>
          </a:p>
        </p:txBody>
      </p:sp>
      <p:pic>
        <p:nvPicPr>
          <p:cNvPr id="12" name="图片 11"/>
          <p:cNvPicPr>
            <a:picLocks noChangeAspect="1"/>
          </p:cNvPicPr>
          <p:nvPr/>
        </p:nvPicPr>
        <p:blipFill>
          <a:blip r:embed="rId2" cstate="screen">
            <a:grayscl/>
            <a:extLst>
              <a:ext uri="{28A0092B-C50C-407E-A947-70E740481C1C}">
                <a14:useLocalDpi xmlns:a14="http://schemas.microsoft.com/office/drawing/2010/main"/>
              </a:ext>
            </a:extLst>
          </a:blip>
          <a:stretch>
            <a:fillRect/>
          </a:stretch>
        </p:blipFill>
        <p:spPr>
          <a:xfrm>
            <a:off x="2548198" y="1264114"/>
            <a:ext cx="1846800" cy="1231802"/>
          </a:xfrm>
          <a:prstGeom prst="rect">
            <a:avLst/>
          </a:prstGeom>
        </p:spPr>
      </p:pic>
      <p:pic>
        <p:nvPicPr>
          <p:cNvPr id="13" name="图片 12"/>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4625908" y="1263920"/>
            <a:ext cx="1846800" cy="1231995"/>
          </a:xfrm>
          <a:prstGeom prst="rect">
            <a:avLst/>
          </a:prstGeom>
        </p:spPr>
      </p:pic>
      <p:pic>
        <p:nvPicPr>
          <p:cNvPr id="14" name="图片 13"/>
          <p:cNvPicPr>
            <a:picLocks noChangeAspect="1"/>
          </p:cNvPicPr>
          <p:nvPr/>
        </p:nvPicPr>
        <p:blipFill rotWithShape="1">
          <a:blip r:embed="rId4" cstate="screen">
            <a:grayscl/>
            <a:extLst>
              <a:ext uri="{28A0092B-C50C-407E-A947-70E740481C1C}">
                <a14:useLocalDpi xmlns:a14="http://schemas.microsoft.com/office/drawing/2010/main"/>
              </a:ext>
            </a:extLst>
          </a:blip>
          <a:srcRect/>
          <a:stretch/>
        </p:blipFill>
        <p:spPr>
          <a:xfrm>
            <a:off x="470016" y="1264114"/>
            <a:ext cx="1846800" cy="1231802"/>
          </a:xfrm>
          <a:prstGeom prst="rect">
            <a:avLst/>
          </a:prstGeom>
        </p:spPr>
      </p:pic>
      <p:pic>
        <p:nvPicPr>
          <p:cNvPr id="15" name="图片 14"/>
          <p:cNvPicPr>
            <a:picLocks noChangeAspect="1"/>
          </p:cNvPicPr>
          <p:nvPr/>
        </p:nvPicPr>
        <p:blipFill rotWithShape="1">
          <a:blip r:embed="rId5" cstate="screen">
            <a:grayscl/>
            <a:extLst>
              <a:ext uri="{28A0092B-C50C-407E-A947-70E740481C1C}">
                <a14:useLocalDpi xmlns:a14="http://schemas.microsoft.com/office/drawing/2010/main"/>
              </a:ext>
            </a:extLst>
          </a:blip>
          <a:srcRect/>
          <a:stretch/>
        </p:blipFill>
        <p:spPr>
          <a:xfrm>
            <a:off x="6704561" y="1263920"/>
            <a:ext cx="1846800" cy="1231995"/>
          </a:xfrm>
          <a:prstGeom prst="rect">
            <a:avLst/>
          </a:prstGeom>
        </p:spPr>
      </p:pic>
    </p:spTree>
    <p:extLst>
      <p:ext uri="{BB962C8B-B14F-4D97-AF65-F5344CB8AC3E}">
        <p14:creationId xmlns:p14="http://schemas.microsoft.com/office/powerpoint/2010/main" val="2944376329"/>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fade">
                                      <p:cBhvr>
                                        <p:cTn id="16" dur="1250"/>
                                        <p:tgtEl>
                                          <p:spTgt spid="14"/>
                                        </p:tgtEl>
                                      </p:cBhvr>
                                    </p:animEffect>
                                    <p:anim calcmode="lin" valueType="num">
                                      <p:cBhvr>
                                        <p:cTn id="17" dur="1250" fill="hold"/>
                                        <p:tgtEl>
                                          <p:spTgt spid="14"/>
                                        </p:tgtEl>
                                        <p:attrNameLst>
                                          <p:attrName>ppt_x</p:attrName>
                                        </p:attrNameLst>
                                      </p:cBhvr>
                                      <p:tavLst>
                                        <p:tav tm="0">
                                          <p:val>
                                            <p:strVal val="#ppt_x"/>
                                          </p:val>
                                        </p:tav>
                                        <p:tav tm="100000">
                                          <p:val>
                                            <p:strVal val="#ppt_x"/>
                                          </p:val>
                                        </p:tav>
                                      </p:tavLst>
                                    </p:anim>
                                    <p:anim calcmode="lin" valueType="num">
                                      <p:cBhvr>
                                        <p:cTn id="18" dur="1250" fill="hold"/>
                                        <p:tgtEl>
                                          <p:spTgt spid="14"/>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6"/>
                                        </p:tgtEl>
                                        <p:attrNameLst>
                                          <p:attrName>style.visibility</p:attrName>
                                        </p:attrNameLst>
                                      </p:cBhvr>
                                      <p:to>
                                        <p:strVal val="visible"/>
                                      </p:to>
                                    </p:set>
                                    <p:animEffect transition="in" filter="fade">
                                      <p:cBhvr>
                                        <p:cTn id="21" dur="1250"/>
                                        <p:tgtEl>
                                          <p:spTgt spid="6"/>
                                        </p:tgtEl>
                                      </p:cBhvr>
                                    </p:animEffect>
                                    <p:anim calcmode="lin" valueType="num">
                                      <p:cBhvr>
                                        <p:cTn id="22" dur="1250" fill="hold"/>
                                        <p:tgtEl>
                                          <p:spTgt spid="6"/>
                                        </p:tgtEl>
                                        <p:attrNameLst>
                                          <p:attrName>ppt_x</p:attrName>
                                        </p:attrNameLst>
                                      </p:cBhvr>
                                      <p:tavLst>
                                        <p:tav tm="0">
                                          <p:val>
                                            <p:strVal val="#ppt_x"/>
                                          </p:val>
                                        </p:tav>
                                        <p:tav tm="100000">
                                          <p:val>
                                            <p:strVal val="#ppt_x"/>
                                          </p:val>
                                        </p:tav>
                                      </p:tavLst>
                                    </p:anim>
                                    <p:anim calcmode="lin" valueType="num">
                                      <p:cBhvr>
                                        <p:cTn id="23" dur="1250" fill="hold"/>
                                        <p:tgtEl>
                                          <p:spTgt spid="6"/>
                                        </p:tgtEl>
                                        <p:attrNameLst>
                                          <p:attrName>ppt_y</p:attrName>
                                        </p:attrNameLst>
                                      </p:cBhvr>
                                      <p:tavLst>
                                        <p:tav tm="0">
                                          <p:val>
                                            <p:strVal val="#ppt_y+.1"/>
                                          </p:val>
                                        </p:tav>
                                        <p:tav tm="100000">
                                          <p:val>
                                            <p:strVal val="#ppt_y"/>
                                          </p:val>
                                        </p:tav>
                                      </p:tavLst>
                                    </p:anim>
                                  </p:childTnLst>
                                </p:cTn>
                              </p:par>
                            </p:childTnLst>
                          </p:cTn>
                        </p:par>
                        <p:par>
                          <p:cTn id="24" fill="hold">
                            <p:stCondLst>
                              <p:cond delay="1750"/>
                            </p:stCondLst>
                            <p:childTnLst>
                              <p:par>
                                <p:cTn id="25" presetID="47" presetClass="entr" presetSubtype="0" fill="hold" nodeType="afterEffect">
                                  <p:stCondLst>
                                    <p:cond delay="0"/>
                                  </p:stCondLst>
                                  <p:childTnLst>
                                    <p:set>
                                      <p:cBhvr>
                                        <p:cTn id="26" dur="1" fill="hold">
                                          <p:stCondLst>
                                            <p:cond delay="0"/>
                                          </p:stCondLst>
                                        </p:cTn>
                                        <p:tgtEl>
                                          <p:spTgt spid="12"/>
                                        </p:tgtEl>
                                        <p:attrNameLst>
                                          <p:attrName>style.visibility</p:attrName>
                                        </p:attrNameLst>
                                      </p:cBhvr>
                                      <p:to>
                                        <p:strVal val="visible"/>
                                      </p:to>
                                    </p:set>
                                    <p:animEffect transition="in" filter="fade">
                                      <p:cBhvr>
                                        <p:cTn id="27" dur="1250"/>
                                        <p:tgtEl>
                                          <p:spTgt spid="12"/>
                                        </p:tgtEl>
                                      </p:cBhvr>
                                    </p:animEffect>
                                    <p:anim calcmode="lin" valueType="num">
                                      <p:cBhvr>
                                        <p:cTn id="28" dur="1250" fill="hold"/>
                                        <p:tgtEl>
                                          <p:spTgt spid="12"/>
                                        </p:tgtEl>
                                        <p:attrNameLst>
                                          <p:attrName>ppt_x</p:attrName>
                                        </p:attrNameLst>
                                      </p:cBhvr>
                                      <p:tavLst>
                                        <p:tav tm="0">
                                          <p:val>
                                            <p:strVal val="#ppt_x"/>
                                          </p:val>
                                        </p:tav>
                                        <p:tav tm="100000">
                                          <p:val>
                                            <p:strVal val="#ppt_x"/>
                                          </p:val>
                                        </p:tav>
                                      </p:tavLst>
                                    </p:anim>
                                    <p:anim calcmode="lin" valueType="num">
                                      <p:cBhvr>
                                        <p:cTn id="29" dur="1250" fill="hold"/>
                                        <p:tgtEl>
                                          <p:spTgt spid="12"/>
                                        </p:tgtEl>
                                        <p:attrNameLst>
                                          <p:attrName>ppt_y</p:attrName>
                                        </p:attrNameLst>
                                      </p:cBhvr>
                                      <p:tavLst>
                                        <p:tav tm="0">
                                          <p:val>
                                            <p:strVal val="#ppt_y-.1"/>
                                          </p:val>
                                        </p:tav>
                                        <p:tav tm="100000">
                                          <p:val>
                                            <p:strVal val="#ppt_y"/>
                                          </p:val>
                                        </p:tav>
                                      </p:tavLst>
                                    </p:anim>
                                  </p:childTnLst>
                                </p:cTn>
                              </p:par>
                              <p:par>
                                <p:cTn id="30" presetID="42" presetClass="entr" presetSubtype="0" fill="hold" grpId="0" nodeType="withEffect">
                                  <p:stCondLst>
                                    <p:cond delay="0"/>
                                  </p:stCondLst>
                                  <p:childTnLst>
                                    <p:set>
                                      <p:cBhvr>
                                        <p:cTn id="31" dur="1" fill="hold">
                                          <p:stCondLst>
                                            <p:cond delay="0"/>
                                          </p:stCondLst>
                                        </p:cTn>
                                        <p:tgtEl>
                                          <p:spTgt spid="7"/>
                                        </p:tgtEl>
                                        <p:attrNameLst>
                                          <p:attrName>style.visibility</p:attrName>
                                        </p:attrNameLst>
                                      </p:cBhvr>
                                      <p:to>
                                        <p:strVal val="visible"/>
                                      </p:to>
                                    </p:set>
                                    <p:animEffect transition="in" filter="fade">
                                      <p:cBhvr>
                                        <p:cTn id="32" dur="1250"/>
                                        <p:tgtEl>
                                          <p:spTgt spid="7"/>
                                        </p:tgtEl>
                                      </p:cBhvr>
                                    </p:animEffect>
                                    <p:anim calcmode="lin" valueType="num">
                                      <p:cBhvr>
                                        <p:cTn id="33" dur="1250" fill="hold"/>
                                        <p:tgtEl>
                                          <p:spTgt spid="7"/>
                                        </p:tgtEl>
                                        <p:attrNameLst>
                                          <p:attrName>ppt_x</p:attrName>
                                        </p:attrNameLst>
                                      </p:cBhvr>
                                      <p:tavLst>
                                        <p:tav tm="0">
                                          <p:val>
                                            <p:strVal val="#ppt_x"/>
                                          </p:val>
                                        </p:tav>
                                        <p:tav tm="100000">
                                          <p:val>
                                            <p:strVal val="#ppt_x"/>
                                          </p:val>
                                        </p:tav>
                                      </p:tavLst>
                                    </p:anim>
                                    <p:anim calcmode="lin" valueType="num">
                                      <p:cBhvr>
                                        <p:cTn id="34" dur="1250" fill="hold"/>
                                        <p:tgtEl>
                                          <p:spTgt spid="7"/>
                                        </p:tgtEl>
                                        <p:attrNameLst>
                                          <p:attrName>ppt_y</p:attrName>
                                        </p:attrNameLst>
                                      </p:cBhvr>
                                      <p:tavLst>
                                        <p:tav tm="0">
                                          <p:val>
                                            <p:strVal val="#ppt_y+.1"/>
                                          </p:val>
                                        </p:tav>
                                        <p:tav tm="100000">
                                          <p:val>
                                            <p:strVal val="#ppt_y"/>
                                          </p:val>
                                        </p:tav>
                                      </p:tavLst>
                                    </p:anim>
                                  </p:childTnLst>
                                </p:cTn>
                              </p:par>
                            </p:childTnLst>
                          </p:cTn>
                        </p:par>
                        <p:par>
                          <p:cTn id="35" fill="hold">
                            <p:stCondLst>
                              <p:cond delay="3000"/>
                            </p:stCondLst>
                            <p:childTnLst>
                              <p:par>
                                <p:cTn id="36" presetID="47" presetClass="entr" presetSubtype="0" fill="hold" nodeType="afterEffect">
                                  <p:stCondLst>
                                    <p:cond delay="0"/>
                                  </p:stCondLst>
                                  <p:childTnLst>
                                    <p:set>
                                      <p:cBhvr>
                                        <p:cTn id="37" dur="1" fill="hold">
                                          <p:stCondLst>
                                            <p:cond delay="0"/>
                                          </p:stCondLst>
                                        </p:cTn>
                                        <p:tgtEl>
                                          <p:spTgt spid="13"/>
                                        </p:tgtEl>
                                        <p:attrNameLst>
                                          <p:attrName>style.visibility</p:attrName>
                                        </p:attrNameLst>
                                      </p:cBhvr>
                                      <p:to>
                                        <p:strVal val="visible"/>
                                      </p:to>
                                    </p:set>
                                    <p:animEffect transition="in" filter="fade">
                                      <p:cBhvr>
                                        <p:cTn id="38" dur="1250"/>
                                        <p:tgtEl>
                                          <p:spTgt spid="13"/>
                                        </p:tgtEl>
                                      </p:cBhvr>
                                    </p:animEffect>
                                    <p:anim calcmode="lin" valueType="num">
                                      <p:cBhvr>
                                        <p:cTn id="39" dur="1250" fill="hold"/>
                                        <p:tgtEl>
                                          <p:spTgt spid="13"/>
                                        </p:tgtEl>
                                        <p:attrNameLst>
                                          <p:attrName>ppt_x</p:attrName>
                                        </p:attrNameLst>
                                      </p:cBhvr>
                                      <p:tavLst>
                                        <p:tav tm="0">
                                          <p:val>
                                            <p:strVal val="#ppt_x"/>
                                          </p:val>
                                        </p:tav>
                                        <p:tav tm="100000">
                                          <p:val>
                                            <p:strVal val="#ppt_x"/>
                                          </p:val>
                                        </p:tav>
                                      </p:tavLst>
                                    </p:anim>
                                    <p:anim calcmode="lin" valueType="num">
                                      <p:cBhvr>
                                        <p:cTn id="40" dur="1250" fill="hold"/>
                                        <p:tgtEl>
                                          <p:spTgt spid="13"/>
                                        </p:tgtEl>
                                        <p:attrNameLst>
                                          <p:attrName>ppt_y</p:attrName>
                                        </p:attrNameLst>
                                      </p:cBhvr>
                                      <p:tavLst>
                                        <p:tav tm="0">
                                          <p:val>
                                            <p:strVal val="#ppt_y-.1"/>
                                          </p:val>
                                        </p:tav>
                                        <p:tav tm="100000">
                                          <p:val>
                                            <p:strVal val="#ppt_y"/>
                                          </p:val>
                                        </p:tav>
                                      </p:tavLst>
                                    </p:anim>
                                  </p:childTnLst>
                                </p:cTn>
                              </p:par>
                              <p:par>
                                <p:cTn id="41" presetID="42" presetClass="entr" presetSubtype="0" fill="hold" grpId="0" nodeType="withEffect">
                                  <p:stCondLst>
                                    <p:cond delay="0"/>
                                  </p:stCondLst>
                                  <p:childTnLst>
                                    <p:set>
                                      <p:cBhvr>
                                        <p:cTn id="42" dur="1" fill="hold">
                                          <p:stCondLst>
                                            <p:cond delay="0"/>
                                          </p:stCondLst>
                                        </p:cTn>
                                        <p:tgtEl>
                                          <p:spTgt spid="8"/>
                                        </p:tgtEl>
                                        <p:attrNameLst>
                                          <p:attrName>style.visibility</p:attrName>
                                        </p:attrNameLst>
                                      </p:cBhvr>
                                      <p:to>
                                        <p:strVal val="visible"/>
                                      </p:to>
                                    </p:set>
                                    <p:animEffect transition="in" filter="fade">
                                      <p:cBhvr>
                                        <p:cTn id="43" dur="1250"/>
                                        <p:tgtEl>
                                          <p:spTgt spid="8"/>
                                        </p:tgtEl>
                                      </p:cBhvr>
                                    </p:animEffect>
                                    <p:anim calcmode="lin" valueType="num">
                                      <p:cBhvr>
                                        <p:cTn id="44" dur="1250" fill="hold"/>
                                        <p:tgtEl>
                                          <p:spTgt spid="8"/>
                                        </p:tgtEl>
                                        <p:attrNameLst>
                                          <p:attrName>ppt_x</p:attrName>
                                        </p:attrNameLst>
                                      </p:cBhvr>
                                      <p:tavLst>
                                        <p:tav tm="0">
                                          <p:val>
                                            <p:strVal val="#ppt_x"/>
                                          </p:val>
                                        </p:tav>
                                        <p:tav tm="100000">
                                          <p:val>
                                            <p:strVal val="#ppt_x"/>
                                          </p:val>
                                        </p:tav>
                                      </p:tavLst>
                                    </p:anim>
                                    <p:anim calcmode="lin" valueType="num">
                                      <p:cBhvr>
                                        <p:cTn id="45" dur="1250" fill="hold"/>
                                        <p:tgtEl>
                                          <p:spTgt spid="8"/>
                                        </p:tgtEl>
                                        <p:attrNameLst>
                                          <p:attrName>ppt_y</p:attrName>
                                        </p:attrNameLst>
                                      </p:cBhvr>
                                      <p:tavLst>
                                        <p:tav tm="0">
                                          <p:val>
                                            <p:strVal val="#ppt_y+.1"/>
                                          </p:val>
                                        </p:tav>
                                        <p:tav tm="100000">
                                          <p:val>
                                            <p:strVal val="#ppt_y"/>
                                          </p:val>
                                        </p:tav>
                                      </p:tavLst>
                                    </p:anim>
                                  </p:childTnLst>
                                </p:cTn>
                              </p:par>
                            </p:childTnLst>
                          </p:cTn>
                        </p:par>
                        <p:par>
                          <p:cTn id="46" fill="hold">
                            <p:stCondLst>
                              <p:cond delay="4250"/>
                            </p:stCondLst>
                            <p:childTnLst>
                              <p:par>
                                <p:cTn id="47" presetID="47" presetClass="entr" presetSubtype="0" fill="hold" nodeType="afterEffect">
                                  <p:stCondLst>
                                    <p:cond delay="0"/>
                                  </p:stCondLst>
                                  <p:childTnLst>
                                    <p:set>
                                      <p:cBhvr>
                                        <p:cTn id="48" dur="1" fill="hold">
                                          <p:stCondLst>
                                            <p:cond delay="0"/>
                                          </p:stCondLst>
                                        </p:cTn>
                                        <p:tgtEl>
                                          <p:spTgt spid="15"/>
                                        </p:tgtEl>
                                        <p:attrNameLst>
                                          <p:attrName>style.visibility</p:attrName>
                                        </p:attrNameLst>
                                      </p:cBhvr>
                                      <p:to>
                                        <p:strVal val="visible"/>
                                      </p:to>
                                    </p:set>
                                    <p:animEffect transition="in" filter="fade">
                                      <p:cBhvr>
                                        <p:cTn id="49" dur="1250"/>
                                        <p:tgtEl>
                                          <p:spTgt spid="15"/>
                                        </p:tgtEl>
                                      </p:cBhvr>
                                    </p:animEffect>
                                    <p:anim calcmode="lin" valueType="num">
                                      <p:cBhvr>
                                        <p:cTn id="50" dur="1250" fill="hold"/>
                                        <p:tgtEl>
                                          <p:spTgt spid="15"/>
                                        </p:tgtEl>
                                        <p:attrNameLst>
                                          <p:attrName>ppt_x</p:attrName>
                                        </p:attrNameLst>
                                      </p:cBhvr>
                                      <p:tavLst>
                                        <p:tav tm="0">
                                          <p:val>
                                            <p:strVal val="#ppt_x"/>
                                          </p:val>
                                        </p:tav>
                                        <p:tav tm="100000">
                                          <p:val>
                                            <p:strVal val="#ppt_x"/>
                                          </p:val>
                                        </p:tav>
                                      </p:tavLst>
                                    </p:anim>
                                    <p:anim calcmode="lin" valueType="num">
                                      <p:cBhvr>
                                        <p:cTn id="51" dur="1250" fill="hold"/>
                                        <p:tgtEl>
                                          <p:spTgt spid="15"/>
                                        </p:tgtEl>
                                        <p:attrNameLst>
                                          <p:attrName>ppt_y</p:attrName>
                                        </p:attrNameLst>
                                      </p:cBhvr>
                                      <p:tavLst>
                                        <p:tav tm="0">
                                          <p:val>
                                            <p:strVal val="#ppt_y-.1"/>
                                          </p:val>
                                        </p:tav>
                                        <p:tav tm="100000">
                                          <p:val>
                                            <p:strVal val="#ppt_y"/>
                                          </p:val>
                                        </p:tav>
                                      </p:tavLst>
                                    </p:anim>
                                  </p:childTnLst>
                                </p:cTn>
                              </p:par>
                              <p:par>
                                <p:cTn id="52" presetID="42" presetClass="entr" presetSubtype="0" fill="hold" grpId="0" nodeType="withEffect">
                                  <p:stCondLst>
                                    <p:cond delay="0"/>
                                  </p:stCondLst>
                                  <p:childTnLst>
                                    <p:set>
                                      <p:cBhvr>
                                        <p:cTn id="53" dur="1" fill="hold">
                                          <p:stCondLst>
                                            <p:cond delay="0"/>
                                          </p:stCondLst>
                                        </p:cTn>
                                        <p:tgtEl>
                                          <p:spTgt spid="9"/>
                                        </p:tgtEl>
                                        <p:attrNameLst>
                                          <p:attrName>style.visibility</p:attrName>
                                        </p:attrNameLst>
                                      </p:cBhvr>
                                      <p:to>
                                        <p:strVal val="visible"/>
                                      </p:to>
                                    </p:set>
                                    <p:animEffect transition="in" filter="fade">
                                      <p:cBhvr>
                                        <p:cTn id="54" dur="1250"/>
                                        <p:tgtEl>
                                          <p:spTgt spid="9"/>
                                        </p:tgtEl>
                                      </p:cBhvr>
                                    </p:animEffect>
                                    <p:anim calcmode="lin" valueType="num">
                                      <p:cBhvr>
                                        <p:cTn id="55" dur="1250" fill="hold"/>
                                        <p:tgtEl>
                                          <p:spTgt spid="9"/>
                                        </p:tgtEl>
                                        <p:attrNameLst>
                                          <p:attrName>ppt_x</p:attrName>
                                        </p:attrNameLst>
                                      </p:cBhvr>
                                      <p:tavLst>
                                        <p:tav tm="0">
                                          <p:val>
                                            <p:strVal val="#ppt_x"/>
                                          </p:val>
                                        </p:tav>
                                        <p:tav tm="100000">
                                          <p:val>
                                            <p:strVal val="#ppt_x"/>
                                          </p:val>
                                        </p:tav>
                                      </p:tavLst>
                                    </p:anim>
                                    <p:anim calcmode="lin" valueType="num">
                                      <p:cBhvr>
                                        <p:cTn id="56" dur="1250" fill="hold"/>
                                        <p:tgtEl>
                                          <p:spTgt spid="9"/>
                                        </p:tgtEl>
                                        <p:attrNameLst>
                                          <p:attrName>ppt_y</p:attrName>
                                        </p:attrNameLst>
                                      </p:cBhvr>
                                      <p:tavLst>
                                        <p:tav tm="0">
                                          <p:val>
                                            <p:strVal val="#ppt_y+.1"/>
                                          </p:val>
                                        </p:tav>
                                        <p:tav tm="100000">
                                          <p:val>
                                            <p:strVal val="#ppt_y"/>
                                          </p:val>
                                        </p:tav>
                                      </p:tavLst>
                                    </p:anim>
                                  </p:childTnLst>
                                </p:cTn>
                              </p:par>
                            </p:childTnLst>
                          </p:cTn>
                        </p:par>
                        <p:par>
                          <p:cTn id="57" fill="hold">
                            <p:stCondLst>
                              <p:cond delay="5500"/>
                            </p:stCondLst>
                            <p:childTnLst>
                              <p:par>
                                <p:cTn id="58" presetID="35" presetClass="entr" presetSubtype="0" fill="hold" grpId="0" nodeType="afterEffect">
                                  <p:stCondLst>
                                    <p:cond delay="0"/>
                                  </p:stCondLst>
                                  <p:childTnLst>
                                    <p:set>
                                      <p:cBhvr>
                                        <p:cTn id="59" dur="1" fill="hold">
                                          <p:stCondLst>
                                            <p:cond delay="0"/>
                                          </p:stCondLst>
                                        </p:cTn>
                                        <p:tgtEl>
                                          <p:spTgt spid="10"/>
                                        </p:tgtEl>
                                        <p:attrNameLst>
                                          <p:attrName>style.visibility</p:attrName>
                                        </p:attrNameLst>
                                      </p:cBhvr>
                                      <p:to>
                                        <p:strVal val="visible"/>
                                      </p:to>
                                    </p:set>
                                    <p:animEffect transition="in" filter="fade">
                                      <p:cBhvr>
                                        <p:cTn id="60" dur="1000"/>
                                        <p:tgtEl>
                                          <p:spTgt spid="10"/>
                                        </p:tgtEl>
                                      </p:cBhvr>
                                    </p:animEffect>
                                    <p:anim calcmode="lin" valueType="num">
                                      <p:cBhvr>
                                        <p:cTn id="61" dur="1000" fill="hold"/>
                                        <p:tgtEl>
                                          <p:spTgt spid="10"/>
                                        </p:tgtEl>
                                        <p:attrNameLst>
                                          <p:attrName>style.rotation</p:attrName>
                                        </p:attrNameLst>
                                      </p:cBhvr>
                                      <p:tavLst>
                                        <p:tav tm="0">
                                          <p:val>
                                            <p:fltVal val="720"/>
                                          </p:val>
                                        </p:tav>
                                        <p:tav tm="100000">
                                          <p:val>
                                            <p:fltVal val="0"/>
                                          </p:val>
                                        </p:tav>
                                      </p:tavLst>
                                    </p:anim>
                                    <p:anim calcmode="lin" valueType="num">
                                      <p:cBhvr>
                                        <p:cTn id="62" dur="1000" fill="hold"/>
                                        <p:tgtEl>
                                          <p:spTgt spid="10"/>
                                        </p:tgtEl>
                                        <p:attrNameLst>
                                          <p:attrName>ppt_h</p:attrName>
                                        </p:attrNameLst>
                                      </p:cBhvr>
                                      <p:tavLst>
                                        <p:tav tm="0">
                                          <p:val>
                                            <p:fltVal val="0"/>
                                          </p:val>
                                        </p:tav>
                                        <p:tav tm="100000">
                                          <p:val>
                                            <p:strVal val="#ppt_h"/>
                                          </p:val>
                                        </p:tav>
                                      </p:tavLst>
                                    </p:anim>
                                    <p:anim calcmode="lin" valueType="num">
                                      <p:cBhvr>
                                        <p:cTn id="63" dur="1000" fill="hold"/>
                                        <p:tgtEl>
                                          <p:spTgt spid="10"/>
                                        </p:tgtEl>
                                        <p:attrNameLst>
                                          <p:attrName>ppt_w</p:attrName>
                                        </p:attrNameLst>
                                      </p:cBhvr>
                                      <p:tavLst>
                                        <p:tav tm="0">
                                          <p:val>
                                            <p:fltVal val="0"/>
                                          </p:val>
                                        </p:tav>
                                        <p:tav tm="100000">
                                          <p:val>
                                            <p:strVal val="#ppt_w"/>
                                          </p:val>
                                        </p:tav>
                                      </p:tavLst>
                                    </p:anim>
                                  </p:childTnLst>
                                </p:cTn>
                              </p:par>
                            </p:childTnLst>
                          </p:cTn>
                        </p:par>
                        <p:par>
                          <p:cTn id="64" fill="hold">
                            <p:stCondLst>
                              <p:cond delay="6500"/>
                            </p:stCondLst>
                            <p:childTnLst>
                              <p:par>
                                <p:cTn id="65" presetID="10" presetClass="entr" presetSubtype="0" fill="hold" grpId="0" nodeType="afterEffect">
                                  <p:stCondLst>
                                    <p:cond delay="0"/>
                                  </p:stCondLst>
                                  <p:iterate type="lt">
                                    <p:tmPct val="10000"/>
                                  </p:iterate>
                                  <p:childTnLst>
                                    <p:set>
                                      <p:cBhvr>
                                        <p:cTn id="66" dur="1" fill="hold">
                                          <p:stCondLst>
                                            <p:cond delay="0"/>
                                          </p:stCondLst>
                                        </p:cTn>
                                        <p:tgtEl>
                                          <p:spTgt spid="11"/>
                                        </p:tgtEl>
                                        <p:attrNameLst>
                                          <p:attrName>style.visibility</p:attrName>
                                        </p:attrNameLst>
                                      </p:cBhvr>
                                      <p:to>
                                        <p:strVal val="visible"/>
                                      </p:to>
                                    </p:set>
                                    <p:animEffect transition="in" filter="fade">
                                      <p:cBhvr>
                                        <p:cTn id="67" dur="750"/>
                                        <p:tgtEl>
                                          <p:spTgt spid="1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animBg="1"/>
      <p:bldP spid="11"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cxnSp>
        <p:nvCxnSpPr>
          <p:cNvPr id="6" name="直接连接符 5"/>
          <p:cNvCxnSpPr/>
          <p:nvPr/>
        </p:nvCxnSpPr>
        <p:spPr>
          <a:xfrm>
            <a:off x="506187" y="1940619"/>
            <a:ext cx="6617195" cy="0"/>
          </a:xfrm>
          <a:prstGeom prst="line">
            <a:avLst/>
          </a:prstGeom>
          <a:ln w="9525">
            <a:solidFill>
              <a:srgbClr val="7B5842"/>
            </a:solidFill>
          </a:ln>
        </p:spPr>
        <p:style>
          <a:lnRef idx="1">
            <a:schemeClr val="accent1"/>
          </a:lnRef>
          <a:fillRef idx="0">
            <a:schemeClr val="accent1"/>
          </a:fillRef>
          <a:effectRef idx="0">
            <a:schemeClr val="accent1"/>
          </a:effectRef>
          <a:fontRef idx="minor">
            <a:schemeClr val="tx1"/>
          </a:fontRef>
        </p:style>
      </p:cxnSp>
      <p:sp>
        <p:nvSpPr>
          <p:cNvPr id="7" name="弧形 6"/>
          <p:cNvSpPr/>
          <p:nvPr/>
        </p:nvSpPr>
        <p:spPr>
          <a:xfrm>
            <a:off x="6566889" y="1940620"/>
            <a:ext cx="1112984" cy="1112984"/>
          </a:xfrm>
          <a:prstGeom prst="arc">
            <a:avLst>
              <a:gd name="adj1" fmla="val 16200000"/>
              <a:gd name="adj2" fmla="val 5443599"/>
            </a:avLst>
          </a:prstGeom>
          <a:ln w="9525">
            <a:solidFill>
              <a:srgbClr val="7B58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cxnSp>
        <p:nvCxnSpPr>
          <p:cNvPr id="8" name="直接连接符 7"/>
          <p:cNvCxnSpPr/>
          <p:nvPr/>
        </p:nvCxnSpPr>
        <p:spPr>
          <a:xfrm>
            <a:off x="1895202" y="3053603"/>
            <a:ext cx="5228178" cy="0"/>
          </a:xfrm>
          <a:prstGeom prst="line">
            <a:avLst/>
          </a:prstGeom>
          <a:ln w="9525">
            <a:solidFill>
              <a:srgbClr val="7B5842"/>
            </a:solidFill>
          </a:ln>
        </p:spPr>
        <p:style>
          <a:lnRef idx="1">
            <a:schemeClr val="accent1"/>
          </a:lnRef>
          <a:fillRef idx="0">
            <a:schemeClr val="accent1"/>
          </a:fillRef>
          <a:effectRef idx="0">
            <a:schemeClr val="accent1"/>
          </a:effectRef>
          <a:fontRef idx="minor">
            <a:schemeClr val="tx1"/>
          </a:fontRef>
        </p:style>
      </p:cxnSp>
      <p:sp>
        <p:nvSpPr>
          <p:cNvPr id="9" name="弧形 8"/>
          <p:cNvSpPr/>
          <p:nvPr/>
        </p:nvSpPr>
        <p:spPr>
          <a:xfrm flipH="1">
            <a:off x="1338711" y="3053602"/>
            <a:ext cx="1112984" cy="1112984"/>
          </a:xfrm>
          <a:prstGeom prst="arc">
            <a:avLst>
              <a:gd name="adj1" fmla="val 16200000"/>
              <a:gd name="adj2" fmla="val 5443599"/>
            </a:avLst>
          </a:prstGeom>
          <a:ln w="9525">
            <a:solidFill>
              <a:srgbClr val="7B58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p>
        </p:txBody>
      </p:sp>
      <p:cxnSp>
        <p:nvCxnSpPr>
          <p:cNvPr id="10" name="直接连接符 9"/>
          <p:cNvCxnSpPr/>
          <p:nvPr/>
        </p:nvCxnSpPr>
        <p:spPr>
          <a:xfrm>
            <a:off x="1895203" y="4166586"/>
            <a:ext cx="6769826" cy="0"/>
          </a:xfrm>
          <a:prstGeom prst="line">
            <a:avLst/>
          </a:prstGeom>
          <a:ln w="9525">
            <a:solidFill>
              <a:srgbClr val="7B5842"/>
            </a:solidFill>
          </a:ln>
        </p:spPr>
        <p:style>
          <a:lnRef idx="1">
            <a:schemeClr val="accent1"/>
          </a:lnRef>
          <a:fillRef idx="0">
            <a:schemeClr val="accent1"/>
          </a:fillRef>
          <a:effectRef idx="0">
            <a:schemeClr val="accent1"/>
          </a:effectRef>
          <a:fontRef idx="minor">
            <a:schemeClr val="tx1"/>
          </a:fontRef>
        </p:style>
      </p:cxnSp>
      <p:sp>
        <p:nvSpPr>
          <p:cNvPr id="11" name="椭圆 10"/>
          <p:cNvSpPr/>
          <p:nvPr/>
        </p:nvSpPr>
        <p:spPr>
          <a:xfrm>
            <a:off x="808272" y="1886619"/>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2" name="椭圆 11"/>
          <p:cNvSpPr/>
          <p:nvPr/>
        </p:nvSpPr>
        <p:spPr>
          <a:xfrm>
            <a:off x="2158101" y="1886619"/>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3" name="椭圆 12"/>
          <p:cNvSpPr/>
          <p:nvPr/>
        </p:nvSpPr>
        <p:spPr>
          <a:xfrm>
            <a:off x="3507930" y="1886619"/>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4" name="椭圆 13"/>
          <p:cNvSpPr/>
          <p:nvPr/>
        </p:nvSpPr>
        <p:spPr>
          <a:xfrm>
            <a:off x="4857759" y="1886619"/>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5" name="椭圆 14"/>
          <p:cNvSpPr/>
          <p:nvPr/>
        </p:nvSpPr>
        <p:spPr>
          <a:xfrm>
            <a:off x="6209891" y="1886619"/>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3098861" y="300256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4448690" y="300256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5798519" y="300256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7150651" y="300256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椭圆 19"/>
          <p:cNvSpPr/>
          <p:nvPr/>
        </p:nvSpPr>
        <p:spPr>
          <a:xfrm>
            <a:off x="1748899" y="300256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椭圆 20"/>
          <p:cNvSpPr/>
          <p:nvPr/>
        </p:nvSpPr>
        <p:spPr>
          <a:xfrm>
            <a:off x="2667278" y="411258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椭圆 21"/>
          <p:cNvSpPr/>
          <p:nvPr/>
        </p:nvSpPr>
        <p:spPr>
          <a:xfrm>
            <a:off x="4017107" y="411258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椭圆 22"/>
          <p:cNvSpPr/>
          <p:nvPr/>
        </p:nvSpPr>
        <p:spPr>
          <a:xfrm>
            <a:off x="5366936" y="411258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椭圆 23"/>
          <p:cNvSpPr/>
          <p:nvPr/>
        </p:nvSpPr>
        <p:spPr>
          <a:xfrm>
            <a:off x="6719067" y="4112585"/>
            <a:ext cx="108000" cy="10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文本框 24"/>
          <p:cNvSpPr txBox="1"/>
          <p:nvPr/>
        </p:nvSpPr>
        <p:spPr>
          <a:xfrm>
            <a:off x="712176" y="2066363"/>
            <a:ext cx="1197428" cy="404085"/>
          </a:xfrm>
          <a:prstGeom prst="rect">
            <a:avLst/>
          </a:prstGeom>
          <a:noFill/>
        </p:spPr>
        <p:txBody>
          <a:bodyPr wrap="square" rtlCol="0">
            <a:spAutoFit/>
          </a:bodyPr>
          <a:lstStyle/>
          <a:p>
            <a:r>
              <a:rPr lang="zh-CN" altLang="en-US" sz="1013" dirty="0"/>
              <a:t>在此输入相关的文字内容</a:t>
            </a:r>
          </a:p>
        </p:txBody>
      </p:sp>
      <p:sp>
        <p:nvSpPr>
          <p:cNvPr id="26" name="文本框 25"/>
          <p:cNvSpPr txBox="1"/>
          <p:nvPr/>
        </p:nvSpPr>
        <p:spPr>
          <a:xfrm>
            <a:off x="2057593" y="2066363"/>
            <a:ext cx="1197428" cy="404085"/>
          </a:xfrm>
          <a:prstGeom prst="rect">
            <a:avLst/>
          </a:prstGeom>
          <a:noFill/>
        </p:spPr>
        <p:txBody>
          <a:bodyPr wrap="square" rtlCol="0">
            <a:spAutoFit/>
          </a:bodyPr>
          <a:lstStyle/>
          <a:p>
            <a:r>
              <a:rPr lang="zh-CN" altLang="en-US" sz="1013" dirty="0"/>
              <a:t>在此输入相关的文字内容</a:t>
            </a:r>
          </a:p>
        </p:txBody>
      </p:sp>
      <p:sp>
        <p:nvSpPr>
          <p:cNvPr id="27" name="文本框 26"/>
          <p:cNvSpPr txBox="1"/>
          <p:nvPr/>
        </p:nvSpPr>
        <p:spPr>
          <a:xfrm>
            <a:off x="3409962" y="2066363"/>
            <a:ext cx="1197428" cy="404085"/>
          </a:xfrm>
          <a:prstGeom prst="rect">
            <a:avLst/>
          </a:prstGeom>
          <a:noFill/>
        </p:spPr>
        <p:txBody>
          <a:bodyPr wrap="square" rtlCol="0">
            <a:spAutoFit/>
          </a:bodyPr>
          <a:lstStyle/>
          <a:p>
            <a:r>
              <a:rPr lang="zh-CN" altLang="en-US" sz="1013" dirty="0"/>
              <a:t>在此输入相关的文字内容</a:t>
            </a:r>
          </a:p>
        </p:txBody>
      </p:sp>
      <p:sp>
        <p:nvSpPr>
          <p:cNvPr id="28" name="文本框 27"/>
          <p:cNvSpPr txBox="1"/>
          <p:nvPr/>
        </p:nvSpPr>
        <p:spPr>
          <a:xfrm>
            <a:off x="4757953" y="2066363"/>
            <a:ext cx="1197428" cy="404085"/>
          </a:xfrm>
          <a:prstGeom prst="rect">
            <a:avLst/>
          </a:prstGeom>
          <a:noFill/>
        </p:spPr>
        <p:txBody>
          <a:bodyPr wrap="square" rtlCol="0">
            <a:spAutoFit/>
          </a:bodyPr>
          <a:lstStyle/>
          <a:p>
            <a:r>
              <a:rPr lang="zh-CN" altLang="en-US" sz="1013" dirty="0"/>
              <a:t>在此输入相关的文字内容</a:t>
            </a:r>
          </a:p>
        </p:txBody>
      </p:sp>
      <p:sp>
        <p:nvSpPr>
          <p:cNvPr id="29" name="文本框 28"/>
          <p:cNvSpPr txBox="1"/>
          <p:nvPr/>
        </p:nvSpPr>
        <p:spPr>
          <a:xfrm>
            <a:off x="6105946" y="2066363"/>
            <a:ext cx="1197428" cy="404085"/>
          </a:xfrm>
          <a:prstGeom prst="rect">
            <a:avLst/>
          </a:prstGeom>
          <a:noFill/>
        </p:spPr>
        <p:txBody>
          <a:bodyPr wrap="square" rtlCol="0">
            <a:spAutoFit/>
          </a:bodyPr>
          <a:lstStyle/>
          <a:p>
            <a:r>
              <a:rPr lang="zh-CN" altLang="en-US" sz="1013" dirty="0"/>
              <a:t>在此输入相关的文字内容</a:t>
            </a:r>
          </a:p>
        </p:txBody>
      </p:sp>
      <p:sp>
        <p:nvSpPr>
          <p:cNvPr id="30" name="文本框 29"/>
          <p:cNvSpPr txBox="1"/>
          <p:nvPr/>
        </p:nvSpPr>
        <p:spPr>
          <a:xfrm>
            <a:off x="1671799" y="3241803"/>
            <a:ext cx="1197428" cy="404085"/>
          </a:xfrm>
          <a:prstGeom prst="rect">
            <a:avLst/>
          </a:prstGeom>
          <a:noFill/>
        </p:spPr>
        <p:txBody>
          <a:bodyPr wrap="square" rtlCol="0">
            <a:spAutoFit/>
          </a:bodyPr>
          <a:lstStyle/>
          <a:p>
            <a:r>
              <a:rPr lang="zh-CN" altLang="en-US" sz="1013" dirty="0"/>
              <a:t>在此输入相关的文字内容</a:t>
            </a:r>
          </a:p>
        </p:txBody>
      </p:sp>
      <p:sp>
        <p:nvSpPr>
          <p:cNvPr id="31" name="文本框 30"/>
          <p:cNvSpPr txBox="1"/>
          <p:nvPr/>
        </p:nvSpPr>
        <p:spPr>
          <a:xfrm>
            <a:off x="3017217" y="3241803"/>
            <a:ext cx="1197428" cy="404085"/>
          </a:xfrm>
          <a:prstGeom prst="rect">
            <a:avLst/>
          </a:prstGeom>
          <a:noFill/>
        </p:spPr>
        <p:txBody>
          <a:bodyPr wrap="square" rtlCol="0">
            <a:spAutoFit/>
          </a:bodyPr>
          <a:lstStyle/>
          <a:p>
            <a:r>
              <a:rPr lang="zh-CN" altLang="en-US" sz="1013" dirty="0"/>
              <a:t>在此输入相关的文字内容</a:t>
            </a:r>
          </a:p>
        </p:txBody>
      </p:sp>
      <p:sp>
        <p:nvSpPr>
          <p:cNvPr id="32" name="文本框 31"/>
          <p:cNvSpPr txBox="1"/>
          <p:nvPr/>
        </p:nvSpPr>
        <p:spPr>
          <a:xfrm>
            <a:off x="4369585" y="3241803"/>
            <a:ext cx="1197428" cy="404085"/>
          </a:xfrm>
          <a:prstGeom prst="rect">
            <a:avLst/>
          </a:prstGeom>
          <a:noFill/>
        </p:spPr>
        <p:txBody>
          <a:bodyPr wrap="square" rtlCol="0">
            <a:spAutoFit/>
          </a:bodyPr>
          <a:lstStyle/>
          <a:p>
            <a:r>
              <a:rPr lang="zh-CN" altLang="en-US" sz="1013" dirty="0"/>
              <a:t>在此输入相关的文字内容</a:t>
            </a:r>
          </a:p>
        </p:txBody>
      </p:sp>
      <p:sp>
        <p:nvSpPr>
          <p:cNvPr id="33" name="文本框 32"/>
          <p:cNvSpPr txBox="1"/>
          <p:nvPr/>
        </p:nvSpPr>
        <p:spPr>
          <a:xfrm>
            <a:off x="5717578" y="3241803"/>
            <a:ext cx="1197428" cy="404085"/>
          </a:xfrm>
          <a:prstGeom prst="rect">
            <a:avLst/>
          </a:prstGeom>
          <a:noFill/>
        </p:spPr>
        <p:txBody>
          <a:bodyPr wrap="square" rtlCol="0">
            <a:spAutoFit/>
          </a:bodyPr>
          <a:lstStyle/>
          <a:p>
            <a:r>
              <a:rPr lang="zh-CN" altLang="en-US" sz="1013" dirty="0"/>
              <a:t>在此输入相关的文字内容</a:t>
            </a:r>
          </a:p>
        </p:txBody>
      </p:sp>
      <p:sp>
        <p:nvSpPr>
          <p:cNvPr id="34" name="文本框 33"/>
          <p:cNvSpPr txBox="1"/>
          <p:nvPr/>
        </p:nvSpPr>
        <p:spPr>
          <a:xfrm>
            <a:off x="7065570" y="3241803"/>
            <a:ext cx="1197428" cy="404085"/>
          </a:xfrm>
          <a:prstGeom prst="rect">
            <a:avLst/>
          </a:prstGeom>
          <a:noFill/>
        </p:spPr>
        <p:txBody>
          <a:bodyPr wrap="square" rtlCol="0">
            <a:spAutoFit/>
          </a:bodyPr>
          <a:lstStyle/>
          <a:p>
            <a:r>
              <a:rPr lang="zh-CN" altLang="en-US" sz="1013" dirty="0"/>
              <a:t>在此输入相关的文字内容</a:t>
            </a:r>
          </a:p>
        </p:txBody>
      </p:sp>
      <p:sp>
        <p:nvSpPr>
          <p:cNvPr id="35" name="文本框 34"/>
          <p:cNvSpPr txBox="1"/>
          <p:nvPr/>
        </p:nvSpPr>
        <p:spPr>
          <a:xfrm>
            <a:off x="2607445" y="4297824"/>
            <a:ext cx="1197428" cy="404085"/>
          </a:xfrm>
          <a:prstGeom prst="rect">
            <a:avLst/>
          </a:prstGeom>
          <a:noFill/>
        </p:spPr>
        <p:txBody>
          <a:bodyPr wrap="square" rtlCol="0">
            <a:spAutoFit/>
          </a:bodyPr>
          <a:lstStyle/>
          <a:p>
            <a:r>
              <a:rPr lang="zh-CN" altLang="en-US" sz="1013" dirty="0"/>
              <a:t>在此输入相关的文字内容</a:t>
            </a:r>
          </a:p>
        </p:txBody>
      </p:sp>
      <p:sp>
        <p:nvSpPr>
          <p:cNvPr id="36" name="文本框 35"/>
          <p:cNvSpPr txBox="1"/>
          <p:nvPr/>
        </p:nvSpPr>
        <p:spPr>
          <a:xfrm>
            <a:off x="3959814" y="4297824"/>
            <a:ext cx="1197428" cy="404085"/>
          </a:xfrm>
          <a:prstGeom prst="rect">
            <a:avLst/>
          </a:prstGeom>
          <a:noFill/>
        </p:spPr>
        <p:txBody>
          <a:bodyPr wrap="square" rtlCol="0">
            <a:spAutoFit/>
          </a:bodyPr>
          <a:lstStyle/>
          <a:p>
            <a:r>
              <a:rPr lang="zh-CN" altLang="en-US" sz="1013" dirty="0"/>
              <a:t>在此输入相关的文字内容</a:t>
            </a:r>
          </a:p>
        </p:txBody>
      </p:sp>
      <p:sp>
        <p:nvSpPr>
          <p:cNvPr id="37" name="文本框 36"/>
          <p:cNvSpPr txBox="1"/>
          <p:nvPr/>
        </p:nvSpPr>
        <p:spPr>
          <a:xfrm>
            <a:off x="5307805" y="4297824"/>
            <a:ext cx="1197428" cy="404085"/>
          </a:xfrm>
          <a:prstGeom prst="rect">
            <a:avLst/>
          </a:prstGeom>
          <a:noFill/>
        </p:spPr>
        <p:txBody>
          <a:bodyPr wrap="square" rtlCol="0">
            <a:spAutoFit/>
          </a:bodyPr>
          <a:lstStyle/>
          <a:p>
            <a:r>
              <a:rPr lang="zh-CN" altLang="en-US" sz="1013" dirty="0"/>
              <a:t>在此输入相关的文字内容</a:t>
            </a:r>
          </a:p>
        </p:txBody>
      </p:sp>
      <p:sp>
        <p:nvSpPr>
          <p:cNvPr id="38" name="文本框 37"/>
          <p:cNvSpPr txBox="1"/>
          <p:nvPr/>
        </p:nvSpPr>
        <p:spPr>
          <a:xfrm>
            <a:off x="6655798" y="4297824"/>
            <a:ext cx="1197428" cy="404085"/>
          </a:xfrm>
          <a:prstGeom prst="rect">
            <a:avLst/>
          </a:prstGeom>
          <a:noFill/>
        </p:spPr>
        <p:txBody>
          <a:bodyPr wrap="square" rtlCol="0">
            <a:spAutoFit/>
          </a:bodyPr>
          <a:lstStyle/>
          <a:p>
            <a:r>
              <a:rPr lang="zh-CN" altLang="en-US" sz="1013" dirty="0"/>
              <a:t>在此输入相关的文字内容</a:t>
            </a:r>
          </a:p>
        </p:txBody>
      </p:sp>
      <p:sp>
        <p:nvSpPr>
          <p:cNvPr id="39" name="矩形 38"/>
          <p:cNvSpPr/>
          <p:nvPr/>
        </p:nvSpPr>
        <p:spPr>
          <a:xfrm>
            <a:off x="1383819" y="1319964"/>
            <a:ext cx="6376362" cy="248209"/>
          </a:xfrm>
          <a:prstGeom prst="rect">
            <a:avLst/>
          </a:prstGeom>
        </p:spPr>
        <p:txBody>
          <a:bodyPr wrap="square">
            <a:spAutoFit/>
          </a:bodyPr>
          <a:lstStyle/>
          <a:p>
            <a:pPr algn="ctr"/>
            <a:r>
              <a:rPr lang="zh-CN" altLang="en-US" sz="1013" dirty="0"/>
              <a:t>点击此处输入与此小标题或图形相关的文字描述内容或数据分析。</a:t>
            </a:r>
          </a:p>
        </p:txBody>
      </p:sp>
      <p:sp>
        <p:nvSpPr>
          <p:cNvPr id="40" name="文本框 39"/>
          <p:cNvSpPr txBox="1"/>
          <p:nvPr/>
        </p:nvSpPr>
        <p:spPr>
          <a:xfrm>
            <a:off x="2581249" y="922803"/>
            <a:ext cx="3981505" cy="369332"/>
          </a:xfrm>
          <a:prstGeom prst="rect">
            <a:avLst/>
          </a:prstGeom>
          <a:noFill/>
        </p:spPr>
        <p:txBody>
          <a:bodyPr wrap="square" rtlCol="0">
            <a:spAutoFit/>
          </a:bodyPr>
          <a:lstStyle/>
          <a:p>
            <a:pPr algn="ctr"/>
            <a:r>
              <a:rPr lang="zh-CN" altLang="en-US" sz="1800" dirty="0">
                <a:solidFill>
                  <a:srgbClr val="7B5842"/>
                </a:solidFill>
              </a:rPr>
              <a:t>在此输入标题或关键词</a:t>
            </a:r>
          </a:p>
        </p:txBody>
      </p:sp>
    </p:spTree>
    <p:extLst>
      <p:ext uri="{BB962C8B-B14F-4D97-AF65-F5344CB8AC3E}">
        <p14:creationId xmlns:p14="http://schemas.microsoft.com/office/powerpoint/2010/main" val="122309516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2" presetClass="entr" presetSubtype="0" fill="hold" grpId="0" nodeType="afterEffect">
                                  <p:stCondLst>
                                    <p:cond delay="0"/>
                                  </p:stCondLst>
                                  <p:childTnLst>
                                    <p:set>
                                      <p:cBhvr>
                                        <p:cTn id="15" dur="1" fill="hold">
                                          <p:stCondLst>
                                            <p:cond delay="0"/>
                                          </p:stCondLst>
                                        </p:cTn>
                                        <p:tgtEl>
                                          <p:spTgt spid="40"/>
                                        </p:tgtEl>
                                        <p:attrNameLst>
                                          <p:attrName>style.visibility</p:attrName>
                                        </p:attrNameLst>
                                      </p:cBhvr>
                                      <p:to>
                                        <p:strVal val="visible"/>
                                      </p:to>
                                    </p:set>
                                    <p:animEffect transition="in" filter="fade">
                                      <p:cBhvr>
                                        <p:cTn id="16" dur="750"/>
                                        <p:tgtEl>
                                          <p:spTgt spid="40"/>
                                        </p:tgtEl>
                                      </p:cBhvr>
                                    </p:animEffect>
                                    <p:anim calcmode="lin" valueType="num">
                                      <p:cBhvr>
                                        <p:cTn id="17" dur="750" fill="hold"/>
                                        <p:tgtEl>
                                          <p:spTgt spid="40"/>
                                        </p:tgtEl>
                                        <p:attrNameLst>
                                          <p:attrName>ppt_x</p:attrName>
                                        </p:attrNameLst>
                                      </p:cBhvr>
                                      <p:tavLst>
                                        <p:tav tm="0">
                                          <p:val>
                                            <p:strVal val="#ppt_x"/>
                                          </p:val>
                                        </p:tav>
                                        <p:tav tm="100000">
                                          <p:val>
                                            <p:strVal val="#ppt_x"/>
                                          </p:val>
                                        </p:tav>
                                      </p:tavLst>
                                    </p:anim>
                                    <p:anim calcmode="lin" valueType="num">
                                      <p:cBhvr>
                                        <p:cTn id="18" dur="750" fill="hold"/>
                                        <p:tgtEl>
                                          <p:spTgt spid="40"/>
                                        </p:tgtEl>
                                        <p:attrNameLst>
                                          <p:attrName>ppt_y</p:attrName>
                                        </p:attrNameLst>
                                      </p:cBhvr>
                                      <p:tavLst>
                                        <p:tav tm="0">
                                          <p:val>
                                            <p:strVal val="#ppt_y+.1"/>
                                          </p:val>
                                        </p:tav>
                                        <p:tav tm="100000">
                                          <p:val>
                                            <p:strVal val="#ppt_y"/>
                                          </p:val>
                                        </p:tav>
                                      </p:tavLst>
                                    </p:anim>
                                  </p:childTnLst>
                                </p:cTn>
                              </p:par>
                            </p:childTnLst>
                          </p:cTn>
                        </p:par>
                        <p:par>
                          <p:cTn id="19" fill="hold">
                            <p:stCondLst>
                              <p:cond delay="1250"/>
                            </p:stCondLst>
                            <p:childTnLst>
                              <p:par>
                                <p:cTn id="20" presetID="10" presetClass="entr" presetSubtype="0" fill="hold" grpId="0" nodeType="afterEffect">
                                  <p:stCondLst>
                                    <p:cond delay="0"/>
                                  </p:stCondLst>
                                  <p:iterate type="lt">
                                    <p:tmPct val="5000"/>
                                  </p:iterate>
                                  <p:childTnLst>
                                    <p:set>
                                      <p:cBhvr>
                                        <p:cTn id="21" dur="1" fill="hold">
                                          <p:stCondLst>
                                            <p:cond delay="0"/>
                                          </p:stCondLst>
                                        </p:cTn>
                                        <p:tgtEl>
                                          <p:spTgt spid="39"/>
                                        </p:tgtEl>
                                        <p:attrNameLst>
                                          <p:attrName>style.visibility</p:attrName>
                                        </p:attrNameLst>
                                      </p:cBhvr>
                                      <p:to>
                                        <p:strVal val="visible"/>
                                      </p:to>
                                    </p:set>
                                    <p:animEffect transition="in" filter="fade">
                                      <p:cBhvr>
                                        <p:cTn id="22" dur="500"/>
                                        <p:tgtEl>
                                          <p:spTgt spid="39"/>
                                        </p:tgtEl>
                                      </p:cBhvr>
                                    </p:animEffect>
                                  </p:childTnLst>
                                </p:cTn>
                              </p:par>
                            </p:childTnLst>
                          </p:cTn>
                        </p:par>
                        <p:par>
                          <p:cTn id="23" fill="hold">
                            <p:stCondLst>
                              <p:cond delay="2450"/>
                            </p:stCondLst>
                            <p:childTnLst>
                              <p:par>
                                <p:cTn id="24" presetID="22" presetClass="entr" presetSubtype="8" fill="hold" nodeType="afterEffect">
                                  <p:stCondLst>
                                    <p:cond delay="0"/>
                                  </p:stCondLst>
                                  <p:childTnLst>
                                    <p:set>
                                      <p:cBhvr>
                                        <p:cTn id="25" dur="1" fill="hold">
                                          <p:stCondLst>
                                            <p:cond delay="0"/>
                                          </p:stCondLst>
                                        </p:cTn>
                                        <p:tgtEl>
                                          <p:spTgt spid="6"/>
                                        </p:tgtEl>
                                        <p:attrNameLst>
                                          <p:attrName>style.visibility</p:attrName>
                                        </p:attrNameLst>
                                      </p:cBhvr>
                                      <p:to>
                                        <p:strVal val="visible"/>
                                      </p:to>
                                    </p:set>
                                    <p:animEffect transition="in" filter="wipe(left)">
                                      <p:cBhvr>
                                        <p:cTn id="26" dur="500"/>
                                        <p:tgtEl>
                                          <p:spTgt spid="6"/>
                                        </p:tgtEl>
                                      </p:cBhvr>
                                    </p:animEffect>
                                  </p:childTnLst>
                                </p:cTn>
                              </p:par>
                            </p:childTnLst>
                          </p:cTn>
                        </p:par>
                        <p:par>
                          <p:cTn id="27" fill="hold">
                            <p:stCondLst>
                              <p:cond delay="2950"/>
                            </p:stCondLst>
                            <p:childTnLst>
                              <p:par>
                                <p:cTn id="28" presetID="22" presetClass="entr" presetSubtype="1" fill="hold" grpId="0" nodeType="afterEffect">
                                  <p:stCondLst>
                                    <p:cond delay="0"/>
                                  </p:stCondLst>
                                  <p:childTnLst>
                                    <p:set>
                                      <p:cBhvr>
                                        <p:cTn id="29" dur="1" fill="hold">
                                          <p:stCondLst>
                                            <p:cond delay="0"/>
                                          </p:stCondLst>
                                        </p:cTn>
                                        <p:tgtEl>
                                          <p:spTgt spid="7"/>
                                        </p:tgtEl>
                                        <p:attrNameLst>
                                          <p:attrName>style.visibility</p:attrName>
                                        </p:attrNameLst>
                                      </p:cBhvr>
                                      <p:to>
                                        <p:strVal val="visible"/>
                                      </p:to>
                                    </p:set>
                                    <p:animEffect transition="in" filter="wipe(up)">
                                      <p:cBhvr>
                                        <p:cTn id="30" dur="500"/>
                                        <p:tgtEl>
                                          <p:spTgt spid="7"/>
                                        </p:tgtEl>
                                      </p:cBhvr>
                                    </p:animEffect>
                                  </p:childTnLst>
                                </p:cTn>
                              </p:par>
                            </p:childTnLst>
                          </p:cTn>
                        </p:par>
                        <p:par>
                          <p:cTn id="31" fill="hold">
                            <p:stCondLst>
                              <p:cond delay="3450"/>
                            </p:stCondLst>
                            <p:childTnLst>
                              <p:par>
                                <p:cTn id="32" presetID="22" presetClass="entr" presetSubtype="2" fill="hold" nodeType="afterEffect">
                                  <p:stCondLst>
                                    <p:cond delay="0"/>
                                  </p:stCondLst>
                                  <p:childTnLst>
                                    <p:set>
                                      <p:cBhvr>
                                        <p:cTn id="33" dur="1" fill="hold">
                                          <p:stCondLst>
                                            <p:cond delay="0"/>
                                          </p:stCondLst>
                                        </p:cTn>
                                        <p:tgtEl>
                                          <p:spTgt spid="8"/>
                                        </p:tgtEl>
                                        <p:attrNameLst>
                                          <p:attrName>style.visibility</p:attrName>
                                        </p:attrNameLst>
                                      </p:cBhvr>
                                      <p:to>
                                        <p:strVal val="visible"/>
                                      </p:to>
                                    </p:set>
                                    <p:animEffect transition="in" filter="wipe(right)">
                                      <p:cBhvr>
                                        <p:cTn id="34" dur="500"/>
                                        <p:tgtEl>
                                          <p:spTgt spid="8"/>
                                        </p:tgtEl>
                                      </p:cBhvr>
                                    </p:animEffect>
                                  </p:childTnLst>
                                </p:cTn>
                              </p:par>
                            </p:childTnLst>
                          </p:cTn>
                        </p:par>
                        <p:par>
                          <p:cTn id="35" fill="hold">
                            <p:stCondLst>
                              <p:cond delay="3950"/>
                            </p:stCondLst>
                            <p:childTnLst>
                              <p:par>
                                <p:cTn id="36" presetID="22" presetClass="entr" presetSubtype="1" fill="hold" grpId="0" nodeType="afterEffect">
                                  <p:stCondLst>
                                    <p:cond delay="0"/>
                                  </p:stCondLst>
                                  <p:childTnLst>
                                    <p:set>
                                      <p:cBhvr>
                                        <p:cTn id="37" dur="1" fill="hold">
                                          <p:stCondLst>
                                            <p:cond delay="0"/>
                                          </p:stCondLst>
                                        </p:cTn>
                                        <p:tgtEl>
                                          <p:spTgt spid="9"/>
                                        </p:tgtEl>
                                        <p:attrNameLst>
                                          <p:attrName>style.visibility</p:attrName>
                                        </p:attrNameLst>
                                      </p:cBhvr>
                                      <p:to>
                                        <p:strVal val="visible"/>
                                      </p:to>
                                    </p:set>
                                    <p:animEffect transition="in" filter="wipe(up)">
                                      <p:cBhvr>
                                        <p:cTn id="38" dur="500"/>
                                        <p:tgtEl>
                                          <p:spTgt spid="9"/>
                                        </p:tgtEl>
                                      </p:cBhvr>
                                    </p:animEffect>
                                  </p:childTnLst>
                                </p:cTn>
                              </p:par>
                            </p:childTnLst>
                          </p:cTn>
                        </p:par>
                        <p:par>
                          <p:cTn id="39" fill="hold">
                            <p:stCondLst>
                              <p:cond delay="4450"/>
                            </p:stCondLst>
                            <p:childTnLst>
                              <p:par>
                                <p:cTn id="40" presetID="22" presetClass="entr" presetSubtype="8" fill="hold" nodeType="afterEffect">
                                  <p:stCondLst>
                                    <p:cond delay="0"/>
                                  </p:stCondLst>
                                  <p:childTnLst>
                                    <p:set>
                                      <p:cBhvr>
                                        <p:cTn id="41" dur="1" fill="hold">
                                          <p:stCondLst>
                                            <p:cond delay="0"/>
                                          </p:stCondLst>
                                        </p:cTn>
                                        <p:tgtEl>
                                          <p:spTgt spid="10"/>
                                        </p:tgtEl>
                                        <p:attrNameLst>
                                          <p:attrName>style.visibility</p:attrName>
                                        </p:attrNameLst>
                                      </p:cBhvr>
                                      <p:to>
                                        <p:strVal val="visible"/>
                                      </p:to>
                                    </p:set>
                                    <p:animEffect transition="in" filter="wipe(left)">
                                      <p:cBhvr>
                                        <p:cTn id="42" dur="500"/>
                                        <p:tgtEl>
                                          <p:spTgt spid="10"/>
                                        </p:tgtEl>
                                      </p:cBhvr>
                                    </p:animEffect>
                                  </p:childTnLst>
                                </p:cTn>
                              </p:par>
                            </p:childTnLst>
                          </p:cTn>
                        </p:par>
                        <p:par>
                          <p:cTn id="43" fill="hold">
                            <p:stCondLst>
                              <p:cond delay="4950"/>
                            </p:stCondLst>
                            <p:childTnLst>
                              <p:par>
                                <p:cTn id="44" presetID="53" presetClass="entr" presetSubtype="16" fill="hold" grpId="0" nodeType="afterEffect">
                                  <p:stCondLst>
                                    <p:cond delay="0"/>
                                  </p:stCondLst>
                                  <p:childTnLst>
                                    <p:set>
                                      <p:cBhvr>
                                        <p:cTn id="45" dur="1" fill="hold">
                                          <p:stCondLst>
                                            <p:cond delay="0"/>
                                          </p:stCondLst>
                                        </p:cTn>
                                        <p:tgtEl>
                                          <p:spTgt spid="11"/>
                                        </p:tgtEl>
                                        <p:attrNameLst>
                                          <p:attrName>style.visibility</p:attrName>
                                        </p:attrNameLst>
                                      </p:cBhvr>
                                      <p:to>
                                        <p:strVal val="visible"/>
                                      </p:to>
                                    </p:set>
                                    <p:anim calcmode="lin" valueType="num">
                                      <p:cBhvr>
                                        <p:cTn id="46" dur="500" fill="hold"/>
                                        <p:tgtEl>
                                          <p:spTgt spid="11"/>
                                        </p:tgtEl>
                                        <p:attrNameLst>
                                          <p:attrName>ppt_w</p:attrName>
                                        </p:attrNameLst>
                                      </p:cBhvr>
                                      <p:tavLst>
                                        <p:tav tm="0">
                                          <p:val>
                                            <p:fltVal val="0"/>
                                          </p:val>
                                        </p:tav>
                                        <p:tav tm="100000">
                                          <p:val>
                                            <p:strVal val="#ppt_w"/>
                                          </p:val>
                                        </p:tav>
                                      </p:tavLst>
                                    </p:anim>
                                    <p:anim calcmode="lin" valueType="num">
                                      <p:cBhvr>
                                        <p:cTn id="47" dur="500" fill="hold"/>
                                        <p:tgtEl>
                                          <p:spTgt spid="11"/>
                                        </p:tgtEl>
                                        <p:attrNameLst>
                                          <p:attrName>ppt_h</p:attrName>
                                        </p:attrNameLst>
                                      </p:cBhvr>
                                      <p:tavLst>
                                        <p:tav tm="0">
                                          <p:val>
                                            <p:fltVal val="0"/>
                                          </p:val>
                                        </p:tav>
                                        <p:tav tm="100000">
                                          <p:val>
                                            <p:strVal val="#ppt_h"/>
                                          </p:val>
                                        </p:tav>
                                      </p:tavLst>
                                    </p:anim>
                                    <p:animEffect transition="in" filter="fade">
                                      <p:cBhvr>
                                        <p:cTn id="48" dur="500"/>
                                        <p:tgtEl>
                                          <p:spTgt spid="11"/>
                                        </p:tgtEl>
                                      </p:cBhvr>
                                    </p:animEffect>
                                  </p:childTnLst>
                                </p:cTn>
                              </p:par>
                            </p:childTnLst>
                          </p:cTn>
                        </p:par>
                        <p:par>
                          <p:cTn id="49" fill="hold">
                            <p:stCondLst>
                              <p:cond delay="5450"/>
                            </p:stCondLst>
                            <p:childTnLst>
                              <p:par>
                                <p:cTn id="50" presetID="10" presetClass="entr" presetSubtype="0" fill="hold" grpId="0" nodeType="afterEffect">
                                  <p:stCondLst>
                                    <p:cond delay="0"/>
                                  </p:stCondLst>
                                  <p:childTnLst>
                                    <p:set>
                                      <p:cBhvr>
                                        <p:cTn id="51" dur="1" fill="hold">
                                          <p:stCondLst>
                                            <p:cond delay="0"/>
                                          </p:stCondLst>
                                        </p:cTn>
                                        <p:tgtEl>
                                          <p:spTgt spid="25"/>
                                        </p:tgtEl>
                                        <p:attrNameLst>
                                          <p:attrName>style.visibility</p:attrName>
                                        </p:attrNameLst>
                                      </p:cBhvr>
                                      <p:to>
                                        <p:strVal val="visible"/>
                                      </p:to>
                                    </p:set>
                                    <p:animEffect transition="in" filter="fade">
                                      <p:cBhvr>
                                        <p:cTn id="52" dur="500"/>
                                        <p:tgtEl>
                                          <p:spTgt spid="25"/>
                                        </p:tgtEl>
                                      </p:cBhvr>
                                    </p:animEffect>
                                  </p:childTnLst>
                                </p:cTn>
                              </p:par>
                            </p:childTnLst>
                          </p:cTn>
                        </p:par>
                        <p:par>
                          <p:cTn id="53" fill="hold">
                            <p:stCondLst>
                              <p:cond delay="5950"/>
                            </p:stCondLst>
                            <p:childTnLst>
                              <p:par>
                                <p:cTn id="54" presetID="53" presetClass="entr" presetSubtype="16" fill="hold" grpId="0" nodeType="afterEffect">
                                  <p:stCondLst>
                                    <p:cond delay="0"/>
                                  </p:stCondLst>
                                  <p:childTnLst>
                                    <p:set>
                                      <p:cBhvr>
                                        <p:cTn id="55" dur="1" fill="hold">
                                          <p:stCondLst>
                                            <p:cond delay="0"/>
                                          </p:stCondLst>
                                        </p:cTn>
                                        <p:tgtEl>
                                          <p:spTgt spid="12"/>
                                        </p:tgtEl>
                                        <p:attrNameLst>
                                          <p:attrName>style.visibility</p:attrName>
                                        </p:attrNameLst>
                                      </p:cBhvr>
                                      <p:to>
                                        <p:strVal val="visible"/>
                                      </p:to>
                                    </p:set>
                                    <p:anim calcmode="lin" valueType="num">
                                      <p:cBhvr>
                                        <p:cTn id="56" dur="500" fill="hold"/>
                                        <p:tgtEl>
                                          <p:spTgt spid="12"/>
                                        </p:tgtEl>
                                        <p:attrNameLst>
                                          <p:attrName>ppt_w</p:attrName>
                                        </p:attrNameLst>
                                      </p:cBhvr>
                                      <p:tavLst>
                                        <p:tav tm="0">
                                          <p:val>
                                            <p:fltVal val="0"/>
                                          </p:val>
                                        </p:tav>
                                        <p:tav tm="100000">
                                          <p:val>
                                            <p:strVal val="#ppt_w"/>
                                          </p:val>
                                        </p:tav>
                                      </p:tavLst>
                                    </p:anim>
                                    <p:anim calcmode="lin" valueType="num">
                                      <p:cBhvr>
                                        <p:cTn id="57" dur="500" fill="hold"/>
                                        <p:tgtEl>
                                          <p:spTgt spid="12"/>
                                        </p:tgtEl>
                                        <p:attrNameLst>
                                          <p:attrName>ppt_h</p:attrName>
                                        </p:attrNameLst>
                                      </p:cBhvr>
                                      <p:tavLst>
                                        <p:tav tm="0">
                                          <p:val>
                                            <p:fltVal val="0"/>
                                          </p:val>
                                        </p:tav>
                                        <p:tav tm="100000">
                                          <p:val>
                                            <p:strVal val="#ppt_h"/>
                                          </p:val>
                                        </p:tav>
                                      </p:tavLst>
                                    </p:anim>
                                    <p:animEffect transition="in" filter="fade">
                                      <p:cBhvr>
                                        <p:cTn id="58" dur="500"/>
                                        <p:tgtEl>
                                          <p:spTgt spid="12"/>
                                        </p:tgtEl>
                                      </p:cBhvr>
                                    </p:animEffect>
                                  </p:childTnLst>
                                </p:cTn>
                              </p:par>
                            </p:childTnLst>
                          </p:cTn>
                        </p:par>
                        <p:par>
                          <p:cTn id="59" fill="hold">
                            <p:stCondLst>
                              <p:cond delay="6450"/>
                            </p:stCondLst>
                            <p:childTnLst>
                              <p:par>
                                <p:cTn id="60" presetID="10" presetClass="entr" presetSubtype="0" fill="hold" grpId="0" nodeType="afterEffect">
                                  <p:stCondLst>
                                    <p:cond delay="0"/>
                                  </p:stCondLst>
                                  <p:childTnLst>
                                    <p:set>
                                      <p:cBhvr>
                                        <p:cTn id="61" dur="1" fill="hold">
                                          <p:stCondLst>
                                            <p:cond delay="0"/>
                                          </p:stCondLst>
                                        </p:cTn>
                                        <p:tgtEl>
                                          <p:spTgt spid="26"/>
                                        </p:tgtEl>
                                        <p:attrNameLst>
                                          <p:attrName>style.visibility</p:attrName>
                                        </p:attrNameLst>
                                      </p:cBhvr>
                                      <p:to>
                                        <p:strVal val="visible"/>
                                      </p:to>
                                    </p:set>
                                    <p:animEffect transition="in" filter="fade">
                                      <p:cBhvr>
                                        <p:cTn id="62" dur="500"/>
                                        <p:tgtEl>
                                          <p:spTgt spid="26"/>
                                        </p:tgtEl>
                                      </p:cBhvr>
                                    </p:animEffect>
                                  </p:childTnLst>
                                </p:cTn>
                              </p:par>
                            </p:childTnLst>
                          </p:cTn>
                        </p:par>
                        <p:par>
                          <p:cTn id="63" fill="hold">
                            <p:stCondLst>
                              <p:cond delay="6950"/>
                            </p:stCondLst>
                            <p:childTnLst>
                              <p:par>
                                <p:cTn id="64" presetID="53" presetClass="entr" presetSubtype="16" fill="hold" grpId="0" nodeType="afterEffect">
                                  <p:stCondLst>
                                    <p:cond delay="0"/>
                                  </p:stCondLst>
                                  <p:childTnLst>
                                    <p:set>
                                      <p:cBhvr>
                                        <p:cTn id="65" dur="1" fill="hold">
                                          <p:stCondLst>
                                            <p:cond delay="0"/>
                                          </p:stCondLst>
                                        </p:cTn>
                                        <p:tgtEl>
                                          <p:spTgt spid="13"/>
                                        </p:tgtEl>
                                        <p:attrNameLst>
                                          <p:attrName>style.visibility</p:attrName>
                                        </p:attrNameLst>
                                      </p:cBhvr>
                                      <p:to>
                                        <p:strVal val="visible"/>
                                      </p:to>
                                    </p:set>
                                    <p:anim calcmode="lin" valueType="num">
                                      <p:cBhvr>
                                        <p:cTn id="66" dur="500" fill="hold"/>
                                        <p:tgtEl>
                                          <p:spTgt spid="13"/>
                                        </p:tgtEl>
                                        <p:attrNameLst>
                                          <p:attrName>ppt_w</p:attrName>
                                        </p:attrNameLst>
                                      </p:cBhvr>
                                      <p:tavLst>
                                        <p:tav tm="0">
                                          <p:val>
                                            <p:fltVal val="0"/>
                                          </p:val>
                                        </p:tav>
                                        <p:tav tm="100000">
                                          <p:val>
                                            <p:strVal val="#ppt_w"/>
                                          </p:val>
                                        </p:tav>
                                      </p:tavLst>
                                    </p:anim>
                                    <p:anim calcmode="lin" valueType="num">
                                      <p:cBhvr>
                                        <p:cTn id="67" dur="500" fill="hold"/>
                                        <p:tgtEl>
                                          <p:spTgt spid="13"/>
                                        </p:tgtEl>
                                        <p:attrNameLst>
                                          <p:attrName>ppt_h</p:attrName>
                                        </p:attrNameLst>
                                      </p:cBhvr>
                                      <p:tavLst>
                                        <p:tav tm="0">
                                          <p:val>
                                            <p:fltVal val="0"/>
                                          </p:val>
                                        </p:tav>
                                        <p:tav tm="100000">
                                          <p:val>
                                            <p:strVal val="#ppt_h"/>
                                          </p:val>
                                        </p:tav>
                                      </p:tavLst>
                                    </p:anim>
                                    <p:animEffect transition="in" filter="fade">
                                      <p:cBhvr>
                                        <p:cTn id="68" dur="500"/>
                                        <p:tgtEl>
                                          <p:spTgt spid="13"/>
                                        </p:tgtEl>
                                      </p:cBhvr>
                                    </p:animEffect>
                                  </p:childTnLst>
                                </p:cTn>
                              </p:par>
                            </p:childTnLst>
                          </p:cTn>
                        </p:par>
                        <p:par>
                          <p:cTn id="69" fill="hold">
                            <p:stCondLst>
                              <p:cond delay="7450"/>
                            </p:stCondLst>
                            <p:childTnLst>
                              <p:par>
                                <p:cTn id="70" presetID="10" presetClass="entr" presetSubtype="0" fill="hold" grpId="0" nodeType="afterEffect">
                                  <p:stCondLst>
                                    <p:cond delay="0"/>
                                  </p:stCondLst>
                                  <p:childTnLst>
                                    <p:set>
                                      <p:cBhvr>
                                        <p:cTn id="71" dur="1" fill="hold">
                                          <p:stCondLst>
                                            <p:cond delay="0"/>
                                          </p:stCondLst>
                                        </p:cTn>
                                        <p:tgtEl>
                                          <p:spTgt spid="27"/>
                                        </p:tgtEl>
                                        <p:attrNameLst>
                                          <p:attrName>style.visibility</p:attrName>
                                        </p:attrNameLst>
                                      </p:cBhvr>
                                      <p:to>
                                        <p:strVal val="visible"/>
                                      </p:to>
                                    </p:set>
                                    <p:animEffect transition="in" filter="fade">
                                      <p:cBhvr>
                                        <p:cTn id="72" dur="500"/>
                                        <p:tgtEl>
                                          <p:spTgt spid="27"/>
                                        </p:tgtEl>
                                      </p:cBhvr>
                                    </p:animEffect>
                                  </p:childTnLst>
                                </p:cTn>
                              </p:par>
                            </p:childTnLst>
                          </p:cTn>
                        </p:par>
                        <p:par>
                          <p:cTn id="73" fill="hold">
                            <p:stCondLst>
                              <p:cond delay="7950"/>
                            </p:stCondLst>
                            <p:childTnLst>
                              <p:par>
                                <p:cTn id="74" presetID="53" presetClass="entr" presetSubtype="16" fill="hold" grpId="0" nodeType="afterEffect">
                                  <p:stCondLst>
                                    <p:cond delay="0"/>
                                  </p:stCondLst>
                                  <p:childTnLst>
                                    <p:set>
                                      <p:cBhvr>
                                        <p:cTn id="75" dur="1" fill="hold">
                                          <p:stCondLst>
                                            <p:cond delay="0"/>
                                          </p:stCondLst>
                                        </p:cTn>
                                        <p:tgtEl>
                                          <p:spTgt spid="14"/>
                                        </p:tgtEl>
                                        <p:attrNameLst>
                                          <p:attrName>style.visibility</p:attrName>
                                        </p:attrNameLst>
                                      </p:cBhvr>
                                      <p:to>
                                        <p:strVal val="visible"/>
                                      </p:to>
                                    </p:set>
                                    <p:anim calcmode="lin" valueType="num">
                                      <p:cBhvr>
                                        <p:cTn id="76" dur="500" fill="hold"/>
                                        <p:tgtEl>
                                          <p:spTgt spid="14"/>
                                        </p:tgtEl>
                                        <p:attrNameLst>
                                          <p:attrName>ppt_w</p:attrName>
                                        </p:attrNameLst>
                                      </p:cBhvr>
                                      <p:tavLst>
                                        <p:tav tm="0">
                                          <p:val>
                                            <p:fltVal val="0"/>
                                          </p:val>
                                        </p:tav>
                                        <p:tav tm="100000">
                                          <p:val>
                                            <p:strVal val="#ppt_w"/>
                                          </p:val>
                                        </p:tav>
                                      </p:tavLst>
                                    </p:anim>
                                    <p:anim calcmode="lin" valueType="num">
                                      <p:cBhvr>
                                        <p:cTn id="77" dur="500" fill="hold"/>
                                        <p:tgtEl>
                                          <p:spTgt spid="14"/>
                                        </p:tgtEl>
                                        <p:attrNameLst>
                                          <p:attrName>ppt_h</p:attrName>
                                        </p:attrNameLst>
                                      </p:cBhvr>
                                      <p:tavLst>
                                        <p:tav tm="0">
                                          <p:val>
                                            <p:fltVal val="0"/>
                                          </p:val>
                                        </p:tav>
                                        <p:tav tm="100000">
                                          <p:val>
                                            <p:strVal val="#ppt_h"/>
                                          </p:val>
                                        </p:tav>
                                      </p:tavLst>
                                    </p:anim>
                                    <p:animEffect transition="in" filter="fade">
                                      <p:cBhvr>
                                        <p:cTn id="78" dur="500"/>
                                        <p:tgtEl>
                                          <p:spTgt spid="14"/>
                                        </p:tgtEl>
                                      </p:cBhvr>
                                    </p:animEffect>
                                  </p:childTnLst>
                                </p:cTn>
                              </p:par>
                            </p:childTnLst>
                          </p:cTn>
                        </p:par>
                        <p:par>
                          <p:cTn id="79" fill="hold">
                            <p:stCondLst>
                              <p:cond delay="8450"/>
                            </p:stCondLst>
                            <p:childTnLst>
                              <p:par>
                                <p:cTn id="80" presetID="10" presetClass="entr" presetSubtype="0" fill="hold" grpId="0" nodeType="afterEffect">
                                  <p:stCondLst>
                                    <p:cond delay="0"/>
                                  </p:stCondLst>
                                  <p:childTnLst>
                                    <p:set>
                                      <p:cBhvr>
                                        <p:cTn id="81" dur="1" fill="hold">
                                          <p:stCondLst>
                                            <p:cond delay="0"/>
                                          </p:stCondLst>
                                        </p:cTn>
                                        <p:tgtEl>
                                          <p:spTgt spid="28"/>
                                        </p:tgtEl>
                                        <p:attrNameLst>
                                          <p:attrName>style.visibility</p:attrName>
                                        </p:attrNameLst>
                                      </p:cBhvr>
                                      <p:to>
                                        <p:strVal val="visible"/>
                                      </p:to>
                                    </p:set>
                                    <p:animEffect transition="in" filter="fade">
                                      <p:cBhvr>
                                        <p:cTn id="82" dur="500"/>
                                        <p:tgtEl>
                                          <p:spTgt spid="28"/>
                                        </p:tgtEl>
                                      </p:cBhvr>
                                    </p:animEffect>
                                  </p:childTnLst>
                                </p:cTn>
                              </p:par>
                            </p:childTnLst>
                          </p:cTn>
                        </p:par>
                        <p:par>
                          <p:cTn id="83" fill="hold">
                            <p:stCondLst>
                              <p:cond delay="8950"/>
                            </p:stCondLst>
                            <p:childTnLst>
                              <p:par>
                                <p:cTn id="84" presetID="53" presetClass="entr" presetSubtype="16" fill="hold" grpId="0" nodeType="afterEffect">
                                  <p:stCondLst>
                                    <p:cond delay="0"/>
                                  </p:stCondLst>
                                  <p:childTnLst>
                                    <p:set>
                                      <p:cBhvr>
                                        <p:cTn id="85" dur="1" fill="hold">
                                          <p:stCondLst>
                                            <p:cond delay="0"/>
                                          </p:stCondLst>
                                        </p:cTn>
                                        <p:tgtEl>
                                          <p:spTgt spid="15"/>
                                        </p:tgtEl>
                                        <p:attrNameLst>
                                          <p:attrName>style.visibility</p:attrName>
                                        </p:attrNameLst>
                                      </p:cBhvr>
                                      <p:to>
                                        <p:strVal val="visible"/>
                                      </p:to>
                                    </p:set>
                                    <p:anim calcmode="lin" valueType="num">
                                      <p:cBhvr>
                                        <p:cTn id="86" dur="500" fill="hold"/>
                                        <p:tgtEl>
                                          <p:spTgt spid="15"/>
                                        </p:tgtEl>
                                        <p:attrNameLst>
                                          <p:attrName>ppt_w</p:attrName>
                                        </p:attrNameLst>
                                      </p:cBhvr>
                                      <p:tavLst>
                                        <p:tav tm="0">
                                          <p:val>
                                            <p:fltVal val="0"/>
                                          </p:val>
                                        </p:tav>
                                        <p:tav tm="100000">
                                          <p:val>
                                            <p:strVal val="#ppt_w"/>
                                          </p:val>
                                        </p:tav>
                                      </p:tavLst>
                                    </p:anim>
                                    <p:anim calcmode="lin" valueType="num">
                                      <p:cBhvr>
                                        <p:cTn id="87" dur="500" fill="hold"/>
                                        <p:tgtEl>
                                          <p:spTgt spid="15"/>
                                        </p:tgtEl>
                                        <p:attrNameLst>
                                          <p:attrName>ppt_h</p:attrName>
                                        </p:attrNameLst>
                                      </p:cBhvr>
                                      <p:tavLst>
                                        <p:tav tm="0">
                                          <p:val>
                                            <p:fltVal val="0"/>
                                          </p:val>
                                        </p:tav>
                                        <p:tav tm="100000">
                                          <p:val>
                                            <p:strVal val="#ppt_h"/>
                                          </p:val>
                                        </p:tav>
                                      </p:tavLst>
                                    </p:anim>
                                    <p:animEffect transition="in" filter="fade">
                                      <p:cBhvr>
                                        <p:cTn id="88" dur="500"/>
                                        <p:tgtEl>
                                          <p:spTgt spid="15"/>
                                        </p:tgtEl>
                                      </p:cBhvr>
                                    </p:animEffect>
                                  </p:childTnLst>
                                </p:cTn>
                              </p:par>
                            </p:childTnLst>
                          </p:cTn>
                        </p:par>
                        <p:par>
                          <p:cTn id="89" fill="hold">
                            <p:stCondLst>
                              <p:cond delay="9450"/>
                            </p:stCondLst>
                            <p:childTnLst>
                              <p:par>
                                <p:cTn id="90" presetID="10" presetClass="entr" presetSubtype="0" fill="hold" grpId="0" nodeType="afterEffect">
                                  <p:stCondLst>
                                    <p:cond delay="0"/>
                                  </p:stCondLst>
                                  <p:childTnLst>
                                    <p:set>
                                      <p:cBhvr>
                                        <p:cTn id="91" dur="1" fill="hold">
                                          <p:stCondLst>
                                            <p:cond delay="0"/>
                                          </p:stCondLst>
                                        </p:cTn>
                                        <p:tgtEl>
                                          <p:spTgt spid="29"/>
                                        </p:tgtEl>
                                        <p:attrNameLst>
                                          <p:attrName>style.visibility</p:attrName>
                                        </p:attrNameLst>
                                      </p:cBhvr>
                                      <p:to>
                                        <p:strVal val="visible"/>
                                      </p:to>
                                    </p:set>
                                    <p:animEffect transition="in" filter="fade">
                                      <p:cBhvr>
                                        <p:cTn id="92" dur="500"/>
                                        <p:tgtEl>
                                          <p:spTgt spid="29"/>
                                        </p:tgtEl>
                                      </p:cBhvr>
                                    </p:animEffect>
                                  </p:childTnLst>
                                </p:cTn>
                              </p:par>
                            </p:childTnLst>
                          </p:cTn>
                        </p:par>
                        <p:par>
                          <p:cTn id="93" fill="hold">
                            <p:stCondLst>
                              <p:cond delay="9950"/>
                            </p:stCondLst>
                            <p:childTnLst>
                              <p:par>
                                <p:cTn id="94" presetID="53" presetClass="entr" presetSubtype="16" fill="hold" grpId="0" nodeType="afterEffect">
                                  <p:stCondLst>
                                    <p:cond delay="0"/>
                                  </p:stCondLst>
                                  <p:childTnLst>
                                    <p:set>
                                      <p:cBhvr>
                                        <p:cTn id="95" dur="1" fill="hold">
                                          <p:stCondLst>
                                            <p:cond delay="0"/>
                                          </p:stCondLst>
                                        </p:cTn>
                                        <p:tgtEl>
                                          <p:spTgt spid="19"/>
                                        </p:tgtEl>
                                        <p:attrNameLst>
                                          <p:attrName>style.visibility</p:attrName>
                                        </p:attrNameLst>
                                      </p:cBhvr>
                                      <p:to>
                                        <p:strVal val="visible"/>
                                      </p:to>
                                    </p:set>
                                    <p:anim calcmode="lin" valueType="num">
                                      <p:cBhvr>
                                        <p:cTn id="96" dur="500" fill="hold"/>
                                        <p:tgtEl>
                                          <p:spTgt spid="19"/>
                                        </p:tgtEl>
                                        <p:attrNameLst>
                                          <p:attrName>ppt_w</p:attrName>
                                        </p:attrNameLst>
                                      </p:cBhvr>
                                      <p:tavLst>
                                        <p:tav tm="0">
                                          <p:val>
                                            <p:fltVal val="0"/>
                                          </p:val>
                                        </p:tav>
                                        <p:tav tm="100000">
                                          <p:val>
                                            <p:strVal val="#ppt_w"/>
                                          </p:val>
                                        </p:tav>
                                      </p:tavLst>
                                    </p:anim>
                                    <p:anim calcmode="lin" valueType="num">
                                      <p:cBhvr>
                                        <p:cTn id="97" dur="500" fill="hold"/>
                                        <p:tgtEl>
                                          <p:spTgt spid="19"/>
                                        </p:tgtEl>
                                        <p:attrNameLst>
                                          <p:attrName>ppt_h</p:attrName>
                                        </p:attrNameLst>
                                      </p:cBhvr>
                                      <p:tavLst>
                                        <p:tav tm="0">
                                          <p:val>
                                            <p:fltVal val="0"/>
                                          </p:val>
                                        </p:tav>
                                        <p:tav tm="100000">
                                          <p:val>
                                            <p:strVal val="#ppt_h"/>
                                          </p:val>
                                        </p:tav>
                                      </p:tavLst>
                                    </p:anim>
                                    <p:animEffect transition="in" filter="fade">
                                      <p:cBhvr>
                                        <p:cTn id="98" dur="500"/>
                                        <p:tgtEl>
                                          <p:spTgt spid="19"/>
                                        </p:tgtEl>
                                      </p:cBhvr>
                                    </p:animEffect>
                                  </p:childTnLst>
                                </p:cTn>
                              </p:par>
                            </p:childTnLst>
                          </p:cTn>
                        </p:par>
                        <p:par>
                          <p:cTn id="99" fill="hold">
                            <p:stCondLst>
                              <p:cond delay="10450"/>
                            </p:stCondLst>
                            <p:childTnLst>
                              <p:par>
                                <p:cTn id="100" presetID="10" presetClass="entr" presetSubtype="0" fill="hold" grpId="0" nodeType="afterEffect">
                                  <p:stCondLst>
                                    <p:cond delay="0"/>
                                  </p:stCondLst>
                                  <p:childTnLst>
                                    <p:set>
                                      <p:cBhvr>
                                        <p:cTn id="101" dur="1" fill="hold">
                                          <p:stCondLst>
                                            <p:cond delay="0"/>
                                          </p:stCondLst>
                                        </p:cTn>
                                        <p:tgtEl>
                                          <p:spTgt spid="34"/>
                                        </p:tgtEl>
                                        <p:attrNameLst>
                                          <p:attrName>style.visibility</p:attrName>
                                        </p:attrNameLst>
                                      </p:cBhvr>
                                      <p:to>
                                        <p:strVal val="visible"/>
                                      </p:to>
                                    </p:set>
                                    <p:animEffect transition="in" filter="fade">
                                      <p:cBhvr>
                                        <p:cTn id="102" dur="500"/>
                                        <p:tgtEl>
                                          <p:spTgt spid="34"/>
                                        </p:tgtEl>
                                      </p:cBhvr>
                                    </p:animEffect>
                                  </p:childTnLst>
                                </p:cTn>
                              </p:par>
                            </p:childTnLst>
                          </p:cTn>
                        </p:par>
                        <p:par>
                          <p:cTn id="103" fill="hold">
                            <p:stCondLst>
                              <p:cond delay="10950"/>
                            </p:stCondLst>
                            <p:childTnLst>
                              <p:par>
                                <p:cTn id="104" presetID="53" presetClass="entr" presetSubtype="16" fill="hold" grpId="0" nodeType="afterEffect">
                                  <p:stCondLst>
                                    <p:cond delay="0"/>
                                  </p:stCondLst>
                                  <p:childTnLst>
                                    <p:set>
                                      <p:cBhvr>
                                        <p:cTn id="105" dur="1" fill="hold">
                                          <p:stCondLst>
                                            <p:cond delay="0"/>
                                          </p:stCondLst>
                                        </p:cTn>
                                        <p:tgtEl>
                                          <p:spTgt spid="18"/>
                                        </p:tgtEl>
                                        <p:attrNameLst>
                                          <p:attrName>style.visibility</p:attrName>
                                        </p:attrNameLst>
                                      </p:cBhvr>
                                      <p:to>
                                        <p:strVal val="visible"/>
                                      </p:to>
                                    </p:set>
                                    <p:anim calcmode="lin" valueType="num">
                                      <p:cBhvr>
                                        <p:cTn id="106" dur="500" fill="hold"/>
                                        <p:tgtEl>
                                          <p:spTgt spid="18"/>
                                        </p:tgtEl>
                                        <p:attrNameLst>
                                          <p:attrName>ppt_w</p:attrName>
                                        </p:attrNameLst>
                                      </p:cBhvr>
                                      <p:tavLst>
                                        <p:tav tm="0">
                                          <p:val>
                                            <p:fltVal val="0"/>
                                          </p:val>
                                        </p:tav>
                                        <p:tav tm="100000">
                                          <p:val>
                                            <p:strVal val="#ppt_w"/>
                                          </p:val>
                                        </p:tav>
                                      </p:tavLst>
                                    </p:anim>
                                    <p:anim calcmode="lin" valueType="num">
                                      <p:cBhvr>
                                        <p:cTn id="107" dur="500" fill="hold"/>
                                        <p:tgtEl>
                                          <p:spTgt spid="18"/>
                                        </p:tgtEl>
                                        <p:attrNameLst>
                                          <p:attrName>ppt_h</p:attrName>
                                        </p:attrNameLst>
                                      </p:cBhvr>
                                      <p:tavLst>
                                        <p:tav tm="0">
                                          <p:val>
                                            <p:fltVal val="0"/>
                                          </p:val>
                                        </p:tav>
                                        <p:tav tm="100000">
                                          <p:val>
                                            <p:strVal val="#ppt_h"/>
                                          </p:val>
                                        </p:tav>
                                      </p:tavLst>
                                    </p:anim>
                                    <p:animEffect transition="in" filter="fade">
                                      <p:cBhvr>
                                        <p:cTn id="108" dur="500"/>
                                        <p:tgtEl>
                                          <p:spTgt spid="18"/>
                                        </p:tgtEl>
                                      </p:cBhvr>
                                    </p:animEffect>
                                  </p:childTnLst>
                                </p:cTn>
                              </p:par>
                            </p:childTnLst>
                          </p:cTn>
                        </p:par>
                        <p:par>
                          <p:cTn id="109" fill="hold">
                            <p:stCondLst>
                              <p:cond delay="11450"/>
                            </p:stCondLst>
                            <p:childTnLst>
                              <p:par>
                                <p:cTn id="110" presetID="10" presetClass="entr" presetSubtype="0" fill="hold" grpId="0" nodeType="afterEffect">
                                  <p:stCondLst>
                                    <p:cond delay="0"/>
                                  </p:stCondLst>
                                  <p:childTnLst>
                                    <p:set>
                                      <p:cBhvr>
                                        <p:cTn id="111" dur="1" fill="hold">
                                          <p:stCondLst>
                                            <p:cond delay="0"/>
                                          </p:stCondLst>
                                        </p:cTn>
                                        <p:tgtEl>
                                          <p:spTgt spid="33"/>
                                        </p:tgtEl>
                                        <p:attrNameLst>
                                          <p:attrName>style.visibility</p:attrName>
                                        </p:attrNameLst>
                                      </p:cBhvr>
                                      <p:to>
                                        <p:strVal val="visible"/>
                                      </p:to>
                                    </p:set>
                                    <p:animEffect transition="in" filter="fade">
                                      <p:cBhvr>
                                        <p:cTn id="112" dur="500"/>
                                        <p:tgtEl>
                                          <p:spTgt spid="33"/>
                                        </p:tgtEl>
                                      </p:cBhvr>
                                    </p:animEffect>
                                  </p:childTnLst>
                                </p:cTn>
                              </p:par>
                            </p:childTnLst>
                          </p:cTn>
                        </p:par>
                        <p:par>
                          <p:cTn id="113" fill="hold">
                            <p:stCondLst>
                              <p:cond delay="11950"/>
                            </p:stCondLst>
                            <p:childTnLst>
                              <p:par>
                                <p:cTn id="114" presetID="53" presetClass="entr" presetSubtype="16" fill="hold" grpId="0" nodeType="afterEffect">
                                  <p:stCondLst>
                                    <p:cond delay="0"/>
                                  </p:stCondLst>
                                  <p:childTnLst>
                                    <p:set>
                                      <p:cBhvr>
                                        <p:cTn id="115" dur="1" fill="hold">
                                          <p:stCondLst>
                                            <p:cond delay="0"/>
                                          </p:stCondLst>
                                        </p:cTn>
                                        <p:tgtEl>
                                          <p:spTgt spid="17"/>
                                        </p:tgtEl>
                                        <p:attrNameLst>
                                          <p:attrName>style.visibility</p:attrName>
                                        </p:attrNameLst>
                                      </p:cBhvr>
                                      <p:to>
                                        <p:strVal val="visible"/>
                                      </p:to>
                                    </p:set>
                                    <p:anim calcmode="lin" valueType="num">
                                      <p:cBhvr>
                                        <p:cTn id="116" dur="500" fill="hold"/>
                                        <p:tgtEl>
                                          <p:spTgt spid="17"/>
                                        </p:tgtEl>
                                        <p:attrNameLst>
                                          <p:attrName>ppt_w</p:attrName>
                                        </p:attrNameLst>
                                      </p:cBhvr>
                                      <p:tavLst>
                                        <p:tav tm="0">
                                          <p:val>
                                            <p:fltVal val="0"/>
                                          </p:val>
                                        </p:tav>
                                        <p:tav tm="100000">
                                          <p:val>
                                            <p:strVal val="#ppt_w"/>
                                          </p:val>
                                        </p:tav>
                                      </p:tavLst>
                                    </p:anim>
                                    <p:anim calcmode="lin" valueType="num">
                                      <p:cBhvr>
                                        <p:cTn id="117" dur="500" fill="hold"/>
                                        <p:tgtEl>
                                          <p:spTgt spid="17"/>
                                        </p:tgtEl>
                                        <p:attrNameLst>
                                          <p:attrName>ppt_h</p:attrName>
                                        </p:attrNameLst>
                                      </p:cBhvr>
                                      <p:tavLst>
                                        <p:tav tm="0">
                                          <p:val>
                                            <p:fltVal val="0"/>
                                          </p:val>
                                        </p:tav>
                                        <p:tav tm="100000">
                                          <p:val>
                                            <p:strVal val="#ppt_h"/>
                                          </p:val>
                                        </p:tav>
                                      </p:tavLst>
                                    </p:anim>
                                    <p:animEffect transition="in" filter="fade">
                                      <p:cBhvr>
                                        <p:cTn id="118" dur="500"/>
                                        <p:tgtEl>
                                          <p:spTgt spid="17"/>
                                        </p:tgtEl>
                                      </p:cBhvr>
                                    </p:animEffect>
                                  </p:childTnLst>
                                </p:cTn>
                              </p:par>
                            </p:childTnLst>
                          </p:cTn>
                        </p:par>
                        <p:par>
                          <p:cTn id="119" fill="hold">
                            <p:stCondLst>
                              <p:cond delay="12450"/>
                            </p:stCondLst>
                            <p:childTnLst>
                              <p:par>
                                <p:cTn id="120" presetID="10" presetClass="entr" presetSubtype="0" fill="hold" grpId="0" nodeType="afterEffect">
                                  <p:stCondLst>
                                    <p:cond delay="0"/>
                                  </p:stCondLst>
                                  <p:childTnLst>
                                    <p:set>
                                      <p:cBhvr>
                                        <p:cTn id="121" dur="1" fill="hold">
                                          <p:stCondLst>
                                            <p:cond delay="0"/>
                                          </p:stCondLst>
                                        </p:cTn>
                                        <p:tgtEl>
                                          <p:spTgt spid="32"/>
                                        </p:tgtEl>
                                        <p:attrNameLst>
                                          <p:attrName>style.visibility</p:attrName>
                                        </p:attrNameLst>
                                      </p:cBhvr>
                                      <p:to>
                                        <p:strVal val="visible"/>
                                      </p:to>
                                    </p:set>
                                    <p:animEffect transition="in" filter="fade">
                                      <p:cBhvr>
                                        <p:cTn id="122" dur="500"/>
                                        <p:tgtEl>
                                          <p:spTgt spid="32"/>
                                        </p:tgtEl>
                                      </p:cBhvr>
                                    </p:animEffect>
                                  </p:childTnLst>
                                </p:cTn>
                              </p:par>
                            </p:childTnLst>
                          </p:cTn>
                        </p:par>
                        <p:par>
                          <p:cTn id="123" fill="hold">
                            <p:stCondLst>
                              <p:cond delay="12950"/>
                            </p:stCondLst>
                            <p:childTnLst>
                              <p:par>
                                <p:cTn id="124" presetID="53" presetClass="entr" presetSubtype="16" fill="hold" grpId="0" nodeType="afterEffect">
                                  <p:stCondLst>
                                    <p:cond delay="0"/>
                                  </p:stCondLst>
                                  <p:childTnLst>
                                    <p:set>
                                      <p:cBhvr>
                                        <p:cTn id="125" dur="1" fill="hold">
                                          <p:stCondLst>
                                            <p:cond delay="0"/>
                                          </p:stCondLst>
                                        </p:cTn>
                                        <p:tgtEl>
                                          <p:spTgt spid="16"/>
                                        </p:tgtEl>
                                        <p:attrNameLst>
                                          <p:attrName>style.visibility</p:attrName>
                                        </p:attrNameLst>
                                      </p:cBhvr>
                                      <p:to>
                                        <p:strVal val="visible"/>
                                      </p:to>
                                    </p:set>
                                    <p:anim calcmode="lin" valueType="num">
                                      <p:cBhvr>
                                        <p:cTn id="126" dur="500" fill="hold"/>
                                        <p:tgtEl>
                                          <p:spTgt spid="16"/>
                                        </p:tgtEl>
                                        <p:attrNameLst>
                                          <p:attrName>ppt_w</p:attrName>
                                        </p:attrNameLst>
                                      </p:cBhvr>
                                      <p:tavLst>
                                        <p:tav tm="0">
                                          <p:val>
                                            <p:fltVal val="0"/>
                                          </p:val>
                                        </p:tav>
                                        <p:tav tm="100000">
                                          <p:val>
                                            <p:strVal val="#ppt_w"/>
                                          </p:val>
                                        </p:tav>
                                      </p:tavLst>
                                    </p:anim>
                                    <p:anim calcmode="lin" valueType="num">
                                      <p:cBhvr>
                                        <p:cTn id="127" dur="500" fill="hold"/>
                                        <p:tgtEl>
                                          <p:spTgt spid="16"/>
                                        </p:tgtEl>
                                        <p:attrNameLst>
                                          <p:attrName>ppt_h</p:attrName>
                                        </p:attrNameLst>
                                      </p:cBhvr>
                                      <p:tavLst>
                                        <p:tav tm="0">
                                          <p:val>
                                            <p:fltVal val="0"/>
                                          </p:val>
                                        </p:tav>
                                        <p:tav tm="100000">
                                          <p:val>
                                            <p:strVal val="#ppt_h"/>
                                          </p:val>
                                        </p:tav>
                                      </p:tavLst>
                                    </p:anim>
                                    <p:animEffect transition="in" filter="fade">
                                      <p:cBhvr>
                                        <p:cTn id="128" dur="500"/>
                                        <p:tgtEl>
                                          <p:spTgt spid="16"/>
                                        </p:tgtEl>
                                      </p:cBhvr>
                                    </p:animEffect>
                                  </p:childTnLst>
                                </p:cTn>
                              </p:par>
                            </p:childTnLst>
                          </p:cTn>
                        </p:par>
                        <p:par>
                          <p:cTn id="129" fill="hold">
                            <p:stCondLst>
                              <p:cond delay="13450"/>
                            </p:stCondLst>
                            <p:childTnLst>
                              <p:par>
                                <p:cTn id="130" presetID="10" presetClass="entr" presetSubtype="0" fill="hold" grpId="0" nodeType="afterEffect">
                                  <p:stCondLst>
                                    <p:cond delay="0"/>
                                  </p:stCondLst>
                                  <p:childTnLst>
                                    <p:set>
                                      <p:cBhvr>
                                        <p:cTn id="131" dur="1" fill="hold">
                                          <p:stCondLst>
                                            <p:cond delay="0"/>
                                          </p:stCondLst>
                                        </p:cTn>
                                        <p:tgtEl>
                                          <p:spTgt spid="31"/>
                                        </p:tgtEl>
                                        <p:attrNameLst>
                                          <p:attrName>style.visibility</p:attrName>
                                        </p:attrNameLst>
                                      </p:cBhvr>
                                      <p:to>
                                        <p:strVal val="visible"/>
                                      </p:to>
                                    </p:set>
                                    <p:animEffect transition="in" filter="fade">
                                      <p:cBhvr>
                                        <p:cTn id="132" dur="500"/>
                                        <p:tgtEl>
                                          <p:spTgt spid="31"/>
                                        </p:tgtEl>
                                      </p:cBhvr>
                                    </p:animEffect>
                                  </p:childTnLst>
                                </p:cTn>
                              </p:par>
                            </p:childTnLst>
                          </p:cTn>
                        </p:par>
                        <p:par>
                          <p:cTn id="133" fill="hold">
                            <p:stCondLst>
                              <p:cond delay="13950"/>
                            </p:stCondLst>
                            <p:childTnLst>
                              <p:par>
                                <p:cTn id="134" presetID="53" presetClass="entr" presetSubtype="16" fill="hold" grpId="0" nodeType="afterEffect">
                                  <p:stCondLst>
                                    <p:cond delay="0"/>
                                  </p:stCondLst>
                                  <p:childTnLst>
                                    <p:set>
                                      <p:cBhvr>
                                        <p:cTn id="135" dur="1" fill="hold">
                                          <p:stCondLst>
                                            <p:cond delay="0"/>
                                          </p:stCondLst>
                                        </p:cTn>
                                        <p:tgtEl>
                                          <p:spTgt spid="20"/>
                                        </p:tgtEl>
                                        <p:attrNameLst>
                                          <p:attrName>style.visibility</p:attrName>
                                        </p:attrNameLst>
                                      </p:cBhvr>
                                      <p:to>
                                        <p:strVal val="visible"/>
                                      </p:to>
                                    </p:set>
                                    <p:anim calcmode="lin" valueType="num">
                                      <p:cBhvr>
                                        <p:cTn id="136" dur="500" fill="hold"/>
                                        <p:tgtEl>
                                          <p:spTgt spid="20"/>
                                        </p:tgtEl>
                                        <p:attrNameLst>
                                          <p:attrName>ppt_w</p:attrName>
                                        </p:attrNameLst>
                                      </p:cBhvr>
                                      <p:tavLst>
                                        <p:tav tm="0">
                                          <p:val>
                                            <p:fltVal val="0"/>
                                          </p:val>
                                        </p:tav>
                                        <p:tav tm="100000">
                                          <p:val>
                                            <p:strVal val="#ppt_w"/>
                                          </p:val>
                                        </p:tav>
                                      </p:tavLst>
                                    </p:anim>
                                    <p:anim calcmode="lin" valueType="num">
                                      <p:cBhvr>
                                        <p:cTn id="137" dur="500" fill="hold"/>
                                        <p:tgtEl>
                                          <p:spTgt spid="20"/>
                                        </p:tgtEl>
                                        <p:attrNameLst>
                                          <p:attrName>ppt_h</p:attrName>
                                        </p:attrNameLst>
                                      </p:cBhvr>
                                      <p:tavLst>
                                        <p:tav tm="0">
                                          <p:val>
                                            <p:fltVal val="0"/>
                                          </p:val>
                                        </p:tav>
                                        <p:tav tm="100000">
                                          <p:val>
                                            <p:strVal val="#ppt_h"/>
                                          </p:val>
                                        </p:tav>
                                      </p:tavLst>
                                    </p:anim>
                                    <p:animEffect transition="in" filter="fade">
                                      <p:cBhvr>
                                        <p:cTn id="138" dur="500"/>
                                        <p:tgtEl>
                                          <p:spTgt spid="20"/>
                                        </p:tgtEl>
                                      </p:cBhvr>
                                    </p:animEffect>
                                  </p:childTnLst>
                                </p:cTn>
                              </p:par>
                            </p:childTnLst>
                          </p:cTn>
                        </p:par>
                        <p:par>
                          <p:cTn id="139" fill="hold">
                            <p:stCondLst>
                              <p:cond delay="14450"/>
                            </p:stCondLst>
                            <p:childTnLst>
                              <p:par>
                                <p:cTn id="140" presetID="10" presetClass="entr" presetSubtype="0" fill="hold" grpId="0" nodeType="afterEffect">
                                  <p:stCondLst>
                                    <p:cond delay="0"/>
                                  </p:stCondLst>
                                  <p:childTnLst>
                                    <p:set>
                                      <p:cBhvr>
                                        <p:cTn id="141" dur="1" fill="hold">
                                          <p:stCondLst>
                                            <p:cond delay="0"/>
                                          </p:stCondLst>
                                        </p:cTn>
                                        <p:tgtEl>
                                          <p:spTgt spid="30"/>
                                        </p:tgtEl>
                                        <p:attrNameLst>
                                          <p:attrName>style.visibility</p:attrName>
                                        </p:attrNameLst>
                                      </p:cBhvr>
                                      <p:to>
                                        <p:strVal val="visible"/>
                                      </p:to>
                                    </p:set>
                                    <p:animEffect transition="in" filter="fade">
                                      <p:cBhvr>
                                        <p:cTn id="142" dur="500"/>
                                        <p:tgtEl>
                                          <p:spTgt spid="30"/>
                                        </p:tgtEl>
                                      </p:cBhvr>
                                    </p:animEffect>
                                  </p:childTnLst>
                                </p:cTn>
                              </p:par>
                            </p:childTnLst>
                          </p:cTn>
                        </p:par>
                        <p:par>
                          <p:cTn id="143" fill="hold">
                            <p:stCondLst>
                              <p:cond delay="14950"/>
                            </p:stCondLst>
                            <p:childTnLst>
                              <p:par>
                                <p:cTn id="144" presetID="53" presetClass="entr" presetSubtype="16" fill="hold" grpId="0" nodeType="afterEffect">
                                  <p:stCondLst>
                                    <p:cond delay="0"/>
                                  </p:stCondLst>
                                  <p:childTnLst>
                                    <p:set>
                                      <p:cBhvr>
                                        <p:cTn id="145" dur="1" fill="hold">
                                          <p:stCondLst>
                                            <p:cond delay="0"/>
                                          </p:stCondLst>
                                        </p:cTn>
                                        <p:tgtEl>
                                          <p:spTgt spid="21"/>
                                        </p:tgtEl>
                                        <p:attrNameLst>
                                          <p:attrName>style.visibility</p:attrName>
                                        </p:attrNameLst>
                                      </p:cBhvr>
                                      <p:to>
                                        <p:strVal val="visible"/>
                                      </p:to>
                                    </p:set>
                                    <p:anim calcmode="lin" valueType="num">
                                      <p:cBhvr>
                                        <p:cTn id="146" dur="500" fill="hold"/>
                                        <p:tgtEl>
                                          <p:spTgt spid="21"/>
                                        </p:tgtEl>
                                        <p:attrNameLst>
                                          <p:attrName>ppt_w</p:attrName>
                                        </p:attrNameLst>
                                      </p:cBhvr>
                                      <p:tavLst>
                                        <p:tav tm="0">
                                          <p:val>
                                            <p:fltVal val="0"/>
                                          </p:val>
                                        </p:tav>
                                        <p:tav tm="100000">
                                          <p:val>
                                            <p:strVal val="#ppt_w"/>
                                          </p:val>
                                        </p:tav>
                                      </p:tavLst>
                                    </p:anim>
                                    <p:anim calcmode="lin" valueType="num">
                                      <p:cBhvr>
                                        <p:cTn id="147" dur="500" fill="hold"/>
                                        <p:tgtEl>
                                          <p:spTgt spid="21"/>
                                        </p:tgtEl>
                                        <p:attrNameLst>
                                          <p:attrName>ppt_h</p:attrName>
                                        </p:attrNameLst>
                                      </p:cBhvr>
                                      <p:tavLst>
                                        <p:tav tm="0">
                                          <p:val>
                                            <p:fltVal val="0"/>
                                          </p:val>
                                        </p:tav>
                                        <p:tav tm="100000">
                                          <p:val>
                                            <p:strVal val="#ppt_h"/>
                                          </p:val>
                                        </p:tav>
                                      </p:tavLst>
                                    </p:anim>
                                    <p:animEffect transition="in" filter="fade">
                                      <p:cBhvr>
                                        <p:cTn id="148" dur="500"/>
                                        <p:tgtEl>
                                          <p:spTgt spid="21"/>
                                        </p:tgtEl>
                                      </p:cBhvr>
                                    </p:animEffect>
                                  </p:childTnLst>
                                </p:cTn>
                              </p:par>
                            </p:childTnLst>
                          </p:cTn>
                        </p:par>
                        <p:par>
                          <p:cTn id="149" fill="hold">
                            <p:stCondLst>
                              <p:cond delay="15450"/>
                            </p:stCondLst>
                            <p:childTnLst>
                              <p:par>
                                <p:cTn id="150" presetID="10" presetClass="entr" presetSubtype="0" fill="hold" grpId="0" nodeType="afterEffect">
                                  <p:stCondLst>
                                    <p:cond delay="0"/>
                                  </p:stCondLst>
                                  <p:childTnLst>
                                    <p:set>
                                      <p:cBhvr>
                                        <p:cTn id="151" dur="1" fill="hold">
                                          <p:stCondLst>
                                            <p:cond delay="0"/>
                                          </p:stCondLst>
                                        </p:cTn>
                                        <p:tgtEl>
                                          <p:spTgt spid="35"/>
                                        </p:tgtEl>
                                        <p:attrNameLst>
                                          <p:attrName>style.visibility</p:attrName>
                                        </p:attrNameLst>
                                      </p:cBhvr>
                                      <p:to>
                                        <p:strVal val="visible"/>
                                      </p:to>
                                    </p:set>
                                    <p:animEffect transition="in" filter="fade">
                                      <p:cBhvr>
                                        <p:cTn id="152" dur="500"/>
                                        <p:tgtEl>
                                          <p:spTgt spid="35"/>
                                        </p:tgtEl>
                                      </p:cBhvr>
                                    </p:animEffect>
                                  </p:childTnLst>
                                </p:cTn>
                              </p:par>
                            </p:childTnLst>
                          </p:cTn>
                        </p:par>
                        <p:par>
                          <p:cTn id="153" fill="hold">
                            <p:stCondLst>
                              <p:cond delay="15950"/>
                            </p:stCondLst>
                            <p:childTnLst>
                              <p:par>
                                <p:cTn id="154" presetID="53" presetClass="entr" presetSubtype="16" fill="hold" grpId="0" nodeType="afterEffect">
                                  <p:stCondLst>
                                    <p:cond delay="0"/>
                                  </p:stCondLst>
                                  <p:childTnLst>
                                    <p:set>
                                      <p:cBhvr>
                                        <p:cTn id="155" dur="1" fill="hold">
                                          <p:stCondLst>
                                            <p:cond delay="0"/>
                                          </p:stCondLst>
                                        </p:cTn>
                                        <p:tgtEl>
                                          <p:spTgt spid="22"/>
                                        </p:tgtEl>
                                        <p:attrNameLst>
                                          <p:attrName>style.visibility</p:attrName>
                                        </p:attrNameLst>
                                      </p:cBhvr>
                                      <p:to>
                                        <p:strVal val="visible"/>
                                      </p:to>
                                    </p:set>
                                    <p:anim calcmode="lin" valueType="num">
                                      <p:cBhvr>
                                        <p:cTn id="156" dur="500" fill="hold"/>
                                        <p:tgtEl>
                                          <p:spTgt spid="22"/>
                                        </p:tgtEl>
                                        <p:attrNameLst>
                                          <p:attrName>ppt_w</p:attrName>
                                        </p:attrNameLst>
                                      </p:cBhvr>
                                      <p:tavLst>
                                        <p:tav tm="0">
                                          <p:val>
                                            <p:fltVal val="0"/>
                                          </p:val>
                                        </p:tav>
                                        <p:tav tm="100000">
                                          <p:val>
                                            <p:strVal val="#ppt_w"/>
                                          </p:val>
                                        </p:tav>
                                      </p:tavLst>
                                    </p:anim>
                                    <p:anim calcmode="lin" valueType="num">
                                      <p:cBhvr>
                                        <p:cTn id="157" dur="500" fill="hold"/>
                                        <p:tgtEl>
                                          <p:spTgt spid="22"/>
                                        </p:tgtEl>
                                        <p:attrNameLst>
                                          <p:attrName>ppt_h</p:attrName>
                                        </p:attrNameLst>
                                      </p:cBhvr>
                                      <p:tavLst>
                                        <p:tav tm="0">
                                          <p:val>
                                            <p:fltVal val="0"/>
                                          </p:val>
                                        </p:tav>
                                        <p:tav tm="100000">
                                          <p:val>
                                            <p:strVal val="#ppt_h"/>
                                          </p:val>
                                        </p:tav>
                                      </p:tavLst>
                                    </p:anim>
                                    <p:animEffect transition="in" filter="fade">
                                      <p:cBhvr>
                                        <p:cTn id="158" dur="500"/>
                                        <p:tgtEl>
                                          <p:spTgt spid="22"/>
                                        </p:tgtEl>
                                      </p:cBhvr>
                                    </p:animEffect>
                                  </p:childTnLst>
                                </p:cTn>
                              </p:par>
                            </p:childTnLst>
                          </p:cTn>
                        </p:par>
                        <p:par>
                          <p:cTn id="159" fill="hold">
                            <p:stCondLst>
                              <p:cond delay="16450"/>
                            </p:stCondLst>
                            <p:childTnLst>
                              <p:par>
                                <p:cTn id="160" presetID="10" presetClass="entr" presetSubtype="0" fill="hold" grpId="0" nodeType="afterEffect">
                                  <p:stCondLst>
                                    <p:cond delay="0"/>
                                  </p:stCondLst>
                                  <p:childTnLst>
                                    <p:set>
                                      <p:cBhvr>
                                        <p:cTn id="161" dur="1" fill="hold">
                                          <p:stCondLst>
                                            <p:cond delay="0"/>
                                          </p:stCondLst>
                                        </p:cTn>
                                        <p:tgtEl>
                                          <p:spTgt spid="36"/>
                                        </p:tgtEl>
                                        <p:attrNameLst>
                                          <p:attrName>style.visibility</p:attrName>
                                        </p:attrNameLst>
                                      </p:cBhvr>
                                      <p:to>
                                        <p:strVal val="visible"/>
                                      </p:to>
                                    </p:set>
                                    <p:animEffect transition="in" filter="fade">
                                      <p:cBhvr>
                                        <p:cTn id="162" dur="500"/>
                                        <p:tgtEl>
                                          <p:spTgt spid="36"/>
                                        </p:tgtEl>
                                      </p:cBhvr>
                                    </p:animEffect>
                                  </p:childTnLst>
                                </p:cTn>
                              </p:par>
                            </p:childTnLst>
                          </p:cTn>
                        </p:par>
                        <p:par>
                          <p:cTn id="163" fill="hold">
                            <p:stCondLst>
                              <p:cond delay="16950"/>
                            </p:stCondLst>
                            <p:childTnLst>
                              <p:par>
                                <p:cTn id="164" presetID="53" presetClass="entr" presetSubtype="16" fill="hold" grpId="0" nodeType="afterEffect">
                                  <p:stCondLst>
                                    <p:cond delay="0"/>
                                  </p:stCondLst>
                                  <p:childTnLst>
                                    <p:set>
                                      <p:cBhvr>
                                        <p:cTn id="165" dur="1" fill="hold">
                                          <p:stCondLst>
                                            <p:cond delay="0"/>
                                          </p:stCondLst>
                                        </p:cTn>
                                        <p:tgtEl>
                                          <p:spTgt spid="23"/>
                                        </p:tgtEl>
                                        <p:attrNameLst>
                                          <p:attrName>style.visibility</p:attrName>
                                        </p:attrNameLst>
                                      </p:cBhvr>
                                      <p:to>
                                        <p:strVal val="visible"/>
                                      </p:to>
                                    </p:set>
                                    <p:anim calcmode="lin" valueType="num">
                                      <p:cBhvr>
                                        <p:cTn id="166" dur="500" fill="hold"/>
                                        <p:tgtEl>
                                          <p:spTgt spid="23"/>
                                        </p:tgtEl>
                                        <p:attrNameLst>
                                          <p:attrName>ppt_w</p:attrName>
                                        </p:attrNameLst>
                                      </p:cBhvr>
                                      <p:tavLst>
                                        <p:tav tm="0">
                                          <p:val>
                                            <p:fltVal val="0"/>
                                          </p:val>
                                        </p:tav>
                                        <p:tav tm="100000">
                                          <p:val>
                                            <p:strVal val="#ppt_w"/>
                                          </p:val>
                                        </p:tav>
                                      </p:tavLst>
                                    </p:anim>
                                    <p:anim calcmode="lin" valueType="num">
                                      <p:cBhvr>
                                        <p:cTn id="167" dur="500" fill="hold"/>
                                        <p:tgtEl>
                                          <p:spTgt spid="23"/>
                                        </p:tgtEl>
                                        <p:attrNameLst>
                                          <p:attrName>ppt_h</p:attrName>
                                        </p:attrNameLst>
                                      </p:cBhvr>
                                      <p:tavLst>
                                        <p:tav tm="0">
                                          <p:val>
                                            <p:fltVal val="0"/>
                                          </p:val>
                                        </p:tav>
                                        <p:tav tm="100000">
                                          <p:val>
                                            <p:strVal val="#ppt_h"/>
                                          </p:val>
                                        </p:tav>
                                      </p:tavLst>
                                    </p:anim>
                                    <p:animEffect transition="in" filter="fade">
                                      <p:cBhvr>
                                        <p:cTn id="168" dur="500"/>
                                        <p:tgtEl>
                                          <p:spTgt spid="23"/>
                                        </p:tgtEl>
                                      </p:cBhvr>
                                    </p:animEffect>
                                  </p:childTnLst>
                                </p:cTn>
                              </p:par>
                            </p:childTnLst>
                          </p:cTn>
                        </p:par>
                        <p:par>
                          <p:cTn id="169" fill="hold">
                            <p:stCondLst>
                              <p:cond delay="17450"/>
                            </p:stCondLst>
                            <p:childTnLst>
                              <p:par>
                                <p:cTn id="170" presetID="10" presetClass="entr" presetSubtype="0" fill="hold" grpId="0" nodeType="afterEffect">
                                  <p:stCondLst>
                                    <p:cond delay="0"/>
                                  </p:stCondLst>
                                  <p:childTnLst>
                                    <p:set>
                                      <p:cBhvr>
                                        <p:cTn id="171" dur="1" fill="hold">
                                          <p:stCondLst>
                                            <p:cond delay="0"/>
                                          </p:stCondLst>
                                        </p:cTn>
                                        <p:tgtEl>
                                          <p:spTgt spid="37"/>
                                        </p:tgtEl>
                                        <p:attrNameLst>
                                          <p:attrName>style.visibility</p:attrName>
                                        </p:attrNameLst>
                                      </p:cBhvr>
                                      <p:to>
                                        <p:strVal val="visible"/>
                                      </p:to>
                                    </p:set>
                                    <p:animEffect transition="in" filter="fade">
                                      <p:cBhvr>
                                        <p:cTn id="172" dur="500"/>
                                        <p:tgtEl>
                                          <p:spTgt spid="37"/>
                                        </p:tgtEl>
                                      </p:cBhvr>
                                    </p:animEffect>
                                  </p:childTnLst>
                                </p:cTn>
                              </p:par>
                            </p:childTnLst>
                          </p:cTn>
                        </p:par>
                        <p:par>
                          <p:cTn id="173" fill="hold">
                            <p:stCondLst>
                              <p:cond delay="17950"/>
                            </p:stCondLst>
                            <p:childTnLst>
                              <p:par>
                                <p:cTn id="174" presetID="53" presetClass="entr" presetSubtype="16" fill="hold" grpId="0" nodeType="afterEffect">
                                  <p:stCondLst>
                                    <p:cond delay="0"/>
                                  </p:stCondLst>
                                  <p:childTnLst>
                                    <p:set>
                                      <p:cBhvr>
                                        <p:cTn id="175" dur="1" fill="hold">
                                          <p:stCondLst>
                                            <p:cond delay="0"/>
                                          </p:stCondLst>
                                        </p:cTn>
                                        <p:tgtEl>
                                          <p:spTgt spid="24"/>
                                        </p:tgtEl>
                                        <p:attrNameLst>
                                          <p:attrName>style.visibility</p:attrName>
                                        </p:attrNameLst>
                                      </p:cBhvr>
                                      <p:to>
                                        <p:strVal val="visible"/>
                                      </p:to>
                                    </p:set>
                                    <p:anim calcmode="lin" valueType="num">
                                      <p:cBhvr>
                                        <p:cTn id="176" dur="500" fill="hold"/>
                                        <p:tgtEl>
                                          <p:spTgt spid="24"/>
                                        </p:tgtEl>
                                        <p:attrNameLst>
                                          <p:attrName>ppt_w</p:attrName>
                                        </p:attrNameLst>
                                      </p:cBhvr>
                                      <p:tavLst>
                                        <p:tav tm="0">
                                          <p:val>
                                            <p:fltVal val="0"/>
                                          </p:val>
                                        </p:tav>
                                        <p:tav tm="100000">
                                          <p:val>
                                            <p:strVal val="#ppt_w"/>
                                          </p:val>
                                        </p:tav>
                                      </p:tavLst>
                                    </p:anim>
                                    <p:anim calcmode="lin" valueType="num">
                                      <p:cBhvr>
                                        <p:cTn id="177" dur="500" fill="hold"/>
                                        <p:tgtEl>
                                          <p:spTgt spid="24"/>
                                        </p:tgtEl>
                                        <p:attrNameLst>
                                          <p:attrName>ppt_h</p:attrName>
                                        </p:attrNameLst>
                                      </p:cBhvr>
                                      <p:tavLst>
                                        <p:tav tm="0">
                                          <p:val>
                                            <p:fltVal val="0"/>
                                          </p:val>
                                        </p:tav>
                                        <p:tav tm="100000">
                                          <p:val>
                                            <p:strVal val="#ppt_h"/>
                                          </p:val>
                                        </p:tav>
                                      </p:tavLst>
                                    </p:anim>
                                    <p:animEffect transition="in" filter="fade">
                                      <p:cBhvr>
                                        <p:cTn id="178" dur="500"/>
                                        <p:tgtEl>
                                          <p:spTgt spid="24"/>
                                        </p:tgtEl>
                                      </p:cBhvr>
                                    </p:animEffect>
                                  </p:childTnLst>
                                </p:cTn>
                              </p:par>
                            </p:childTnLst>
                          </p:cTn>
                        </p:par>
                        <p:par>
                          <p:cTn id="179" fill="hold">
                            <p:stCondLst>
                              <p:cond delay="18450"/>
                            </p:stCondLst>
                            <p:childTnLst>
                              <p:par>
                                <p:cTn id="180" presetID="10" presetClass="entr" presetSubtype="0" fill="hold" grpId="0" nodeType="afterEffect">
                                  <p:stCondLst>
                                    <p:cond delay="0"/>
                                  </p:stCondLst>
                                  <p:childTnLst>
                                    <p:set>
                                      <p:cBhvr>
                                        <p:cTn id="181" dur="1" fill="hold">
                                          <p:stCondLst>
                                            <p:cond delay="0"/>
                                          </p:stCondLst>
                                        </p:cTn>
                                        <p:tgtEl>
                                          <p:spTgt spid="38"/>
                                        </p:tgtEl>
                                        <p:attrNameLst>
                                          <p:attrName>style.visibility</p:attrName>
                                        </p:attrNameLst>
                                      </p:cBhvr>
                                      <p:to>
                                        <p:strVal val="visible"/>
                                      </p:to>
                                    </p:set>
                                    <p:animEffect transition="in" filter="fade">
                                      <p:cBhvr>
                                        <p:cTn id="182" dur="500"/>
                                        <p:tgtEl>
                                          <p:spTgt spid="3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9"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P spid="26" grpId="0"/>
      <p:bldP spid="27" grpId="0"/>
      <p:bldP spid="28" grpId="0"/>
      <p:bldP spid="29" grpId="0"/>
      <p:bldP spid="30" grpId="0"/>
      <p:bldP spid="31" grpId="0"/>
      <p:bldP spid="32" grpId="0"/>
      <p:bldP spid="33" grpId="0"/>
      <p:bldP spid="34" grpId="0"/>
      <p:bldP spid="35" grpId="0"/>
      <p:bldP spid="36" grpId="0"/>
      <p:bldP spid="37" grpId="0"/>
      <p:bldP spid="38" grpId="0"/>
      <p:bldP spid="39" grpId="0"/>
      <p:bldP spid="40"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400936" y="1763488"/>
            <a:ext cx="2628818" cy="118895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450"/>
              </a:spcBef>
            </a:pPr>
            <a:r>
              <a:rPr lang="zh-CN" altLang="en-US" sz="1200" dirty="0">
                <a:cs typeface="+mn-ea"/>
                <a:sym typeface="+mn-lt"/>
              </a:rPr>
              <a:t>在此输入关于此标题或图形的文字描述内容或者相关的数据分析内容。</a:t>
            </a:r>
          </a:p>
        </p:txBody>
      </p:sp>
      <p:sp>
        <p:nvSpPr>
          <p:cNvPr id="7" name="矩形 6"/>
          <p:cNvSpPr/>
          <p:nvPr/>
        </p:nvSpPr>
        <p:spPr>
          <a:xfrm>
            <a:off x="400936" y="2952438"/>
            <a:ext cx="2628818" cy="368574"/>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b="1" dirty="0">
                <a:cs typeface="+mn-ea"/>
                <a:sym typeface="+mn-lt"/>
              </a:rPr>
              <a:t>小标题</a:t>
            </a:r>
          </a:p>
        </p:txBody>
      </p:sp>
      <p:sp>
        <p:nvSpPr>
          <p:cNvPr id="8" name="矩形 7"/>
          <p:cNvSpPr/>
          <p:nvPr/>
        </p:nvSpPr>
        <p:spPr>
          <a:xfrm>
            <a:off x="1164407" y="3472479"/>
            <a:ext cx="1747433" cy="438582"/>
          </a:xfrm>
          <a:prstGeom prst="rect">
            <a:avLst/>
          </a:prstGeom>
        </p:spPr>
        <p:txBody>
          <a:bodyPr wrap="square" lIns="0" rIns="0">
            <a:spAutoFit/>
          </a:bodyPr>
          <a:lstStyle/>
          <a:p>
            <a:pPr>
              <a:lnSpc>
                <a:spcPct val="150000"/>
              </a:lnSpc>
              <a:spcBef>
                <a:spcPts val="450"/>
              </a:spcBef>
            </a:pPr>
            <a:r>
              <a:rPr lang="zh-CN" altLang="en-US" sz="1500" b="1" dirty="0">
                <a:solidFill>
                  <a:schemeClr val="tx1">
                    <a:lumMod val="85000"/>
                    <a:lumOff val="15000"/>
                  </a:schemeClr>
                </a:solidFill>
                <a:cs typeface="+mn-ea"/>
                <a:sym typeface="+mn-lt"/>
              </a:rPr>
              <a:t>在此输入分项目名称</a:t>
            </a:r>
            <a:endParaRPr lang="en-US" altLang="zh-CN" sz="1500" b="1" dirty="0">
              <a:solidFill>
                <a:schemeClr val="tx1">
                  <a:lumMod val="85000"/>
                  <a:lumOff val="15000"/>
                </a:schemeClr>
              </a:solidFill>
              <a:cs typeface="+mn-ea"/>
              <a:sym typeface="+mn-lt"/>
            </a:endParaRPr>
          </a:p>
        </p:txBody>
      </p:sp>
      <p:sp>
        <p:nvSpPr>
          <p:cNvPr id="9" name="矩形 8"/>
          <p:cNvSpPr/>
          <p:nvPr/>
        </p:nvSpPr>
        <p:spPr>
          <a:xfrm>
            <a:off x="3841795" y="1763488"/>
            <a:ext cx="1557524" cy="118895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450"/>
              </a:spcBef>
            </a:pPr>
            <a:r>
              <a:rPr lang="zh-CN" altLang="en-US" sz="1200" dirty="0">
                <a:cs typeface="+mn-ea"/>
                <a:sym typeface="+mn-lt"/>
              </a:rPr>
              <a:t>在此输入关于此标题或图形的文字描述内容或者相关的数据分析内容。</a:t>
            </a:r>
          </a:p>
        </p:txBody>
      </p:sp>
      <p:sp>
        <p:nvSpPr>
          <p:cNvPr id="10" name="矩形 9"/>
          <p:cNvSpPr/>
          <p:nvPr/>
        </p:nvSpPr>
        <p:spPr>
          <a:xfrm>
            <a:off x="3841795" y="2952438"/>
            <a:ext cx="1557524" cy="368574"/>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b="1" dirty="0">
                <a:cs typeface="+mn-ea"/>
                <a:sym typeface="+mn-lt"/>
              </a:rPr>
              <a:t>小标题</a:t>
            </a:r>
          </a:p>
        </p:txBody>
      </p:sp>
      <p:sp>
        <p:nvSpPr>
          <p:cNvPr id="11" name="矩形 10"/>
          <p:cNvSpPr/>
          <p:nvPr/>
        </p:nvSpPr>
        <p:spPr>
          <a:xfrm>
            <a:off x="6137506" y="1763488"/>
            <a:ext cx="2628818" cy="118895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ct val="150000"/>
              </a:lnSpc>
              <a:spcBef>
                <a:spcPts val="450"/>
              </a:spcBef>
            </a:pPr>
            <a:r>
              <a:rPr lang="zh-CN" altLang="en-US" sz="1200" dirty="0">
                <a:cs typeface="+mn-ea"/>
                <a:sym typeface="+mn-lt"/>
              </a:rPr>
              <a:t>在此输入关于此标题或图形的文字描述内容或者相关的数据分析内容。</a:t>
            </a:r>
          </a:p>
        </p:txBody>
      </p:sp>
      <p:sp>
        <p:nvSpPr>
          <p:cNvPr id="12" name="矩形 11"/>
          <p:cNvSpPr/>
          <p:nvPr/>
        </p:nvSpPr>
        <p:spPr>
          <a:xfrm>
            <a:off x="6137506" y="2952438"/>
            <a:ext cx="2628818" cy="368574"/>
          </a:xfrm>
          <a:prstGeom prst="rect">
            <a:avLst/>
          </a:prstGeom>
          <a:solidFill>
            <a:schemeClr val="bg2">
              <a:lumMod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b="1" dirty="0">
                <a:cs typeface="+mn-ea"/>
                <a:sym typeface="+mn-lt"/>
              </a:rPr>
              <a:t>小标题</a:t>
            </a:r>
          </a:p>
        </p:txBody>
      </p:sp>
      <p:sp>
        <p:nvSpPr>
          <p:cNvPr id="13" name="椭圆 12"/>
          <p:cNvSpPr/>
          <p:nvPr/>
        </p:nvSpPr>
        <p:spPr>
          <a:xfrm>
            <a:off x="848028" y="3525726"/>
            <a:ext cx="288388" cy="288388"/>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A</a:t>
            </a:r>
            <a:endParaRPr lang="zh-CN" altLang="en-US" sz="1013" dirty="0">
              <a:cs typeface="+mn-ea"/>
              <a:sym typeface="+mn-lt"/>
            </a:endParaRPr>
          </a:p>
        </p:txBody>
      </p:sp>
      <p:sp>
        <p:nvSpPr>
          <p:cNvPr id="14" name="矩形 13"/>
          <p:cNvSpPr/>
          <p:nvPr/>
        </p:nvSpPr>
        <p:spPr>
          <a:xfrm>
            <a:off x="4158175" y="3472479"/>
            <a:ext cx="1747433" cy="438582"/>
          </a:xfrm>
          <a:prstGeom prst="rect">
            <a:avLst/>
          </a:prstGeom>
        </p:spPr>
        <p:txBody>
          <a:bodyPr wrap="square" lIns="0" rIns="0">
            <a:spAutoFit/>
          </a:bodyPr>
          <a:lstStyle/>
          <a:p>
            <a:pPr>
              <a:lnSpc>
                <a:spcPct val="150000"/>
              </a:lnSpc>
              <a:spcBef>
                <a:spcPts val="450"/>
              </a:spcBef>
            </a:pPr>
            <a:r>
              <a:rPr lang="zh-CN" altLang="en-US" sz="1500" b="1" dirty="0">
                <a:solidFill>
                  <a:schemeClr val="tx1">
                    <a:lumMod val="85000"/>
                    <a:lumOff val="15000"/>
                  </a:schemeClr>
                </a:solidFill>
                <a:cs typeface="+mn-ea"/>
                <a:sym typeface="+mn-lt"/>
              </a:rPr>
              <a:t>在此输入项目名称</a:t>
            </a:r>
            <a:endParaRPr lang="en-US" altLang="zh-CN" sz="1500" b="1" dirty="0">
              <a:solidFill>
                <a:schemeClr val="tx1">
                  <a:lumMod val="85000"/>
                  <a:lumOff val="15000"/>
                </a:schemeClr>
              </a:solidFill>
              <a:cs typeface="+mn-ea"/>
              <a:sym typeface="+mn-lt"/>
            </a:endParaRPr>
          </a:p>
        </p:txBody>
      </p:sp>
      <p:sp>
        <p:nvSpPr>
          <p:cNvPr id="15" name="椭圆 14"/>
          <p:cNvSpPr/>
          <p:nvPr/>
        </p:nvSpPr>
        <p:spPr>
          <a:xfrm>
            <a:off x="3841794" y="3525726"/>
            <a:ext cx="288388" cy="288388"/>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1</a:t>
            </a:r>
            <a:endParaRPr lang="zh-CN" altLang="en-US" sz="1013" dirty="0">
              <a:cs typeface="+mn-ea"/>
              <a:sym typeface="+mn-lt"/>
            </a:endParaRPr>
          </a:p>
        </p:txBody>
      </p:sp>
      <p:sp>
        <p:nvSpPr>
          <p:cNvPr id="16" name="矩形 15"/>
          <p:cNvSpPr/>
          <p:nvPr/>
        </p:nvSpPr>
        <p:spPr>
          <a:xfrm>
            <a:off x="6915751" y="3472479"/>
            <a:ext cx="1747433" cy="438582"/>
          </a:xfrm>
          <a:prstGeom prst="rect">
            <a:avLst/>
          </a:prstGeom>
        </p:spPr>
        <p:txBody>
          <a:bodyPr wrap="square" lIns="0" rIns="0">
            <a:spAutoFit/>
          </a:bodyPr>
          <a:lstStyle/>
          <a:p>
            <a:pPr>
              <a:lnSpc>
                <a:spcPct val="150000"/>
              </a:lnSpc>
              <a:spcBef>
                <a:spcPts val="450"/>
              </a:spcBef>
            </a:pPr>
            <a:r>
              <a:rPr lang="zh-CN" altLang="en-US" sz="1500" b="1" dirty="0">
                <a:solidFill>
                  <a:schemeClr val="tx1">
                    <a:lumMod val="85000"/>
                    <a:lumOff val="15000"/>
                  </a:schemeClr>
                </a:solidFill>
                <a:cs typeface="+mn-ea"/>
                <a:sym typeface="+mn-lt"/>
              </a:rPr>
              <a:t>在此输入分项目名称</a:t>
            </a:r>
            <a:endParaRPr lang="en-US" altLang="zh-CN" sz="1500" b="1" dirty="0">
              <a:solidFill>
                <a:schemeClr val="tx1">
                  <a:lumMod val="85000"/>
                  <a:lumOff val="15000"/>
                </a:schemeClr>
              </a:solidFill>
              <a:cs typeface="+mn-ea"/>
              <a:sym typeface="+mn-lt"/>
            </a:endParaRPr>
          </a:p>
        </p:txBody>
      </p:sp>
      <p:sp>
        <p:nvSpPr>
          <p:cNvPr id="17" name="椭圆 16"/>
          <p:cNvSpPr/>
          <p:nvPr/>
        </p:nvSpPr>
        <p:spPr>
          <a:xfrm>
            <a:off x="6599370" y="3525726"/>
            <a:ext cx="288388" cy="288388"/>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cs typeface="+mn-ea"/>
                <a:sym typeface="+mn-lt"/>
              </a:rPr>
              <a:t>B</a:t>
            </a:r>
            <a:endParaRPr lang="zh-CN" altLang="en-US" sz="1013" dirty="0">
              <a:cs typeface="+mn-ea"/>
              <a:sym typeface="+mn-lt"/>
            </a:endParaRPr>
          </a:p>
        </p:txBody>
      </p:sp>
      <p:sp>
        <p:nvSpPr>
          <p:cNvPr id="18" name="右大括号 17"/>
          <p:cNvSpPr/>
          <p:nvPr/>
        </p:nvSpPr>
        <p:spPr>
          <a:xfrm>
            <a:off x="5518700" y="1763488"/>
            <a:ext cx="73855" cy="1557524"/>
          </a:xfrm>
          <a:prstGeom prst="rightBrace">
            <a:avLst>
              <a:gd name="adj1" fmla="val 38333"/>
              <a:gd name="adj2" fmla="val 50000"/>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cs typeface="+mn-ea"/>
              <a:sym typeface="+mn-lt"/>
            </a:endParaRPr>
          </a:p>
        </p:txBody>
      </p:sp>
      <p:sp>
        <p:nvSpPr>
          <p:cNvPr id="19" name="右大括号 18"/>
          <p:cNvSpPr/>
          <p:nvPr/>
        </p:nvSpPr>
        <p:spPr>
          <a:xfrm flipH="1">
            <a:off x="3574706" y="1763488"/>
            <a:ext cx="73855" cy="1557524"/>
          </a:xfrm>
          <a:prstGeom prst="rightBrace">
            <a:avLst>
              <a:gd name="adj1" fmla="val 38333"/>
              <a:gd name="adj2" fmla="val 50000"/>
            </a:avLst>
          </a:prstGeom>
          <a:ln w="28575">
            <a:solidFill>
              <a:schemeClr val="tx1">
                <a:lumMod val="75000"/>
                <a:lumOff val="25000"/>
              </a:schemeClr>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200">
              <a:cs typeface="+mn-ea"/>
              <a:sym typeface="+mn-lt"/>
            </a:endParaRPr>
          </a:p>
        </p:txBody>
      </p:sp>
    </p:spTree>
    <p:extLst>
      <p:ext uri="{BB962C8B-B14F-4D97-AF65-F5344CB8AC3E}">
        <p14:creationId xmlns:p14="http://schemas.microsoft.com/office/powerpoint/2010/main" val="3980309411"/>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9"/>
                                        </p:tgtEl>
                                        <p:attrNameLst>
                                          <p:attrName>style.visibility</p:attrName>
                                        </p:attrNameLst>
                                      </p:cBhvr>
                                      <p:to>
                                        <p:strVal val="visible"/>
                                      </p:to>
                                    </p:set>
                                    <p:animEffect transition="in" filter="fade">
                                      <p:cBhvr>
                                        <p:cTn id="16" dur="1000"/>
                                        <p:tgtEl>
                                          <p:spTgt spid="9"/>
                                        </p:tgtEl>
                                      </p:cBhvr>
                                    </p:animEffect>
                                    <p:anim calcmode="lin" valueType="num">
                                      <p:cBhvr>
                                        <p:cTn id="17" dur="1000" fill="hold"/>
                                        <p:tgtEl>
                                          <p:spTgt spid="9"/>
                                        </p:tgtEl>
                                        <p:attrNameLst>
                                          <p:attrName>ppt_x</p:attrName>
                                        </p:attrNameLst>
                                      </p:cBhvr>
                                      <p:tavLst>
                                        <p:tav tm="0">
                                          <p:val>
                                            <p:strVal val="#ppt_x"/>
                                          </p:val>
                                        </p:tav>
                                        <p:tav tm="100000">
                                          <p:val>
                                            <p:strVal val="#ppt_x"/>
                                          </p:val>
                                        </p:tav>
                                      </p:tavLst>
                                    </p:anim>
                                    <p:anim calcmode="lin" valueType="num">
                                      <p:cBhvr>
                                        <p:cTn id="18" dur="1000" fill="hold"/>
                                        <p:tgtEl>
                                          <p:spTgt spid="9"/>
                                        </p:tgtEl>
                                        <p:attrNameLst>
                                          <p:attrName>ppt_y</p:attrName>
                                        </p:attrNameLst>
                                      </p:cBhvr>
                                      <p:tavLst>
                                        <p:tav tm="0">
                                          <p:val>
                                            <p:strVal val="#ppt_y-.1"/>
                                          </p:val>
                                        </p:tav>
                                        <p:tav tm="100000">
                                          <p:val>
                                            <p:strVal val="#ppt_y"/>
                                          </p:val>
                                        </p:tav>
                                      </p:tavLst>
                                    </p:anim>
                                  </p:childTnLst>
                                </p:cTn>
                              </p:par>
                              <p:par>
                                <p:cTn id="19" presetID="42" presetClass="entr" presetSubtype="0" fill="hold" grpId="0" nodeType="withEffect">
                                  <p:stCondLst>
                                    <p:cond delay="0"/>
                                  </p:stCondLst>
                                  <p:childTnLst>
                                    <p:set>
                                      <p:cBhvr>
                                        <p:cTn id="20" dur="1" fill="hold">
                                          <p:stCondLst>
                                            <p:cond delay="0"/>
                                          </p:stCondLst>
                                        </p:cTn>
                                        <p:tgtEl>
                                          <p:spTgt spid="10"/>
                                        </p:tgtEl>
                                        <p:attrNameLst>
                                          <p:attrName>style.visibility</p:attrName>
                                        </p:attrNameLst>
                                      </p:cBhvr>
                                      <p:to>
                                        <p:strVal val="visible"/>
                                      </p:to>
                                    </p:set>
                                    <p:animEffect transition="in" filter="fade">
                                      <p:cBhvr>
                                        <p:cTn id="21" dur="1000"/>
                                        <p:tgtEl>
                                          <p:spTgt spid="10"/>
                                        </p:tgtEl>
                                      </p:cBhvr>
                                    </p:animEffect>
                                    <p:anim calcmode="lin" valueType="num">
                                      <p:cBhvr>
                                        <p:cTn id="22" dur="1000" fill="hold"/>
                                        <p:tgtEl>
                                          <p:spTgt spid="10"/>
                                        </p:tgtEl>
                                        <p:attrNameLst>
                                          <p:attrName>ppt_x</p:attrName>
                                        </p:attrNameLst>
                                      </p:cBhvr>
                                      <p:tavLst>
                                        <p:tav tm="0">
                                          <p:val>
                                            <p:strVal val="#ppt_x"/>
                                          </p:val>
                                        </p:tav>
                                        <p:tav tm="100000">
                                          <p:val>
                                            <p:strVal val="#ppt_x"/>
                                          </p:val>
                                        </p:tav>
                                      </p:tavLst>
                                    </p:anim>
                                    <p:anim calcmode="lin" valueType="num">
                                      <p:cBhvr>
                                        <p:cTn id="23" dur="1000" fill="hold"/>
                                        <p:tgtEl>
                                          <p:spTgt spid="10"/>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0" presetClass="entr" presetSubtype="0" fill="hold" grpId="0" nodeType="afterEffect">
                                  <p:stCondLst>
                                    <p:cond delay="0"/>
                                  </p:stCondLst>
                                  <p:childTnLst>
                                    <p:set>
                                      <p:cBhvr>
                                        <p:cTn id="26" dur="1" fill="hold">
                                          <p:stCondLst>
                                            <p:cond delay="0"/>
                                          </p:stCondLst>
                                        </p:cTn>
                                        <p:tgtEl>
                                          <p:spTgt spid="15"/>
                                        </p:tgtEl>
                                        <p:attrNameLst>
                                          <p:attrName>style.visibility</p:attrName>
                                        </p:attrNameLst>
                                      </p:cBhvr>
                                      <p:to>
                                        <p:strVal val="visible"/>
                                      </p:to>
                                    </p:set>
                                    <p:animEffect transition="in" filter="fade">
                                      <p:cBhvr>
                                        <p:cTn id="27" dur="750"/>
                                        <p:tgtEl>
                                          <p:spTgt spid="15"/>
                                        </p:tgtEl>
                                      </p:cBhvr>
                                    </p:animEffect>
                                  </p:childTnLst>
                                </p:cTn>
                              </p:par>
                            </p:childTnLst>
                          </p:cTn>
                        </p:par>
                        <p:par>
                          <p:cTn id="28" fill="hold">
                            <p:stCondLst>
                              <p:cond delay="2250"/>
                            </p:stCondLst>
                            <p:childTnLst>
                              <p:par>
                                <p:cTn id="29" presetID="22" presetClass="entr" presetSubtype="8" fill="hold" grpId="0" nodeType="afterEffect">
                                  <p:stCondLst>
                                    <p:cond delay="0"/>
                                  </p:stCondLst>
                                  <p:childTnLst>
                                    <p:set>
                                      <p:cBhvr>
                                        <p:cTn id="30" dur="1" fill="hold">
                                          <p:stCondLst>
                                            <p:cond delay="0"/>
                                          </p:stCondLst>
                                        </p:cTn>
                                        <p:tgtEl>
                                          <p:spTgt spid="14"/>
                                        </p:tgtEl>
                                        <p:attrNameLst>
                                          <p:attrName>style.visibility</p:attrName>
                                        </p:attrNameLst>
                                      </p:cBhvr>
                                      <p:to>
                                        <p:strVal val="visible"/>
                                      </p:to>
                                    </p:set>
                                    <p:animEffect transition="in" filter="wipe(left)">
                                      <p:cBhvr>
                                        <p:cTn id="31" dur="750"/>
                                        <p:tgtEl>
                                          <p:spTgt spid="14"/>
                                        </p:tgtEl>
                                      </p:cBhvr>
                                    </p:animEffect>
                                  </p:childTnLst>
                                </p:cTn>
                              </p:par>
                            </p:childTnLst>
                          </p:cTn>
                        </p:par>
                        <p:par>
                          <p:cTn id="32" fill="hold">
                            <p:stCondLst>
                              <p:cond delay="3000"/>
                            </p:stCondLst>
                            <p:childTnLst>
                              <p:par>
                                <p:cTn id="33" presetID="16" presetClass="entr" presetSubtype="26" fill="hold" grpId="0" nodeType="afterEffect">
                                  <p:stCondLst>
                                    <p:cond delay="0"/>
                                  </p:stCondLst>
                                  <p:childTnLst>
                                    <p:set>
                                      <p:cBhvr>
                                        <p:cTn id="34" dur="1" fill="hold">
                                          <p:stCondLst>
                                            <p:cond delay="0"/>
                                          </p:stCondLst>
                                        </p:cTn>
                                        <p:tgtEl>
                                          <p:spTgt spid="19"/>
                                        </p:tgtEl>
                                        <p:attrNameLst>
                                          <p:attrName>style.visibility</p:attrName>
                                        </p:attrNameLst>
                                      </p:cBhvr>
                                      <p:to>
                                        <p:strVal val="visible"/>
                                      </p:to>
                                    </p:set>
                                    <p:animEffect transition="in" filter="barn(inHorizontal)">
                                      <p:cBhvr>
                                        <p:cTn id="35" dur="500"/>
                                        <p:tgtEl>
                                          <p:spTgt spid="19"/>
                                        </p:tgtEl>
                                      </p:cBhvr>
                                    </p:animEffect>
                                  </p:childTnLst>
                                </p:cTn>
                              </p:par>
                            </p:childTnLst>
                          </p:cTn>
                        </p:par>
                        <p:par>
                          <p:cTn id="36" fill="hold">
                            <p:stCondLst>
                              <p:cond delay="3500"/>
                            </p:stCondLst>
                            <p:childTnLst>
                              <p:par>
                                <p:cTn id="37" presetID="47" presetClass="entr" presetSubtype="0" fill="hold" grpId="0" nodeType="afterEffect">
                                  <p:stCondLst>
                                    <p:cond delay="0"/>
                                  </p:stCondLst>
                                  <p:childTnLst>
                                    <p:set>
                                      <p:cBhvr>
                                        <p:cTn id="38" dur="1" fill="hold">
                                          <p:stCondLst>
                                            <p:cond delay="0"/>
                                          </p:stCondLst>
                                        </p:cTn>
                                        <p:tgtEl>
                                          <p:spTgt spid="6"/>
                                        </p:tgtEl>
                                        <p:attrNameLst>
                                          <p:attrName>style.visibility</p:attrName>
                                        </p:attrNameLst>
                                      </p:cBhvr>
                                      <p:to>
                                        <p:strVal val="visible"/>
                                      </p:to>
                                    </p:set>
                                    <p:animEffect transition="in" filter="fade">
                                      <p:cBhvr>
                                        <p:cTn id="39" dur="1000"/>
                                        <p:tgtEl>
                                          <p:spTgt spid="6"/>
                                        </p:tgtEl>
                                      </p:cBhvr>
                                    </p:animEffect>
                                    <p:anim calcmode="lin" valueType="num">
                                      <p:cBhvr>
                                        <p:cTn id="40" dur="1000" fill="hold"/>
                                        <p:tgtEl>
                                          <p:spTgt spid="6"/>
                                        </p:tgtEl>
                                        <p:attrNameLst>
                                          <p:attrName>ppt_x</p:attrName>
                                        </p:attrNameLst>
                                      </p:cBhvr>
                                      <p:tavLst>
                                        <p:tav tm="0">
                                          <p:val>
                                            <p:strVal val="#ppt_x"/>
                                          </p:val>
                                        </p:tav>
                                        <p:tav tm="100000">
                                          <p:val>
                                            <p:strVal val="#ppt_x"/>
                                          </p:val>
                                        </p:tav>
                                      </p:tavLst>
                                    </p:anim>
                                    <p:anim calcmode="lin" valueType="num">
                                      <p:cBhvr>
                                        <p:cTn id="41" dur="1000" fill="hold"/>
                                        <p:tgtEl>
                                          <p:spTgt spid="6"/>
                                        </p:tgtEl>
                                        <p:attrNameLst>
                                          <p:attrName>ppt_y</p:attrName>
                                        </p:attrNameLst>
                                      </p:cBhvr>
                                      <p:tavLst>
                                        <p:tav tm="0">
                                          <p:val>
                                            <p:strVal val="#ppt_y-.1"/>
                                          </p:val>
                                        </p:tav>
                                        <p:tav tm="100000">
                                          <p:val>
                                            <p:strVal val="#ppt_y"/>
                                          </p:val>
                                        </p:tav>
                                      </p:tavLst>
                                    </p:anim>
                                  </p:childTnLst>
                                </p:cTn>
                              </p:par>
                              <p:par>
                                <p:cTn id="42" presetID="42" presetClass="entr" presetSubtype="0" fill="hold" grpId="0" nodeType="withEffect">
                                  <p:stCondLst>
                                    <p:cond delay="0"/>
                                  </p:stCondLst>
                                  <p:childTnLst>
                                    <p:set>
                                      <p:cBhvr>
                                        <p:cTn id="43" dur="1" fill="hold">
                                          <p:stCondLst>
                                            <p:cond delay="0"/>
                                          </p:stCondLst>
                                        </p:cTn>
                                        <p:tgtEl>
                                          <p:spTgt spid="7"/>
                                        </p:tgtEl>
                                        <p:attrNameLst>
                                          <p:attrName>style.visibility</p:attrName>
                                        </p:attrNameLst>
                                      </p:cBhvr>
                                      <p:to>
                                        <p:strVal val="visible"/>
                                      </p:to>
                                    </p:set>
                                    <p:animEffect transition="in" filter="fade">
                                      <p:cBhvr>
                                        <p:cTn id="44" dur="1000"/>
                                        <p:tgtEl>
                                          <p:spTgt spid="7"/>
                                        </p:tgtEl>
                                      </p:cBhvr>
                                    </p:animEffect>
                                    <p:anim calcmode="lin" valueType="num">
                                      <p:cBhvr>
                                        <p:cTn id="45" dur="1000" fill="hold"/>
                                        <p:tgtEl>
                                          <p:spTgt spid="7"/>
                                        </p:tgtEl>
                                        <p:attrNameLst>
                                          <p:attrName>ppt_x</p:attrName>
                                        </p:attrNameLst>
                                      </p:cBhvr>
                                      <p:tavLst>
                                        <p:tav tm="0">
                                          <p:val>
                                            <p:strVal val="#ppt_x"/>
                                          </p:val>
                                        </p:tav>
                                        <p:tav tm="100000">
                                          <p:val>
                                            <p:strVal val="#ppt_x"/>
                                          </p:val>
                                        </p:tav>
                                      </p:tavLst>
                                    </p:anim>
                                    <p:anim calcmode="lin" valueType="num">
                                      <p:cBhvr>
                                        <p:cTn id="46" dur="1000" fill="hold"/>
                                        <p:tgtEl>
                                          <p:spTgt spid="7"/>
                                        </p:tgtEl>
                                        <p:attrNameLst>
                                          <p:attrName>ppt_y</p:attrName>
                                        </p:attrNameLst>
                                      </p:cBhvr>
                                      <p:tavLst>
                                        <p:tav tm="0">
                                          <p:val>
                                            <p:strVal val="#ppt_y+.1"/>
                                          </p:val>
                                        </p:tav>
                                        <p:tav tm="100000">
                                          <p:val>
                                            <p:strVal val="#ppt_y"/>
                                          </p:val>
                                        </p:tav>
                                      </p:tavLst>
                                    </p:anim>
                                  </p:childTnLst>
                                </p:cTn>
                              </p:par>
                            </p:childTnLst>
                          </p:cTn>
                        </p:par>
                        <p:par>
                          <p:cTn id="47" fill="hold">
                            <p:stCondLst>
                              <p:cond delay="4500"/>
                            </p:stCondLst>
                            <p:childTnLst>
                              <p:par>
                                <p:cTn id="48" presetID="10" presetClass="entr" presetSubtype="0" fill="hold" grpId="0" nodeType="afterEffect">
                                  <p:stCondLst>
                                    <p:cond delay="0"/>
                                  </p:stCondLst>
                                  <p:childTnLst>
                                    <p:set>
                                      <p:cBhvr>
                                        <p:cTn id="49" dur="1" fill="hold">
                                          <p:stCondLst>
                                            <p:cond delay="0"/>
                                          </p:stCondLst>
                                        </p:cTn>
                                        <p:tgtEl>
                                          <p:spTgt spid="13"/>
                                        </p:tgtEl>
                                        <p:attrNameLst>
                                          <p:attrName>style.visibility</p:attrName>
                                        </p:attrNameLst>
                                      </p:cBhvr>
                                      <p:to>
                                        <p:strVal val="visible"/>
                                      </p:to>
                                    </p:set>
                                    <p:animEffect transition="in" filter="fade">
                                      <p:cBhvr>
                                        <p:cTn id="50" dur="750"/>
                                        <p:tgtEl>
                                          <p:spTgt spid="13"/>
                                        </p:tgtEl>
                                      </p:cBhvr>
                                    </p:animEffect>
                                  </p:childTnLst>
                                </p:cTn>
                              </p:par>
                            </p:childTnLst>
                          </p:cTn>
                        </p:par>
                        <p:par>
                          <p:cTn id="51" fill="hold">
                            <p:stCondLst>
                              <p:cond delay="5250"/>
                            </p:stCondLst>
                            <p:childTnLst>
                              <p:par>
                                <p:cTn id="52" presetID="22" presetClass="entr" presetSubtype="8" fill="hold" grpId="0" nodeType="afterEffect">
                                  <p:stCondLst>
                                    <p:cond delay="0"/>
                                  </p:stCondLst>
                                  <p:childTnLst>
                                    <p:set>
                                      <p:cBhvr>
                                        <p:cTn id="53" dur="1" fill="hold">
                                          <p:stCondLst>
                                            <p:cond delay="0"/>
                                          </p:stCondLst>
                                        </p:cTn>
                                        <p:tgtEl>
                                          <p:spTgt spid="8"/>
                                        </p:tgtEl>
                                        <p:attrNameLst>
                                          <p:attrName>style.visibility</p:attrName>
                                        </p:attrNameLst>
                                      </p:cBhvr>
                                      <p:to>
                                        <p:strVal val="visible"/>
                                      </p:to>
                                    </p:set>
                                    <p:animEffect transition="in" filter="wipe(left)">
                                      <p:cBhvr>
                                        <p:cTn id="54" dur="750"/>
                                        <p:tgtEl>
                                          <p:spTgt spid="8"/>
                                        </p:tgtEl>
                                      </p:cBhvr>
                                    </p:animEffect>
                                  </p:childTnLst>
                                </p:cTn>
                              </p:par>
                            </p:childTnLst>
                          </p:cTn>
                        </p:par>
                        <p:par>
                          <p:cTn id="55" fill="hold">
                            <p:stCondLst>
                              <p:cond delay="6000"/>
                            </p:stCondLst>
                            <p:childTnLst>
                              <p:par>
                                <p:cTn id="56" presetID="16" presetClass="entr" presetSubtype="26" fill="hold" grpId="0" nodeType="afterEffect">
                                  <p:stCondLst>
                                    <p:cond delay="0"/>
                                  </p:stCondLst>
                                  <p:childTnLst>
                                    <p:set>
                                      <p:cBhvr>
                                        <p:cTn id="57" dur="1" fill="hold">
                                          <p:stCondLst>
                                            <p:cond delay="0"/>
                                          </p:stCondLst>
                                        </p:cTn>
                                        <p:tgtEl>
                                          <p:spTgt spid="18"/>
                                        </p:tgtEl>
                                        <p:attrNameLst>
                                          <p:attrName>style.visibility</p:attrName>
                                        </p:attrNameLst>
                                      </p:cBhvr>
                                      <p:to>
                                        <p:strVal val="visible"/>
                                      </p:to>
                                    </p:set>
                                    <p:animEffect transition="in" filter="barn(inHorizontal)">
                                      <p:cBhvr>
                                        <p:cTn id="58" dur="500"/>
                                        <p:tgtEl>
                                          <p:spTgt spid="18"/>
                                        </p:tgtEl>
                                      </p:cBhvr>
                                    </p:animEffect>
                                  </p:childTnLst>
                                </p:cTn>
                              </p:par>
                            </p:childTnLst>
                          </p:cTn>
                        </p:par>
                        <p:par>
                          <p:cTn id="59" fill="hold">
                            <p:stCondLst>
                              <p:cond delay="6500"/>
                            </p:stCondLst>
                            <p:childTnLst>
                              <p:par>
                                <p:cTn id="60" presetID="47" presetClass="entr" presetSubtype="0" fill="hold" grpId="0" nodeType="afterEffect">
                                  <p:stCondLst>
                                    <p:cond delay="0"/>
                                  </p:stCondLst>
                                  <p:childTnLst>
                                    <p:set>
                                      <p:cBhvr>
                                        <p:cTn id="61" dur="1" fill="hold">
                                          <p:stCondLst>
                                            <p:cond delay="0"/>
                                          </p:stCondLst>
                                        </p:cTn>
                                        <p:tgtEl>
                                          <p:spTgt spid="11"/>
                                        </p:tgtEl>
                                        <p:attrNameLst>
                                          <p:attrName>style.visibility</p:attrName>
                                        </p:attrNameLst>
                                      </p:cBhvr>
                                      <p:to>
                                        <p:strVal val="visible"/>
                                      </p:to>
                                    </p:set>
                                    <p:animEffect transition="in" filter="fade">
                                      <p:cBhvr>
                                        <p:cTn id="62" dur="1000"/>
                                        <p:tgtEl>
                                          <p:spTgt spid="11"/>
                                        </p:tgtEl>
                                      </p:cBhvr>
                                    </p:animEffect>
                                    <p:anim calcmode="lin" valueType="num">
                                      <p:cBhvr>
                                        <p:cTn id="63" dur="1000" fill="hold"/>
                                        <p:tgtEl>
                                          <p:spTgt spid="11"/>
                                        </p:tgtEl>
                                        <p:attrNameLst>
                                          <p:attrName>ppt_x</p:attrName>
                                        </p:attrNameLst>
                                      </p:cBhvr>
                                      <p:tavLst>
                                        <p:tav tm="0">
                                          <p:val>
                                            <p:strVal val="#ppt_x"/>
                                          </p:val>
                                        </p:tav>
                                        <p:tav tm="100000">
                                          <p:val>
                                            <p:strVal val="#ppt_x"/>
                                          </p:val>
                                        </p:tav>
                                      </p:tavLst>
                                    </p:anim>
                                    <p:anim calcmode="lin" valueType="num">
                                      <p:cBhvr>
                                        <p:cTn id="64" dur="1000" fill="hold"/>
                                        <p:tgtEl>
                                          <p:spTgt spid="11"/>
                                        </p:tgtEl>
                                        <p:attrNameLst>
                                          <p:attrName>ppt_y</p:attrName>
                                        </p:attrNameLst>
                                      </p:cBhvr>
                                      <p:tavLst>
                                        <p:tav tm="0">
                                          <p:val>
                                            <p:strVal val="#ppt_y-.1"/>
                                          </p:val>
                                        </p:tav>
                                        <p:tav tm="100000">
                                          <p:val>
                                            <p:strVal val="#ppt_y"/>
                                          </p:val>
                                        </p:tav>
                                      </p:tavLst>
                                    </p:anim>
                                  </p:childTnLst>
                                </p:cTn>
                              </p:par>
                              <p:par>
                                <p:cTn id="65" presetID="42" presetClass="entr" presetSubtype="0" fill="hold" grpId="0" nodeType="withEffect">
                                  <p:stCondLst>
                                    <p:cond delay="0"/>
                                  </p:stCondLst>
                                  <p:childTnLst>
                                    <p:set>
                                      <p:cBhvr>
                                        <p:cTn id="66" dur="1" fill="hold">
                                          <p:stCondLst>
                                            <p:cond delay="0"/>
                                          </p:stCondLst>
                                        </p:cTn>
                                        <p:tgtEl>
                                          <p:spTgt spid="12"/>
                                        </p:tgtEl>
                                        <p:attrNameLst>
                                          <p:attrName>style.visibility</p:attrName>
                                        </p:attrNameLst>
                                      </p:cBhvr>
                                      <p:to>
                                        <p:strVal val="visible"/>
                                      </p:to>
                                    </p:set>
                                    <p:animEffect transition="in" filter="fade">
                                      <p:cBhvr>
                                        <p:cTn id="67" dur="1000"/>
                                        <p:tgtEl>
                                          <p:spTgt spid="12"/>
                                        </p:tgtEl>
                                      </p:cBhvr>
                                    </p:animEffect>
                                    <p:anim calcmode="lin" valueType="num">
                                      <p:cBhvr>
                                        <p:cTn id="68" dur="1000" fill="hold"/>
                                        <p:tgtEl>
                                          <p:spTgt spid="12"/>
                                        </p:tgtEl>
                                        <p:attrNameLst>
                                          <p:attrName>ppt_x</p:attrName>
                                        </p:attrNameLst>
                                      </p:cBhvr>
                                      <p:tavLst>
                                        <p:tav tm="0">
                                          <p:val>
                                            <p:strVal val="#ppt_x"/>
                                          </p:val>
                                        </p:tav>
                                        <p:tav tm="100000">
                                          <p:val>
                                            <p:strVal val="#ppt_x"/>
                                          </p:val>
                                        </p:tav>
                                      </p:tavLst>
                                    </p:anim>
                                    <p:anim calcmode="lin" valueType="num">
                                      <p:cBhvr>
                                        <p:cTn id="69" dur="1000" fill="hold"/>
                                        <p:tgtEl>
                                          <p:spTgt spid="12"/>
                                        </p:tgtEl>
                                        <p:attrNameLst>
                                          <p:attrName>ppt_y</p:attrName>
                                        </p:attrNameLst>
                                      </p:cBhvr>
                                      <p:tavLst>
                                        <p:tav tm="0">
                                          <p:val>
                                            <p:strVal val="#ppt_y+.1"/>
                                          </p:val>
                                        </p:tav>
                                        <p:tav tm="100000">
                                          <p:val>
                                            <p:strVal val="#ppt_y"/>
                                          </p:val>
                                        </p:tav>
                                      </p:tavLst>
                                    </p:anim>
                                  </p:childTnLst>
                                </p:cTn>
                              </p:par>
                            </p:childTnLst>
                          </p:cTn>
                        </p:par>
                        <p:par>
                          <p:cTn id="70" fill="hold">
                            <p:stCondLst>
                              <p:cond delay="7500"/>
                            </p:stCondLst>
                            <p:childTnLst>
                              <p:par>
                                <p:cTn id="71" presetID="10" presetClass="entr" presetSubtype="0" fill="hold" grpId="0" nodeType="afterEffect">
                                  <p:stCondLst>
                                    <p:cond delay="0"/>
                                  </p:stCondLst>
                                  <p:childTnLst>
                                    <p:set>
                                      <p:cBhvr>
                                        <p:cTn id="72" dur="1" fill="hold">
                                          <p:stCondLst>
                                            <p:cond delay="0"/>
                                          </p:stCondLst>
                                        </p:cTn>
                                        <p:tgtEl>
                                          <p:spTgt spid="17"/>
                                        </p:tgtEl>
                                        <p:attrNameLst>
                                          <p:attrName>style.visibility</p:attrName>
                                        </p:attrNameLst>
                                      </p:cBhvr>
                                      <p:to>
                                        <p:strVal val="visible"/>
                                      </p:to>
                                    </p:set>
                                    <p:animEffect transition="in" filter="fade">
                                      <p:cBhvr>
                                        <p:cTn id="73" dur="750"/>
                                        <p:tgtEl>
                                          <p:spTgt spid="17"/>
                                        </p:tgtEl>
                                      </p:cBhvr>
                                    </p:animEffect>
                                  </p:childTnLst>
                                </p:cTn>
                              </p:par>
                            </p:childTnLst>
                          </p:cTn>
                        </p:par>
                        <p:par>
                          <p:cTn id="74" fill="hold">
                            <p:stCondLst>
                              <p:cond delay="8250"/>
                            </p:stCondLst>
                            <p:childTnLst>
                              <p:par>
                                <p:cTn id="75" presetID="22" presetClass="entr" presetSubtype="8" fill="hold" grpId="0" nodeType="afterEffect">
                                  <p:stCondLst>
                                    <p:cond delay="0"/>
                                  </p:stCondLst>
                                  <p:childTnLst>
                                    <p:set>
                                      <p:cBhvr>
                                        <p:cTn id="76" dur="1" fill="hold">
                                          <p:stCondLst>
                                            <p:cond delay="0"/>
                                          </p:stCondLst>
                                        </p:cTn>
                                        <p:tgtEl>
                                          <p:spTgt spid="16"/>
                                        </p:tgtEl>
                                        <p:attrNameLst>
                                          <p:attrName>style.visibility</p:attrName>
                                        </p:attrNameLst>
                                      </p:cBhvr>
                                      <p:to>
                                        <p:strVal val="visible"/>
                                      </p:to>
                                    </p:set>
                                    <p:animEffect transition="in" filter="wipe(left)">
                                      <p:cBhvr>
                                        <p:cTn id="77" dur="75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animBg="1"/>
      <p:bldP spid="10" grpId="0" animBg="1"/>
      <p:bldP spid="11" grpId="0" animBg="1"/>
      <p:bldP spid="12" grpId="0" animBg="1"/>
      <p:bldP spid="13" grpId="0" animBg="1"/>
      <p:bldP spid="14" grpId="0"/>
      <p:bldP spid="15" grpId="0" animBg="1"/>
      <p:bldP spid="16" grpId="0"/>
      <p:bldP spid="17" grpId="0" animBg="1"/>
      <p:bldP spid="18" grpId="0" animBg="1"/>
      <p:bldP spid="19" grpId="0" animBg="1"/>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0" y="1177744"/>
            <a:ext cx="9144000" cy="78971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7" name="文本框 6"/>
          <p:cNvSpPr txBox="1"/>
          <p:nvPr/>
        </p:nvSpPr>
        <p:spPr>
          <a:xfrm>
            <a:off x="284072" y="1246465"/>
            <a:ext cx="8435386" cy="560025"/>
          </a:xfrm>
          <a:prstGeom prst="rect">
            <a:avLst/>
          </a:prstGeom>
          <a:noFill/>
        </p:spPr>
        <p:txBody>
          <a:bodyPr wrap="square" rtlCol="0">
            <a:spAutoFit/>
          </a:bodyPr>
          <a:lstStyle/>
          <a:p>
            <a:pPr>
              <a:lnSpc>
                <a:spcPct val="150000"/>
              </a:lnSpc>
            </a:pPr>
            <a:r>
              <a:rPr lang="zh-CN" altLang="en-US" sz="1013" dirty="0">
                <a:solidFill>
                  <a:schemeClr val="bg1"/>
                </a:solidFill>
                <a:latin typeface="微软雅黑" panose="020B0503020204020204" pitchFamily="34" charset="-122"/>
                <a:ea typeface="微软雅黑" panose="020B0503020204020204" pitchFamily="34" charset="-122"/>
              </a:rPr>
              <a:t>点击此处输入与此小标题或图形相关的文字描述内容或数据分析。</a:t>
            </a:r>
          </a:p>
          <a:p>
            <a:pPr>
              <a:lnSpc>
                <a:spcPct val="150000"/>
              </a:lnSpc>
            </a:pPr>
            <a:r>
              <a:rPr lang="zh-CN" altLang="en-US" sz="1013" dirty="0">
                <a:solidFill>
                  <a:schemeClr val="bg1"/>
                </a:solidFill>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cxnSp>
        <p:nvCxnSpPr>
          <p:cNvPr id="8" name="直接连接符 7"/>
          <p:cNvCxnSpPr/>
          <p:nvPr/>
        </p:nvCxnSpPr>
        <p:spPr>
          <a:xfrm>
            <a:off x="675249" y="4250641"/>
            <a:ext cx="4887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9" name="文本框 8"/>
          <p:cNvSpPr txBox="1"/>
          <p:nvPr/>
        </p:nvSpPr>
        <p:spPr>
          <a:xfrm>
            <a:off x="1" y="2407239"/>
            <a:ext cx="587095" cy="2074927"/>
          </a:xfrm>
          <a:prstGeom prst="rect">
            <a:avLst/>
          </a:prstGeom>
          <a:noFill/>
        </p:spPr>
        <p:txBody>
          <a:bodyPr wrap="square" rtlCol="0">
            <a:spAutoFit/>
          </a:bodyPr>
          <a:lstStyle/>
          <a:p>
            <a:pPr algn="r">
              <a:lnSpc>
                <a:spcPct val="150000"/>
              </a:lnSpc>
              <a:spcBef>
                <a:spcPts val="450"/>
              </a:spcBef>
            </a:pPr>
            <a:r>
              <a:rPr lang="en-US" altLang="zh-CN" sz="1200" dirty="0">
                <a:latin typeface="微软雅黑" panose="020B0503020204020204" pitchFamily="34" charset="-122"/>
                <a:ea typeface="微软雅黑" panose="020B0503020204020204" pitchFamily="34" charset="-122"/>
                <a:cs typeface="+mn-ea"/>
                <a:sym typeface="微软雅黑" panose="020B0503020204020204" pitchFamily="34" charset="-122"/>
              </a:rPr>
              <a:t>XX%</a:t>
            </a:r>
          </a:p>
          <a:p>
            <a:pPr algn="r">
              <a:lnSpc>
                <a:spcPct val="150000"/>
              </a:lnSpc>
              <a:spcBef>
                <a:spcPts val="450"/>
              </a:spcBef>
            </a:pPr>
            <a:r>
              <a:rPr lang="en-US" altLang="zh-CN" sz="12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lnSpc>
                <a:spcPct val="150000"/>
              </a:lnSpc>
              <a:spcBef>
                <a:spcPts val="450"/>
              </a:spcBef>
            </a:pPr>
            <a:r>
              <a:rPr lang="en-US" altLang="zh-CN" sz="12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lnSpc>
                <a:spcPct val="150000"/>
              </a:lnSpc>
              <a:spcBef>
                <a:spcPts val="450"/>
              </a:spcBef>
            </a:pPr>
            <a:r>
              <a:rPr lang="en-US" altLang="zh-CN" sz="120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200" dirty="0">
              <a:latin typeface="微软雅黑" panose="020B0503020204020204" pitchFamily="34" charset="-122"/>
              <a:ea typeface="微软雅黑" panose="020B0503020204020204" pitchFamily="34" charset="-122"/>
              <a:cs typeface="+mn-ea"/>
              <a:sym typeface="微软雅黑" panose="020B0503020204020204" pitchFamily="34" charset="-122"/>
            </a:endParaRPr>
          </a:p>
          <a:p>
            <a:pPr algn="r">
              <a:lnSpc>
                <a:spcPct val="150000"/>
              </a:lnSpc>
              <a:spcBef>
                <a:spcPts val="450"/>
              </a:spcBef>
            </a:pPr>
            <a:r>
              <a:rPr lang="en-US" altLang="zh-CN" sz="1200" dirty="0">
                <a:latin typeface="微软雅黑" panose="020B0503020204020204" pitchFamily="34" charset="-122"/>
                <a:ea typeface="微软雅黑" panose="020B0503020204020204" pitchFamily="34" charset="-122"/>
                <a:cs typeface="+mn-ea"/>
                <a:sym typeface="微软雅黑" panose="020B0503020204020204" pitchFamily="34" charset="-122"/>
              </a:rPr>
              <a:t>XX%</a:t>
            </a:r>
          </a:p>
          <a:p>
            <a:pPr algn="r">
              <a:lnSpc>
                <a:spcPct val="150000"/>
              </a:lnSpc>
              <a:spcBef>
                <a:spcPts val="450"/>
              </a:spcBef>
            </a:pPr>
            <a:r>
              <a:rPr lang="en-US" altLang="zh-CN" sz="1200" dirty="0">
                <a:latin typeface="微软雅黑" panose="020B0503020204020204" pitchFamily="34" charset="-122"/>
                <a:ea typeface="微软雅黑" panose="020B0503020204020204" pitchFamily="34" charset="-122"/>
                <a:cs typeface="+mn-ea"/>
                <a:sym typeface="微软雅黑" panose="020B0503020204020204" pitchFamily="34" charset="-122"/>
              </a:rPr>
              <a:t>XX%</a:t>
            </a:r>
          </a:p>
        </p:txBody>
      </p:sp>
      <p:cxnSp>
        <p:nvCxnSpPr>
          <p:cNvPr id="10" name="直接连接符 9"/>
          <p:cNvCxnSpPr/>
          <p:nvPr/>
        </p:nvCxnSpPr>
        <p:spPr>
          <a:xfrm>
            <a:off x="675249" y="3921458"/>
            <a:ext cx="4887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1" name="直接连接符 10"/>
          <p:cNvCxnSpPr/>
          <p:nvPr/>
        </p:nvCxnSpPr>
        <p:spPr>
          <a:xfrm>
            <a:off x="675249" y="3592274"/>
            <a:ext cx="4887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2" name="直接连接符 11"/>
          <p:cNvCxnSpPr/>
          <p:nvPr/>
        </p:nvCxnSpPr>
        <p:spPr>
          <a:xfrm>
            <a:off x="675249" y="3263090"/>
            <a:ext cx="4887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a:off x="675249" y="2933906"/>
            <a:ext cx="4887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cxnSp>
        <p:nvCxnSpPr>
          <p:cNvPr id="14" name="直接连接符 13"/>
          <p:cNvCxnSpPr/>
          <p:nvPr/>
        </p:nvCxnSpPr>
        <p:spPr>
          <a:xfrm>
            <a:off x="675249" y="2604722"/>
            <a:ext cx="4887000" cy="0"/>
          </a:xfrm>
          <a:prstGeom prst="line">
            <a:avLst/>
          </a:prstGeom>
          <a:ln>
            <a:solidFill>
              <a:schemeClr val="bg1">
                <a:lumMod val="75000"/>
              </a:schemeClr>
            </a:solidFill>
          </a:ln>
        </p:spPr>
        <p:style>
          <a:lnRef idx="1">
            <a:schemeClr val="accent1"/>
          </a:lnRef>
          <a:fillRef idx="0">
            <a:schemeClr val="accent1"/>
          </a:fillRef>
          <a:effectRef idx="0">
            <a:schemeClr val="accent1"/>
          </a:effectRef>
          <a:fontRef idx="minor">
            <a:schemeClr val="tx1"/>
          </a:fontRef>
        </p:style>
      </p:cxnSp>
      <p:sp>
        <p:nvSpPr>
          <p:cNvPr id="15" name="矩形 14"/>
          <p:cNvSpPr/>
          <p:nvPr/>
        </p:nvSpPr>
        <p:spPr>
          <a:xfrm>
            <a:off x="928467" y="3279971"/>
            <a:ext cx="270000" cy="970671"/>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6" name="矩形 15"/>
          <p:cNvSpPr/>
          <p:nvPr/>
        </p:nvSpPr>
        <p:spPr>
          <a:xfrm>
            <a:off x="1219569" y="2784085"/>
            <a:ext cx="270000" cy="14665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7" name="矩形 16"/>
          <p:cNvSpPr/>
          <p:nvPr/>
        </p:nvSpPr>
        <p:spPr>
          <a:xfrm>
            <a:off x="1510671" y="3083727"/>
            <a:ext cx="270000" cy="1166914"/>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8" name="矩形 17"/>
          <p:cNvSpPr/>
          <p:nvPr/>
        </p:nvSpPr>
        <p:spPr>
          <a:xfrm>
            <a:off x="2416282" y="3083727"/>
            <a:ext cx="270000" cy="1166914"/>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19" name="矩形 18"/>
          <p:cNvSpPr/>
          <p:nvPr/>
        </p:nvSpPr>
        <p:spPr>
          <a:xfrm>
            <a:off x="2707384" y="3442453"/>
            <a:ext cx="270000" cy="808189"/>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0" name="矩形 19"/>
          <p:cNvSpPr/>
          <p:nvPr/>
        </p:nvSpPr>
        <p:spPr>
          <a:xfrm>
            <a:off x="2998486" y="3246211"/>
            <a:ext cx="270000" cy="1004431"/>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21" name="文本框 20"/>
          <p:cNvSpPr txBox="1"/>
          <p:nvPr/>
        </p:nvSpPr>
        <p:spPr>
          <a:xfrm>
            <a:off x="816481" y="4302825"/>
            <a:ext cx="1076179" cy="248209"/>
          </a:xfrm>
          <a:prstGeom prst="rect">
            <a:avLst/>
          </a:prstGeom>
          <a:noFill/>
        </p:spPr>
        <p:txBody>
          <a:bodyPr wrap="square" rtlCol="0">
            <a:spAutoFit/>
          </a:bodyPr>
          <a:lstStyle/>
          <a:p>
            <a:pPr algn="ctr">
              <a:spcBef>
                <a:spcPts val="450"/>
              </a:spcBef>
            </a:pPr>
            <a:r>
              <a:rPr lang="zh-CN" altLang="en-US" sz="1013" dirty="0">
                <a:latin typeface="微软雅黑" panose="020B0503020204020204" pitchFamily="34" charset="-122"/>
                <a:ea typeface="微软雅黑" panose="020B0503020204020204" pitchFamily="34" charset="-122"/>
                <a:cs typeface="+mn-ea"/>
                <a:sym typeface="微软雅黑" panose="020B0503020204020204" pitchFamily="34" charset="-122"/>
              </a:rPr>
              <a:t>数据项目</a:t>
            </a:r>
          </a:p>
        </p:txBody>
      </p:sp>
      <p:sp>
        <p:nvSpPr>
          <p:cNvPr id="22" name="文本框 21"/>
          <p:cNvSpPr txBox="1"/>
          <p:nvPr/>
        </p:nvSpPr>
        <p:spPr>
          <a:xfrm>
            <a:off x="2304295" y="4302825"/>
            <a:ext cx="1076179" cy="248209"/>
          </a:xfrm>
          <a:prstGeom prst="rect">
            <a:avLst/>
          </a:prstGeom>
          <a:noFill/>
        </p:spPr>
        <p:txBody>
          <a:bodyPr wrap="square" rtlCol="0">
            <a:spAutoFit/>
          </a:bodyPr>
          <a:lstStyle/>
          <a:p>
            <a:pPr algn="ctr">
              <a:spcBef>
                <a:spcPts val="450"/>
              </a:spcBef>
            </a:pPr>
            <a:r>
              <a:rPr lang="zh-CN" altLang="en-US" sz="1013" dirty="0">
                <a:latin typeface="微软雅黑" panose="020B0503020204020204" pitchFamily="34" charset="-122"/>
                <a:ea typeface="微软雅黑" panose="020B0503020204020204" pitchFamily="34" charset="-122"/>
                <a:cs typeface="+mn-ea"/>
                <a:sym typeface="微软雅黑" panose="020B0503020204020204" pitchFamily="34" charset="-122"/>
              </a:rPr>
              <a:t>数据项目</a:t>
            </a:r>
          </a:p>
        </p:txBody>
      </p:sp>
      <p:sp>
        <p:nvSpPr>
          <p:cNvPr id="23" name="矩形 22"/>
          <p:cNvSpPr/>
          <p:nvPr/>
        </p:nvSpPr>
        <p:spPr>
          <a:xfrm>
            <a:off x="6079575" y="2599447"/>
            <a:ext cx="200465" cy="200465"/>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文本框 23"/>
          <p:cNvSpPr txBox="1"/>
          <p:nvPr/>
        </p:nvSpPr>
        <p:spPr>
          <a:xfrm>
            <a:off x="6361962" y="2561179"/>
            <a:ext cx="2137810" cy="248209"/>
          </a:xfrm>
          <a:prstGeom prst="rect">
            <a:avLst/>
          </a:prstGeom>
          <a:noFill/>
        </p:spPr>
        <p:txBody>
          <a:bodyPr wrap="square" rtlCol="0">
            <a:spAutoFit/>
          </a:bodyPr>
          <a:lstStyle/>
          <a:p>
            <a:r>
              <a:rPr lang="zh-CN" altLang="en-US" sz="1013" dirty="0">
                <a:latin typeface="微软雅黑" panose="020B0503020204020204" pitchFamily="34" charset="-122"/>
                <a:ea typeface="微软雅黑" panose="020B0503020204020204" pitchFamily="34" charset="-122"/>
              </a:rPr>
              <a:t>在此输入图表的图例</a:t>
            </a:r>
          </a:p>
        </p:txBody>
      </p:sp>
      <p:sp>
        <p:nvSpPr>
          <p:cNvPr id="25" name="矩形 24"/>
          <p:cNvSpPr/>
          <p:nvPr/>
        </p:nvSpPr>
        <p:spPr>
          <a:xfrm>
            <a:off x="6079575" y="2951072"/>
            <a:ext cx="200465" cy="200465"/>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文本框 25"/>
          <p:cNvSpPr txBox="1"/>
          <p:nvPr/>
        </p:nvSpPr>
        <p:spPr>
          <a:xfrm>
            <a:off x="6361962" y="2912805"/>
            <a:ext cx="2137810" cy="248209"/>
          </a:xfrm>
          <a:prstGeom prst="rect">
            <a:avLst/>
          </a:prstGeom>
          <a:noFill/>
        </p:spPr>
        <p:txBody>
          <a:bodyPr wrap="square" rtlCol="0">
            <a:spAutoFit/>
          </a:bodyPr>
          <a:lstStyle/>
          <a:p>
            <a:r>
              <a:rPr lang="zh-CN" altLang="en-US" sz="1013" dirty="0">
                <a:latin typeface="微软雅黑" panose="020B0503020204020204" pitchFamily="34" charset="-122"/>
                <a:ea typeface="微软雅黑" panose="020B0503020204020204" pitchFamily="34" charset="-122"/>
              </a:rPr>
              <a:t>在此输入图表的图例</a:t>
            </a:r>
          </a:p>
        </p:txBody>
      </p:sp>
      <p:sp>
        <p:nvSpPr>
          <p:cNvPr id="27" name="矩形 26"/>
          <p:cNvSpPr/>
          <p:nvPr/>
        </p:nvSpPr>
        <p:spPr>
          <a:xfrm>
            <a:off x="6079575" y="3302696"/>
            <a:ext cx="200465" cy="200465"/>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8" name="文本框 27"/>
          <p:cNvSpPr txBox="1"/>
          <p:nvPr/>
        </p:nvSpPr>
        <p:spPr>
          <a:xfrm>
            <a:off x="6361962" y="3264429"/>
            <a:ext cx="2137810" cy="248209"/>
          </a:xfrm>
          <a:prstGeom prst="rect">
            <a:avLst/>
          </a:prstGeom>
          <a:noFill/>
        </p:spPr>
        <p:txBody>
          <a:bodyPr wrap="square" rtlCol="0">
            <a:spAutoFit/>
          </a:bodyPr>
          <a:lstStyle/>
          <a:p>
            <a:r>
              <a:rPr lang="zh-CN" altLang="en-US" sz="1013" dirty="0">
                <a:latin typeface="微软雅黑" panose="020B0503020204020204" pitchFamily="34" charset="-122"/>
                <a:ea typeface="微软雅黑" panose="020B0503020204020204" pitchFamily="34" charset="-122"/>
              </a:rPr>
              <a:t>在此输入图表的图例</a:t>
            </a:r>
          </a:p>
        </p:txBody>
      </p:sp>
      <p:sp>
        <p:nvSpPr>
          <p:cNvPr id="29" name="文本框 28"/>
          <p:cNvSpPr txBox="1"/>
          <p:nvPr/>
        </p:nvSpPr>
        <p:spPr>
          <a:xfrm>
            <a:off x="5982707" y="3758974"/>
            <a:ext cx="2736751" cy="784830"/>
          </a:xfrm>
          <a:prstGeom prst="rect">
            <a:avLst/>
          </a:prstGeom>
          <a:noFill/>
        </p:spPr>
        <p:txBody>
          <a:bodyPr wrap="square" rtlCol="0">
            <a:spAutoFit/>
          </a:bodyPr>
          <a:lstStyle/>
          <a:p>
            <a:r>
              <a:rPr lang="zh-CN" altLang="en-US" sz="1500" dirty="0">
                <a:solidFill>
                  <a:srgbClr val="7B5842"/>
                </a:solidFill>
                <a:latin typeface="微软雅黑" panose="020B0503020204020204" pitchFamily="34" charset="-122"/>
                <a:ea typeface="微软雅黑" panose="020B0503020204020204" pitchFamily="34" charset="-122"/>
              </a:rPr>
              <a:t>点击此处输入与此小标题或图形相关的文字描述内容或数据分析。</a:t>
            </a:r>
          </a:p>
        </p:txBody>
      </p:sp>
      <p:sp>
        <p:nvSpPr>
          <p:cNvPr id="30" name="矩形 29"/>
          <p:cNvSpPr/>
          <p:nvPr/>
        </p:nvSpPr>
        <p:spPr>
          <a:xfrm>
            <a:off x="3956825" y="2656905"/>
            <a:ext cx="270000" cy="1593736"/>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1" name="矩形 30"/>
          <p:cNvSpPr/>
          <p:nvPr/>
        </p:nvSpPr>
        <p:spPr>
          <a:xfrm>
            <a:off x="4247927" y="3442453"/>
            <a:ext cx="270000" cy="808189"/>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2" name="矩形 31"/>
          <p:cNvSpPr/>
          <p:nvPr/>
        </p:nvSpPr>
        <p:spPr>
          <a:xfrm>
            <a:off x="4539029" y="2838179"/>
            <a:ext cx="270000" cy="1412463"/>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vert="eaVert" wrap="none" rtlCol="0" anchor="ctr"/>
          <a:lstStyle/>
          <a:p>
            <a:pPr algn="ctr"/>
            <a:r>
              <a:rPr lang="en-US" altLang="zh-CN" sz="1050" dirty="0">
                <a:latin typeface="微软雅黑" panose="020B0503020204020204" pitchFamily="34" charset="-122"/>
                <a:ea typeface="微软雅黑" panose="020B0503020204020204" pitchFamily="34" charset="-122"/>
                <a:cs typeface="+mn-ea"/>
                <a:sym typeface="微软雅黑" panose="020B0503020204020204" pitchFamily="34" charset="-122"/>
              </a:rPr>
              <a:t>XX%</a:t>
            </a:r>
            <a:endParaRPr lang="zh-CN" altLang="en-US" sz="1050" dirty="0">
              <a:latin typeface="微软雅黑" panose="020B0503020204020204" pitchFamily="34" charset="-122"/>
              <a:ea typeface="微软雅黑" panose="020B0503020204020204" pitchFamily="34" charset="-122"/>
              <a:cs typeface="+mn-ea"/>
              <a:sym typeface="微软雅黑" panose="020B0503020204020204" pitchFamily="34" charset="-122"/>
            </a:endParaRPr>
          </a:p>
        </p:txBody>
      </p:sp>
      <p:sp>
        <p:nvSpPr>
          <p:cNvPr id="33" name="文本框 32"/>
          <p:cNvSpPr txBox="1"/>
          <p:nvPr/>
        </p:nvSpPr>
        <p:spPr>
          <a:xfrm>
            <a:off x="3844839" y="4302825"/>
            <a:ext cx="1076179" cy="248209"/>
          </a:xfrm>
          <a:prstGeom prst="rect">
            <a:avLst/>
          </a:prstGeom>
          <a:noFill/>
        </p:spPr>
        <p:txBody>
          <a:bodyPr wrap="square" rtlCol="0">
            <a:spAutoFit/>
          </a:bodyPr>
          <a:lstStyle/>
          <a:p>
            <a:pPr algn="ctr">
              <a:spcBef>
                <a:spcPts val="450"/>
              </a:spcBef>
            </a:pPr>
            <a:r>
              <a:rPr lang="zh-CN" altLang="en-US" sz="1013" dirty="0">
                <a:latin typeface="微软雅黑" panose="020B0503020204020204" pitchFamily="34" charset="-122"/>
                <a:ea typeface="微软雅黑" panose="020B0503020204020204" pitchFamily="34" charset="-122"/>
                <a:cs typeface="+mn-ea"/>
                <a:sym typeface="微软雅黑" panose="020B0503020204020204" pitchFamily="34" charset="-122"/>
              </a:rPr>
              <a:t>数据项目</a:t>
            </a:r>
          </a:p>
        </p:txBody>
      </p:sp>
    </p:spTree>
    <p:extLst>
      <p:ext uri="{BB962C8B-B14F-4D97-AF65-F5344CB8AC3E}">
        <p14:creationId xmlns:p14="http://schemas.microsoft.com/office/powerpoint/2010/main" val="1505128512"/>
      </p:ext>
    </p:extLst>
  </p:cSld>
  <p:clrMapOvr>
    <a:masterClrMapping/>
  </p:clrMapOvr>
  <mc:AlternateContent xmlns:mc="http://schemas.openxmlformats.org/markup-compatibility/2006" xmlns:p14="http://schemas.microsoft.com/office/powerpoint/2010/main">
    <mc:Choice Requires="p14">
      <p:transition spd="slow" p14:dur="1200" advTm="0">
        <p14:prism/>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8"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left)">
                                      <p:cBhvr>
                                        <p:cTn id="16" dur="500"/>
                                        <p:tgtEl>
                                          <p:spTgt spid="6"/>
                                        </p:tgtEl>
                                      </p:cBhvr>
                                    </p:animEffect>
                                  </p:childTnLst>
                                </p:cTn>
                              </p:par>
                            </p:childTnLst>
                          </p:cTn>
                        </p:par>
                        <p:par>
                          <p:cTn id="17" fill="hold">
                            <p:stCondLst>
                              <p:cond delay="1000"/>
                            </p:stCondLst>
                            <p:childTnLst>
                              <p:par>
                                <p:cTn id="18" presetID="10" presetClass="entr" presetSubtype="0" fill="hold" grpId="0" nodeType="afterEffect">
                                  <p:stCondLst>
                                    <p:cond delay="0"/>
                                  </p:stCondLst>
                                  <p:iterate type="lt">
                                    <p:tmPct val="10000"/>
                                  </p:iterate>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5250"/>
                            </p:stCondLst>
                            <p:childTnLst>
                              <p:par>
                                <p:cTn id="22" presetID="12" presetClass="entr" presetSubtype="4" fill="hold" grpId="0"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750"/>
                                        <p:tgtEl>
                                          <p:spTgt spid="9"/>
                                        </p:tgtEl>
                                        <p:attrNameLst>
                                          <p:attrName>ppt_y</p:attrName>
                                        </p:attrNameLst>
                                      </p:cBhvr>
                                      <p:tavLst>
                                        <p:tav tm="0">
                                          <p:val>
                                            <p:strVal val="#ppt_y+#ppt_h*1.125000"/>
                                          </p:val>
                                        </p:tav>
                                        <p:tav tm="100000">
                                          <p:val>
                                            <p:strVal val="#ppt_y"/>
                                          </p:val>
                                        </p:tav>
                                      </p:tavLst>
                                    </p:anim>
                                    <p:animEffect transition="in" filter="wipe(up)">
                                      <p:cBhvr>
                                        <p:cTn id="25" dur="750"/>
                                        <p:tgtEl>
                                          <p:spTgt spid="9"/>
                                        </p:tgtEl>
                                      </p:cBhvr>
                                    </p:animEffect>
                                  </p:childTnLst>
                                </p:cTn>
                              </p:par>
                            </p:childTnLst>
                          </p:cTn>
                        </p:par>
                        <p:par>
                          <p:cTn id="26" fill="hold">
                            <p:stCondLst>
                              <p:cond delay="6000"/>
                            </p:stCondLst>
                            <p:childTnLst>
                              <p:par>
                                <p:cTn id="27" presetID="22" presetClass="entr" presetSubtype="8" fill="hold" nodeType="afterEffect">
                                  <p:stCondLst>
                                    <p:cond delay="0"/>
                                  </p:stCondLst>
                                  <p:childTnLst>
                                    <p:set>
                                      <p:cBhvr>
                                        <p:cTn id="28" dur="1" fill="hold">
                                          <p:stCondLst>
                                            <p:cond delay="0"/>
                                          </p:stCondLst>
                                        </p:cTn>
                                        <p:tgtEl>
                                          <p:spTgt spid="14"/>
                                        </p:tgtEl>
                                        <p:attrNameLst>
                                          <p:attrName>style.visibility</p:attrName>
                                        </p:attrNameLst>
                                      </p:cBhvr>
                                      <p:to>
                                        <p:strVal val="visible"/>
                                      </p:to>
                                    </p:set>
                                    <p:animEffect transition="in" filter="wipe(left)">
                                      <p:cBhvr>
                                        <p:cTn id="29" dur="1000"/>
                                        <p:tgtEl>
                                          <p:spTgt spid="14"/>
                                        </p:tgtEl>
                                      </p:cBhvr>
                                    </p:animEffect>
                                  </p:childTnLst>
                                </p:cTn>
                              </p:par>
                              <p:par>
                                <p:cTn id="30" presetID="22" presetClass="entr" presetSubtype="8" fill="hold" nodeType="with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wipe(left)">
                                      <p:cBhvr>
                                        <p:cTn id="32" dur="1000"/>
                                        <p:tgtEl>
                                          <p:spTgt spid="13"/>
                                        </p:tgtEl>
                                      </p:cBhvr>
                                    </p:animEffect>
                                  </p:childTnLst>
                                </p:cTn>
                              </p:par>
                              <p:par>
                                <p:cTn id="33" presetID="22" presetClass="entr" presetSubtype="8" fill="hold" nodeType="withEffect">
                                  <p:stCondLst>
                                    <p:cond delay="0"/>
                                  </p:stCondLst>
                                  <p:childTnLst>
                                    <p:set>
                                      <p:cBhvr>
                                        <p:cTn id="34" dur="1" fill="hold">
                                          <p:stCondLst>
                                            <p:cond delay="0"/>
                                          </p:stCondLst>
                                        </p:cTn>
                                        <p:tgtEl>
                                          <p:spTgt spid="12"/>
                                        </p:tgtEl>
                                        <p:attrNameLst>
                                          <p:attrName>style.visibility</p:attrName>
                                        </p:attrNameLst>
                                      </p:cBhvr>
                                      <p:to>
                                        <p:strVal val="visible"/>
                                      </p:to>
                                    </p:set>
                                    <p:animEffect transition="in" filter="wipe(left)">
                                      <p:cBhvr>
                                        <p:cTn id="35" dur="1000"/>
                                        <p:tgtEl>
                                          <p:spTgt spid="12"/>
                                        </p:tgtEl>
                                      </p:cBhvr>
                                    </p:animEffect>
                                  </p:childTnLst>
                                </p:cTn>
                              </p:par>
                              <p:par>
                                <p:cTn id="36" presetID="22" presetClass="entr" presetSubtype="8" fill="hold" nodeType="withEffect">
                                  <p:stCondLst>
                                    <p:cond delay="0"/>
                                  </p:stCondLst>
                                  <p:childTnLst>
                                    <p:set>
                                      <p:cBhvr>
                                        <p:cTn id="37" dur="1" fill="hold">
                                          <p:stCondLst>
                                            <p:cond delay="0"/>
                                          </p:stCondLst>
                                        </p:cTn>
                                        <p:tgtEl>
                                          <p:spTgt spid="11"/>
                                        </p:tgtEl>
                                        <p:attrNameLst>
                                          <p:attrName>style.visibility</p:attrName>
                                        </p:attrNameLst>
                                      </p:cBhvr>
                                      <p:to>
                                        <p:strVal val="visible"/>
                                      </p:to>
                                    </p:set>
                                    <p:animEffect transition="in" filter="wipe(left)">
                                      <p:cBhvr>
                                        <p:cTn id="38" dur="1000"/>
                                        <p:tgtEl>
                                          <p:spTgt spid="11"/>
                                        </p:tgtEl>
                                      </p:cBhvr>
                                    </p:animEffect>
                                  </p:childTnLst>
                                </p:cTn>
                              </p:par>
                              <p:par>
                                <p:cTn id="39" presetID="22" presetClass="entr" presetSubtype="8" fill="hold" nodeType="withEffect">
                                  <p:stCondLst>
                                    <p:cond delay="0"/>
                                  </p:stCondLst>
                                  <p:childTnLst>
                                    <p:set>
                                      <p:cBhvr>
                                        <p:cTn id="40" dur="1" fill="hold">
                                          <p:stCondLst>
                                            <p:cond delay="0"/>
                                          </p:stCondLst>
                                        </p:cTn>
                                        <p:tgtEl>
                                          <p:spTgt spid="10"/>
                                        </p:tgtEl>
                                        <p:attrNameLst>
                                          <p:attrName>style.visibility</p:attrName>
                                        </p:attrNameLst>
                                      </p:cBhvr>
                                      <p:to>
                                        <p:strVal val="visible"/>
                                      </p:to>
                                    </p:set>
                                    <p:animEffect transition="in" filter="wipe(left)">
                                      <p:cBhvr>
                                        <p:cTn id="41" dur="1000"/>
                                        <p:tgtEl>
                                          <p:spTgt spid="10"/>
                                        </p:tgtEl>
                                      </p:cBhvr>
                                    </p:animEffect>
                                  </p:childTnLst>
                                </p:cTn>
                              </p:par>
                              <p:par>
                                <p:cTn id="42" presetID="22" presetClass="entr" presetSubtype="8" fill="hold" nodeType="withEffect">
                                  <p:stCondLst>
                                    <p:cond delay="0"/>
                                  </p:stCondLst>
                                  <p:childTnLst>
                                    <p:set>
                                      <p:cBhvr>
                                        <p:cTn id="43" dur="1" fill="hold">
                                          <p:stCondLst>
                                            <p:cond delay="0"/>
                                          </p:stCondLst>
                                        </p:cTn>
                                        <p:tgtEl>
                                          <p:spTgt spid="8"/>
                                        </p:tgtEl>
                                        <p:attrNameLst>
                                          <p:attrName>style.visibility</p:attrName>
                                        </p:attrNameLst>
                                      </p:cBhvr>
                                      <p:to>
                                        <p:strVal val="visible"/>
                                      </p:to>
                                    </p:set>
                                    <p:animEffect transition="in" filter="wipe(left)">
                                      <p:cBhvr>
                                        <p:cTn id="44" dur="1000"/>
                                        <p:tgtEl>
                                          <p:spTgt spid="8"/>
                                        </p:tgtEl>
                                      </p:cBhvr>
                                    </p:animEffect>
                                  </p:childTnLst>
                                </p:cTn>
                              </p:par>
                            </p:childTnLst>
                          </p:cTn>
                        </p:par>
                        <p:par>
                          <p:cTn id="45" fill="hold">
                            <p:stCondLst>
                              <p:cond delay="7000"/>
                            </p:stCondLst>
                            <p:childTnLst>
                              <p:par>
                                <p:cTn id="46" presetID="42" presetClass="entr" presetSubtype="0" fill="hold" grpId="0" nodeType="afterEffect">
                                  <p:stCondLst>
                                    <p:cond delay="0"/>
                                  </p:stCondLst>
                                  <p:childTnLst>
                                    <p:set>
                                      <p:cBhvr>
                                        <p:cTn id="47" dur="1" fill="hold">
                                          <p:stCondLst>
                                            <p:cond delay="0"/>
                                          </p:stCondLst>
                                        </p:cTn>
                                        <p:tgtEl>
                                          <p:spTgt spid="21"/>
                                        </p:tgtEl>
                                        <p:attrNameLst>
                                          <p:attrName>style.visibility</p:attrName>
                                        </p:attrNameLst>
                                      </p:cBhvr>
                                      <p:to>
                                        <p:strVal val="visible"/>
                                      </p:to>
                                    </p:set>
                                    <p:animEffect transition="in" filter="fade">
                                      <p:cBhvr>
                                        <p:cTn id="48" dur="1000"/>
                                        <p:tgtEl>
                                          <p:spTgt spid="21"/>
                                        </p:tgtEl>
                                      </p:cBhvr>
                                    </p:animEffect>
                                    <p:anim calcmode="lin" valueType="num">
                                      <p:cBhvr>
                                        <p:cTn id="49" dur="1000" fill="hold"/>
                                        <p:tgtEl>
                                          <p:spTgt spid="21"/>
                                        </p:tgtEl>
                                        <p:attrNameLst>
                                          <p:attrName>ppt_x</p:attrName>
                                        </p:attrNameLst>
                                      </p:cBhvr>
                                      <p:tavLst>
                                        <p:tav tm="0">
                                          <p:val>
                                            <p:strVal val="#ppt_x"/>
                                          </p:val>
                                        </p:tav>
                                        <p:tav tm="100000">
                                          <p:val>
                                            <p:strVal val="#ppt_x"/>
                                          </p:val>
                                        </p:tav>
                                      </p:tavLst>
                                    </p:anim>
                                    <p:anim calcmode="lin" valueType="num">
                                      <p:cBhvr>
                                        <p:cTn id="50" dur="1000" fill="hold"/>
                                        <p:tgtEl>
                                          <p:spTgt spid="21"/>
                                        </p:tgtEl>
                                        <p:attrNameLst>
                                          <p:attrName>ppt_y</p:attrName>
                                        </p:attrNameLst>
                                      </p:cBhvr>
                                      <p:tavLst>
                                        <p:tav tm="0">
                                          <p:val>
                                            <p:strVal val="#ppt_y+.1"/>
                                          </p:val>
                                        </p:tav>
                                        <p:tav tm="100000">
                                          <p:val>
                                            <p:strVal val="#ppt_y"/>
                                          </p:val>
                                        </p:tav>
                                      </p:tavLst>
                                    </p:anim>
                                  </p:childTnLst>
                                </p:cTn>
                              </p:par>
                            </p:childTnLst>
                          </p:cTn>
                        </p:par>
                        <p:par>
                          <p:cTn id="51" fill="hold">
                            <p:stCondLst>
                              <p:cond delay="8000"/>
                            </p:stCondLst>
                            <p:childTnLst>
                              <p:par>
                                <p:cTn id="52" presetID="22" presetClass="entr" presetSubtype="4" fill="hold" grpId="0" nodeType="afterEffect">
                                  <p:stCondLst>
                                    <p:cond delay="0"/>
                                  </p:stCondLst>
                                  <p:childTnLst>
                                    <p:set>
                                      <p:cBhvr>
                                        <p:cTn id="53" dur="1" fill="hold">
                                          <p:stCondLst>
                                            <p:cond delay="0"/>
                                          </p:stCondLst>
                                        </p:cTn>
                                        <p:tgtEl>
                                          <p:spTgt spid="15"/>
                                        </p:tgtEl>
                                        <p:attrNameLst>
                                          <p:attrName>style.visibility</p:attrName>
                                        </p:attrNameLst>
                                      </p:cBhvr>
                                      <p:to>
                                        <p:strVal val="visible"/>
                                      </p:to>
                                    </p:set>
                                    <p:animEffect transition="in" filter="wipe(down)">
                                      <p:cBhvr>
                                        <p:cTn id="54" dur="750"/>
                                        <p:tgtEl>
                                          <p:spTgt spid="15"/>
                                        </p:tgtEl>
                                      </p:cBhvr>
                                    </p:animEffect>
                                  </p:childTnLst>
                                </p:cTn>
                              </p:par>
                              <p:par>
                                <p:cTn id="55" presetID="22" presetClass="entr" presetSubtype="4" fill="hold" grpId="0" nodeType="withEffect">
                                  <p:stCondLst>
                                    <p:cond delay="0"/>
                                  </p:stCondLst>
                                  <p:childTnLst>
                                    <p:set>
                                      <p:cBhvr>
                                        <p:cTn id="56" dur="1" fill="hold">
                                          <p:stCondLst>
                                            <p:cond delay="0"/>
                                          </p:stCondLst>
                                        </p:cTn>
                                        <p:tgtEl>
                                          <p:spTgt spid="16"/>
                                        </p:tgtEl>
                                        <p:attrNameLst>
                                          <p:attrName>style.visibility</p:attrName>
                                        </p:attrNameLst>
                                      </p:cBhvr>
                                      <p:to>
                                        <p:strVal val="visible"/>
                                      </p:to>
                                    </p:set>
                                    <p:animEffect transition="in" filter="wipe(down)">
                                      <p:cBhvr>
                                        <p:cTn id="57" dur="750"/>
                                        <p:tgtEl>
                                          <p:spTgt spid="16"/>
                                        </p:tgtEl>
                                      </p:cBhvr>
                                    </p:animEffect>
                                  </p:childTnLst>
                                </p:cTn>
                              </p:par>
                              <p:par>
                                <p:cTn id="58" presetID="22" presetClass="entr" presetSubtype="4" fill="hold" grpId="0" nodeType="withEffect">
                                  <p:stCondLst>
                                    <p:cond delay="0"/>
                                  </p:stCondLst>
                                  <p:childTnLst>
                                    <p:set>
                                      <p:cBhvr>
                                        <p:cTn id="59" dur="1" fill="hold">
                                          <p:stCondLst>
                                            <p:cond delay="0"/>
                                          </p:stCondLst>
                                        </p:cTn>
                                        <p:tgtEl>
                                          <p:spTgt spid="17"/>
                                        </p:tgtEl>
                                        <p:attrNameLst>
                                          <p:attrName>style.visibility</p:attrName>
                                        </p:attrNameLst>
                                      </p:cBhvr>
                                      <p:to>
                                        <p:strVal val="visible"/>
                                      </p:to>
                                    </p:set>
                                    <p:animEffect transition="in" filter="wipe(down)">
                                      <p:cBhvr>
                                        <p:cTn id="60" dur="750"/>
                                        <p:tgtEl>
                                          <p:spTgt spid="17"/>
                                        </p:tgtEl>
                                      </p:cBhvr>
                                    </p:animEffect>
                                  </p:childTnLst>
                                </p:cTn>
                              </p:par>
                            </p:childTnLst>
                          </p:cTn>
                        </p:par>
                        <p:par>
                          <p:cTn id="61" fill="hold">
                            <p:stCondLst>
                              <p:cond delay="8750"/>
                            </p:stCondLst>
                            <p:childTnLst>
                              <p:par>
                                <p:cTn id="62" presetID="42" presetClass="entr" presetSubtype="0" fill="hold" grpId="0" nodeType="afterEffect">
                                  <p:stCondLst>
                                    <p:cond delay="0"/>
                                  </p:stCondLst>
                                  <p:childTnLst>
                                    <p:set>
                                      <p:cBhvr>
                                        <p:cTn id="63" dur="1" fill="hold">
                                          <p:stCondLst>
                                            <p:cond delay="0"/>
                                          </p:stCondLst>
                                        </p:cTn>
                                        <p:tgtEl>
                                          <p:spTgt spid="22"/>
                                        </p:tgtEl>
                                        <p:attrNameLst>
                                          <p:attrName>style.visibility</p:attrName>
                                        </p:attrNameLst>
                                      </p:cBhvr>
                                      <p:to>
                                        <p:strVal val="visible"/>
                                      </p:to>
                                    </p:set>
                                    <p:animEffect transition="in" filter="fade">
                                      <p:cBhvr>
                                        <p:cTn id="64" dur="1000"/>
                                        <p:tgtEl>
                                          <p:spTgt spid="22"/>
                                        </p:tgtEl>
                                      </p:cBhvr>
                                    </p:animEffect>
                                    <p:anim calcmode="lin" valueType="num">
                                      <p:cBhvr>
                                        <p:cTn id="65" dur="1000" fill="hold"/>
                                        <p:tgtEl>
                                          <p:spTgt spid="22"/>
                                        </p:tgtEl>
                                        <p:attrNameLst>
                                          <p:attrName>ppt_x</p:attrName>
                                        </p:attrNameLst>
                                      </p:cBhvr>
                                      <p:tavLst>
                                        <p:tav tm="0">
                                          <p:val>
                                            <p:strVal val="#ppt_x"/>
                                          </p:val>
                                        </p:tav>
                                        <p:tav tm="100000">
                                          <p:val>
                                            <p:strVal val="#ppt_x"/>
                                          </p:val>
                                        </p:tav>
                                      </p:tavLst>
                                    </p:anim>
                                    <p:anim calcmode="lin" valueType="num">
                                      <p:cBhvr>
                                        <p:cTn id="66" dur="1000" fill="hold"/>
                                        <p:tgtEl>
                                          <p:spTgt spid="22"/>
                                        </p:tgtEl>
                                        <p:attrNameLst>
                                          <p:attrName>ppt_y</p:attrName>
                                        </p:attrNameLst>
                                      </p:cBhvr>
                                      <p:tavLst>
                                        <p:tav tm="0">
                                          <p:val>
                                            <p:strVal val="#ppt_y+.1"/>
                                          </p:val>
                                        </p:tav>
                                        <p:tav tm="100000">
                                          <p:val>
                                            <p:strVal val="#ppt_y"/>
                                          </p:val>
                                        </p:tav>
                                      </p:tavLst>
                                    </p:anim>
                                  </p:childTnLst>
                                </p:cTn>
                              </p:par>
                            </p:childTnLst>
                          </p:cTn>
                        </p:par>
                        <p:par>
                          <p:cTn id="67" fill="hold">
                            <p:stCondLst>
                              <p:cond delay="9750"/>
                            </p:stCondLst>
                            <p:childTnLst>
                              <p:par>
                                <p:cTn id="68" presetID="22" presetClass="entr" presetSubtype="4" fill="hold" grpId="0" nodeType="afterEffect">
                                  <p:stCondLst>
                                    <p:cond delay="0"/>
                                  </p:stCondLst>
                                  <p:childTnLst>
                                    <p:set>
                                      <p:cBhvr>
                                        <p:cTn id="69" dur="1" fill="hold">
                                          <p:stCondLst>
                                            <p:cond delay="0"/>
                                          </p:stCondLst>
                                        </p:cTn>
                                        <p:tgtEl>
                                          <p:spTgt spid="18"/>
                                        </p:tgtEl>
                                        <p:attrNameLst>
                                          <p:attrName>style.visibility</p:attrName>
                                        </p:attrNameLst>
                                      </p:cBhvr>
                                      <p:to>
                                        <p:strVal val="visible"/>
                                      </p:to>
                                    </p:set>
                                    <p:animEffect transition="in" filter="wipe(down)">
                                      <p:cBhvr>
                                        <p:cTn id="70" dur="750"/>
                                        <p:tgtEl>
                                          <p:spTgt spid="18"/>
                                        </p:tgtEl>
                                      </p:cBhvr>
                                    </p:animEffect>
                                  </p:childTnLst>
                                </p:cTn>
                              </p:par>
                              <p:par>
                                <p:cTn id="71" presetID="22" presetClass="entr" presetSubtype="4" fill="hold" grpId="0" nodeType="withEffect">
                                  <p:stCondLst>
                                    <p:cond delay="0"/>
                                  </p:stCondLst>
                                  <p:childTnLst>
                                    <p:set>
                                      <p:cBhvr>
                                        <p:cTn id="72" dur="1" fill="hold">
                                          <p:stCondLst>
                                            <p:cond delay="0"/>
                                          </p:stCondLst>
                                        </p:cTn>
                                        <p:tgtEl>
                                          <p:spTgt spid="19"/>
                                        </p:tgtEl>
                                        <p:attrNameLst>
                                          <p:attrName>style.visibility</p:attrName>
                                        </p:attrNameLst>
                                      </p:cBhvr>
                                      <p:to>
                                        <p:strVal val="visible"/>
                                      </p:to>
                                    </p:set>
                                    <p:animEffect transition="in" filter="wipe(down)">
                                      <p:cBhvr>
                                        <p:cTn id="73" dur="750"/>
                                        <p:tgtEl>
                                          <p:spTgt spid="19"/>
                                        </p:tgtEl>
                                      </p:cBhvr>
                                    </p:animEffect>
                                  </p:childTnLst>
                                </p:cTn>
                              </p:par>
                              <p:par>
                                <p:cTn id="74" presetID="22" presetClass="entr" presetSubtype="4" fill="hold" grpId="0" nodeType="withEffect">
                                  <p:stCondLst>
                                    <p:cond delay="0"/>
                                  </p:stCondLst>
                                  <p:childTnLst>
                                    <p:set>
                                      <p:cBhvr>
                                        <p:cTn id="75" dur="1" fill="hold">
                                          <p:stCondLst>
                                            <p:cond delay="0"/>
                                          </p:stCondLst>
                                        </p:cTn>
                                        <p:tgtEl>
                                          <p:spTgt spid="20"/>
                                        </p:tgtEl>
                                        <p:attrNameLst>
                                          <p:attrName>style.visibility</p:attrName>
                                        </p:attrNameLst>
                                      </p:cBhvr>
                                      <p:to>
                                        <p:strVal val="visible"/>
                                      </p:to>
                                    </p:set>
                                    <p:animEffect transition="in" filter="wipe(down)">
                                      <p:cBhvr>
                                        <p:cTn id="76" dur="750"/>
                                        <p:tgtEl>
                                          <p:spTgt spid="20"/>
                                        </p:tgtEl>
                                      </p:cBhvr>
                                    </p:animEffect>
                                  </p:childTnLst>
                                </p:cTn>
                              </p:par>
                            </p:childTnLst>
                          </p:cTn>
                        </p:par>
                        <p:par>
                          <p:cTn id="77" fill="hold">
                            <p:stCondLst>
                              <p:cond delay="10500"/>
                            </p:stCondLst>
                            <p:childTnLst>
                              <p:par>
                                <p:cTn id="78" presetID="42" presetClass="entr" presetSubtype="0" fill="hold" grpId="0" nodeType="afterEffect">
                                  <p:stCondLst>
                                    <p:cond delay="0"/>
                                  </p:stCondLst>
                                  <p:childTnLst>
                                    <p:set>
                                      <p:cBhvr>
                                        <p:cTn id="79" dur="1" fill="hold">
                                          <p:stCondLst>
                                            <p:cond delay="0"/>
                                          </p:stCondLst>
                                        </p:cTn>
                                        <p:tgtEl>
                                          <p:spTgt spid="33"/>
                                        </p:tgtEl>
                                        <p:attrNameLst>
                                          <p:attrName>style.visibility</p:attrName>
                                        </p:attrNameLst>
                                      </p:cBhvr>
                                      <p:to>
                                        <p:strVal val="visible"/>
                                      </p:to>
                                    </p:set>
                                    <p:animEffect transition="in" filter="fade">
                                      <p:cBhvr>
                                        <p:cTn id="80" dur="1000"/>
                                        <p:tgtEl>
                                          <p:spTgt spid="33"/>
                                        </p:tgtEl>
                                      </p:cBhvr>
                                    </p:animEffect>
                                    <p:anim calcmode="lin" valueType="num">
                                      <p:cBhvr>
                                        <p:cTn id="81" dur="1000" fill="hold"/>
                                        <p:tgtEl>
                                          <p:spTgt spid="33"/>
                                        </p:tgtEl>
                                        <p:attrNameLst>
                                          <p:attrName>ppt_x</p:attrName>
                                        </p:attrNameLst>
                                      </p:cBhvr>
                                      <p:tavLst>
                                        <p:tav tm="0">
                                          <p:val>
                                            <p:strVal val="#ppt_x"/>
                                          </p:val>
                                        </p:tav>
                                        <p:tav tm="100000">
                                          <p:val>
                                            <p:strVal val="#ppt_x"/>
                                          </p:val>
                                        </p:tav>
                                      </p:tavLst>
                                    </p:anim>
                                    <p:anim calcmode="lin" valueType="num">
                                      <p:cBhvr>
                                        <p:cTn id="82" dur="1000" fill="hold"/>
                                        <p:tgtEl>
                                          <p:spTgt spid="33"/>
                                        </p:tgtEl>
                                        <p:attrNameLst>
                                          <p:attrName>ppt_y</p:attrName>
                                        </p:attrNameLst>
                                      </p:cBhvr>
                                      <p:tavLst>
                                        <p:tav tm="0">
                                          <p:val>
                                            <p:strVal val="#ppt_y+.1"/>
                                          </p:val>
                                        </p:tav>
                                        <p:tav tm="100000">
                                          <p:val>
                                            <p:strVal val="#ppt_y"/>
                                          </p:val>
                                        </p:tav>
                                      </p:tavLst>
                                    </p:anim>
                                  </p:childTnLst>
                                </p:cTn>
                              </p:par>
                            </p:childTnLst>
                          </p:cTn>
                        </p:par>
                        <p:par>
                          <p:cTn id="83" fill="hold">
                            <p:stCondLst>
                              <p:cond delay="11500"/>
                            </p:stCondLst>
                            <p:childTnLst>
                              <p:par>
                                <p:cTn id="84" presetID="22" presetClass="entr" presetSubtype="4" fill="hold" grpId="0" nodeType="afterEffect">
                                  <p:stCondLst>
                                    <p:cond delay="0"/>
                                  </p:stCondLst>
                                  <p:childTnLst>
                                    <p:set>
                                      <p:cBhvr>
                                        <p:cTn id="85" dur="1" fill="hold">
                                          <p:stCondLst>
                                            <p:cond delay="0"/>
                                          </p:stCondLst>
                                        </p:cTn>
                                        <p:tgtEl>
                                          <p:spTgt spid="30"/>
                                        </p:tgtEl>
                                        <p:attrNameLst>
                                          <p:attrName>style.visibility</p:attrName>
                                        </p:attrNameLst>
                                      </p:cBhvr>
                                      <p:to>
                                        <p:strVal val="visible"/>
                                      </p:to>
                                    </p:set>
                                    <p:animEffect transition="in" filter="wipe(down)">
                                      <p:cBhvr>
                                        <p:cTn id="86" dur="750"/>
                                        <p:tgtEl>
                                          <p:spTgt spid="30"/>
                                        </p:tgtEl>
                                      </p:cBhvr>
                                    </p:animEffect>
                                  </p:childTnLst>
                                </p:cTn>
                              </p:par>
                              <p:par>
                                <p:cTn id="87" presetID="22" presetClass="entr" presetSubtype="4" fill="hold" grpId="0" nodeType="withEffect">
                                  <p:stCondLst>
                                    <p:cond delay="0"/>
                                  </p:stCondLst>
                                  <p:childTnLst>
                                    <p:set>
                                      <p:cBhvr>
                                        <p:cTn id="88" dur="1" fill="hold">
                                          <p:stCondLst>
                                            <p:cond delay="0"/>
                                          </p:stCondLst>
                                        </p:cTn>
                                        <p:tgtEl>
                                          <p:spTgt spid="31"/>
                                        </p:tgtEl>
                                        <p:attrNameLst>
                                          <p:attrName>style.visibility</p:attrName>
                                        </p:attrNameLst>
                                      </p:cBhvr>
                                      <p:to>
                                        <p:strVal val="visible"/>
                                      </p:to>
                                    </p:set>
                                    <p:animEffect transition="in" filter="wipe(down)">
                                      <p:cBhvr>
                                        <p:cTn id="89" dur="750"/>
                                        <p:tgtEl>
                                          <p:spTgt spid="31"/>
                                        </p:tgtEl>
                                      </p:cBhvr>
                                    </p:animEffect>
                                  </p:childTnLst>
                                </p:cTn>
                              </p:par>
                              <p:par>
                                <p:cTn id="90" presetID="22" presetClass="entr" presetSubtype="4" fill="hold" grpId="0" nodeType="withEffect">
                                  <p:stCondLst>
                                    <p:cond delay="0"/>
                                  </p:stCondLst>
                                  <p:childTnLst>
                                    <p:set>
                                      <p:cBhvr>
                                        <p:cTn id="91" dur="1" fill="hold">
                                          <p:stCondLst>
                                            <p:cond delay="0"/>
                                          </p:stCondLst>
                                        </p:cTn>
                                        <p:tgtEl>
                                          <p:spTgt spid="32"/>
                                        </p:tgtEl>
                                        <p:attrNameLst>
                                          <p:attrName>style.visibility</p:attrName>
                                        </p:attrNameLst>
                                      </p:cBhvr>
                                      <p:to>
                                        <p:strVal val="visible"/>
                                      </p:to>
                                    </p:set>
                                    <p:animEffect transition="in" filter="wipe(down)">
                                      <p:cBhvr>
                                        <p:cTn id="92" dur="750"/>
                                        <p:tgtEl>
                                          <p:spTgt spid="32"/>
                                        </p:tgtEl>
                                      </p:cBhvr>
                                    </p:animEffect>
                                  </p:childTnLst>
                                </p:cTn>
                              </p:par>
                            </p:childTnLst>
                          </p:cTn>
                        </p:par>
                        <p:par>
                          <p:cTn id="93" fill="hold">
                            <p:stCondLst>
                              <p:cond delay="12250"/>
                            </p:stCondLst>
                            <p:childTnLst>
                              <p:par>
                                <p:cTn id="94" presetID="10" presetClass="entr" presetSubtype="0" fill="hold" grpId="0" nodeType="afterEffect">
                                  <p:stCondLst>
                                    <p:cond delay="0"/>
                                  </p:stCondLst>
                                  <p:childTnLst>
                                    <p:set>
                                      <p:cBhvr>
                                        <p:cTn id="95" dur="1" fill="hold">
                                          <p:stCondLst>
                                            <p:cond delay="0"/>
                                          </p:stCondLst>
                                        </p:cTn>
                                        <p:tgtEl>
                                          <p:spTgt spid="23"/>
                                        </p:tgtEl>
                                        <p:attrNameLst>
                                          <p:attrName>style.visibility</p:attrName>
                                        </p:attrNameLst>
                                      </p:cBhvr>
                                      <p:to>
                                        <p:strVal val="visible"/>
                                      </p:to>
                                    </p:set>
                                    <p:animEffect transition="in" filter="fade">
                                      <p:cBhvr>
                                        <p:cTn id="96" dur="500"/>
                                        <p:tgtEl>
                                          <p:spTgt spid="23"/>
                                        </p:tgtEl>
                                      </p:cBhvr>
                                    </p:animEffect>
                                  </p:childTnLst>
                                </p:cTn>
                              </p:par>
                            </p:childTnLst>
                          </p:cTn>
                        </p:par>
                        <p:par>
                          <p:cTn id="97" fill="hold">
                            <p:stCondLst>
                              <p:cond delay="12750"/>
                            </p:stCondLst>
                            <p:childTnLst>
                              <p:par>
                                <p:cTn id="98" presetID="22" presetClass="entr" presetSubtype="8" fill="hold" grpId="0" nodeType="afterEffect">
                                  <p:stCondLst>
                                    <p:cond delay="0"/>
                                  </p:stCondLst>
                                  <p:childTnLst>
                                    <p:set>
                                      <p:cBhvr>
                                        <p:cTn id="99" dur="1" fill="hold">
                                          <p:stCondLst>
                                            <p:cond delay="0"/>
                                          </p:stCondLst>
                                        </p:cTn>
                                        <p:tgtEl>
                                          <p:spTgt spid="24"/>
                                        </p:tgtEl>
                                        <p:attrNameLst>
                                          <p:attrName>style.visibility</p:attrName>
                                        </p:attrNameLst>
                                      </p:cBhvr>
                                      <p:to>
                                        <p:strVal val="visible"/>
                                      </p:to>
                                    </p:set>
                                    <p:animEffect transition="in" filter="wipe(left)">
                                      <p:cBhvr>
                                        <p:cTn id="100" dur="750"/>
                                        <p:tgtEl>
                                          <p:spTgt spid="24"/>
                                        </p:tgtEl>
                                      </p:cBhvr>
                                    </p:animEffect>
                                  </p:childTnLst>
                                </p:cTn>
                              </p:par>
                            </p:childTnLst>
                          </p:cTn>
                        </p:par>
                        <p:par>
                          <p:cTn id="101" fill="hold">
                            <p:stCondLst>
                              <p:cond delay="13500"/>
                            </p:stCondLst>
                            <p:childTnLst>
                              <p:par>
                                <p:cTn id="102" presetID="10" presetClass="entr" presetSubtype="0" fill="hold" grpId="0" nodeType="afterEffect">
                                  <p:stCondLst>
                                    <p:cond delay="0"/>
                                  </p:stCondLst>
                                  <p:childTnLst>
                                    <p:set>
                                      <p:cBhvr>
                                        <p:cTn id="103" dur="1" fill="hold">
                                          <p:stCondLst>
                                            <p:cond delay="0"/>
                                          </p:stCondLst>
                                        </p:cTn>
                                        <p:tgtEl>
                                          <p:spTgt spid="25"/>
                                        </p:tgtEl>
                                        <p:attrNameLst>
                                          <p:attrName>style.visibility</p:attrName>
                                        </p:attrNameLst>
                                      </p:cBhvr>
                                      <p:to>
                                        <p:strVal val="visible"/>
                                      </p:to>
                                    </p:set>
                                    <p:animEffect transition="in" filter="fade">
                                      <p:cBhvr>
                                        <p:cTn id="104" dur="500"/>
                                        <p:tgtEl>
                                          <p:spTgt spid="25"/>
                                        </p:tgtEl>
                                      </p:cBhvr>
                                    </p:animEffect>
                                  </p:childTnLst>
                                </p:cTn>
                              </p:par>
                            </p:childTnLst>
                          </p:cTn>
                        </p:par>
                        <p:par>
                          <p:cTn id="105" fill="hold">
                            <p:stCondLst>
                              <p:cond delay="14000"/>
                            </p:stCondLst>
                            <p:childTnLst>
                              <p:par>
                                <p:cTn id="106" presetID="22" presetClass="entr" presetSubtype="8" fill="hold" grpId="0" nodeType="afterEffect">
                                  <p:stCondLst>
                                    <p:cond delay="0"/>
                                  </p:stCondLst>
                                  <p:childTnLst>
                                    <p:set>
                                      <p:cBhvr>
                                        <p:cTn id="107" dur="1" fill="hold">
                                          <p:stCondLst>
                                            <p:cond delay="0"/>
                                          </p:stCondLst>
                                        </p:cTn>
                                        <p:tgtEl>
                                          <p:spTgt spid="26"/>
                                        </p:tgtEl>
                                        <p:attrNameLst>
                                          <p:attrName>style.visibility</p:attrName>
                                        </p:attrNameLst>
                                      </p:cBhvr>
                                      <p:to>
                                        <p:strVal val="visible"/>
                                      </p:to>
                                    </p:set>
                                    <p:animEffect transition="in" filter="wipe(left)">
                                      <p:cBhvr>
                                        <p:cTn id="108" dur="750"/>
                                        <p:tgtEl>
                                          <p:spTgt spid="26"/>
                                        </p:tgtEl>
                                      </p:cBhvr>
                                    </p:animEffect>
                                  </p:childTnLst>
                                </p:cTn>
                              </p:par>
                            </p:childTnLst>
                          </p:cTn>
                        </p:par>
                        <p:par>
                          <p:cTn id="109" fill="hold">
                            <p:stCondLst>
                              <p:cond delay="14750"/>
                            </p:stCondLst>
                            <p:childTnLst>
                              <p:par>
                                <p:cTn id="110" presetID="10" presetClass="entr" presetSubtype="0" fill="hold" grpId="0" nodeType="afterEffect">
                                  <p:stCondLst>
                                    <p:cond delay="0"/>
                                  </p:stCondLst>
                                  <p:childTnLst>
                                    <p:set>
                                      <p:cBhvr>
                                        <p:cTn id="111" dur="1" fill="hold">
                                          <p:stCondLst>
                                            <p:cond delay="0"/>
                                          </p:stCondLst>
                                        </p:cTn>
                                        <p:tgtEl>
                                          <p:spTgt spid="27"/>
                                        </p:tgtEl>
                                        <p:attrNameLst>
                                          <p:attrName>style.visibility</p:attrName>
                                        </p:attrNameLst>
                                      </p:cBhvr>
                                      <p:to>
                                        <p:strVal val="visible"/>
                                      </p:to>
                                    </p:set>
                                    <p:animEffect transition="in" filter="fade">
                                      <p:cBhvr>
                                        <p:cTn id="112" dur="500"/>
                                        <p:tgtEl>
                                          <p:spTgt spid="27"/>
                                        </p:tgtEl>
                                      </p:cBhvr>
                                    </p:animEffect>
                                  </p:childTnLst>
                                </p:cTn>
                              </p:par>
                            </p:childTnLst>
                          </p:cTn>
                        </p:par>
                        <p:par>
                          <p:cTn id="113" fill="hold">
                            <p:stCondLst>
                              <p:cond delay="15250"/>
                            </p:stCondLst>
                            <p:childTnLst>
                              <p:par>
                                <p:cTn id="114" presetID="22" presetClass="entr" presetSubtype="8" fill="hold" grpId="0" nodeType="afterEffect">
                                  <p:stCondLst>
                                    <p:cond delay="0"/>
                                  </p:stCondLst>
                                  <p:childTnLst>
                                    <p:set>
                                      <p:cBhvr>
                                        <p:cTn id="115" dur="1" fill="hold">
                                          <p:stCondLst>
                                            <p:cond delay="0"/>
                                          </p:stCondLst>
                                        </p:cTn>
                                        <p:tgtEl>
                                          <p:spTgt spid="28"/>
                                        </p:tgtEl>
                                        <p:attrNameLst>
                                          <p:attrName>style.visibility</p:attrName>
                                        </p:attrNameLst>
                                      </p:cBhvr>
                                      <p:to>
                                        <p:strVal val="visible"/>
                                      </p:to>
                                    </p:set>
                                    <p:animEffect transition="in" filter="wipe(left)">
                                      <p:cBhvr>
                                        <p:cTn id="116" dur="750"/>
                                        <p:tgtEl>
                                          <p:spTgt spid="28"/>
                                        </p:tgtEl>
                                      </p:cBhvr>
                                    </p:animEffect>
                                  </p:childTnLst>
                                </p:cTn>
                              </p:par>
                            </p:childTnLst>
                          </p:cTn>
                        </p:par>
                        <p:par>
                          <p:cTn id="117" fill="hold">
                            <p:stCondLst>
                              <p:cond delay="16000"/>
                            </p:stCondLst>
                            <p:childTnLst>
                              <p:par>
                                <p:cTn id="118" presetID="10" presetClass="entr" presetSubtype="0" fill="hold" grpId="0" nodeType="afterEffect">
                                  <p:stCondLst>
                                    <p:cond delay="0"/>
                                  </p:stCondLst>
                                  <p:iterate type="lt">
                                    <p:tmPct val="10000"/>
                                  </p:iterate>
                                  <p:childTnLst>
                                    <p:set>
                                      <p:cBhvr>
                                        <p:cTn id="119" dur="1" fill="hold">
                                          <p:stCondLst>
                                            <p:cond delay="0"/>
                                          </p:stCondLst>
                                        </p:cTn>
                                        <p:tgtEl>
                                          <p:spTgt spid="29"/>
                                        </p:tgtEl>
                                        <p:attrNameLst>
                                          <p:attrName>style.visibility</p:attrName>
                                        </p:attrNameLst>
                                      </p:cBhvr>
                                      <p:to>
                                        <p:strVal val="visible"/>
                                      </p:to>
                                    </p:set>
                                    <p:animEffect transition="in" filter="fade">
                                      <p:cBhvr>
                                        <p:cTn id="120" dur="500"/>
                                        <p:tgtEl>
                                          <p:spTgt spid="2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9" grpId="0"/>
      <p:bldP spid="15" grpId="0" animBg="1"/>
      <p:bldP spid="16" grpId="0" animBg="1"/>
      <p:bldP spid="17" grpId="0" animBg="1"/>
      <p:bldP spid="18" grpId="0" animBg="1"/>
      <p:bldP spid="19" grpId="0" animBg="1"/>
      <p:bldP spid="20" grpId="0" animBg="1"/>
      <p:bldP spid="21" grpId="0"/>
      <p:bldP spid="22" grpId="0"/>
      <p:bldP spid="23" grpId="0" animBg="1"/>
      <p:bldP spid="24" grpId="0"/>
      <p:bldP spid="25" grpId="0" animBg="1"/>
      <p:bldP spid="26" grpId="0"/>
      <p:bldP spid="27" grpId="0" animBg="1"/>
      <p:bldP spid="28" grpId="0"/>
      <p:bldP spid="29" grpId="0"/>
      <p:bldP spid="30" grpId="0" animBg="1"/>
      <p:bldP spid="31" grpId="0" animBg="1"/>
      <p:bldP spid="32" grpId="0" animBg="1"/>
      <p:bldP spid="33" grpId="0"/>
    </p:bldLst>
  </p:timing>
</p:sld>
</file>

<file path=ppt/slides/slide17.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占位符 10"/>
          <p:cNvSpPr txBox="1">
            <a:spLocks/>
          </p:cNvSpPr>
          <p:nvPr/>
        </p:nvSpPr>
        <p:spPr>
          <a:xfrm>
            <a:off x="5349993" y="2417142"/>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5" name="文本占位符 12"/>
          <p:cNvSpPr txBox="1">
            <a:spLocks/>
          </p:cNvSpPr>
          <p:nvPr/>
        </p:nvSpPr>
        <p:spPr>
          <a:xfrm>
            <a:off x="5349993" y="2927677"/>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6" name="文本占位符 14"/>
          <p:cNvSpPr txBox="1">
            <a:spLocks/>
          </p:cNvSpPr>
          <p:nvPr/>
        </p:nvSpPr>
        <p:spPr>
          <a:xfrm>
            <a:off x="5349993" y="3438213"/>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7" name="文本占位符 16"/>
          <p:cNvSpPr txBox="1">
            <a:spLocks/>
          </p:cNvSpPr>
          <p:nvPr/>
        </p:nvSpPr>
        <p:spPr>
          <a:xfrm>
            <a:off x="5349993" y="3962600"/>
            <a:ext cx="1350000" cy="341632"/>
          </a:xfrm>
          <a:prstGeom prst="rect">
            <a:avLst/>
          </a:prstGeom>
        </p:spPr>
        <p:txBody>
          <a:bodyPr anchor="ctr" anchorCtr="0">
            <a:sp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a:t>添加标题</a:t>
            </a:r>
          </a:p>
        </p:txBody>
      </p:sp>
      <p:sp>
        <p:nvSpPr>
          <p:cNvPr id="8" name="文本占位符 18"/>
          <p:cNvSpPr txBox="1">
            <a:spLocks/>
          </p:cNvSpPr>
          <p:nvPr/>
        </p:nvSpPr>
        <p:spPr>
          <a:xfrm>
            <a:off x="4598334" y="1176520"/>
            <a:ext cx="526298" cy="2003951"/>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9" name="文本占位符 20"/>
          <p:cNvSpPr txBox="1">
            <a:spLocks/>
          </p:cNvSpPr>
          <p:nvPr/>
        </p:nvSpPr>
        <p:spPr>
          <a:xfrm>
            <a:off x="4346370" y="1806337"/>
            <a:ext cx="355482" cy="1174730"/>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12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dirty="0">
                <a:solidFill>
                  <a:srgbClr val="7B5842"/>
                </a:solidFill>
                <a:latin typeface="+mn-ea"/>
                <a:cs typeface="+mn-ea"/>
                <a:sym typeface="+mn-lt"/>
              </a:rPr>
              <a:t>Add title</a:t>
            </a:r>
            <a:endParaRPr lang="zh-CN" altLang="en-US" dirty="0">
              <a:solidFill>
                <a:srgbClr val="7B5842"/>
              </a:solidFill>
              <a:latin typeface="+mn-ea"/>
              <a:cs typeface="+mn-ea"/>
              <a:sym typeface="+mn-lt"/>
            </a:endParaRPr>
          </a:p>
        </p:txBody>
      </p:sp>
      <p:cxnSp>
        <p:nvCxnSpPr>
          <p:cNvPr id="10" name="直接连接符 9"/>
          <p:cNvCxnSpPr/>
          <p:nvPr/>
        </p:nvCxnSpPr>
        <p:spPr>
          <a:xfrm>
            <a:off x="5224182" y="1795687"/>
            <a:ext cx="0" cy="2721961"/>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512816156"/>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anim calcmode="lin" valueType="num">
                                      <p:cBhvr>
                                        <p:cTn id="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anim calcmode="lin" valueType="num">
                                      <p:cBhvr>
                                        <p:cTn id="1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additive="base">
                                        <p:cTn id="26"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5">
                                            <p:txEl>
                                              <p:pRg st="0" end="0"/>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50"/>
                                  </p:stCondLst>
                                  <p:childTnLst>
                                    <p:set>
                                      <p:cBhvr>
                                        <p:cTn id="33" dur="1" fill="hold">
                                          <p:stCondLst>
                                            <p:cond delay="0"/>
                                          </p:stCondLst>
                                        </p:cTn>
                                        <p:tgtEl>
                                          <p:spTgt spid="7">
                                            <p:txEl>
                                              <p:pRg st="0" end="0"/>
                                            </p:txEl>
                                          </p:spTgt>
                                        </p:tgtEl>
                                        <p:attrNameLst>
                                          <p:attrName>style.visibility</p:attrName>
                                        </p:attrNameLst>
                                      </p:cBhvr>
                                      <p:to>
                                        <p:strVal val="visible"/>
                                      </p:to>
                                    </p:set>
                                    <p:anim calcmode="lin" valueType="num">
                                      <p:cBhvr additive="base">
                                        <p:cTn id="34"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2"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P spid="5" grpId="0" build="p">
        <p:tmplLst>
          <p:tmpl lvl="1">
            <p:tnLst>
              <p:par>
                <p:cTn presetID="2" presetClass="entr" presetSubtype="2"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2" fill="hold" nodeType="withEffect">
                  <p:stCondLst>
                    <p:cond delay="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42"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7"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cxnSp>
        <p:nvCxnSpPr>
          <p:cNvPr id="6" name="直接连接符 5"/>
          <p:cNvCxnSpPr/>
          <p:nvPr/>
        </p:nvCxnSpPr>
        <p:spPr>
          <a:xfrm>
            <a:off x="409432" y="3603009"/>
            <a:ext cx="3291030" cy="0"/>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cxnSp>
        <p:nvCxnSpPr>
          <p:cNvPr id="7" name="直接连接符 6"/>
          <p:cNvCxnSpPr/>
          <p:nvPr/>
        </p:nvCxnSpPr>
        <p:spPr>
          <a:xfrm>
            <a:off x="409432" y="4043149"/>
            <a:ext cx="3291030" cy="0"/>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409432" y="3639665"/>
            <a:ext cx="3291030" cy="415498"/>
          </a:xfrm>
          <a:prstGeom prst="rect">
            <a:avLst/>
          </a:prstGeom>
          <a:noFill/>
        </p:spPr>
        <p:txBody>
          <a:bodyPr wrap="square" lIns="0" rtlCol="0">
            <a:spAutoFit/>
          </a:bodyPr>
          <a:lstStyle/>
          <a:p>
            <a:pPr algn="ctr"/>
            <a:r>
              <a:rPr lang="zh-CN" altLang="en-US" sz="2100" b="1" dirty="0">
                <a:solidFill>
                  <a:srgbClr val="7B5842"/>
                </a:solidFill>
                <a:cs typeface="+mn-ea"/>
                <a:sym typeface="+mn-lt"/>
              </a:rPr>
              <a:t>在此输入标题</a:t>
            </a:r>
          </a:p>
        </p:txBody>
      </p:sp>
      <p:sp>
        <p:nvSpPr>
          <p:cNvPr id="9" name="文本框 8"/>
          <p:cNvSpPr txBox="1"/>
          <p:nvPr/>
        </p:nvSpPr>
        <p:spPr>
          <a:xfrm>
            <a:off x="409432" y="4093179"/>
            <a:ext cx="3291030" cy="276999"/>
          </a:xfrm>
          <a:prstGeom prst="rect">
            <a:avLst/>
          </a:prstGeom>
          <a:noFill/>
        </p:spPr>
        <p:txBody>
          <a:bodyPr wrap="square" lIns="0" rtlCol="0">
            <a:spAutoFit/>
          </a:bodyPr>
          <a:lstStyle/>
          <a:p>
            <a:pPr algn="ctr"/>
            <a:r>
              <a:rPr lang="zh-CN" altLang="en-US" sz="1200" dirty="0">
                <a:cs typeface="+mn-ea"/>
                <a:sym typeface="+mn-lt"/>
              </a:rPr>
              <a:t>在此输入标题相关的描述</a:t>
            </a:r>
          </a:p>
        </p:txBody>
      </p:sp>
      <p:sp>
        <p:nvSpPr>
          <p:cNvPr id="10" name="文本框 9"/>
          <p:cNvSpPr txBox="1"/>
          <p:nvPr/>
        </p:nvSpPr>
        <p:spPr>
          <a:xfrm>
            <a:off x="4130793" y="1374502"/>
            <a:ext cx="4355982" cy="479042"/>
          </a:xfrm>
          <a:prstGeom prst="rect">
            <a:avLst/>
          </a:prstGeom>
          <a:noFill/>
        </p:spPr>
        <p:txBody>
          <a:bodyPr wrap="square" rtlCol="0">
            <a:spAutoFit/>
          </a:bodyPr>
          <a:lstStyle/>
          <a:p>
            <a:pPr marL="214308" indent="-214308">
              <a:buFont typeface="Wingdings" panose="05000000000000000000" pitchFamily="2" charset="2"/>
              <a:buChar char="n"/>
            </a:pPr>
            <a:r>
              <a:rPr lang="zh-CN" altLang="en-US" sz="1500" b="1" dirty="0" smtClean="0">
                <a:solidFill>
                  <a:srgbClr val="7B5842"/>
                </a:solidFill>
                <a:cs typeface="+mn-ea"/>
                <a:sym typeface="+mn-lt"/>
              </a:rPr>
              <a:t>在此输入小标题</a:t>
            </a:r>
            <a:endParaRPr lang="en-US" altLang="zh-CN" sz="1500" b="1" dirty="0" smtClean="0">
              <a:solidFill>
                <a:srgbClr val="7B5842"/>
              </a:solidFill>
              <a:cs typeface="+mn-ea"/>
              <a:sym typeface="+mn-lt"/>
            </a:endParaRPr>
          </a:p>
          <a:p>
            <a:r>
              <a:rPr lang="zh-CN" altLang="en-US" sz="1013" dirty="0" smtClean="0">
                <a:cs typeface="+mn-ea"/>
                <a:sym typeface="+mn-lt"/>
              </a:rPr>
              <a:t>点击此处输入关于此小标题的文字描述内容和数据分析</a:t>
            </a:r>
            <a:endParaRPr lang="zh-CN" altLang="en-US" sz="1013" dirty="0">
              <a:cs typeface="+mn-ea"/>
              <a:sym typeface="+mn-lt"/>
            </a:endParaRPr>
          </a:p>
        </p:txBody>
      </p:sp>
      <p:sp>
        <p:nvSpPr>
          <p:cNvPr id="11" name="文本框 10"/>
          <p:cNvSpPr txBox="1"/>
          <p:nvPr/>
        </p:nvSpPr>
        <p:spPr>
          <a:xfrm>
            <a:off x="4130793" y="2162661"/>
            <a:ext cx="4355982" cy="479042"/>
          </a:xfrm>
          <a:prstGeom prst="rect">
            <a:avLst/>
          </a:prstGeom>
          <a:noFill/>
        </p:spPr>
        <p:txBody>
          <a:bodyPr wrap="square" rtlCol="0">
            <a:spAutoFit/>
          </a:bodyPr>
          <a:lstStyle/>
          <a:p>
            <a:pPr marL="214308" indent="-214308">
              <a:buFont typeface="Wingdings" panose="05000000000000000000" pitchFamily="2" charset="2"/>
              <a:buChar char="n"/>
            </a:pPr>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点击此处输入关于此小标题的文字描述内容和数据分析</a:t>
            </a:r>
          </a:p>
        </p:txBody>
      </p:sp>
      <p:sp>
        <p:nvSpPr>
          <p:cNvPr id="12" name="文本框 11"/>
          <p:cNvSpPr txBox="1"/>
          <p:nvPr/>
        </p:nvSpPr>
        <p:spPr>
          <a:xfrm>
            <a:off x="4130793" y="2950819"/>
            <a:ext cx="4355982" cy="479042"/>
          </a:xfrm>
          <a:prstGeom prst="rect">
            <a:avLst/>
          </a:prstGeom>
          <a:noFill/>
        </p:spPr>
        <p:txBody>
          <a:bodyPr wrap="square" rtlCol="0">
            <a:spAutoFit/>
          </a:bodyPr>
          <a:lstStyle/>
          <a:p>
            <a:pPr marL="214308" indent="-214308">
              <a:buFont typeface="Wingdings" panose="05000000000000000000" pitchFamily="2" charset="2"/>
              <a:buChar char="n"/>
            </a:pPr>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点击此处输入关于此小标题的文字描述内容和数据分析</a:t>
            </a:r>
          </a:p>
        </p:txBody>
      </p:sp>
      <p:sp>
        <p:nvSpPr>
          <p:cNvPr id="13" name="文本框 12"/>
          <p:cNvSpPr txBox="1"/>
          <p:nvPr/>
        </p:nvSpPr>
        <p:spPr>
          <a:xfrm>
            <a:off x="4130793" y="3730213"/>
            <a:ext cx="4355982" cy="479042"/>
          </a:xfrm>
          <a:prstGeom prst="rect">
            <a:avLst/>
          </a:prstGeom>
          <a:noFill/>
        </p:spPr>
        <p:txBody>
          <a:bodyPr wrap="square" rtlCol="0">
            <a:spAutoFit/>
          </a:bodyPr>
          <a:lstStyle/>
          <a:p>
            <a:pPr marL="214308" indent="-214308">
              <a:buFont typeface="Wingdings" panose="05000000000000000000" pitchFamily="2" charset="2"/>
              <a:buChar char="n"/>
            </a:pPr>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点击此处输入关于此小标题的文字描述内容和数据分析</a:t>
            </a:r>
          </a:p>
        </p:txBody>
      </p:sp>
      <p:pic>
        <p:nvPicPr>
          <p:cNvPr id="14" name="图片 13"/>
          <p:cNvPicPr>
            <a:picLocks noChangeAspect="1"/>
          </p:cNvPicPr>
          <p:nvPr/>
        </p:nvPicPr>
        <p:blipFill rotWithShape="1">
          <a:blip r:embed="rId2" cstate="screen">
            <a:extLst>
              <a:ext uri="{28A0092B-C50C-407E-A947-70E740481C1C}">
                <a14:useLocalDpi xmlns:a14="http://schemas.microsoft.com/office/drawing/2010/main"/>
              </a:ext>
            </a:extLst>
          </a:blip>
          <a:srcRect b="7527"/>
          <a:stretch/>
        </p:blipFill>
        <p:spPr>
          <a:xfrm>
            <a:off x="409432" y="1438784"/>
            <a:ext cx="3291030" cy="2015009"/>
          </a:xfrm>
          <a:prstGeom prst="rect">
            <a:avLst/>
          </a:prstGeom>
        </p:spPr>
      </p:pic>
    </p:spTree>
    <p:extLst>
      <p:ext uri="{BB962C8B-B14F-4D97-AF65-F5344CB8AC3E}">
        <p14:creationId xmlns:p14="http://schemas.microsoft.com/office/powerpoint/2010/main" val="11523182"/>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14"/>
                                        </p:tgtEl>
                                        <p:attrNameLst>
                                          <p:attrName>style.visibility</p:attrName>
                                        </p:attrNameLst>
                                      </p:cBhvr>
                                      <p:to>
                                        <p:strVal val="visible"/>
                                      </p:to>
                                    </p:set>
                                    <p:animEffect transition="in" filter="dissolve">
                                      <p:cBhvr>
                                        <p:cTn id="16" dur="500"/>
                                        <p:tgtEl>
                                          <p:spTgt spid="14"/>
                                        </p:tgtEl>
                                      </p:cBhvr>
                                    </p:animEffect>
                                  </p:childTnLst>
                                </p:cTn>
                              </p:par>
                            </p:childTnLst>
                          </p:cTn>
                        </p:par>
                        <p:par>
                          <p:cTn id="17" fill="hold">
                            <p:stCondLst>
                              <p:cond delay="1000"/>
                            </p:stCondLst>
                            <p:childTnLst>
                              <p:par>
                                <p:cTn id="18" presetID="22" presetClass="entr" presetSubtype="8" fill="hold"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wipe(left)">
                                      <p:cBhvr>
                                        <p:cTn id="20" dur="1000"/>
                                        <p:tgtEl>
                                          <p:spTgt spid="6"/>
                                        </p:tgtEl>
                                      </p:cBhvr>
                                    </p:animEffect>
                                  </p:childTnLst>
                                </p:cTn>
                              </p:par>
                              <p:par>
                                <p:cTn id="21" presetID="22" presetClass="entr" presetSubtype="8" fill="hold" nodeType="withEffect">
                                  <p:stCondLst>
                                    <p:cond delay="0"/>
                                  </p:stCondLst>
                                  <p:childTnLst>
                                    <p:set>
                                      <p:cBhvr>
                                        <p:cTn id="22" dur="1" fill="hold">
                                          <p:stCondLst>
                                            <p:cond delay="0"/>
                                          </p:stCondLst>
                                        </p:cTn>
                                        <p:tgtEl>
                                          <p:spTgt spid="7"/>
                                        </p:tgtEl>
                                        <p:attrNameLst>
                                          <p:attrName>style.visibility</p:attrName>
                                        </p:attrNameLst>
                                      </p:cBhvr>
                                      <p:to>
                                        <p:strVal val="visible"/>
                                      </p:to>
                                    </p:set>
                                    <p:animEffect transition="in" filter="wipe(left)">
                                      <p:cBhvr>
                                        <p:cTn id="23" dur="1000"/>
                                        <p:tgtEl>
                                          <p:spTgt spid="7"/>
                                        </p:tgtEl>
                                      </p:cBhvr>
                                    </p:animEffect>
                                  </p:childTnLst>
                                </p:cTn>
                              </p:par>
                              <p:par>
                                <p:cTn id="24" presetID="22" presetClass="entr" presetSubtype="8" fill="hold" grpId="0" nodeType="withEffect">
                                  <p:stCondLst>
                                    <p:cond delay="0"/>
                                  </p:stCondLst>
                                  <p:childTnLst>
                                    <p:set>
                                      <p:cBhvr>
                                        <p:cTn id="25" dur="1" fill="hold">
                                          <p:stCondLst>
                                            <p:cond delay="0"/>
                                          </p:stCondLst>
                                        </p:cTn>
                                        <p:tgtEl>
                                          <p:spTgt spid="8"/>
                                        </p:tgtEl>
                                        <p:attrNameLst>
                                          <p:attrName>style.visibility</p:attrName>
                                        </p:attrNameLst>
                                      </p:cBhvr>
                                      <p:to>
                                        <p:strVal val="visible"/>
                                      </p:to>
                                    </p:set>
                                    <p:animEffect transition="in" filter="wipe(left)">
                                      <p:cBhvr>
                                        <p:cTn id="26" dur="1000"/>
                                        <p:tgtEl>
                                          <p:spTgt spid="8"/>
                                        </p:tgtEl>
                                      </p:cBhvr>
                                    </p:animEffect>
                                  </p:childTnLst>
                                </p:cTn>
                              </p:par>
                            </p:childTnLst>
                          </p:cTn>
                        </p:par>
                        <p:par>
                          <p:cTn id="27" fill="hold">
                            <p:stCondLst>
                              <p:cond delay="2000"/>
                            </p:stCondLst>
                            <p:childTnLst>
                              <p:par>
                                <p:cTn id="28" presetID="42" presetClass="entr" presetSubtype="0" fill="hold" grpId="0" nodeType="afterEffect">
                                  <p:stCondLst>
                                    <p:cond delay="0"/>
                                  </p:stCondLst>
                                  <p:childTnLst>
                                    <p:set>
                                      <p:cBhvr>
                                        <p:cTn id="29" dur="1" fill="hold">
                                          <p:stCondLst>
                                            <p:cond delay="0"/>
                                          </p:stCondLst>
                                        </p:cTn>
                                        <p:tgtEl>
                                          <p:spTgt spid="9"/>
                                        </p:tgtEl>
                                        <p:attrNameLst>
                                          <p:attrName>style.visibility</p:attrName>
                                        </p:attrNameLst>
                                      </p:cBhvr>
                                      <p:to>
                                        <p:strVal val="visible"/>
                                      </p:to>
                                    </p:set>
                                    <p:animEffect transition="in" filter="fade">
                                      <p:cBhvr>
                                        <p:cTn id="30" dur="1000"/>
                                        <p:tgtEl>
                                          <p:spTgt spid="9"/>
                                        </p:tgtEl>
                                      </p:cBhvr>
                                    </p:animEffect>
                                    <p:anim calcmode="lin" valueType="num">
                                      <p:cBhvr>
                                        <p:cTn id="31" dur="1000" fill="hold"/>
                                        <p:tgtEl>
                                          <p:spTgt spid="9"/>
                                        </p:tgtEl>
                                        <p:attrNameLst>
                                          <p:attrName>ppt_x</p:attrName>
                                        </p:attrNameLst>
                                      </p:cBhvr>
                                      <p:tavLst>
                                        <p:tav tm="0">
                                          <p:val>
                                            <p:strVal val="#ppt_x"/>
                                          </p:val>
                                        </p:tav>
                                        <p:tav tm="100000">
                                          <p:val>
                                            <p:strVal val="#ppt_x"/>
                                          </p:val>
                                        </p:tav>
                                      </p:tavLst>
                                    </p:anim>
                                    <p:anim calcmode="lin" valueType="num">
                                      <p:cBhvr>
                                        <p:cTn id="32" dur="1000" fill="hold"/>
                                        <p:tgtEl>
                                          <p:spTgt spid="9"/>
                                        </p:tgtEl>
                                        <p:attrNameLst>
                                          <p:attrName>ppt_y</p:attrName>
                                        </p:attrNameLst>
                                      </p:cBhvr>
                                      <p:tavLst>
                                        <p:tav tm="0">
                                          <p:val>
                                            <p:strVal val="#ppt_y+.1"/>
                                          </p:val>
                                        </p:tav>
                                        <p:tav tm="100000">
                                          <p:val>
                                            <p:strVal val="#ppt_y"/>
                                          </p:val>
                                        </p:tav>
                                      </p:tavLst>
                                    </p:anim>
                                  </p:childTnLst>
                                </p:cTn>
                              </p:par>
                            </p:childTnLst>
                          </p:cTn>
                        </p:par>
                        <p:par>
                          <p:cTn id="33" fill="hold">
                            <p:stCondLst>
                              <p:cond delay="3000"/>
                            </p:stCondLst>
                            <p:childTnLst>
                              <p:par>
                                <p:cTn id="34" presetID="10" presetClass="entr" presetSubtype="0" fill="hold" grpId="0" nodeType="afterEffect">
                                  <p:stCondLst>
                                    <p:cond delay="0"/>
                                  </p:stCondLst>
                                  <p:iterate type="lt">
                                    <p:tmPct val="10000"/>
                                  </p:iterate>
                                  <p:childTnLst>
                                    <p:set>
                                      <p:cBhvr>
                                        <p:cTn id="35" dur="1" fill="hold">
                                          <p:stCondLst>
                                            <p:cond delay="0"/>
                                          </p:stCondLst>
                                        </p:cTn>
                                        <p:tgtEl>
                                          <p:spTgt spid="10"/>
                                        </p:tgtEl>
                                        <p:attrNameLst>
                                          <p:attrName>style.visibility</p:attrName>
                                        </p:attrNameLst>
                                      </p:cBhvr>
                                      <p:to>
                                        <p:strVal val="visible"/>
                                      </p:to>
                                    </p:set>
                                    <p:animEffect transition="in" filter="fade">
                                      <p:cBhvr>
                                        <p:cTn id="36" dur="750"/>
                                        <p:tgtEl>
                                          <p:spTgt spid="10"/>
                                        </p:tgtEl>
                                      </p:cBhvr>
                                    </p:animEffect>
                                  </p:childTnLst>
                                </p:cTn>
                              </p:par>
                            </p:childTnLst>
                          </p:cTn>
                        </p:par>
                        <p:par>
                          <p:cTn id="37" fill="hold">
                            <p:stCondLst>
                              <p:cond delay="6000"/>
                            </p:stCondLst>
                            <p:childTnLst>
                              <p:par>
                                <p:cTn id="38" presetID="10" presetClass="entr" presetSubtype="0" fill="hold" grpId="0" nodeType="afterEffect">
                                  <p:stCondLst>
                                    <p:cond delay="0"/>
                                  </p:stCondLst>
                                  <p:iterate type="lt">
                                    <p:tmPct val="10000"/>
                                  </p:iterate>
                                  <p:childTnLst>
                                    <p:set>
                                      <p:cBhvr>
                                        <p:cTn id="39" dur="1" fill="hold">
                                          <p:stCondLst>
                                            <p:cond delay="0"/>
                                          </p:stCondLst>
                                        </p:cTn>
                                        <p:tgtEl>
                                          <p:spTgt spid="11"/>
                                        </p:tgtEl>
                                        <p:attrNameLst>
                                          <p:attrName>style.visibility</p:attrName>
                                        </p:attrNameLst>
                                      </p:cBhvr>
                                      <p:to>
                                        <p:strVal val="visible"/>
                                      </p:to>
                                    </p:set>
                                    <p:animEffect transition="in" filter="fade">
                                      <p:cBhvr>
                                        <p:cTn id="40" dur="750"/>
                                        <p:tgtEl>
                                          <p:spTgt spid="11"/>
                                        </p:tgtEl>
                                      </p:cBhvr>
                                    </p:animEffect>
                                  </p:childTnLst>
                                </p:cTn>
                              </p:par>
                            </p:childTnLst>
                          </p:cTn>
                        </p:par>
                        <p:par>
                          <p:cTn id="41" fill="hold">
                            <p:stCondLst>
                              <p:cond delay="900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12"/>
                                        </p:tgtEl>
                                        <p:attrNameLst>
                                          <p:attrName>style.visibility</p:attrName>
                                        </p:attrNameLst>
                                      </p:cBhvr>
                                      <p:to>
                                        <p:strVal val="visible"/>
                                      </p:to>
                                    </p:set>
                                    <p:animEffect transition="in" filter="fade">
                                      <p:cBhvr>
                                        <p:cTn id="44" dur="750"/>
                                        <p:tgtEl>
                                          <p:spTgt spid="12"/>
                                        </p:tgtEl>
                                      </p:cBhvr>
                                    </p:animEffect>
                                  </p:childTnLst>
                                </p:cTn>
                              </p:par>
                            </p:childTnLst>
                          </p:cTn>
                        </p:par>
                        <p:par>
                          <p:cTn id="45" fill="hold">
                            <p:stCondLst>
                              <p:cond delay="12000"/>
                            </p:stCondLst>
                            <p:childTnLst>
                              <p:par>
                                <p:cTn id="46" presetID="10" presetClass="entr" presetSubtype="0" fill="hold" grpId="0" nodeType="afterEffect">
                                  <p:stCondLst>
                                    <p:cond delay="0"/>
                                  </p:stCondLst>
                                  <p:iterate type="lt">
                                    <p:tmPct val="10000"/>
                                  </p:iterate>
                                  <p:childTnLst>
                                    <p:set>
                                      <p:cBhvr>
                                        <p:cTn id="47" dur="1" fill="hold">
                                          <p:stCondLst>
                                            <p:cond delay="0"/>
                                          </p:stCondLst>
                                        </p:cTn>
                                        <p:tgtEl>
                                          <p:spTgt spid="13"/>
                                        </p:tgtEl>
                                        <p:attrNameLst>
                                          <p:attrName>style.visibility</p:attrName>
                                        </p:attrNameLst>
                                      </p:cBhvr>
                                      <p:to>
                                        <p:strVal val="visible"/>
                                      </p:to>
                                    </p:set>
                                    <p:animEffect transition="in" filter="fade">
                                      <p:cBhvr>
                                        <p:cTn id="48" dur="75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8" grpId="0"/>
      <p:bldP spid="9" grpId="0"/>
      <p:bldP spid="10" grpId="0"/>
      <p:bldP spid="11" grpId="0"/>
      <p:bldP spid="12" grpId="0"/>
      <p:bldP spid="13" grpId="0"/>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椭圆 5"/>
          <p:cNvSpPr/>
          <p:nvPr/>
        </p:nvSpPr>
        <p:spPr>
          <a:xfrm>
            <a:off x="762992" y="1060271"/>
            <a:ext cx="318876" cy="318876"/>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solidFill>
                  <a:schemeClr val="bg1"/>
                </a:solidFill>
                <a:cs typeface="+mn-ea"/>
                <a:sym typeface="+mn-lt"/>
              </a:rPr>
              <a:t>1</a:t>
            </a:r>
            <a:endParaRPr lang="zh-CN" altLang="en-US" sz="1200" dirty="0">
              <a:solidFill>
                <a:schemeClr val="bg1"/>
              </a:solidFill>
              <a:cs typeface="+mn-ea"/>
              <a:sym typeface="+mn-lt"/>
            </a:endParaRPr>
          </a:p>
        </p:txBody>
      </p:sp>
      <p:sp>
        <p:nvSpPr>
          <p:cNvPr id="7" name="文本框 6"/>
          <p:cNvSpPr txBox="1"/>
          <p:nvPr/>
        </p:nvSpPr>
        <p:spPr>
          <a:xfrm>
            <a:off x="1081869" y="1013940"/>
            <a:ext cx="3195539" cy="323165"/>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zh-CN" altLang="en-US" sz="1500" dirty="0">
              <a:solidFill>
                <a:srgbClr val="7B5842"/>
              </a:solidFill>
              <a:cs typeface="+mn-ea"/>
              <a:sym typeface="+mn-lt"/>
            </a:endParaRPr>
          </a:p>
        </p:txBody>
      </p:sp>
      <p:sp>
        <p:nvSpPr>
          <p:cNvPr id="8" name="文本框 7"/>
          <p:cNvSpPr txBox="1"/>
          <p:nvPr/>
        </p:nvSpPr>
        <p:spPr>
          <a:xfrm>
            <a:off x="1081869" y="1244664"/>
            <a:ext cx="4351285" cy="248209"/>
          </a:xfrm>
          <a:prstGeom prst="rect">
            <a:avLst/>
          </a:prstGeom>
          <a:noFill/>
        </p:spPr>
        <p:txBody>
          <a:bodyPr wrap="square" rtlCol="0">
            <a:spAutoFit/>
          </a:bodyPr>
          <a:lstStyle/>
          <a:p>
            <a:r>
              <a:rPr lang="zh-CN" altLang="en-US" sz="1013" dirty="0">
                <a:cs typeface="+mn-ea"/>
                <a:sym typeface="+mn-lt"/>
              </a:rPr>
              <a:t>在此输入关于此标题或图形的文字描述内容或者相关的数据。</a:t>
            </a:r>
          </a:p>
        </p:txBody>
      </p:sp>
      <p:sp>
        <p:nvSpPr>
          <p:cNvPr id="9" name="椭圆 8"/>
          <p:cNvSpPr/>
          <p:nvPr/>
        </p:nvSpPr>
        <p:spPr>
          <a:xfrm>
            <a:off x="762992" y="2026703"/>
            <a:ext cx="318876" cy="318876"/>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solidFill>
                  <a:schemeClr val="bg1"/>
                </a:solidFill>
                <a:cs typeface="+mn-ea"/>
                <a:sym typeface="+mn-lt"/>
              </a:rPr>
              <a:t>2</a:t>
            </a:r>
            <a:endParaRPr lang="zh-CN" altLang="en-US" sz="1200" dirty="0">
              <a:solidFill>
                <a:schemeClr val="bg1"/>
              </a:solidFill>
              <a:cs typeface="+mn-ea"/>
              <a:sym typeface="+mn-lt"/>
            </a:endParaRPr>
          </a:p>
        </p:txBody>
      </p:sp>
      <p:sp>
        <p:nvSpPr>
          <p:cNvPr id="10" name="文本框 9"/>
          <p:cNvSpPr txBox="1"/>
          <p:nvPr/>
        </p:nvSpPr>
        <p:spPr>
          <a:xfrm>
            <a:off x="1081869" y="1980372"/>
            <a:ext cx="3195539" cy="323165"/>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zh-CN" altLang="en-US" sz="1500" dirty="0">
              <a:solidFill>
                <a:srgbClr val="7B5842"/>
              </a:solidFill>
              <a:cs typeface="+mn-ea"/>
              <a:sym typeface="+mn-lt"/>
            </a:endParaRPr>
          </a:p>
        </p:txBody>
      </p:sp>
      <p:sp>
        <p:nvSpPr>
          <p:cNvPr id="11" name="文本框 10"/>
          <p:cNvSpPr txBox="1"/>
          <p:nvPr/>
        </p:nvSpPr>
        <p:spPr>
          <a:xfrm>
            <a:off x="1081869" y="2211096"/>
            <a:ext cx="4351285" cy="248209"/>
          </a:xfrm>
          <a:prstGeom prst="rect">
            <a:avLst/>
          </a:prstGeom>
          <a:noFill/>
        </p:spPr>
        <p:txBody>
          <a:bodyPr wrap="square" rtlCol="0">
            <a:spAutoFit/>
          </a:bodyPr>
          <a:lstStyle/>
          <a:p>
            <a:r>
              <a:rPr lang="zh-CN" altLang="en-US" sz="1013" dirty="0">
                <a:cs typeface="+mn-ea"/>
                <a:sym typeface="+mn-lt"/>
              </a:rPr>
              <a:t>在此输入关于此标题或图形的文字描述内容或者相关的数据。</a:t>
            </a:r>
          </a:p>
        </p:txBody>
      </p:sp>
      <p:sp>
        <p:nvSpPr>
          <p:cNvPr id="12" name="椭圆 11"/>
          <p:cNvSpPr/>
          <p:nvPr/>
        </p:nvSpPr>
        <p:spPr>
          <a:xfrm>
            <a:off x="762992" y="2995401"/>
            <a:ext cx="318876" cy="318876"/>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solidFill>
                  <a:schemeClr val="bg1"/>
                </a:solidFill>
                <a:cs typeface="+mn-ea"/>
                <a:sym typeface="+mn-lt"/>
              </a:rPr>
              <a:t>3</a:t>
            </a:r>
            <a:endParaRPr lang="zh-CN" altLang="en-US" sz="1200" dirty="0">
              <a:solidFill>
                <a:schemeClr val="bg1"/>
              </a:solidFill>
              <a:cs typeface="+mn-ea"/>
              <a:sym typeface="+mn-lt"/>
            </a:endParaRPr>
          </a:p>
        </p:txBody>
      </p:sp>
      <p:sp>
        <p:nvSpPr>
          <p:cNvPr id="13" name="文本框 12"/>
          <p:cNvSpPr txBox="1"/>
          <p:nvPr/>
        </p:nvSpPr>
        <p:spPr>
          <a:xfrm>
            <a:off x="1081869" y="2949072"/>
            <a:ext cx="3195539" cy="323165"/>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zh-CN" altLang="en-US" sz="1500" dirty="0">
              <a:solidFill>
                <a:srgbClr val="7B5842"/>
              </a:solidFill>
              <a:cs typeface="+mn-ea"/>
              <a:sym typeface="+mn-lt"/>
            </a:endParaRPr>
          </a:p>
        </p:txBody>
      </p:sp>
      <p:sp>
        <p:nvSpPr>
          <p:cNvPr id="14" name="文本框 13"/>
          <p:cNvSpPr txBox="1"/>
          <p:nvPr/>
        </p:nvSpPr>
        <p:spPr>
          <a:xfrm>
            <a:off x="1081869" y="3179796"/>
            <a:ext cx="4351285" cy="248209"/>
          </a:xfrm>
          <a:prstGeom prst="rect">
            <a:avLst/>
          </a:prstGeom>
          <a:noFill/>
        </p:spPr>
        <p:txBody>
          <a:bodyPr wrap="square" rtlCol="0">
            <a:spAutoFit/>
          </a:bodyPr>
          <a:lstStyle/>
          <a:p>
            <a:r>
              <a:rPr lang="zh-CN" altLang="en-US" sz="1013" dirty="0">
                <a:cs typeface="+mn-ea"/>
                <a:sym typeface="+mn-lt"/>
              </a:rPr>
              <a:t>在此输入关于此标题或图形的文字描述内容或者相关的数据。</a:t>
            </a:r>
          </a:p>
        </p:txBody>
      </p:sp>
      <p:sp>
        <p:nvSpPr>
          <p:cNvPr id="15" name="椭圆 14"/>
          <p:cNvSpPr/>
          <p:nvPr/>
        </p:nvSpPr>
        <p:spPr>
          <a:xfrm>
            <a:off x="762992" y="3971995"/>
            <a:ext cx="318876" cy="318876"/>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200" dirty="0">
                <a:solidFill>
                  <a:schemeClr val="bg1"/>
                </a:solidFill>
                <a:cs typeface="+mn-ea"/>
                <a:sym typeface="+mn-lt"/>
              </a:rPr>
              <a:t>4</a:t>
            </a:r>
            <a:endParaRPr lang="zh-CN" altLang="en-US" sz="1200" dirty="0">
              <a:solidFill>
                <a:schemeClr val="bg1"/>
              </a:solidFill>
              <a:cs typeface="+mn-ea"/>
              <a:sym typeface="+mn-lt"/>
            </a:endParaRPr>
          </a:p>
        </p:txBody>
      </p:sp>
      <p:sp>
        <p:nvSpPr>
          <p:cNvPr id="16" name="文本框 15"/>
          <p:cNvSpPr txBox="1"/>
          <p:nvPr/>
        </p:nvSpPr>
        <p:spPr>
          <a:xfrm>
            <a:off x="1081869" y="3925665"/>
            <a:ext cx="3195539" cy="323165"/>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zh-CN" altLang="en-US" sz="1500" dirty="0">
              <a:solidFill>
                <a:srgbClr val="7B5842"/>
              </a:solidFill>
              <a:cs typeface="+mn-ea"/>
              <a:sym typeface="+mn-lt"/>
            </a:endParaRPr>
          </a:p>
        </p:txBody>
      </p:sp>
      <p:sp>
        <p:nvSpPr>
          <p:cNvPr id="17" name="文本框 16"/>
          <p:cNvSpPr txBox="1"/>
          <p:nvPr/>
        </p:nvSpPr>
        <p:spPr>
          <a:xfrm>
            <a:off x="1081869" y="4156389"/>
            <a:ext cx="4351285" cy="248209"/>
          </a:xfrm>
          <a:prstGeom prst="rect">
            <a:avLst/>
          </a:prstGeom>
          <a:noFill/>
        </p:spPr>
        <p:txBody>
          <a:bodyPr wrap="square" rtlCol="0">
            <a:spAutoFit/>
          </a:bodyPr>
          <a:lstStyle/>
          <a:p>
            <a:r>
              <a:rPr lang="zh-CN" altLang="en-US" sz="1013" dirty="0">
                <a:cs typeface="+mn-ea"/>
                <a:sym typeface="+mn-lt"/>
              </a:rPr>
              <a:t>在此输入关于此标题或图形的文字描述内容或者相关的数据。</a:t>
            </a:r>
          </a:p>
        </p:txBody>
      </p:sp>
      <p:grpSp>
        <p:nvGrpSpPr>
          <p:cNvPr id="18" name="组合 17"/>
          <p:cNvGrpSpPr/>
          <p:nvPr/>
        </p:nvGrpSpPr>
        <p:grpSpPr>
          <a:xfrm>
            <a:off x="5433153" y="1767201"/>
            <a:ext cx="2824438" cy="2845855"/>
            <a:chOff x="5479552" y="1916891"/>
            <a:chExt cx="3276078" cy="3300920"/>
          </a:xfrm>
        </p:grpSpPr>
        <p:sp>
          <p:nvSpPr>
            <p:cNvPr id="19" name="弧形 18"/>
            <p:cNvSpPr/>
            <p:nvPr/>
          </p:nvSpPr>
          <p:spPr>
            <a:xfrm>
              <a:off x="5695013" y="2137484"/>
              <a:ext cx="2845156" cy="2845156"/>
            </a:xfrm>
            <a:prstGeom prst="arc">
              <a:avLst>
                <a:gd name="adj1" fmla="val 16986513"/>
                <a:gd name="adj2" fmla="val 21262204"/>
              </a:avLst>
            </a:prstGeom>
            <a:ln>
              <a:solidFill>
                <a:schemeClr val="tx1">
                  <a:lumMod val="75000"/>
                  <a:lumOff val="25000"/>
                </a:schemeClr>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cs typeface="+mn-ea"/>
                <a:sym typeface="+mn-lt"/>
              </a:endParaRPr>
            </a:p>
          </p:txBody>
        </p:sp>
        <p:sp>
          <p:nvSpPr>
            <p:cNvPr id="20" name="弧形 19"/>
            <p:cNvSpPr/>
            <p:nvPr/>
          </p:nvSpPr>
          <p:spPr>
            <a:xfrm rot="5400000">
              <a:off x="5695013" y="2137484"/>
              <a:ext cx="2845156" cy="2845156"/>
            </a:xfrm>
            <a:prstGeom prst="arc">
              <a:avLst>
                <a:gd name="adj1" fmla="val 16986513"/>
                <a:gd name="adj2" fmla="val 21262204"/>
              </a:avLst>
            </a:prstGeom>
            <a:ln>
              <a:solidFill>
                <a:schemeClr val="tx1">
                  <a:lumMod val="75000"/>
                  <a:lumOff val="25000"/>
                </a:schemeClr>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cs typeface="+mn-ea"/>
                <a:sym typeface="+mn-lt"/>
              </a:endParaRPr>
            </a:p>
          </p:txBody>
        </p:sp>
        <p:sp>
          <p:nvSpPr>
            <p:cNvPr id="21" name="弧形 20"/>
            <p:cNvSpPr/>
            <p:nvPr/>
          </p:nvSpPr>
          <p:spPr>
            <a:xfrm rot="10800000">
              <a:off x="5695013" y="2137484"/>
              <a:ext cx="2845156" cy="2845156"/>
            </a:xfrm>
            <a:prstGeom prst="arc">
              <a:avLst>
                <a:gd name="adj1" fmla="val 16986513"/>
                <a:gd name="adj2" fmla="val 21262204"/>
              </a:avLst>
            </a:prstGeom>
            <a:ln>
              <a:solidFill>
                <a:schemeClr val="tx1">
                  <a:lumMod val="75000"/>
                  <a:lumOff val="25000"/>
                </a:schemeClr>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cs typeface="+mn-ea"/>
                <a:sym typeface="+mn-lt"/>
              </a:endParaRPr>
            </a:p>
          </p:txBody>
        </p:sp>
        <p:sp>
          <p:nvSpPr>
            <p:cNvPr id="22" name="弧形 21"/>
            <p:cNvSpPr/>
            <p:nvPr/>
          </p:nvSpPr>
          <p:spPr>
            <a:xfrm rot="16200000">
              <a:off x="5695013" y="2137484"/>
              <a:ext cx="2845156" cy="2845156"/>
            </a:xfrm>
            <a:prstGeom prst="arc">
              <a:avLst>
                <a:gd name="adj1" fmla="val 16986513"/>
                <a:gd name="adj2" fmla="val 21262204"/>
              </a:avLst>
            </a:prstGeom>
            <a:ln>
              <a:solidFill>
                <a:schemeClr val="tx1">
                  <a:lumMod val="75000"/>
                  <a:lumOff val="25000"/>
                </a:schemeClr>
              </a:solidFill>
              <a:tailEnd type="triangle" w="lg" len="lg"/>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cs typeface="+mn-ea"/>
                <a:sym typeface="+mn-lt"/>
              </a:endParaRPr>
            </a:p>
          </p:txBody>
        </p:sp>
        <p:sp>
          <p:nvSpPr>
            <p:cNvPr id="23" name="椭圆 22"/>
            <p:cNvSpPr/>
            <p:nvPr/>
          </p:nvSpPr>
          <p:spPr>
            <a:xfrm>
              <a:off x="6963913" y="1916891"/>
              <a:ext cx="468000" cy="468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500" b="1" dirty="0">
                  <a:solidFill>
                    <a:srgbClr val="7B5842"/>
                  </a:solidFill>
                  <a:cs typeface="+mn-ea"/>
                  <a:sym typeface="+mn-lt"/>
                </a:rPr>
                <a:t>1</a:t>
              </a:r>
              <a:endParaRPr lang="zh-CN" altLang="en-US" sz="1500" b="1" dirty="0">
                <a:solidFill>
                  <a:srgbClr val="7B5842"/>
                </a:solidFill>
                <a:cs typeface="+mn-ea"/>
                <a:sym typeface="+mn-lt"/>
              </a:endParaRPr>
            </a:p>
          </p:txBody>
        </p:sp>
        <p:sp>
          <p:nvSpPr>
            <p:cNvPr id="24" name="椭圆 23"/>
            <p:cNvSpPr/>
            <p:nvPr/>
          </p:nvSpPr>
          <p:spPr>
            <a:xfrm>
              <a:off x="6815640" y="4749811"/>
              <a:ext cx="468000" cy="468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500" b="1" dirty="0">
                  <a:solidFill>
                    <a:srgbClr val="7B5842"/>
                  </a:solidFill>
                  <a:cs typeface="+mn-ea"/>
                  <a:sym typeface="+mn-lt"/>
                </a:rPr>
                <a:t>3</a:t>
              </a:r>
              <a:endParaRPr lang="zh-CN" altLang="en-US" sz="1500" b="1" dirty="0">
                <a:solidFill>
                  <a:srgbClr val="7B5842"/>
                </a:solidFill>
                <a:cs typeface="+mn-ea"/>
                <a:sym typeface="+mn-lt"/>
              </a:endParaRPr>
            </a:p>
          </p:txBody>
        </p:sp>
        <p:sp>
          <p:nvSpPr>
            <p:cNvPr id="25" name="椭圆 24"/>
            <p:cNvSpPr/>
            <p:nvPr/>
          </p:nvSpPr>
          <p:spPr>
            <a:xfrm>
              <a:off x="8287630" y="3402585"/>
              <a:ext cx="468000" cy="468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500" b="1" dirty="0">
                  <a:solidFill>
                    <a:srgbClr val="7B5842"/>
                  </a:solidFill>
                  <a:cs typeface="+mn-ea"/>
                  <a:sym typeface="+mn-lt"/>
                </a:rPr>
                <a:t>2</a:t>
              </a:r>
              <a:endParaRPr lang="zh-CN" altLang="en-US" sz="1500" b="1" dirty="0">
                <a:solidFill>
                  <a:srgbClr val="7B5842"/>
                </a:solidFill>
                <a:cs typeface="+mn-ea"/>
                <a:sym typeface="+mn-lt"/>
              </a:endParaRPr>
            </a:p>
          </p:txBody>
        </p:sp>
        <p:sp>
          <p:nvSpPr>
            <p:cNvPr id="26" name="椭圆 25"/>
            <p:cNvSpPr/>
            <p:nvPr/>
          </p:nvSpPr>
          <p:spPr>
            <a:xfrm>
              <a:off x="5479552" y="3257141"/>
              <a:ext cx="468000" cy="468000"/>
            </a:xfrm>
            <a:prstGeom prst="ellipse">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500" b="1" dirty="0">
                  <a:solidFill>
                    <a:srgbClr val="7B5842"/>
                  </a:solidFill>
                  <a:cs typeface="+mn-ea"/>
                  <a:sym typeface="+mn-lt"/>
                </a:rPr>
                <a:t>4</a:t>
              </a:r>
              <a:endParaRPr lang="zh-CN" altLang="en-US" sz="1500" b="1" dirty="0">
                <a:solidFill>
                  <a:srgbClr val="7B5842"/>
                </a:solidFill>
                <a:cs typeface="+mn-ea"/>
                <a:sym typeface="+mn-lt"/>
              </a:endParaRPr>
            </a:p>
          </p:txBody>
        </p:sp>
        <p:sp>
          <p:nvSpPr>
            <p:cNvPr id="27" name="文本框 26"/>
            <p:cNvSpPr txBox="1"/>
            <p:nvPr/>
          </p:nvSpPr>
          <p:spPr>
            <a:xfrm>
              <a:off x="6387398" y="3251582"/>
              <a:ext cx="1535303" cy="642585"/>
            </a:xfrm>
            <a:prstGeom prst="rect">
              <a:avLst/>
            </a:prstGeom>
            <a:noFill/>
          </p:spPr>
          <p:txBody>
            <a:bodyPr wrap="square" rtlCol="0">
              <a:spAutoFit/>
            </a:bodyPr>
            <a:lstStyle/>
            <a:p>
              <a:pPr algn="ctr"/>
              <a:r>
                <a:rPr lang="zh-CN" altLang="en-US" sz="1500" b="1" dirty="0">
                  <a:solidFill>
                    <a:srgbClr val="7B5842"/>
                  </a:solidFill>
                  <a:cs typeface="+mn-ea"/>
                  <a:sym typeface="+mn-lt"/>
                </a:rPr>
                <a:t>关键词或标题</a:t>
              </a:r>
            </a:p>
          </p:txBody>
        </p:sp>
      </p:grpSp>
    </p:spTree>
    <p:extLst>
      <p:ext uri="{BB962C8B-B14F-4D97-AF65-F5344CB8AC3E}">
        <p14:creationId xmlns:p14="http://schemas.microsoft.com/office/powerpoint/2010/main" val="6202418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1" presetClass="entr" presetSubtype="1" fill="hold" nodeType="afterEffect">
                                  <p:stCondLst>
                                    <p:cond delay="0"/>
                                  </p:stCondLst>
                                  <p:childTnLst>
                                    <p:set>
                                      <p:cBhvr>
                                        <p:cTn id="15" dur="1" fill="hold">
                                          <p:stCondLst>
                                            <p:cond delay="0"/>
                                          </p:stCondLst>
                                        </p:cTn>
                                        <p:tgtEl>
                                          <p:spTgt spid="18"/>
                                        </p:tgtEl>
                                        <p:attrNameLst>
                                          <p:attrName>style.visibility</p:attrName>
                                        </p:attrNameLst>
                                      </p:cBhvr>
                                      <p:to>
                                        <p:strVal val="visible"/>
                                      </p:to>
                                    </p:set>
                                    <p:animEffect transition="in" filter="wheel(1)">
                                      <p:cBhvr>
                                        <p:cTn id="16" dur="2500"/>
                                        <p:tgtEl>
                                          <p:spTgt spid="18"/>
                                        </p:tgtEl>
                                      </p:cBhvr>
                                    </p:animEffect>
                                  </p:childTnLst>
                                </p:cTn>
                              </p:par>
                            </p:childTnLst>
                          </p:cTn>
                        </p:par>
                        <p:par>
                          <p:cTn id="17" fill="hold">
                            <p:stCondLst>
                              <p:cond delay="3000"/>
                            </p:stCondLst>
                            <p:childTnLst>
                              <p:par>
                                <p:cTn id="18" presetID="45" presetClass="entr" presetSubtype="0"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Effect transition="in" filter="fade">
                                      <p:cBhvr>
                                        <p:cTn id="20" dur="2000"/>
                                        <p:tgtEl>
                                          <p:spTgt spid="6"/>
                                        </p:tgtEl>
                                      </p:cBhvr>
                                    </p:animEffect>
                                    <p:anim calcmode="lin" valueType="num">
                                      <p:cBhvr>
                                        <p:cTn id="21" dur="2000" fill="hold"/>
                                        <p:tgtEl>
                                          <p:spTgt spid="6"/>
                                        </p:tgtEl>
                                        <p:attrNameLst>
                                          <p:attrName>ppt_w</p:attrName>
                                        </p:attrNameLst>
                                      </p:cBhvr>
                                      <p:tavLst>
                                        <p:tav tm="0" fmla="#ppt_w*sin(2.5*pi*$)">
                                          <p:val>
                                            <p:fltVal val="0"/>
                                          </p:val>
                                        </p:tav>
                                        <p:tav tm="100000">
                                          <p:val>
                                            <p:fltVal val="1"/>
                                          </p:val>
                                        </p:tav>
                                      </p:tavLst>
                                    </p:anim>
                                    <p:anim calcmode="lin" valueType="num">
                                      <p:cBhvr>
                                        <p:cTn id="22" dur="2000" fill="hold"/>
                                        <p:tgtEl>
                                          <p:spTgt spid="6"/>
                                        </p:tgtEl>
                                        <p:attrNameLst>
                                          <p:attrName>ppt_h</p:attrName>
                                        </p:attrNameLst>
                                      </p:cBhvr>
                                      <p:tavLst>
                                        <p:tav tm="0">
                                          <p:val>
                                            <p:strVal val="#ppt_h"/>
                                          </p:val>
                                        </p:tav>
                                        <p:tav tm="100000">
                                          <p:val>
                                            <p:strVal val="#ppt_h"/>
                                          </p:val>
                                        </p:tav>
                                      </p:tavLst>
                                    </p:anim>
                                  </p:childTnLst>
                                </p:cTn>
                              </p:par>
                            </p:childTnLst>
                          </p:cTn>
                        </p:par>
                        <p:par>
                          <p:cTn id="23" fill="hold">
                            <p:stCondLst>
                              <p:cond delay="5000"/>
                            </p:stCondLst>
                            <p:childTnLst>
                              <p:par>
                                <p:cTn id="24" presetID="10" presetClass="entr" presetSubtype="0" fill="hold" grpId="0" nodeType="afterEffect">
                                  <p:stCondLst>
                                    <p:cond delay="0"/>
                                  </p:stCondLst>
                                  <p:iterate type="lt">
                                    <p:tmPct val="10000"/>
                                  </p:iterate>
                                  <p:childTnLst>
                                    <p:set>
                                      <p:cBhvr>
                                        <p:cTn id="25" dur="1" fill="hold">
                                          <p:stCondLst>
                                            <p:cond delay="0"/>
                                          </p:stCondLst>
                                        </p:cTn>
                                        <p:tgtEl>
                                          <p:spTgt spid="7"/>
                                        </p:tgtEl>
                                        <p:attrNameLst>
                                          <p:attrName>style.visibility</p:attrName>
                                        </p:attrNameLst>
                                      </p:cBhvr>
                                      <p:to>
                                        <p:strVal val="visible"/>
                                      </p:to>
                                    </p:set>
                                    <p:animEffect transition="in" filter="fade">
                                      <p:cBhvr>
                                        <p:cTn id="26" dur="500"/>
                                        <p:tgtEl>
                                          <p:spTgt spid="7"/>
                                        </p:tgtEl>
                                      </p:cBhvr>
                                    </p:animEffect>
                                  </p:childTnLst>
                                </p:cTn>
                              </p:par>
                            </p:childTnLst>
                          </p:cTn>
                        </p:par>
                        <p:par>
                          <p:cTn id="27" fill="hold">
                            <p:stCondLst>
                              <p:cond delay="58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500"/>
                                        <p:tgtEl>
                                          <p:spTgt spid="8"/>
                                        </p:tgtEl>
                                      </p:cBhvr>
                                    </p:animEffect>
                                  </p:childTnLst>
                                </p:cTn>
                              </p:par>
                            </p:childTnLst>
                          </p:cTn>
                        </p:par>
                        <p:par>
                          <p:cTn id="31" fill="hold">
                            <p:stCondLst>
                              <p:cond delay="7600"/>
                            </p:stCondLst>
                            <p:childTnLst>
                              <p:par>
                                <p:cTn id="32" presetID="45" presetClass="entr" presetSubtype="0"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Effect transition="in" filter="fade">
                                      <p:cBhvr>
                                        <p:cTn id="34" dur="2000"/>
                                        <p:tgtEl>
                                          <p:spTgt spid="9"/>
                                        </p:tgtEl>
                                      </p:cBhvr>
                                    </p:animEffect>
                                    <p:anim calcmode="lin" valueType="num">
                                      <p:cBhvr>
                                        <p:cTn id="35" dur="2000" fill="hold"/>
                                        <p:tgtEl>
                                          <p:spTgt spid="9"/>
                                        </p:tgtEl>
                                        <p:attrNameLst>
                                          <p:attrName>ppt_w</p:attrName>
                                        </p:attrNameLst>
                                      </p:cBhvr>
                                      <p:tavLst>
                                        <p:tav tm="0" fmla="#ppt_w*sin(2.5*pi*$)">
                                          <p:val>
                                            <p:fltVal val="0"/>
                                          </p:val>
                                        </p:tav>
                                        <p:tav tm="100000">
                                          <p:val>
                                            <p:fltVal val="1"/>
                                          </p:val>
                                        </p:tav>
                                      </p:tavLst>
                                    </p:anim>
                                    <p:anim calcmode="lin" valueType="num">
                                      <p:cBhvr>
                                        <p:cTn id="36" dur="2000" fill="hold"/>
                                        <p:tgtEl>
                                          <p:spTgt spid="9"/>
                                        </p:tgtEl>
                                        <p:attrNameLst>
                                          <p:attrName>ppt_h</p:attrName>
                                        </p:attrNameLst>
                                      </p:cBhvr>
                                      <p:tavLst>
                                        <p:tav tm="0">
                                          <p:val>
                                            <p:strVal val="#ppt_h"/>
                                          </p:val>
                                        </p:tav>
                                        <p:tav tm="100000">
                                          <p:val>
                                            <p:strVal val="#ppt_h"/>
                                          </p:val>
                                        </p:tav>
                                      </p:tavLst>
                                    </p:anim>
                                  </p:childTnLst>
                                </p:cTn>
                              </p:par>
                            </p:childTnLst>
                          </p:cTn>
                        </p:par>
                        <p:par>
                          <p:cTn id="37" fill="hold">
                            <p:stCondLst>
                              <p:cond delay="9600"/>
                            </p:stCondLst>
                            <p:childTnLst>
                              <p:par>
                                <p:cTn id="38" presetID="10" presetClass="entr" presetSubtype="0" fill="hold" grpId="0" nodeType="afterEffect">
                                  <p:stCondLst>
                                    <p:cond delay="0"/>
                                  </p:stCondLst>
                                  <p:iterate type="lt">
                                    <p:tmPct val="10000"/>
                                  </p:iterate>
                                  <p:childTnLst>
                                    <p:set>
                                      <p:cBhvr>
                                        <p:cTn id="39" dur="1" fill="hold">
                                          <p:stCondLst>
                                            <p:cond delay="0"/>
                                          </p:stCondLst>
                                        </p:cTn>
                                        <p:tgtEl>
                                          <p:spTgt spid="10"/>
                                        </p:tgtEl>
                                        <p:attrNameLst>
                                          <p:attrName>style.visibility</p:attrName>
                                        </p:attrNameLst>
                                      </p:cBhvr>
                                      <p:to>
                                        <p:strVal val="visible"/>
                                      </p:to>
                                    </p:set>
                                    <p:animEffect transition="in" filter="fade">
                                      <p:cBhvr>
                                        <p:cTn id="40" dur="500"/>
                                        <p:tgtEl>
                                          <p:spTgt spid="10"/>
                                        </p:tgtEl>
                                      </p:cBhvr>
                                    </p:animEffect>
                                  </p:childTnLst>
                                </p:cTn>
                              </p:par>
                            </p:childTnLst>
                          </p:cTn>
                        </p:par>
                        <p:par>
                          <p:cTn id="41" fill="hold">
                            <p:stCondLst>
                              <p:cond delay="1040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Effect transition="in" filter="fade">
                                      <p:cBhvr>
                                        <p:cTn id="44" dur="500"/>
                                        <p:tgtEl>
                                          <p:spTgt spid="11"/>
                                        </p:tgtEl>
                                      </p:cBhvr>
                                    </p:animEffect>
                                  </p:childTnLst>
                                </p:cTn>
                              </p:par>
                            </p:childTnLst>
                          </p:cTn>
                        </p:par>
                        <p:par>
                          <p:cTn id="45" fill="hold">
                            <p:stCondLst>
                              <p:cond delay="12200"/>
                            </p:stCondLst>
                            <p:childTnLst>
                              <p:par>
                                <p:cTn id="46" presetID="45" presetClass="entr" presetSubtype="0"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Effect transition="in" filter="fade">
                                      <p:cBhvr>
                                        <p:cTn id="48" dur="2000"/>
                                        <p:tgtEl>
                                          <p:spTgt spid="12"/>
                                        </p:tgtEl>
                                      </p:cBhvr>
                                    </p:animEffect>
                                    <p:anim calcmode="lin" valueType="num">
                                      <p:cBhvr>
                                        <p:cTn id="49" dur="2000" fill="hold"/>
                                        <p:tgtEl>
                                          <p:spTgt spid="12"/>
                                        </p:tgtEl>
                                        <p:attrNameLst>
                                          <p:attrName>ppt_w</p:attrName>
                                        </p:attrNameLst>
                                      </p:cBhvr>
                                      <p:tavLst>
                                        <p:tav tm="0" fmla="#ppt_w*sin(2.5*pi*$)">
                                          <p:val>
                                            <p:fltVal val="0"/>
                                          </p:val>
                                        </p:tav>
                                        <p:tav tm="100000">
                                          <p:val>
                                            <p:fltVal val="1"/>
                                          </p:val>
                                        </p:tav>
                                      </p:tavLst>
                                    </p:anim>
                                    <p:anim calcmode="lin" valueType="num">
                                      <p:cBhvr>
                                        <p:cTn id="50" dur="2000" fill="hold"/>
                                        <p:tgtEl>
                                          <p:spTgt spid="12"/>
                                        </p:tgtEl>
                                        <p:attrNameLst>
                                          <p:attrName>ppt_h</p:attrName>
                                        </p:attrNameLst>
                                      </p:cBhvr>
                                      <p:tavLst>
                                        <p:tav tm="0">
                                          <p:val>
                                            <p:strVal val="#ppt_h"/>
                                          </p:val>
                                        </p:tav>
                                        <p:tav tm="100000">
                                          <p:val>
                                            <p:strVal val="#ppt_h"/>
                                          </p:val>
                                        </p:tav>
                                      </p:tavLst>
                                    </p:anim>
                                  </p:childTnLst>
                                </p:cTn>
                              </p:par>
                            </p:childTnLst>
                          </p:cTn>
                        </p:par>
                        <p:par>
                          <p:cTn id="51" fill="hold">
                            <p:stCondLst>
                              <p:cond delay="14200"/>
                            </p:stCondLst>
                            <p:childTnLst>
                              <p:par>
                                <p:cTn id="52" presetID="10" presetClass="entr" presetSubtype="0" fill="hold" grpId="0" nodeType="afterEffect">
                                  <p:stCondLst>
                                    <p:cond delay="0"/>
                                  </p:stCondLst>
                                  <p:iterate type="lt">
                                    <p:tmPct val="10000"/>
                                  </p:iterate>
                                  <p:childTnLst>
                                    <p:set>
                                      <p:cBhvr>
                                        <p:cTn id="53" dur="1" fill="hold">
                                          <p:stCondLst>
                                            <p:cond delay="0"/>
                                          </p:stCondLst>
                                        </p:cTn>
                                        <p:tgtEl>
                                          <p:spTgt spid="13"/>
                                        </p:tgtEl>
                                        <p:attrNameLst>
                                          <p:attrName>style.visibility</p:attrName>
                                        </p:attrNameLst>
                                      </p:cBhvr>
                                      <p:to>
                                        <p:strVal val="visible"/>
                                      </p:to>
                                    </p:set>
                                    <p:animEffect transition="in" filter="fade">
                                      <p:cBhvr>
                                        <p:cTn id="54" dur="500"/>
                                        <p:tgtEl>
                                          <p:spTgt spid="13"/>
                                        </p:tgtEl>
                                      </p:cBhvr>
                                    </p:animEffect>
                                  </p:childTnLst>
                                </p:cTn>
                              </p:par>
                            </p:childTnLst>
                          </p:cTn>
                        </p:par>
                        <p:par>
                          <p:cTn id="55" fill="hold">
                            <p:stCondLst>
                              <p:cond delay="1500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14"/>
                                        </p:tgtEl>
                                        <p:attrNameLst>
                                          <p:attrName>style.visibility</p:attrName>
                                        </p:attrNameLst>
                                      </p:cBhvr>
                                      <p:to>
                                        <p:strVal val="visible"/>
                                      </p:to>
                                    </p:set>
                                    <p:animEffect transition="in" filter="fade">
                                      <p:cBhvr>
                                        <p:cTn id="58" dur="500"/>
                                        <p:tgtEl>
                                          <p:spTgt spid="14"/>
                                        </p:tgtEl>
                                      </p:cBhvr>
                                    </p:animEffect>
                                  </p:childTnLst>
                                </p:cTn>
                              </p:par>
                            </p:childTnLst>
                          </p:cTn>
                        </p:par>
                        <p:par>
                          <p:cTn id="59" fill="hold">
                            <p:stCondLst>
                              <p:cond delay="16800"/>
                            </p:stCondLst>
                            <p:childTnLst>
                              <p:par>
                                <p:cTn id="60" presetID="45" presetClass="entr" presetSubtype="0"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Effect transition="in" filter="fade">
                                      <p:cBhvr>
                                        <p:cTn id="62" dur="2000"/>
                                        <p:tgtEl>
                                          <p:spTgt spid="15"/>
                                        </p:tgtEl>
                                      </p:cBhvr>
                                    </p:animEffect>
                                    <p:anim calcmode="lin" valueType="num">
                                      <p:cBhvr>
                                        <p:cTn id="63" dur="2000" fill="hold"/>
                                        <p:tgtEl>
                                          <p:spTgt spid="15"/>
                                        </p:tgtEl>
                                        <p:attrNameLst>
                                          <p:attrName>ppt_w</p:attrName>
                                        </p:attrNameLst>
                                      </p:cBhvr>
                                      <p:tavLst>
                                        <p:tav tm="0" fmla="#ppt_w*sin(2.5*pi*$)">
                                          <p:val>
                                            <p:fltVal val="0"/>
                                          </p:val>
                                        </p:tav>
                                        <p:tav tm="100000">
                                          <p:val>
                                            <p:fltVal val="1"/>
                                          </p:val>
                                        </p:tav>
                                      </p:tavLst>
                                    </p:anim>
                                    <p:anim calcmode="lin" valueType="num">
                                      <p:cBhvr>
                                        <p:cTn id="64" dur="2000" fill="hold"/>
                                        <p:tgtEl>
                                          <p:spTgt spid="15"/>
                                        </p:tgtEl>
                                        <p:attrNameLst>
                                          <p:attrName>ppt_h</p:attrName>
                                        </p:attrNameLst>
                                      </p:cBhvr>
                                      <p:tavLst>
                                        <p:tav tm="0">
                                          <p:val>
                                            <p:strVal val="#ppt_h"/>
                                          </p:val>
                                        </p:tav>
                                        <p:tav tm="100000">
                                          <p:val>
                                            <p:strVal val="#ppt_h"/>
                                          </p:val>
                                        </p:tav>
                                      </p:tavLst>
                                    </p:anim>
                                  </p:childTnLst>
                                </p:cTn>
                              </p:par>
                            </p:childTnLst>
                          </p:cTn>
                        </p:par>
                        <p:par>
                          <p:cTn id="65" fill="hold">
                            <p:stCondLst>
                              <p:cond delay="18800"/>
                            </p:stCondLst>
                            <p:childTnLst>
                              <p:par>
                                <p:cTn id="66" presetID="10" presetClass="entr" presetSubtype="0" fill="hold" grpId="0" nodeType="afterEffect">
                                  <p:stCondLst>
                                    <p:cond delay="0"/>
                                  </p:stCondLst>
                                  <p:iterate type="lt">
                                    <p:tmPct val="10000"/>
                                  </p:iterate>
                                  <p:childTnLst>
                                    <p:set>
                                      <p:cBhvr>
                                        <p:cTn id="67" dur="1" fill="hold">
                                          <p:stCondLst>
                                            <p:cond delay="0"/>
                                          </p:stCondLst>
                                        </p:cTn>
                                        <p:tgtEl>
                                          <p:spTgt spid="16"/>
                                        </p:tgtEl>
                                        <p:attrNameLst>
                                          <p:attrName>style.visibility</p:attrName>
                                        </p:attrNameLst>
                                      </p:cBhvr>
                                      <p:to>
                                        <p:strVal val="visible"/>
                                      </p:to>
                                    </p:set>
                                    <p:animEffect transition="in" filter="fade">
                                      <p:cBhvr>
                                        <p:cTn id="68" dur="500"/>
                                        <p:tgtEl>
                                          <p:spTgt spid="16"/>
                                        </p:tgtEl>
                                      </p:cBhvr>
                                    </p:animEffect>
                                  </p:childTnLst>
                                </p:cTn>
                              </p:par>
                            </p:childTnLst>
                          </p:cTn>
                        </p:par>
                        <p:par>
                          <p:cTn id="69" fill="hold">
                            <p:stCondLst>
                              <p:cond delay="19600"/>
                            </p:stCondLst>
                            <p:childTnLst>
                              <p:par>
                                <p:cTn id="70" presetID="10" presetClass="entr" presetSubtype="0" fill="hold" grpId="0" nodeType="afterEffect">
                                  <p:stCondLst>
                                    <p:cond delay="0"/>
                                  </p:stCondLst>
                                  <p:iterate type="lt">
                                    <p:tmPct val="10000"/>
                                  </p:iterate>
                                  <p:childTnLst>
                                    <p:set>
                                      <p:cBhvr>
                                        <p:cTn id="71" dur="1" fill="hold">
                                          <p:stCondLst>
                                            <p:cond delay="0"/>
                                          </p:stCondLst>
                                        </p:cTn>
                                        <p:tgtEl>
                                          <p:spTgt spid="17"/>
                                        </p:tgtEl>
                                        <p:attrNameLst>
                                          <p:attrName>style.visibility</p:attrName>
                                        </p:attrNameLst>
                                      </p:cBhvr>
                                      <p:to>
                                        <p:strVal val="visible"/>
                                      </p:to>
                                    </p:set>
                                    <p:animEffect transition="in" filter="fade">
                                      <p:cBhvr>
                                        <p:cTn id="72" dur="500"/>
                                        <p:tgtEl>
                                          <p:spTgt spid="1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p:bldP spid="8" grpId="0"/>
      <p:bldP spid="9" grpId="0" animBg="1"/>
      <p:bldP spid="10" grpId="0"/>
      <p:bldP spid="11" grpId="0"/>
      <p:bldP spid="12" grpId="0" animBg="1"/>
      <p:bldP spid="13" grpId="0"/>
      <p:bldP spid="14" grpId="0"/>
      <p:bldP spid="15" grpId="0" animBg="1"/>
      <p:bldP spid="16" grpId="0"/>
      <p:bldP spid="17" grpId="0"/>
    </p:bldLst>
  </p:timing>
</p:sld>
</file>

<file path=ppt/slides/slide2.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框 3"/>
          <p:cNvSpPr txBox="1"/>
          <p:nvPr/>
        </p:nvSpPr>
        <p:spPr>
          <a:xfrm>
            <a:off x="6909946" y="2287375"/>
            <a:ext cx="1240466" cy="553998"/>
          </a:xfrm>
          <a:prstGeom prst="rect">
            <a:avLst/>
          </a:prstGeom>
          <a:noFill/>
        </p:spPr>
        <p:txBody>
          <a:bodyPr wrap="square" rtlCol="0">
            <a:spAutoFit/>
          </a:bodyPr>
          <a:lstStyle/>
          <a:p>
            <a:pPr algn="ctr"/>
            <a:r>
              <a:rPr lang="zh-CN" altLang="en-US" sz="3000" dirty="0">
                <a:cs typeface="+mn-ea"/>
                <a:sym typeface="+mn-lt"/>
              </a:rPr>
              <a:t>目录</a:t>
            </a:r>
          </a:p>
        </p:txBody>
      </p:sp>
      <p:sp>
        <p:nvSpPr>
          <p:cNvPr id="5" name="文本框 4"/>
          <p:cNvSpPr txBox="1"/>
          <p:nvPr/>
        </p:nvSpPr>
        <p:spPr>
          <a:xfrm>
            <a:off x="1198357" y="1237513"/>
            <a:ext cx="1278555" cy="369332"/>
          </a:xfrm>
          <a:prstGeom prst="rect">
            <a:avLst/>
          </a:prstGeom>
          <a:noFill/>
        </p:spPr>
        <p:txBody>
          <a:bodyPr wrap="square" lIns="0" rIns="0" rtlCol="0">
            <a:spAutoFit/>
          </a:bodyPr>
          <a:lstStyle/>
          <a:p>
            <a:pPr algn="ctr"/>
            <a:r>
              <a:rPr lang="zh-CN" altLang="en-US" sz="1800" dirty="0" smtClean="0">
                <a:cs typeface="+mn-ea"/>
                <a:sym typeface="+mn-lt"/>
              </a:rPr>
              <a:t>添加标题</a:t>
            </a:r>
            <a:endParaRPr lang="zh-CN" altLang="en-US" sz="1800" dirty="0">
              <a:cs typeface="+mn-ea"/>
              <a:sym typeface="+mn-lt"/>
            </a:endParaRPr>
          </a:p>
        </p:txBody>
      </p:sp>
      <p:sp>
        <p:nvSpPr>
          <p:cNvPr id="6" name="文本框 5"/>
          <p:cNvSpPr txBox="1"/>
          <p:nvPr/>
        </p:nvSpPr>
        <p:spPr>
          <a:xfrm>
            <a:off x="2409524" y="1299707"/>
            <a:ext cx="1219299" cy="276999"/>
          </a:xfrm>
          <a:prstGeom prst="rect">
            <a:avLst/>
          </a:prstGeom>
          <a:noFill/>
        </p:spPr>
        <p:txBody>
          <a:bodyPr wrap="square" lIns="0" rIns="0" rtlCol="0">
            <a:spAutoFit/>
          </a:bodyPr>
          <a:lstStyle/>
          <a:p>
            <a:r>
              <a:rPr lang="en-US" altLang="zh-CN" sz="1200" dirty="0" smtClean="0">
                <a:latin typeface="+mn-ea"/>
                <a:cs typeface="+mn-ea"/>
                <a:sym typeface="+mn-lt"/>
              </a:rPr>
              <a:t>Add title</a:t>
            </a:r>
            <a:endParaRPr lang="zh-CN" altLang="en-US" sz="1200" dirty="0">
              <a:latin typeface="+mn-ea"/>
              <a:cs typeface="+mn-ea"/>
              <a:sym typeface="+mn-lt"/>
            </a:endParaRPr>
          </a:p>
        </p:txBody>
      </p:sp>
      <p:sp>
        <p:nvSpPr>
          <p:cNvPr id="7" name="文本框 6"/>
          <p:cNvSpPr txBox="1"/>
          <p:nvPr/>
        </p:nvSpPr>
        <p:spPr>
          <a:xfrm>
            <a:off x="1198357" y="1882471"/>
            <a:ext cx="1278555" cy="369332"/>
          </a:xfrm>
          <a:prstGeom prst="rect">
            <a:avLst/>
          </a:prstGeom>
          <a:noFill/>
        </p:spPr>
        <p:txBody>
          <a:bodyPr wrap="square" lIns="0" rIns="0" rtlCol="0">
            <a:spAutoFit/>
          </a:bodyPr>
          <a:lstStyle/>
          <a:p>
            <a:pPr algn="ctr"/>
            <a:r>
              <a:rPr lang="zh-CN" altLang="en-US" sz="1800" dirty="0" smtClean="0">
                <a:cs typeface="+mn-ea"/>
                <a:sym typeface="+mn-lt"/>
              </a:rPr>
              <a:t>添加标题</a:t>
            </a:r>
            <a:endParaRPr lang="zh-CN" altLang="en-US" sz="1800" dirty="0">
              <a:cs typeface="+mn-ea"/>
              <a:sym typeface="+mn-lt"/>
            </a:endParaRPr>
          </a:p>
        </p:txBody>
      </p:sp>
      <p:sp>
        <p:nvSpPr>
          <p:cNvPr id="8" name="文本框 7"/>
          <p:cNvSpPr txBox="1"/>
          <p:nvPr/>
        </p:nvSpPr>
        <p:spPr>
          <a:xfrm>
            <a:off x="2409524" y="1944665"/>
            <a:ext cx="1219299" cy="276999"/>
          </a:xfrm>
          <a:prstGeom prst="rect">
            <a:avLst/>
          </a:prstGeom>
          <a:noFill/>
        </p:spPr>
        <p:txBody>
          <a:bodyPr wrap="square" lIns="0" rIns="0" rtlCol="0">
            <a:spAutoFit/>
          </a:bodyPr>
          <a:lstStyle/>
          <a:p>
            <a:r>
              <a:rPr lang="en-US" altLang="zh-CN" sz="1200" dirty="0" smtClean="0">
                <a:latin typeface="+mn-ea"/>
                <a:cs typeface="+mn-ea"/>
                <a:sym typeface="+mn-lt"/>
              </a:rPr>
              <a:t>Add title</a:t>
            </a:r>
            <a:endParaRPr lang="zh-CN" altLang="en-US" sz="1200" dirty="0">
              <a:latin typeface="+mn-ea"/>
              <a:cs typeface="+mn-ea"/>
              <a:sym typeface="+mn-lt"/>
            </a:endParaRPr>
          </a:p>
        </p:txBody>
      </p:sp>
      <p:sp>
        <p:nvSpPr>
          <p:cNvPr id="9" name="文本框 8"/>
          <p:cNvSpPr txBox="1"/>
          <p:nvPr/>
        </p:nvSpPr>
        <p:spPr>
          <a:xfrm>
            <a:off x="1198357" y="2527429"/>
            <a:ext cx="1278555" cy="369332"/>
          </a:xfrm>
          <a:prstGeom prst="rect">
            <a:avLst/>
          </a:prstGeom>
          <a:noFill/>
        </p:spPr>
        <p:txBody>
          <a:bodyPr wrap="square" lIns="0" rIns="0" rtlCol="0">
            <a:spAutoFit/>
          </a:bodyPr>
          <a:lstStyle/>
          <a:p>
            <a:pPr algn="ctr"/>
            <a:r>
              <a:rPr lang="zh-CN" altLang="en-US" sz="1800" dirty="0" smtClean="0">
                <a:cs typeface="+mn-ea"/>
                <a:sym typeface="+mn-lt"/>
              </a:rPr>
              <a:t>添加标题</a:t>
            </a:r>
            <a:endParaRPr lang="zh-CN" altLang="en-US" sz="1800" dirty="0">
              <a:cs typeface="+mn-ea"/>
              <a:sym typeface="+mn-lt"/>
            </a:endParaRPr>
          </a:p>
        </p:txBody>
      </p:sp>
      <p:sp>
        <p:nvSpPr>
          <p:cNvPr id="10" name="文本框 9"/>
          <p:cNvSpPr txBox="1"/>
          <p:nvPr/>
        </p:nvSpPr>
        <p:spPr>
          <a:xfrm>
            <a:off x="2409524" y="2589623"/>
            <a:ext cx="1219299" cy="276999"/>
          </a:xfrm>
          <a:prstGeom prst="rect">
            <a:avLst/>
          </a:prstGeom>
          <a:noFill/>
        </p:spPr>
        <p:txBody>
          <a:bodyPr wrap="square" lIns="0" rIns="0" rtlCol="0">
            <a:spAutoFit/>
          </a:bodyPr>
          <a:lstStyle/>
          <a:p>
            <a:r>
              <a:rPr lang="en-US" altLang="zh-CN" sz="1200" dirty="0" smtClean="0">
                <a:latin typeface="+mn-ea"/>
                <a:cs typeface="+mn-ea"/>
                <a:sym typeface="+mn-lt"/>
              </a:rPr>
              <a:t>Add title</a:t>
            </a:r>
            <a:endParaRPr lang="zh-CN" altLang="en-US" sz="1200" dirty="0">
              <a:latin typeface="+mn-ea"/>
              <a:cs typeface="+mn-ea"/>
              <a:sym typeface="+mn-lt"/>
            </a:endParaRPr>
          </a:p>
        </p:txBody>
      </p:sp>
      <p:sp>
        <p:nvSpPr>
          <p:cNvPr id="11" name="文本框 10"/>
          <p:cNvSpPr txBox="1"/>
          <p:nvPr/>
        </p:nvSpPr>
        <p:spPr>
          <a:xfrm>
            <a:off x="1198357" y="3172387"/>
            <a:ext cx="1278555" cy="369332"/>
          </a:xfrm>
          <a:prstGeom prst="rect">
            <a:avLst/>
          </a:prstGeom>
          <a:noFill/>
        </p:spPr>
        <p:txBody>
          <a:bodyPr wrap="square" lIns="0" rIns="0" rtlCol="0">
            <a:spAutoFit/>
          </a:bodyPr>
          <a:lstStyle/>
          <a:p>
            <a:pPr algn="ctr"/>
            <a:r>
              <a:rPr lang="zh-CN" altLang="en-US" sz="1800" dirty="0" smtClean="0">
                <a:cs typeface="+mn-ea"/>
                <a:sym typeface="+mn-lt"/>
              </a:rPr>
              <a:t>添加标题</a:t>
            </a:r>
            <a:endParaRPr lang="zh-CN" altLang="en-US" sz="1800" dirty="0">
              <a:cs typeface="+mn-ea"/>
              <a:sym typeface="+mn-lt"/>
            </a:endParaRPr>
          </a:p>
        </p:txBody>
      </p:sp>
      <p:sp>
        <p:nvSpPr>
          <p:cNvPr id="12" name="文本框 11"/>
          <p:cNvSpPr txBox="1"/>
          <p:nvPr/>
        </p:nvSpPr>
        <p:spPr>
          <a:xfrm>
            <a:off x="2409524" y="3234581"/>
            <a:ext cx="1219299" cy="276999"/>
          </a:xfrm>
          <a:prstGeom prst="rect">
            <a:avLst/>
          </a:prstGeom>
          <a:noFill/>
        </p:spPr>
        <p:txBody>
          <a:bodyPr wrap="square" lIns="0" rIns="0" rtlCol="0">
            <a:spAutoFit/>
          </a:bodyPr>
          <a:lstStyle/>
          <a:p>
            <a:r>
              <a:rPr lang="en-US" altLang="zh-CN" sz="1200" dirty="0" smtClean="0">
                <a:latin typeface="+mn-ea"/>
                <a:cs typeface="+mn-ea"/>
                <a:sym typeface="+mn-lt"/>
              </a:rPr>
              <a:t>Add title</a:t>
            </a:r>
            <a:endParaRPr lang="zh-CN" altLang="en-US" sz="1200" dirty="0">
              <a:latin typeface="+mn-ea"/>
              <a:cs typeface="+mn-ea"/>
              <a:sym typeface="+mn-lt"/>
            </a:endParaRPr>
          </a:p>
        </p:txBody>
      </p:sp>
      <p:sp>
        <p:nvSpPr>
          <p:cNvPr id="13" name="文本框 12"/>
          <p:cNvSpPr txBox="1"/>
          <p:nvPr/>
        </p:nvSpPr>
        <p:spPr>
          <a:xfrm>
            <a:off x="1198357" y="3817346"/>
            <a:ext cx="1278555" cy="369332"/>
          </a:xfrm>
          <a:prstGeom prst="rect">
            <a:avLst/>
          </a:prstGeom>
          <a:noFill/>
        </p:spPr>
        <p:txBody>
          <a:bodyPr wrap="square" lIns="0" rIns="0" rtlCol="0">
            <a:spAutoFit/>
          </a:bodyPr>
          <a:lstStyle/>
          <a:p>
            <a:pPr algn="ctr"/>
            <a:r>
              <a:rPr lang="zh-CN" altLang="en-US" sz="1800" dirty="0" smtClean="0">
                <a:cs typeface="+mn-ea"/>
                <a:sym typeface="+mn-lt"/>
              </a:rPr>
              <a:t>添加标题</a:t>
            </a:r>
            <a:endParaRPr lang="zh-CN" altLang="en-US" sz="1800" dirty="0">
              <a:cs typeface="+mn-ea"/>
              <a:sym typeface="+mn-lt"/>
            </a:endParaRPr>
          </a:p>
        </p:txBody>
      </p:sp>
      <p:sp>
        <p:nvSpPr>
          <p:cNvPr id="14" name="文本框 13"/>
          <p:cNvSpPr txBox="1"/>
          <p:nvPr/>
        </p:nvSpPr>
        <p:spPr>
          <a:xfrm>
            <a:off x="2409524" y="3879540"/>
            <a:ext cx="1219299" cy="276999"/>
          </a:xfrm>
          <a:prstGeom prst="rect">
            <a:avLst/>
          </a:prstGeom>
          <a:noFill/>
        </p:spPr>
        <p:txBody>
          <a:bodyPr wrap="square" lIns="0" rIns="0" rtlCol="0">
            <a:spAutoFit/>
          </a:bodyPr>
          <a:lstStyle/>
          <a:p>
            <a:r>
              <a:rPr lang="en-US" altLang="zh-CN" sz="1200" dirty="0" smtClean="0">
                <a:latin typeface="+mn-ea"/>
                <a:cs typeface="+mn-ea"/>
                <a:sym typeface="+mn-lt"/>
              </a:rPr>
              <a:t>Add title</a:t>
            </a:r>
            <a:endParaRPr lang="zh-CN" altLang="en-US" sz="1200" dirty="0">
              <a:latin typeface="+mn-ea"/>
              <a:cs typeface="+mn-ea"/>
              <a:sym typeface="+mn-lt"/>
            </a:endParaRPr>
          </a:p>
        </p:txBody>
      </p:sp>
      <p:sp>
        <p:nvSpPr>
          <p:cNvPr id="15" name="椭圆 14"/>
          <p:cNvSpPr/>
          <p:nvPr/>
        </p:nvSpPr>
        <p:spPr>
          <a:xfrm>
            <a:off x="891283" y="1257100"/>
            <a:ext cx="307075" cy="30707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6" name="椭圆 15"/>
          <p:cNvSpPr/>
          <p:nvPr/>
        </p:nvSpPr>
        <p:spPr>
          <a:xfrm>
            <a:off x="891283" y="1902058"/>
            <a:ext cx="307075" cy="30707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7" name="椭圆 16"/>
          <p:cNvSpPr/>
          <p:nvPr/>
        </p:nvSpPr>
        <p:spPr>
          <a:xfrm>
            <a:off x="891283" y="2547016"/>
            <a:ext cx="307075" cy="30707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8" name="椭圆 17"/>
          <p:cNvSpPr/>
          <p:nvPr/>
        </p:nvSpPr>
        <p:spPr>
          <a:xfrm>
            <a:off x="891283" y="3191974"/>
            <a:ext cx="307075" cy="30707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19" name="椭圆 18"/>
          <p:cNvSpPr/>
          <p:nvPr/>
        </p:nvSpPr>
        <p:spPr>
          <a:xfrm>
            <a:off x="891283" y="3836932"/>
            <a:ext cx="307075" cy="307075"/>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任意多边形 19"/>
          <p:cNvSpPr>
            <a:spLocks noChangeAspect="1"/>
          </p:cNvSpPr>
          <p:nvPr/>
        </p:nvSpPr>
        <p:spPr>
          <a:xfrm>
            <a:off x="956110" y="1316135"/>
            <a:ext cx="177419" cy="189000"/>
          </a:xfrm>
          <a:custGeom>
            <a:avLst/>
            <a:gdLst>
              <a:gd name="connsiteX0" fmla="*/ 135791 w 272724"/>
              <a:gd name="connsiteY0" fmla="*/ 153023 h 290527"/>
              <a:gd name="connsiteX1" fmla="*/ 204213 w 272724"/>
              <a:gd name="connsiteY1" fmla="*/ 171101 h 290527"/>
              <a:gd name="connsiteX2" fmla="*/ 272724 w 272724"/>
              <a:gd name="connsiteY2" fmla="*/ 289384 h 290527"/>
              <a:gd name="connsiteX3" fmla="*/ 136361 w 272724"/>
              <a:gd name="connsiteY3" fmla="*/ 289384 h 290527"/>
              <a:gd name="connsiteX4" fmla="*/ 4 w 272724"/>
              <a:gd name="connsiteY4" fmla="*/ 290527 h 290527"/>
              <a:gd name="connsiteX5" fmla="*/ 67522 w 272724"/>
              <a:gd name="connsiteY5" fmla="*/ 171674 h 290527"/>
              <a:gd name="connsiteX6" fmla="*/ 135791 w 272724"/>
              <a:gd name="connsiteY6" fmla="*/ 153023 h 290527"/>
              <a:gd name="connsiteX7" fmla="*/ 136361 w 272724"/>
              <a:gd name="connsiteY7" fmla="*/ 0 h 290527"/>
              <a:gd name="connsiteX8" fmla="*/ 210263 w 272724"/>
              <a:gd name="connsiteY8" fmla="*/ 73902 h 290527"/>
              <a:gd name="connsiteX9" fmla="*/ 136361 w 272724"/>
              <a:gd name="connsiteY9" fmla="*/ 147804 h 290527"/>
              <a:gd name="connsiteX10" fmla="*/ 62459 w 272724"/>
              <a:gd name="connsiteY10" fmla="*/ 73902 h 290527"/>
              <a:gd name="connsiteX11" fmla="*/ 136361 w 272724"/>
              <a:gd name="connsiteY11" fmla="*/ 0 h 29052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Lst>
            <a:rect l="l" t="t" r="r" b="b"/>
            <a:pathLst>
              <a:path w="272724" h="290527">
                <a:moveTo>
                  <a:pt x="135791" y="153023"/>
                </a:moveTo>
                <a:cubicBezTo>
                  <a:pt x="159395" y="152925"/>
                  <a:pt x="183025" y="158947"/>
                  <a:pt x="204213" y="171101"/>
                </a:cubicBezTo>
                <a:cubicBezTo>
                  <a:pt x="246589" y="195410"/>
                  <a:pt x="272724" y="240530"/>
                  <a:pt x="272724" y="289384"/>
                </a:cubicBezTo>
                <a:lnTo>
                  <a:pt x="136361" y="289384"/>
                </a:lnTo>
                <a:lnTo>
                  <a:pt x="4" y="290527"/>
                </a:lnTo>
                <a:cubicBezTo>
                  <a:pt x="-405" y="241675"/>
                  <a:pt x="25350" y="196337"/>
                  <a:pt x="67522" y="171674"/>
                </a:cubicBezTo>
                <a:cubicBezTo>
                  <a:pt x="88608" y="159343"/>
                  <a:pt x="112186" y="153122"/>
                  <a:pt x="135791" y="153023"/>
                </a:cubicBezTo>
                <a:close/>
                <a:moveTo>
                  <a:pt x="136361" y="0"/>
                </a:moveTo>
                <a:cubicBezTo>
                  <a:pt x="177176" y="0"/>
                  <a:pt x="210263" y="33087"/>
                  <a:pt x="210263" y="73902"/>
                </a:cubicBezTo>
                <a:cubicBezTo>
                  <a:pt x="210263" y="114717"/>
                  <a:pt x="177176" y="147804"/>
                  <a:pt x="136361" y="147804"/>
                </a:cubicBezTo>
                <a:cubicBezTo>
                  <a:pt x="95546" y="147804"/>
                  <a:pt x="62459" y="114717"/>
                  <a:pt x="62459" y="73902"/>
                </a:cubicBezTo>
                <a:cubicBezTo>
                  <a:pt x="62459" y="33087"/>
                  <a:pt x="95546" y="0"/>
                  <a:pt x="136361"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zh-CN" altLang="en-US" sz="1200" dirty="0">
              <a:latin typeface="微软雅黑 Light" panose="020B0502040204020203" pitchFamily="34" charset="-122"/>
              <a:ea typeface="微软雅黑 Light" panose="020B0502040204020203" pitchFamily="34" charset="-122"/>
            </a:endParaRPr>
          </a:p>
        </p:txBody>
      </p:sp>
      <p:sp>
        <p:nvSpPr>
          <p:cNvPr id="21" name="任意多边形 20"/>
          <p:cNvSpPr>
            <a:spLocks noChangeAspect="1"/>
          </p:cNvSpPr>
          <p:nvPr/>
        </p:nvSpPr>
        <p:spPr>
          <a:xfrm>
            <a:off x="952753" y="2606051"/>
            <a:ext cx="184135" cy="189000"/>
          </a:xfrm>
          <a:custGeom>
            <a:avLst/>
            <a:gdLst>
              <a:gd name="connsiteX0" fmla="*/ 2326943 w 5404989"/>
              <a:gd name="connsiteY0" fmla="*/ 407402 h 5547815"/>
              <a:gd name="connsiteX1" fmla="*/ 407401 w 5404989"/>
              <a:gd name="connsiteY1" fmla="*/ 2326944 h 5547815"/>
              <a:gd name="connsiteX2" fmla="*/ 2326943 w 5404989"/>
              <a:gd name="connsiteY2" fmla="*/ 4246486 h 5547815"/>
              <a:gd name="connsiteX3" fmla="*/ 4246485 w 5404989"/>
              <a:gd name="connsiteY3" fmla="*/ 2326944 h 5547815"/>
              <a:gd name="connsiteX4" fmla="*/ 2326943 w 5404989"/>
              <a:gd name="connsiteY4" fmla="*/ 407402 h 5547815"/>
              <a:gd name="connsiteX5" fmla="*/ 2326944 w 5404989"/>
              <a:gd name="connsiteY5" fmla="*/ 0 h 5547815"/>
              <a:gd name="connsiteX6" fmla="*/ 4653888 w 5404989"/>
              <a:gd name="connsiteY6" fmla="*/ 2326944 h 5547815"/>
              <a:gd name="connsiteX7" fmla="*/ 4122527 w 5404989"/>
              <a:gd name="connsiteY7" fmla="*/ 3807097 h 5547815"/>
              <a:gd name="connsiteX8" fmla="*/ 4025541 w 5404989"/>
              <a:gd name="connsiteY8" fmla="*/ 3913809 h 5547815"/>
              <a:gd name="connsiteX9" fmla="*/ 5404989 w 5404989"/>
              <a:gd name="connsiteY9" fmla="*/ 5293257 h 5547815"/>
              <a:gd name="connsiteX10" fmla="*/ 5150430 w 5404989"/>
              <a:gd name="connsiteY10" fmla="*/ 5547815 h 5547815"/>
              <a:gd name="connsiteX11" fmla="*/ 3760207 w 5404989"/>
              <a:gd name="connsiteY11" fmla="*/ 4157591 h 5547815"/>
              <a:gd name="connsiteX12" fmla="*/ 3627961 w 5404989"/>
              <a:gd name="connsiteY12" fmla="*/ 4256483 h 5547815"/>
              <a:gd name="connsiteX13" fmla="*/ 2326944 w 5404989"/>
              <a:gd name="connsiteY13" fmla="*/ 4653888 h 5547815"/>
              <a:gd name="connsiteX14" fmla="*/ 0 w 5404989"/>
              <a:gd name="connsiteY14" fmla="*/ 2326944 h 5547815"/>
              <a:gd name="connsiteX15" fmla="*/ 2326944 w 5404989"/>
              <a:gd name="connsiteY15" fmla="*/ 0 h 5547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04989" h="5547815">
                <a:moveTo>
                  <a:pt x="2326943" y="407402"/>
                </a:moveTo>
                <a:cubicBezTo>
                  <a:pt x="1266809" y="407402"/>
                  <a:pt x="407401" y="1266810"/>
                  <a:pt x="407401" y="2326944"/>
                </a:cubicBezTo>
                <a:cubicBezTo>
                  <a:pt x="407401" y="3387078"/>
                  <a:pt x="1266809" y="4246486"/>
                  <a:pt x="2326943" y="4246486"/>
                </a:cubicBezTo>
                <a:cubicBezTo>
                  <a:pt x="3387077" y="4246486"/>
                  <a:pt x="4246485" y="3387078"/>
                  <a:pt x="4246485" y="2326944"/>
                </a:cubicBezTo>
                <a:cubicBezTo>
                  <a:pt x="4246485" y="1266810"/>
                  <a:pt x="3387077" y="407402"/>
                  <a:pt x="2326943" y="407402"/>
                </a:cubicBezTo>
                <a:close/>
                <a:moveTo>
                  <a:pt x="2326944" y="0"/>
                </a:moveTo>
                <a:cubicBezTo>
                  <a:pt x="3612080" y="0"/>
                  <a:pt x="4653888" y="1041808"/>
                  <a:pt x="4653888" y="2326944"/>
                </a:cubicBezTo>
                <a:cubicBezTo>
                  <a:pt x="4653888" y="2889191"/>
                  <a:pt x="4454480" y="3404864"/>
                  <a:pt x="4122527" y="3807097"/>
                </a:cubicBezTo>
                <a:lnTo>
                  <a:pt x="4025541" y="3913809"/>
                </a:lnTo>
                <a:lnTo>
                  <a:pt x="5404989" y="5293257"/>
                </a:lnTo>
                <a:lnTo>
                  <a:pt x="5150430" y="5547815"/>
                </a:lnTo>
                <a:lnTo>
                  <a:pt x="3760207" y="4157591"/>
                </a:lnTo>
                <a:lnTo>
                  <a:pt x="3627961" y="4256483"/>
                </a:lnTo>
                <a:cubicBezTo>
                  <a:pt x="3256578" y="4507384"/>
                  <a:pt x="2808870" y="4653888"/>
                  <a:pt x="2326944" y="4653888"/>
                </a:cubicBezTo>
                <a:cubicBezTo>
                  <a:pt x="1041808" y="4653888"/>
                  <a:pt x="0" y="3612080"/>
                  <a:pt x="0" y="2326944"/>
                </a:cubicBezTo>
                <a:cubicBezTo>
                  <a:pt x="0" y="1041808"/>
                  <a:pt x="1041808" y="0"/>
                  <a:pt x="2326944" y="0"/>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endParaRPr>
          </a:p>
        </p:txBody>
      </p:sp>
      <p:sp>
        <p:nvSpPr>
          <p:cNvPr id="22" name="任意多边形 21"/>
          <p:cNvSpPr>
            <a:spLocks noChangeAspect="1"/>
          </p:cNvSpPr>
          <p:nvPr/>
        </p:nvSpPr>
        <p:spPr>
          <a:xfrm>
            <a:off x="986063" y="3895968"/>
            <a:ext cx="117514" cy="189000"/>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任意多边形 22"/>
          <p:cNvSpPr>
            <a:spLocks noChangeAspect="1"/>
          </p:cNvSpPr>
          <p:nvPr/>
        </p:nvSpPr>
        <p:spPr>
          <a:xfrm>
            <a:off x="947687" y="1961093"/>
            <a:ext cx="194265" cy="189000"/>
          </a:xfrm>
          <a:custGeom>
            <a:avLst/>
            <a:gdLst>
              <a:gd name="connsiteX0" fmla="*/ 3767944 w 4447469"/>
              <a:gd name="connsiteY0" fmla="*/ 676597 h 4326925"/>
              <a:gd name="connsiteX1" fmla="*/ 720511 w 4447469"/>
              <a:gd name="connsiteY1" fmla="*/ 2247891 h 4326925"/>
              <a:gd name="connsiteX2" fmla="*/ 2077102 w 4447469"/>
              <a:gd name="connsiteY2" fmla="*/ 2247891 h 4326925"/>
              <a:gd name="connsiteX3" fmla="*/ 2077102 w 4447469"/>
              <a:gd name="connsiteY3" fmla="*/ 2356224 h 4326925"/>
              <a:gd name="connsiteX4" fmla="*/ 2090753 w 4447469"/>
              <a:gd name="connsiteY4" fmla="*/ 2356224 h 4326925"/>
              <a:gd name="connsiteX5" fmla="*/ 2090753 w 4447469"/>
              <a:gd name="connsiteY5" fmla="*/ 3675247 h 4326925"/>
              <a:gd name="connsiteX6" fmla="*/ 4447469 w 4447469"/>
              <a:gd name="connsiteY6" fmla="*/ 0 h 4326925"/>
              <a:gd name="connsiteX7" fmla="*/ 4110337 w 4447469"/>
              <a:gd name="connsiteY7" fmla="*/ 649743 h 4326925"/>
              <a:gd name="connsiteX8" fmla="*/ 4112328 w 4447469"/>
              <a:gd name="connsiteY8" fmla="*/ 650857 h 4326925"/>
              <a:gd name="connsiteX9" fmla="*/ 4076792 w 4447469"/>
              <a:gd name="connsiteY9" fmla="*/ 714393 h 4326925"/>
              <a:gd name="connsiteX10" fmla="*/ 3988907 w 4447469"/>
              <a:gd name="connsiteY10" fmla="*/ 883769 h 4326925"/>
              <a:gd name="connsiteX11" fmla="*/ 3984514 w 4447469"/>
              <a:gd name="connsiteY11" fmla="*/ 879375 h 4326925"/>
              <a:gd name="connsiteX12" fmla="*/ 2056247 w 4447469"/>
              <a:gd name="connsiteY12" fmla="*/ 4326925 h 4326925"/>
              <a:gd name="connsiteX13" fmla="*/ 1815388 w 4447469"/>
              <a:gd name="connsiteY13" fmla="*/ 4192208 h 4326925"/>
              <a:gd name="connsiteX14" fmla="*/ 1802753 w 4447469"/>
              <a:gd name="connsiteY14" fmla="*/ 4192208 h 4326925"/>
              <a:gd name="connsiteX15" fmla="*/ 1802753 w 4447469"/>
              <a:gd name="connsiteY15" fmla="*/ 2535891 h 4326925"/>
              <a:gd name="connsiteX16" fmla="*/ 161952 w 4447469"/>
              <a:gd name="connsiteY16" fmla="*/ 2535891 h 4326925"/>
              <a:gd name="connsiteX17" fmla="*/ 131984 w 4447469"/>
              <a:gd name="connsiteY17" fmla="*/ 2551343 h 4326925"/>
              <a:gd name="connsiteX18" fmla="*/ 0 w 4447469"/>
              <a:gd name="connsiteY18" fmla="*/ 2295366 h 4326925"/>
              <a:gd name="connsiteX19" fmla="*/ 3743658 w 4447469"/>
              <a:gd name="connsiteY19" fmla="*/ 365089 h 4326925"/>
              <a:gd name="connsiteX20" fmla="*/ 3743697 w 4447469"/>
              <a:gd name="connsiteY20" fmla="*/ 365166 h 432692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Lst>
            <a:rect l="l" t="t" r="r" b="b"/>
            <a:pathLst>
              <a:path w="4447469" h="4326925">
                <a:moveTo>
                  <a:pt x="3767944" y="676597"/>
                </a:moveTo>
                <a:lnTo>
                  <a:pt x="720511" y="2247891"/>
                </a:lnTo>
                <a:lnTo>
                  <a:pt x="2077102" y="2247891"/>
                </a:lnTo>
                <a:lnTo>
                  <a:pt x="2077102" y="2356224"/>
                </a:lnTo>
                <a:lnTo>
                  <a:pt x="2090753" y="2356224"/>
                </a:lnTo>
                <a:lnTo>
                  <a:pt x="2090753" y="3675247"/>
                </a:lnTo>
                <a:close/>
                <a:moveTo>
                  <a:pt x="4447469" y="0"/>
                </a:moveTo>
                <a:lnTo>
                  <a:pt x="4110337" y="649743"/>
                </a:lnTo>
                <a:lnTo>
                  <a:pt x="4112328" y="650857"/>
                </a:lnTo>
                <a:lnTo>
                  <a:pt x="4076792" y="714393"/>
                </a:lnTo>
                <a:lnTo>
                  <a:pt x="3988907" y="883769"/>
                </a:lnTo>
                <a:lnTo>
                  <a:pt x="3984514" y="879375"/>
                </a:lnTo>
                <a:lnTo>
                  <a:pt x="2056247" y="4326925"/>
                </a:lnTo>
                <a:lnTo>
                  <a:pt x="1815388" y="4192208"/>
                </a:lnTo>
                <a:lnTo>
                  <a:pt x="1802753" y="4192208"/>
                </a:lnTo>
                <a:lnTo>
                  <a:pt x="1802753" y="2535891"/>
                </a:lnTo>
                <a:lnTo>
                  <a:pt x="161952" y="2535891"/>
                </a:lnTo>
                <a:lnTo>
                  <a:pt x="131984" y="2551343"/>
                </a:lnTo>
                <a:lnTo>
                  <a:pt x="0" y="2295366"/>
                </a:lnTo>
                <a:lnTo>
                  <a:pt x="3743658" y="365089"/>
                </a:lnTo>
                <a:lnTo>
                  <a:pt x="3743697" y="365166"/>
                </a:lnTo>
                <a:close/>
              </a:path>
            </a:pathLst>
          </a:cu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KSO_Shape"/>
          <p:cNvSpPr>
            <a:spLocks/>
          </p:cNvSpPr>
          <p:nvPr/>
        </p:nvSpPr>
        <p:spPr bwMode="auto">
          <a:xfrm>
            <a:off x="950318" y="3251009"/>
            <a:ext cx="189000" cy="189000"/>
          </a:xfrm>
          <a:custGeom>
            <a:avLst/>
            <a:gdLst>
              <a:gd name="T0" fmla="*/ 116261 w 1360"/>
              <a:gd name="T1" fmla="*/ 1784537 h 1360"/>
              <a:gd name="T2" fmla="*/ 1651467 w 1360"/>
              <a:gd name="T3" fmla="*/ 268941 h 1360"/>
              <a:gd name="T4" fmla="*/ 1388129 w 1360"/>
              <a:gd name="T5" fmla="*/ 542085 h 1360"/>
              <a:gd name="T6" fmla="*/ 1151404 w 1360"/>
              <a:gd name="T7" fmla="*/ 846044 h 1360"/>
              <a:gd name="T8" fmla="*/ 1046349 w 1360"/>
              <a:gd name="T9" fmla="*/ 1001526 h 1360"/>
              <a:gd name="T10" fmla="*/ 958103 w 1360"/>
              <a:gd name="T11" fmla="*/ 1155607 h 1360"/>
              <a:gd name="T12" fmla="*/ 885265 w 1360"/>
              <a:gd name="T13" fmla="*/ 1305485 h 1360"/>
              <a:gd name="T14" fmla="*/ 826434 w 1360"/>
              <a:gd name="T15" fmla="*/ 1453963 h 1360"/>
              <a:gd name="T16" fmla="*/ 710173 w 1360"/>
              <a:gd name="T17" fmla="*/ 1533805 h 1360"/>
              <a:gd name="T18" fmla="*/ 648540 w 1360"/>
              <a:gd name="T19" fmla="*/ 1553415 h 1360"/>
              <a:gd name="T20" fmla="*/ 624728 w 1360"/>
              <a:gd name="T21" fmla="*/ 1483379 h 1360"/>
              <a:gd name="T22" fmla="*/ 581305 w 1360"/>
              <a:gd name="T23" fmla="*/ 1369919 h 1360"/>
              <a:gd name="T24" fmla="*/ 537882 w 1360"/>
              <a:gd name="T25" fmla="*/ 1264864 h 1360"/>
              <a:gd name="T26" fmla="*/ 497261 w 1360"/>
              <a:gd name="T27" fmla="*/ 1179419 h 1360"/>
              <a:gd name="T28" fmla="*/ 462243 w 1360"/>
              <a:gd name="T29" fmla="*/ 1106581 h 1360"/>
              <a:gd name="T30" fmla="*/ 430026 w 1360"/>
              <a:gd name="T31" fmla="*/ 1056154 h 1360"/>
              <a:gd name="T32" fmla="*/ 365592 w 1360"/>
              <a:gd name="T33" fmla="*/ 986118 h 1360"/>
              <a:gd name="T34" fmla="*/ 295555 w 1360"/>
              <a:gd name="T35" fmla="*/ 959504 h 1360"/>
              <a:gd name="T36" fmla="*/ 344581 w 1360"/>
              <a:gd name="T37" fmla="*/ 918882 h 1360"/>
              <a:gd name="T38" fmla="*/ 388004 w 1360"/>
              <a:gd name="T39" fmla="*/ 892268 h 1360"/>
              <a:gd name="T40" fmla="*/ 427224 w 1360"/>
              <a:gd name="T41" fmla="*/ 872658 h 1360"/>
              <a:gd name="T42" fmla="*/ 465044 w 1360"/>
              <a:gd name="T43" fmla="*/ 868456 h 1360"/>
              <a:gd name="T44" fmla="*/ 516871 w 1360"/>
              <a:gd name="T45" fmla="*/ 886665 h 1360"/>
              <a:gd name="T46" fmla="*/ 570099 w 1360"/>
              <a:gd name="T47" fmla="*/ 937092 h 1360"/>
              <a:gd name="T48" fmla="*/ 624728 w 1360"/>
              <a:gd name="T49" fmla="*/ 1021136 h 1360"/>
              <a:gd name="T50" fmla="*/ 683559 w 1360"/>
              <a:gd name="T51" fmla="*/ 1138798 h 1360"/>
              <a:gd name="T52" fmla="*/ 806824 w 1360"/>
              <a:gd name="T53" fmla="*/ 1096776 h 1360"/>
              <a:gd name="T54" fmla="*/ 990320 w 1360"/>
              <a:gd name="T55" fmla="*/ 827835 h 1360"/>
              <a:gd name="T56" fmla="*/ 1197629 w 1360"/>
              <a:gd name="T57" fmla="*/ 574301 h 1360"/>
              <a:gd name="T58" fmla="*/ 1428750 w 1360"/>
              <a:gd name="T59" fmla="*/ 338978 h 1360"/>
              <a:gd name="T60" fmla="*/ 116261 w 1360"/>
              <a:gd name="T61" fmla="*/ 225518 h 1360"/>
              <a:gd name="T62" fmla="*/ 1872783 w 1360"/>
              <a:gd name="T63" fmla="*/ 0 h 1360"/>
              <a:gd name="T64" fmla="*/ 1843368 w 1360"/>
              <a:gd name="T65" fmla="*/ 110658 h 1360"/>
              <a:gd name="T66" fmla="*/ 1770529 w 1360"/>
              <a:gd name="T67" fmla="*/ 1905000 h 1360"/>
              <a:gd name="T68" fmla="*/ 0 w 1360"/>
              <a:gd name="T69" fmla="*/ 107857 h 1360"/>
              <a:gd name="T70" fmla="*/ 1794342 w 1360"/>
              <a:gd name="T71" fmla="*/ 49026 h 1360"/>
              <a:gd name="T72" fmla="*/ 1872783 w 1360"/>
              <a:gd name="T73" fmla="*/ 0 h 1360"/>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60000 65536"/>
              <a:gd name="T97" fmla="*/ 0 60000 65536"/>
              <a:gd name="T98" fmla="*/ 0 60000 65536"/>
              <a:gd name="T99" fmla="*/ 0 60000 65536"/>
              <a:gd name="T100" fmla="*/ 0 60000 65536"/>
              <a:gd name="T101" fmla="*/ 0 60000 65536"/>
              <a:gd name="T102" fmla="*/ 0 60000 65536"/>
              <a:gd name="T103" fmla="*/ 0 60000 65536"/>
              <a:gd name="T104" fmla="*/ 0 60000 65536"/>
              <a:gd name="T105" fmla="*/ 0 60000 65536"/>
              <a:gd name="T106" fmla="*/ 0 60000 65536"/>
              <a:gd name="T107" fmla="*/ 0 60000 65536"/>
              <a:gd name="T108" fmla="*/ 0 60000 65536"/>
              <a:gd name="T109" fmla="*/ 0 60000 65536"/>
              <a:gd name="T110" fmla="*/ 0 60000 65536"/>
            </a:gdLst>
            <a:ahLst/>
            <a:cxnLst>
              <a:cxn ang="T74">
                <a:pos x="T0" y="T1"/>
              </a:cxn>
              <a:cxn ang="T75">
                <a:pos x="T2" y="T3"/>
              </a:cxn>
              <a:cxn ang="T76">
                <a:pos x="T4" y="T5"/>
              </a:cxn>
              <a:cxn ang="T77">
                <a:pos x="T6" y="T7"/>
              </a:cxn>
              <a:cxn ang="T78">
                <a:pos x="T8" y="T9"/>
              </a:cxn>
              <a:cxn ang="T79">
                <a:pos x="T10" y="T11"/>
              </a:cxn>
              <a:cxn ang="T80">
                <a:pos x="T12" y="T13"/>
              </a:cxn>
              <a:cxn ang="T81">
                <a:pos x="T14" y="T15"/>
              </a:cxn>
              <a:cxn ang="T82">
                <a:pos x="T16" y="T17"/>
              </a:cxn>
              <a:cxn ang="T83">
                <a:pos x="T18" y="T19"/>
              </a:cxn>
              <a:cxn ang="T84">
                <a:pos x="T20" y="T21"/>
              </a:cxn>
              <a:cxn ang="T85">
                <a:pos x="T22" y="T23"/>
              </a:cxn>
              <a:cxn ang="T86">
                <a:pos x="T24" y="T25"/>
              </a:cxn>
              <a:cxn ang="T87">
                <a:pos x="T26" y="T27"/>
              </a:cxn>
              <a:cxn ang="T88">
                <a:pos x="T28" y="T29"/>
              </a:cxn>
              <a:cxn ang="T89">
                <a:pos x="T30" y="T31"/>
              </a:cxn>
              <a:cxn ang="T90">
                <a:pos x="T32" y="T33"/>
              </a:cxn>
              <a:cxn ang="T91">
                <a:pos x="T34" y="T35"/>
              </a:cxn>
              <a:cxn ang="T92">
                <a:pos x="T36" y="T37"/>
              </a:cxn>
              <a:cxn ang="T93">
                <a:pos x="T38" y="T39"/>
              </a:cxn>
              <a:cxn ang="T94">
                <a:pos x="T40" y="T41"/>
              </a:cxn>
              <a:cxn ang="T95">
                <a:pos x="T42" y="T43"/>
              </a:cxn>
              <a:cxn ang="T96">
                <a:pos x="T44" y="T45"/>
              </a:cxn>
              <a:cxn ang="T97">
                <a:pos x="T46" y="T47"/>
              </a:cxn>
              <a:cxn ang="T98">
                <a:pos x="T48" y="T49"/>
              </a:cxn>
              <a:cxn ang="T99">
                <a:pos x="T50" y="T51"/>
              </a:cxn>
              <a:cxn ang="T100">
                <a:pos x="T52" y="T53"/>
              </a:cxn>
              <a:cxn ang="T101">
                <a:pos x="T54" y="T55"/>
              </a:cxn>
              <a:cxn ang="T102">
                <a:pos x="T56" y="T57"/>
              </a:cxn>
              <a:cxn ang="T103">
                <a:pos x="T58" y="T59"/>
              </a:cxn>
              <a:cxn ang="T104">
                <a:pos x="T60" y="T61"/>
              </a:cxn>
              <a:cxn ang="T105">
                <a:pos x="T62" y="T63"/>
              </a:cxn>
              <a:cxn ang="T106">
                <a:pos x="T64" y="T65"/>
              </a:cxn>
              <a:cxn ang="T107">
                <a:pos x="T66" y="T67"/>
              </a:cxn>
              <a:cxn ang="T108">
                <a:pos x="T68" y="T69"/>
              </a:cxn>
              <a:cxn ang="T109">
                <a:pos x="T70" y="T71"/>
              </a:cxn>
              <a:cxn ang="T110">
                <a:pos x="T72" y="T73"/>
              </a:cxn>
            </a:cxnLst>
            <a:rect l="0" t="0" r="r" b="b"/>
            <a:pathLst>
              <a:path w="1360" h="1360">
                <a:moveTo>
                  <a:pt x="83" y="161"/>
                </a:moveTo>
                <a:lnTo>
                  <a:pt x="83" y="1274"/>
                </a:lnTo>
                <a:lnTo>
                  <a:pt x="1179" y="1274"/>
                </a:lnTo>
                <a:lnTo>
                  <a:pt x="1179" y="192"/>
                </a:lnTo>
                <a:lnTo>
                  <a:pt x="1081" y="286"/>
                </a:lnTo>
                <a:lnTo>
                  <a:pt x="991" y="387"/>
                </a:lnTo>
                <a:lnTo>
                  <a:pt x="903" y="493"/>
                </a:lnTo>
                <a:lnTo>
                  <a:pt x="822" y="604"/>
                </a:lnTo>
                <a:lnTo>
                  <a:pt x="784" y="660"/>
                </a:lnTo>
                <a:lnTo>
                  <a:pt x="747" y="715"/>
                </a:lnTo>
                <a:lnTo>
                  <a:pt x="715" y="771"/>
                </a:lnTo>
                <a:lnTo>
                  <a:pt x="684" y="825"/>
                </a:lnTo>
                <a:lnTo>
                  <a:pt x="657" y="880"/>
                </a:lnTo>
                <a:lnTo>
                  <a:pt x="632" y="932"/>
                </a:lnTo>
                <a:lnTo>
                  <a:pt x="609" y="986"/>
                </a:lnTo>
                <a:lnTo>
                  <a:pt x="590" y="1038"/>
                </a:lnTo>
                <a:lnTo>
                  <a:pt x="551" y="1063"/>
                </a:lnTo>
                <a:lnTo>
                  <a:pt x="507" y="1095"/>
                </a:lnTo>
                <a:lnTo>
                  <a:pt x="469" y="1128"/>
                </a:lnTo>
                <a:lnTo>
                  <a:pt x="463" y="1109"/>
                </a:lnTo>
                <a:lnTo>
                  <a:pt x="455" y="1086"/>
                </a:lnTo>
                <a:lnTo>
                  <a:pt x="446" y="1059"/>
                </a:lnTo>
                <a:lnTo>
                  <a:pt x="434" y="1026"/>
                </a:lnTo>
                <a:lnTo>
                  <a:pt x="415" y="978"/>
                </a:lnTo>
                <a:lnTo>
                  <a:pt x="400" y="938"/>
                </a:lnTo>
                <a:lnTo>
                  <a:pt x="384" y="903"/>
                </a:lnTo>
                <a:lnTo>
                  <a:pt x="371" y="871"/>
                </a:lnTo>
                <a:lnTo>
                  <a:pt x="355" y="842"/>
                </a:lnTo>
                <a:lnTo>
                  <a:pt x="344" y="815"/>
                </a:lnTo>
                <a:lnTo>
                  <a:pt x="330" y="790"/>
                </a:lnTo>
                <a:lnTo>
                  <a:pt x="319" y="771"/>
                </a:lnTo>
                <a:lnTo>
                  <a:pt x="307" y="754"/>
                </a:lnTo>
                <a:lnTo>
                  <a:pt x="284" y="725"/>
                </a:lnTo>
                <a:lnTo>
                  <a:pt x="261" y="704"/>
                </a:lnTo>
                <a:lnTo>
                  <a:pt x="236" y="691"/>
                </a:lnTo>
                <a:lnTo>
                  <a:pt x="211" y="685"/>
                </a:lnTo>
                <a:lnTo>
                  <a:pt x="229" y="669"/>
                </a:lnTo>
                <a:lnTo>
                  <a:pt x="246" y="656"/>
                </a:lnTo>
                <a:lnTo>
                  <a:pt x="261" y="645"/>
                </a:lnTo>
                <a:lnTo>
                  <a:pt x="277" y="637"/>
                </a:lnTo>
                <a:lnTo>
                  <a:pt x="292" y="629"/>
                </a:lnTo>
                <a:lnTo>
                  <a:pt x="305" y="623"/>
                </a:lnTo>
                <a:lnTo>
                  <a:pt x="321" y="621"/>
                </a:lnTo>
                <a:lnTo>
                  <a:pt x="332" y="620"/>
                </a:lnTo>
                <a:lnTo>
                  <a:pt x="352" y="623"/>
                </a:lnTo>
                <a:lnTo>
                  <a:pt x="369" y="633"/>
                </a:lnTo>
                <a:lnTo>
                  <a:pt x="388" y="648"/>
                </a:lnTo>
                <a:lnTo>
                  <a:pt x="407" y="669"/>
                </a:lnTo>
                <a:lnTo>
                  <a:pt x="426" y="696"/>
                </a:lnTo>
                <a:lnTo>
                  <a:pt x="446" y="729"/>
                </a:lnTo>
                <a:lnTo>
                  <a:pt x="467" y="769"/>
                </a:lnTo>
                <a:lnTo>
                  <a:pt x="488" y="813"/>
                </a:lnTo>
                <a:lnTo>
                  <a:pt x="519" y="882"/>
                </a:lnTo>
                <a:lnTo>
                  <a:pt x="576" y="783"/>
                </a:lnTo>
                <a:lnTo>
                  <a:pt x="640" y="685"/>
                </a:lnTo>
                <a:lnTo>
                  <a:pt x="707" y="591"/>
                </a:lnTo>
                <a:lnTo>
                  <a:pt x="778" y="501"/>
                </a:lnTo>
                <a:lnTo>
                  <a:pt x="855" y="410"/>
                </a:lnTo>
                <a:lnTo>
                  <a:pt x="935" y="324"/>
                </a:lnTo>
                <a:lnTo>
                  <a:pt x="1020" y="242"/>
                </a:lnTo>
                <a:lnTo>
                  <a:pt x="1110" y="161"/>
                </a:lnTo>
                <a:lnTo>
                  <a:pt x="83" y="161"/>
                </a:lnTo>
                <a:close/>
                <a:moveTo>
                  <a:pt x="1337" y="0"/>
                </a:moveTo>
                <a:lnTo>
                  <a:pt x="1360" y="46"/>
                </a:lnTo>
                <a:lnTo>
                  <a:pt x="1316" y="79"/>
                </a:lnTo>
                <a:lnTo>
                  <a:pt x="1264" y="119"/>
                </a:lnTo>
                <a:lnTo>
                  <a:pt x="1264" y="1360"/>
                </a:lnTo>
                <a:lnTo>
                  <a:pt x="0" y="1360"/>
                </a:lnTo>
                <a:lnTo>
                  <a:pt x="0" y="77"/>
                </a:lnTo>
                <a:lnTo>
                  <a:pt x="1222" y="77"/>
                </a:lnTo>
                <a:lnTo>
                  <a:pt x="1281" y="35"/>
                </a:lnTo>
                <a:lnTo>
                  <a:pt x="1337" y="0"/>
                </a:lnTo>
                <a:close/>
              </a:path>
            </a:pathLst>
          </a:custGeom>
          <a:solidFill>
            <a:schemeClr val="bg1"/>
          </a:solidFill>
          <a:ln>
            <a:noFill/>
          </a:ln>
          <a:extLst/>
        </p:spPr>
        <p:txBody>
          <a:bodyPr lIns="51435" tIns="25718" rIns="51435" bIns="25718" anchor="ct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endParaRPr lang="zh-CN" altLang="en-US" sz="1013"/>
          </a:p>
        </p:txBody>
      </p:sp>
      <p:sp>
        <p:nvSpPr>
          <p:cNvPr id="25" name="文本框 24"/>
          <p:cNvSpPr txBox="1"/>
          <p:nvPr/>
        </p:nvSpPr>
        <p:spPr>
          <a:xfrm>
            <a:off x="6162457" y="2822539"/>
            <a:ext cx="2735444" cy="415498"/>
          </a:xfrm>
          <a:prstGeom prst="rect">
            <a:avLst/>
          </a:prstGeom>
          <a:noFill/>
        </p:spPr>
        <p:txBody>
          <a:bodyPr wrap="square" rtlCol="0">
            <a:spAutoFit/>
          </a:bodyPr>
          <a:lstStyle/>
          <a:p>
            <a:pPr algn="ctr"/>
            <a:r>
              <a:rPr lang="en-US" altLang="zh-CN" sz="2100" dirty="0">
                <a:solidFill>
                  <a:srgbClr val="7B5842"/>
                </a:solidFill>
                <a:cs typeface="+mn-ea"/>
                <a:sym typeface="+mn-lt"/>
              </a:rPr>
              <a:t>CONTENTS</a:t>
            </a:r>
            <a:endParaRPr lang="zh-CN" altLang="en-US" sz="2100" dirty="0">
              <a:solidFill>
                <a:srgbClr val="7B5842"/>
              </a:solidFill>
              <a:cs typeface="+mn-ea"/>
              <a:sym typeface="+mn-lt"/>
            </a:endParaRPr>
          </a:p>
        </p:txBody>
      </p:sp>
    </p:spTree>
    <p:extLst>
      <p:ext uri="{BB962C8B-B14F-4D97-AF65-F5344CB8AC3E}">
        <p14:creationId xmlns:p14="http://schemas.microsoft.com/office/powerpoint/2010/main" val="173612850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5000"/>
                                  </p:iterate>
                                  <p:childTnLst>
                                    <p:set>
                                      <p:cBhvr>
                                        <p:cTn id="6" dur="1" fill="hold">
                                          <p:stCondLst>
                                            <p:cond delay="0"/>
                                          </p:stCondLst>
                                        </p:cTn>
                                        <p:tgtEl>
                                          <p:spTgt spid="4"/>
                                        </p:tgtEl>
                                        <p:attrNameLst>
                                          <p:attrName>style.visibility</p:attrName>
                                        </p:attrNameLst>
                                      </p:cBhvr>
                                      <p:to>
                                        <p:strVal val="visible"/>
                                      </p:to>
                                    </p:set>
                                    <p:anim calcmode="lin" valueType="num">
                                      <p:cBhvr>
                                        <p:cTn id="7" dur="500" fill="hold"/>
                                        <p:tgtEl>
                                          <p:spTgt spid="4"/>
                                        </p:tgtEl>
                                        <p:attrNameLst>
                                          <p:attrName>ppt_w</p:attrName>
                                        </p:attrNameLst>
                                      </p:cBhvr>
                                      <p:tavLst>
                                        <p:tav tm="0">
                                          <p:val>
                                            <p:fltVal val="0"/>
                                          </p:val>
                                        </p:tav>
                                        <p:tav tm="100000">
                                          <p:val>
                                            <p:strVal val="#ppt_w"/>
                                          </p:val>
                                        </p:tav>
                                      </p:tavLst>
                                    </p:anim>
                                    <p:anim calcmode="lin" valueType="num">
                                      <p:cBhvr>
                                        <p:cTn id="8" dur="500" fill="hold"/>
                                        <p:tgtEl>
                                          <p:spTgt spid="4"/>
                                        </p:tgtEl>
                                        <p:attrNameLst>
                                          <p:attrName>ppt_h</p:attrName>
                                        </p:attrNameLst>
                                      </p:cBhvr>
                                      <p:tavLst>
                                        <p:tav tm="0">
                                          <p:val>
                                            <p:fltVal val="0"/>
                                          </p:val>
                                        </p:tav>
                                        <p:tav tm="100000">
                                          <p:val>
                                            <p:strVal val="#ppt_h"/>
                                          </p:val>
                                        </p:tav>
                                      </p:tavLst>
                                    </p:anim>
                                    <p:animEffect transition="in" filter="fade">
                                      <p:cBhvr>
                                        <p:cTn id="9" dur="500"/>
                                        <p:tgtEl>
                                          <p:spTgt spid="4"/>
                                        </p:tgtEl>
                                      </p:cBhvr>
                                    </p:animEffect>
                                  </p:childTnLst>
                                </p:cTn>
                              </p:par>
                            </p:childTnLst>
                          </p:cTn>
                        </p:par>
                        <p:par>
                          <p:cTn id="10" fill="hold">
                            <p:stCondLst>
                              <p:cond delay="525"/>
                            </p:stCondLst>
                            <p:childTnLst>
                              <p:par>
                                <p:cTn id="11" presetID="53" presetClass="entr" presetSubtype="16" fill="hold" grpId="0" nodeType="afterEffect">
                                  <p:stCondLst>
                                    <p:cond delay="0"/>
                                  </p:stCondLst>
                                  <p:iterate type="lt">
                                    <p:tmPct val="5000"/>
                                  </p:iterate>
                                  <p:childTnLst>
                                    <p:set>
                                      <p:cBhvr>
                                        <p:cTn id="12" dur="1" fill="hold">
                                          <p:stCondLst>
                                            <p:cond delay="0"/>
                                          </p:stCondLst>
                                        </p:cTn>
                                        <p:tgtEl>
                                          <p:spTgt spid="25"/>
                                        </p:tgtEl>
                                        <p:attrNameLst>
                                          <p:attrName>style.visibility</p:attrName>
                                        </p:attrNameLst>
                                      </p:cBhvr>
                                      <p:to>
                                        <p:strVal val="visible"/>
                                      </p:to>
                                    </p:set>
                                    <p:anim calcmode="lin" valueType="num">
                                      <p:cBhvr>
                                        <p:cTn id="13" dur="500" fill="hold"/>
                                        <p:tgtEl>
                                          <p:spTgt spid="25"/>
                                        </p:tgtEl>
                                        <p:attrNameLst>
                                          <p:attrName>ppt_w</p:attrName>
                                        </p:attrNameLst>
                                      </p:cBhvr>
                                      <p:tavLst>
                                        <p:tav tm="0">
                                          <p:val>
                                            <p:fltVal val="0"/>
                                          </p:val>
                                        </p:tav>
                                        <p:tav tm="100000">
                                          <p:val>
                                            <p:strVal val="#ppt_w"/>
                                          </p:val>
                                        </p:tav>
                                      </p:tavLst>
                                    </p:anim>
                                    <p:anim calcmode="lin" valueType="num">
                                      <p:cBhvr>
                                        <p:cTn id="14" dur="500" fill="hold"/>
                                        <p:tgtEl>
                                          <p:spTgt spid="25"/>
                                        </p:tgtEl>
                                        <p:attrNameLst>
                                          <p:attrName>ppt_h</p:attrName>
                                        </p:attrNameLst>
                                      </p:cBhvr>
                                      <p:tavLst>
                                        <p:tav tm="0">
                                          <p:val>
                                            <p:fltVal val="0"/>
                                          </p:val>
                                        </p:tav>
                                        <p:tav tm="100000">
                                          <p:val>
                                            <p:strVal val="#ppt_h"/>
                                          </p:val>
                                        </p:tav>
                                      </p:tavLst>
                                    </p:anim>
                                    <p:animEffect transition="in" filter="fade">
                                      <p:cBhvr>
                                        <p:cTn id="15" dur="500"/>
                                        <p:tgtEl>
                                          <p:spTgt spid="25"/>
                                        </p:tgtEl>
                                      </p:cBhvr>
                                    </p:animEffect>
                                  </p:childTnLst>
                                </p:cTn>
                              </p:par>
                            </p:childTnLst>
                          </p:cTn>
                        </p:par>
                        <p:par>
                          <p:cTn id="16" fill="hold">
                            <p:stCondLst>
                              <p:cond delay="1200"/>
                            </p:stCondLst>
                            <p:childTnLst>
                              <p:par>
                                <p:cTn id="17" presetID="53" presetClass="entr" presetSubtype="16" fill="hold" grpId="0" nodeType="afterEffect">
                                  <p:stCondLst>
                                    <p:cond delay="0"/>
                                  </p:stCondLst>
                                  <p:childTnLst>
                                    <p:set>
                                      <p:cBhvr>
                                        <p:cTn id="18" dur="1" fill="hold">
                                          <p:stCondLst>
                                            <p:cond delay="0"/>
                                          </p:stCondLst>
                                        </p:cTn>
                                        <p:tgtEl>
                                          <p:spTgt spid="15"/>
                                        </p:tgtEl>
                                        <p:attrNameLst>
                                          <p:attrName>style.visibility</p:attrName>
                                        </p:attrNameLst>
                                      </p:cBhvr>
                                      <p:to>
                                        <p:strVal val="visible"/>
                                      </p:to>
                                    </p:set>
                                    <p:anim calcmode="lin" valueType="num">
                                      <p:cBhvr>
                                        <p:cTn id="19" dur="500" fill="hold"/>
                                        <p:tgtEl>
                                          <p:spTgt spid="15"/>
                                        </p:tgtEl>
                                        <p:attrNameLst>
                                          <p:attrName>ppt_w</p:attrName>
                                        </p:attrNameLst>
                                      </p:cBhvr>
                                      <p:tavLst>
                                        <p:tav tm="0">
                                          <p:val>
                                            <p:fltVal val="0"/>
                                          </p:val>
                                        </p:tav>
                                        <p:tav tm="100000">
                                          <p:val>
                                            <p:strVal val="#ppt_w"/>
                                          </p:val>
                                        </p:tav>
                                      </p:tavLst>
                                    </p:anim>
                                    <p:anim calcmode="lin" valueType="num">
                                      <p:cBhvr>
                                        <p:cTn id="20" dur="500" fill="hold"/>
                                        <p:tgtEl>
                                          <p:spTgt spid="15"/>
                                        </p:tgtEl>
                                        <p:attrNameLst>
                                          <p:attrName>ppt_h</p:attrName>
                                        </p:attrNameLst>
                                      </p:cBhvr>
                                      <p:tavLst>
                                        <p:tav tm="0">
                                          <p:val>
                                            <p:fltVal val="0"/>
                                          </p:val>
                                        </p:tav>
                                        <p:tav tm="100000">
                                          <p:val>
                                            <p:strVal val="#ppt_h"/>
                                          </p:val>
                                        </p:tav>
                                      </p:tavLst>
                                    </p:anim>
                                    <p:animEffect transition="in" filter="fade">
                                      <p:cBhvr>
                                        <p:cTn id="21" dur="500"/>
                                        <p:tgtEl>
                                          <p:spTgt spid="15"/>
                                        </p:tgtEl>
                                      </p:cBhvr>
                                    </p:animEffect>
                                  </p:childTnLst>
                                </p:cTn>
                              </p:par>
                              <p:par>
                                <p:cTn id="22" presetID="53" presetClass="entr" presetSubtype="16" fill="hold" grpId="0" nodeType="withEffect">
                                  <p:stCondLst>
                                    <p:cond delay="0"/>
                                  </p:stCondLst>
                                  <p:childTnLst>
                                    <p:set>
                                      <p:cBhvr>
                                        <p:cTn id="23" dur="1" fill="hold">
                                          <p:stCondLst>
                                            <p:cond delay="0"/>
                                          </p:stCondLst>
                                        </p:cTn>
                                        <p:tgtEl>
                                          <p:spTgt spid="20"/>
                                        </p:tgtEl>
                                        <p:attrNameLst>
                                          <p:attrName>style.visibility</p:attrName>
                                        </p:attrNameLst>
                                      </p:cBhvr>
                                      <p:to>
                                        <p:strVal val="visible"/>
                                      </p:to>
                                    </p:set>
                                    <p:anim calcmode="lin" valueType="num">
                                      <p:cBhvr>
                                        <p:cTn id="24" dur="500" fill="hold"/>
                                        <p:tgtEl>
                                          <p:spTgt spid="20"/>
                                        </p:tgtEl>
                                        <p:attrNameLst>
                                          <p:attrName>ppt_w</p:attrName>
                                        </p:attrNameLst>
                                      </p:cBhvr>
                                      <p:tavLst>
                                        <p:tav tm="0">
                                          <p:val>
                                            <p:fltVal val="0"/>
                                          </p:val>
                                        </p:tav>
                                        <p:tav tm="100000">
                                          <p:val>
                                            <p:strVal val="#ppt_w"/>
                                          </p:val>
                                        </p:tav>
                                      </p:tavLst>
                                    </p:anim>
                                    <p:anim calcmode="lin" valueType="num">
                                      <p:cBhvr>
                                        <p:cTn id="25" dur="500" fill="hold"/>
                                        <p:tgtEl>
                                          <p:spTgt spid="20"/>
                                        </p:tgtEl>
                                        <p:attrNameLst>
                                          <p:attrName>ppt_h</p:attrName>
                                        </p:attrNameLst>
                                      </p:cBhvr>
                                      <p:tavLst>
                                        <p:tav tm="0">
                                          <p:val>
                                            <p:fltVal val="0"/>
                                          </p:val>
                                        </p:tav>
                                        <p:tav tm="100000">
                                          <p:val>
                                            <p:strVal val="#ppt_h"/>
                                          </p:val>
                                        </p:tav>
                                      </p:tavLst>
                                    </p:anim>
                                    <p:animEffect transition="in" filter="fade">
                                      <p:cBhvr>
                                        <p:cTn id="26" dur="500"/>
                                        <p:tgtEl>
                                          <p:spTgt spid="20"/>
                                        </p:tgtEl>
                                      </p:cBhvr>
                                    </p:animEffect>
                                  </p:childTnLst>
                                </p:cTn>
                              </p:par>
                            </p:childTnLst>
                          </p:cTn>
                        </p:par>
                        <p:par>
                          <p:cTn id="27" fill="hold">
                            <p:stCondLst>
                              <p:cond delay="1700"/>
                            </p:stCondLst>
                            <p:childTnLst>
                              <p:par>
                                <p:cTn id="28" presetID="53" presetClass="entr" presetSubtype="16" fill="hold" grpId="0" nodeType="afterEffect">
                                  <p:stCondLst>
                                    <p:cond delay="0"/>
                                  </p:stCondLst>
                                  <p:iterate type="lt">
                                    <p:tmPct val="5000"/>
                                  </p:iterate>
                                  <p:childTnLst>
                                    <p:set>
                                      <p:cBhvr>
                                        <p:cTn id="29" dur="1" fill="hold">
                                          <p:stCondLst>
                                            <p:cond delay="0"/>
                                          </p:stCondLst>
                                        </p:cTn>
                                        <p:tgtEl>
                                          <p:spTgt spid="5"/>
                                        </p:tgtEl>
                                        <p:attrNameLst>
                                          <p:attrName>style.visibility</p:attrName>
                                        </p:attrNameLst>
                                      </p:cBhvr>
                                      <p:to>
                                        <p:strVal val="visible"/>
                                      </p:to>
                                    </p:set>
                                    <p:anim calcmode="lin" valueType="num">
                                      <p:cBhvr>
                                        <p:cTn id="30" dur="500" fill="hold"/>
                                        <p:tgtEl>
                                          <p:spTgt spid="5"/>
                                        </p:tgtEl>
                                        <p:attrNameLst>
                                          <p:attrName>ppt_w</p:attrName>
                                        </p:attrNameLst>
                                      </p:cBhvr>
                                      <p:tavLst>
                                        <p:tav tm="0">
                                          <p:val>
                                            <p:fltVal val="0"/>
                                          </p:val>
                                        </p:tav>
                                        <p:tav tm="100000">
                                          <p:val>
                                            <p:strVal val="#ppt_w"/>
                                          </p:val>
                                        </p:tav>
                                      </p:tavLst>
                                    </p:anim>
                                    <p:anim calcmode="lin" valueType="num">
                                      <p:cBhvr>
                                        <p:cTn id="31" dur="500" fill="hold"/>
                                        <p:tgtEl>
                                          <p:spTgt spid="5"/>
                                        </p:tgtEl>
                                        <p:attrNameLst>
                                          <p:attrName>ppt_h</p:attrName>
                                        </p:attrNameLst>
                                      </p:cBhvr>
                                      <p:tavLst>
                                        <p:tav tm="0">
                                          <p:val>
                                            <p:fltVal val="0"/>
                                          </p:val>
                                        </p:tav>
                                        <p:tav tm="100000">
                                          <p:val>
                                            <p:strVal val="#ppt_h"/>
                                          </p:val>
                                        </p:tav>
                                      </p:tavLst>
                                    </p:anim>
                                    <p:animEffect transition="in" filter="fade">
                                      <p:cBhvr>
                                        <p:cTn id="32" dur="500"/>
                                        <p:tgtEl>
                                          <p:spTgt spid="5"/>
                                        </p:tgtEl>
                                      </p:cBhvr>
                                    </p:animEffect>
                                  </p:childTnLst>
                                </p:cTn>
                              </p:par>
                            </p:childTnLst>
                          </p:cTn>
                        </p:par>
                        <p:par>
                          <p:cTn id="33" fill="hold">
                            <p:stCondLst>
                              <p:cond delay="2275"/>
                            </p:stCondLst>
                            <p:childTnLst>
                              <p:par>
                                <p:cTn id="34" presetID="12" presetClass="entr" presetSubtype="8" fill="hold" grpId="0" nodeType="afterEffect">
                                  <p:stCondLst>
                                    <p:cond delay="0"/>
                                  </p:stCondLst>
                                  <p:childTnLst>
                                    <p:set>
                                      <p:cBhvr>
                                        <p:cTn id="35" dur="1" fill="hold">
                                          <p:stCondLst>
                                            <p:cond delay="0"/>
                                          </p:stCondLst>
                                        </p:cTn>
                                        <p:tgtEl>
                                          <p:spTgt spid="6"/>
                                        </p:tgtEl>
                                        <p:attrNameLst>
                                          <p:attrName>style.visibility</p:attrName>
                                        </p:attrNameLst>
                                      </p:cBhvr>
                                      <p:to>
                                        <p:strVal val="visible"/>
                                      </p:to>
                                    </p:set>
                                    <p:anim calcmode="lin" valueType="num">
                                      <p:cBhvr additive="base">
                                        <p:cTn id="36" dur="500"/>
                                        <p:tgtEl>
                                          <p:spTgt spid="6"/>
                                        </p:tgtEl>
                                        <p:attrNameLst>
                                          <p:attrName>ppt_x</p:attrName>
                                        </p:attrNameLst>
                                      </p:cBhvr>
                                      <p:tavLst>
                                        <p:tav tm="0">
                                          <p:val>
                                            <p:strVal val="#ppt_x-#ppt_w*1.125000"/>
                                          </p:val>
                                        </p:tav>
                                        <p:tav tm="100000">
                                          <p:val>
                                            <p:strVal val="#ppt_x"/>
                                          </p:val>
                                        </p:tav>
                                      </p:tavLst>
                                    </p:anim>
                                    <p:animEffect transition="in" filter="wipe(right)">
                                      <p:cBhvr>
                                        <p:cTn id="37" dur="500"/>
                                        <p:tgtEl>
                                          <p:spTgt spid="6"/>
                                        </p:tgtEl>
                                      </p:cBhvr>
                                    </p:animEffect>
                                  </p:childTnLst>
                                </p:cTn>
                              </p:par>
                            </p:childTnLst>
                          </p:cTn>
                        </p:par>
                        <p:par>
                          <p:cTn id="38" fill="hold">
                            <p:stCondLst>
                              <p:cond delay="2775"/>
                            </p:stCondLst>
                            <p:childTnLst>
                              <p:par>
                                <p:cTn id="39" presetID="53" presetClass="entr" presetSubtype="16" fill="hold" grpId="0" nodeType="afterEffect">
                                  <p:stCondLst>
                                    <p:cond delay="0"/>
                                  </p:stCondLst>
                                  <p:childTnLst>
                                    <p:set>
                                      <p:cBhvr>
                                        <p:cTn id="40" dur="1" fill="hold">
                                          <p:stCondLst>
                                            <p:cond delay="0"/>
                                          </p:stCondLst>
                                        </p:cTn>
                                        <p:tgtEl>
                                          <p:spTgt spid="16"/>
                                        </p:tgtEl>
                                        <p:attrNameLst>
                                          <p:attrName>style.visibility</p:attrName>
                                        </p:attrNameLst>
                                      </p:cBhvr>
                                      <p:to>
                                        <p:strVal val="visible"/>
                                      </p:to>
                                    </p:set>
                                    <p:anim calcmode="lin" valueType="num">
                                      <p:cBhvr>
                                        <p:cTn id="41" dur="500" fill="hold"/>
                                        <p:tgtEl>
                                          <p:spTgt spid="16"/>
                                        </p:tgtEl>
                                        <p:attrNameLst>
                                          <p:attrName>ppt_w</p:attrName>
                                        </p:attrNameLst>
                                      </p:cBhvr>
                                      <p:tavLst>
                                        <p:tav tm="0">
                                          <p:val>
                                            <p:fltVal val="0"/>
                                          </p:val>
                                        </p:tav>
                                        <p:tav tm="100000">
                                          <p:val>
                                            <p:strVal val="#ppt_w"/>
                                          </p:val>
                                        </p:tav>
                                      </p:tavLst>
                                    </p:anim>
                                    <p:anim calcmode="lin" valueType="num">
                                      <p:cBhvr>
                                        <p:cTn id="42" dur="500" fill="hold"/>
                                        <p:tgtEl>
                                          <p:spTgt spid="16"/>
                                        </p:tgtEl>
                                        <p:attrNameLst>
                                          <p:attrName>ppt_h</p:attrName>
                                        </p:attrNameLst>
                                      </p:cBhvr>
                                      <p:tavLst>
                                        <p:tav tm="0">
                                          <p:val>
                                            <p:fltVal val="0"/>
                                          </p:val>
                                        </p:tav>
                                        <p:tav tm="100000">
                                          <p:val>
                                            <p:strVal val="#ppt_h"/>
                                          </p:val>
                                        </p:tav>
                                      </p:tavLst>
                                    </p:anim>
                                    <p:animEffect transition="in" filter="fade">
                                      <p:cBhvr>
                                        <p:cTn id="43" dur="500"/>
                                        <p:tgtEl>
                                          <p:spTgt spid="16"/>
                                        </p:tgtEl>
                                      </p:cBhvr>
                                    </p:animEffect>
                                  </p:childTnLst>
                                </p:cTn>
                              </p:par>
                              <p:par>
                                <p:cTn id="44" presetID="53" presetClass="entr" presetSubtype="16" fill="hold" grpId="0" nodeType="withEffect">
                                  <p:stCondLst>
                                    <p:cond delay="0"/>
                                  </p:stCondLst>
                                  <p:childTnLst>
                                    <p:set>
                                      <p:cBhvr>
                                        <p:cTn id="45" dur="1" fill="hold">
                                          <p:stCondLst>
                                            <p:cond delay="0"/>
                                          </p:stCondLst>
                                        </p:cTn>
                                        <p:tgtEl>
                                          <p:spTgt spid="23"/>
                                        </p:tgtEl>
                                        <p:attrNameLst>
                                          <p:attrName>style.visibility</p:attrName>
                                        </p:attrNameLst>
                                      </p:cBhvr>
                                      <p:to>
                                        <p:strVal val="visible"/>
                                      </p:to>
                                    </p:set>
                                    <p:anim calcmode="lin" valueType="num">
                                      <p:cBhvr>
                                        <p:cTn id="46" dur="500" fill="hold"/>
                                        <p:tgtEl>
                                          <p:spTgt spid="23"/>
                                        </p:tgtEl>
                                        <p:attrNameLst>
                                          <p:attrName>ppt_w</p:attrName>
                                        </p:attrNameLst>
                                      </p:cBhvr>
                                      <p:tavLst>
                                        <p:tav tm="0">
                                          <p:val>
                                            <p:fltVal val="0"/>
                                          </p:val>
                                        </p:tav>
                                        <p:tav tm="100000">
                                          <p:val>
                                            <p:strVal val="#ppt_w"/>
                                          </p:val>
                                        </p:tav>
                                      </p:tavLst>
                                    </p:anim>
                                    <p:anim calcmode="lin" valueType="num">
                                      <p:cBhvr>
                                        <p:cTn id="47" dur="500" fill="hold"/>
                                        <p:tgtEl>
                                          <p:spTgt spid="23"/>
                                        </p:tgtEl>
                                        <p:attrNameLst>
                                          <p:attrName>ppt_h</p:attrName>
                                        </p:attrNameLst>
                                      </p:cBhvr>
                                      <p:tavLst>
                                        <p:tav tm="0">
                                          <p:val>
                                            <p:fltVal val="0"/>
                                          </p:val>
                                        </p:tav>
                                        <p:tav tm="100000">
                                          <p:val>
                                            <p:strVal val="#ppt_h"/>
                                          </p:val>
                                        </p:tav>
                                      </p:tavLst>
                                    </p:anim>
                                    <p:animEffect transition="in" filter="fade">
                                      <p:cBhvr>
                                        <p:cTn id="48" dur="500"/>
                                        <p:tgtEl>
                                          <p:spTgt spid="23"/>
                                        </p:tgtEl>
                                      </p:cBhvr>
                                    </p:animEffect>
                                  </p:childTnLst>
                                </p:cTn>
                              </p:par>
                            </p:childTnLst>
                          </p:cTn>
                        </p:par>
                        <p:par>
                          <p:cTn id="49" fill="hold">
                            <p:stCondLst>
                              <p:cond delay="3275"/>
                            </p:stCondLst>
                            <p:childTnLst>
                              <p:par>
                                <p:cTn id="50" presetID="53" presetClass="entr" presetSubtype="16" fill="hold" grpId="0" nodeType="afterEffect">
                                  <p:stCondLst>
                                    <p:cond delay="0"/>
                                  </p:stCondLst>
                                  <p:iterate type="lt">
                                    <p:tmPct val="5000"/>
                                  </p:iterate>
                                  <p:childTnLst>
                                    <p:set>
                                      <p:cBhvr>
                                        <p:cTn id="51" dur="1" fill="hold">
                                          <p:stCondLst>
                                            <p:cond delay="0"/>
                                          </p:stCondLst>
                                        </p:cTn>
                                        <p:tgtEl>
                                          <p:spTgt spid="7"/>
                                        </p:tgtEl>
                                        <p:attrNameLst>
                                          <p:attrName>style.visibility</p:attrName>
                                        </p:attrNameLst>
                                      </p:cBhvr>
                                      <p:to>
                                        <p:strVal val="visible"/>
                                      </p:to>
                                    </p:set>
                                    <p:anim calcmode="lin" valueType="num">
                                      <p:cBhvr>
                                        <p:cTn id="52" dur="500" fill="hold"/>
                                        <p:tgtEl>
                                          <p:spTgt spid="7"/>
                                        </p:tgtEl>
                                        <p:attrNameLst>
                                          <p:attrName>ppt_w</p:attrName>
                                        </p:attrNameLst>
                                      </p:cBhvr>
                                      <p:tavLst>
                                        <p:tav tm="0">
                                          <p:val>
                                            <p:fltVal val="0"/>
                                          </p:val>
                                        </p:tav>
                                        <p:tav tm="100000">
                                          <p:val>
                                            <p:strVal val="#ppt_w"/>
                                          </p:val>
                                        </p:tav>
                                      </p:tavLst>
                                    </p:anim>
                                    <p:anim calcmode="lin" valueType="num">
                                      <p:cBhvr>
                                        <p:cTn id="53" dur="500" fill="hold"/>
                                        <p:tgtEl>
                                          <p:spTgt spid="7"/>
                                        </p:tgtEl>
                                        <p:attrNameLst>
                                          <p:attrName>ppt_h</p:attrName>
                                        </p:attrNameLst>
                                      </p:cBhvr>
                                      <p:tavLst>
                                        <p:tav tm="0">
                                          <p:val>
                                            <p:fltVal val="0"/>
                                          </p:val>
                                        </p:tav>
                                        <p:tav tm="100000">
                                          <p:val>
                                            <p:strVal val="#ppt_h"/>
                                          </p:val>
                                        </p:tav>
                                      </p:tavLst>
                                    </p:anim>
                                    <p:animEffect transition="in" filter="fade">
                                      <p:cBhvr>
                                        <p:cTn id="54" dur="500"/>
                                        <p:tgtEl>
                                          <p:spTgt spid="7"/>
                                        </p:tgtEl>
                                      </p:cBhvr>
                                    </p:animEffect>
                                  </p:childTnLst>
                                </p:cTn>
                              </p:par>
                            </p:childTnLst>
                          </p:cTn>
                        </p:par>
                        <p:par>
                          <p:cTn id="55" fill="hold">
                            <p:stCondLst>
                              <p:cond delay="3850"/>
                            </p:stCondLst>
                            <p:childTnLst>
                              <p:par>
                                <p:cTn id="56" presetID="12" presetClass="entr" presetSubtype="8" fill="hold" grpId="0" nodeType="afterEffect">
                                  <p:stCondLst>
                                    <p:cond delay="0"/>
                                  </p:stCondLst>
                                  <p:childTnLst>
                                    <p:set>
                                      <p:cBhvr>
                                        <p:cTn id="57" dur="1" fill="hold">
                                          <p:stCondLst>
                                            <p:cond delay="0"/>
                                          </p:stCondLst>
                                        </p:cTn>
                                        <p:tgtEl>
                                          <p:spTgt spid="8"/>
                                        </p:tgtEl>
                                        <p:attrNameLst>
                                          <p:attrName>style.visibility</p:attrName>
                                        </p:attrNameLst>
                                      </p:cBhvr>
                                      <p:to>
                                        <p:strVal val="visible"/>
                                      </p:to>
                                    </p:set>
                                    <p:anim calcmode="lin" valueType="num">
                                      <p:cBhvr additive="base">
                                        <p:cTn id="58" dur="500"/>
                                        <p:tgtEl>
                                          <p:spTgt spid="8"/>
                                        </p:tgtEl>
                                        <p:attrNameLst>
                                          <p:attrName>ppt_x</p:attrName>
                                        </p:attrNameLst>
                                      </p:cBhvr>
                                      <p:tavLst>
                                        <p:tav tm="0">
                                          <p:val>
                                            <p:strVal val="#ppt_x-#ppt_w*1.125000"/>
                                          </p:val>
                                        </p:tav>
                                        <p:tav tm="100000">
                                          <p:val>
                                            <p:strVal val="#ppt_x"/>
                                          </p:val>
                                        </p:tav>
                                      </p:tavLst>
                                    </p:anim>
                                    <p:animEffect transition="in" filter="wipe(right)">
                                      <p:cBhvr>
                                        <p:cTn id="59" dur="500"/>
                                        <p:tgtEl>
                                          <p:spTgt spid="8"/>
                                        </p:tgtEl>
                                      </p:cBhvr>
                                    </p:animEffect>
                                  </p:childTnLst>
                                </p:cTn>
                              </p:par>
                            </p:childTnLst>
                          </p:cTn>
                        </p:par>
                        <p:par>
                          <p:cTn id="60" fill="hold">
                            <p:stCondLst>
                              <p:cond delay="4350"/>
                            </p:stCondLst>
                            <p:childTnLst>
                              <p:par>
                                <p:cTn id="61" presetID="53" presetClass="entr" presetSubtype="16" fill="hold" grpId="0" nodeType="afterEffect">
                                  <p:stCondLst>
                                    <p:cond delay="0"/>
                                  </p:stCondLst>
                                  <p:childTnLst>
                                    <p:set>
                                      <p:cBhvr>
                                        <p:cTn id="62" dur="1" fill="hold">
                                          <p:stCondLst>
                                            <p:cond delay="0"/>
                                          </p:stCondLst>
                                        </p:cTn>
                                        <p:tgtEl>
                                          <p:spTgt spid="17"/>
                                        </p:tgtEl>
                                        <p:attrNameLst>
                                          <p:attrName>style.visibility</p:attrName>
                                        </p:attrNameLst>
                                      </p:cBhvr>
                                      <p:to>
                                        <p:strVal val="visible"/>
                                      </p:to>
                                    </p:set>
                                    <p:anim calcmode="lin" valueType="num">
                                      <p:cBhvr>
                                        <p:cTn id="63" dur="500" fill="hold"/>
                                        <p:tgtEl>
                                          <p:spTgt spid="17"/>
                                        </p:tgtEl>
                                        <p:attrNameLst>
                                          <p:attrName>ppt_w</p:attrName>
                                        </p:attrNameLst>
                                      </p:cBhvr>
                                      <p:tavLst>
                                        <p:tav tm="0">
                                          <p:val>
                                            <p:fltVal val="0"/>
                                          </p:val>
                                        </p:tav>
                                        <p:tav tm="100000">
                                          <p:val>
                                            <p:strVal val="#ppt_w"/>
                                          </p:val>
                                        </p:tav>
                                      </p:tavLst>
                                    </p:anim>
                                    <p:anim calcmode="lin" valueType="num">
                                      <p:cBhvr>
                                        <p:cTn id="64" dur="500" fill="hold"/>
                                        <p:tgtEl>
                                          <p:spTgt spid="17"/>
                                        </p:tgtEl>
                                        <p:attrNameLst>
                                          <p:attrName>ppt_h</p:attrName>
                                        </p:attrNameLst>
                                      </p:cBhvr>
                                      <p:tavLst>
                                        <p:tav tm="0">
                                          <p:val>
                                            <p:fltVal val="0"/>
                                          </p:val>
                                        </p:tav>
                                        <p:tav tm="100000">
                                          <p:val>
                                            <p:strVal val="#ppt_h"/>
                                          </p:val>
                                        </p:tav>
                                      </p:tavLst>
                                    </p:anim>
                                    <p:animEffect transition="in" filter="fade">
                                      <p:cBhvr>
                                        <p:cTn id="65" dur="500"/>
                                        <p:tgtEl>
                                          <p:spTgt spid="17"/>
                                        </p:tgtEl>
                                      </p:cBhvr>
                                    </p:animEffect>
                                  </p:childTnLst>
                                </p:cTn>
                              </p:par>
                              <p:par>
                                <p:cTn id="66" presetID="53" presetClass="entr" presetSubtype="16" fill="hold" grpId="0" nodeType="withEffect">
                                  <p:stCondLst>
                                    <p:cond delay="0"/>
                                  </p:stCondLst>
                                  <p:childTnLst>
                                    <p:set>
                                      <p:cBhvr>
                                        <p:cTn id="67" dur="1" fill="hold">
                                          <p:stCondLst>
                                            <p:cond delay="0"/>
                                          </p:stCondLst>
                                        </p:cTn>
                                        <p:tgtEl>
                                          <p:spTgt spid="21"/>
                                        </p:tgtEl>
                                        <p:attrNameLst>
                                          <p:attrName>style.visibility</p:attrName>
                                        </p:attrNameLst>
                                      </p:cBhvr>
                                      <p:to>
                                        <p:strVal val="visible"/>
                                      </p:to>
                                    </p:set>
                                    <p:anim calcmode="lin" valueType="num">
                                      <p:cBhvr>
                                        <p:cTn id="68" dur="500" fill="hold"/>
                                        <p:tgtEl>
                                          <p:spTgt spid="21"/>
                                        </p:tgtEl>
                                        <p:attrNameLst>
                                          <p:attrName>ppt_w</p:attrName>
                                        </p:attrNameLst>
                                      </p:cBhvr>
                                      <p:tavLst>
                                        <p:tav tm="0">
                                          <p:val>
                                            <p:fltVal val="0"/>
                                          </p:val>
                                        </p:tav>
                                        <p:tav tm="100000">
                                          <p:val>
                                            <p:strVal val="#ppt_w"/>
                                          </p:val>
                                        </p:tav>
                                      </p:tavLst>
                                    </p:anim>
                                    <p:anim calcmode="lin" valueType="num">
                                      <p:cBhvr>
                                        <p:cTn id="69" dur="500" fill="hold"/>
                                        <p:tgtEl>
                                          <p:spTgt spid="21"/>
                                        </p:tgtEl>
                                        <p:attrNameLst>
                                          <p:attrName>ppt_h</p:attrName>
                                        </p:attrNameLst>
                                      </p:cBhvr>
                                      <p:tavLst>
                                        <p:tav tm="0">
                                          <p:val>
                                            <p:fltVal val="0"/>
                                          </p:val>
                                        </p:tav>
                                        <p:tav tm="100000">
                                          <p:val>
                                            <p:strVal val="#ppt_h"/>
                                          </p:val>
                                        </p:tav>
                                      </p:tavLst>
                                    </p:anim>
                                    <p:animEffect transition="in" filter="fade">
                                      <p:cBhvr>
                                        <p:cTn id="70" dur="500"/>
                                        <p:tgtEl>
                                          <p:spTgt spid="21"/>
                                        </p:tgtEl>
                                      </p:cBhvr>
                                    </p:animEffect>
                                  </p:childTnLst>
                                </p:cTn>
                              </p:par>
                            </p:childTnLst>
                          </p:cTn>
                        </p:par>
                        <p:par>
                          <p:cTn id="71" fill="hold">
                            <p:stCondLst>
                              <p:cond delay="4850"/>
                            </p:stCondLst>
                            <p:childTnLst>
                              <p:par>
                                <p:cTn id="72" presetID="53" presetClass="entr" presetSubtype="16" fill="hold" grpId="0" nodeType="afterEffect">
                                  <p:stCondLst>
                                    <p:cond delay="0"/>
                                  </p:stCondLst>
                                  <p:iterate type="lt">
                                    <p:tmPct val="5000"/>
                                  </p:iterate>
                                  <p:childTnLst>
                                    <p:set>
                                      <p:cBhvr>
                                        <p:cTn id="73" dur="1" fill="hold">
                                          <p:stCondLst>
                                            <p:cond delay="0"/>
                                          </p:stCondLst>
                                        </p:cTn>
                                        <p:tgtEl>
                                          <p:spTgt spid="9"/>
                                        </p:tgtEl>
                                        <p:attrNameLst>
                                          <p:attrName>style.visibility</p:attrName>
                                        </p:attrNameLst>
                                      </p:cBhvr>
                                      <p:to>
                                        <p:strVal val="visible"/>
                                      </p:to>
                                    </p:set>
                                    <p:anim calcmode="lin" valueType="num">
                                      <p:cBhvr>
                                        <p:cTn id="74" dur="500" fill="hold"/>
                                        <p:tgtEl>
                                          <p:spTgt spid="9"/>
                                        </p:tgtEl>
                                        <p:attrNameLst>
                                          <p:attrName>ppt_w</p:attrName>
                                        </p:attrNameLst>
                                      </p:cBhvr>
                                      <p:tavLst>
                                        <p:tav tm="0">
                                          <p:val>
                                            <p:fltVal val="0"/>
                                          </p:val>
                                        </p:tav>
                                        <p:tav tm="100000">
                                          <p:val>
                                            <p:strVal val="#ppt_w"/>
                                          </p:val>
                                        </p:tav>
                                      </p:tavLst>
                                    </p:anim>
                                    <p:anim calcmode="lin" valueType="num">
                                      <p:cBhvr>
                                        <p:cTn id="75" dur="500" fill="hold"/>
                                        <p:tgtEl>
                                          <p:spTgt spid="9"/>
                                        </p:tgtEl>
                                        <p:attrNameLst>
                                          <p:attrName>ppt_h</p:attrName>
                                        </p:attrNameLst>
                                      </p:cBhvr>
                                      <p:tavLst>
                                        <p:tav tm="0">
                                          <p:val>
                                            <p:fltVal val="0"/>
                                          </p:val>
                                        </p:tav>
                                        <p:tav tm="100000">
                                          <p:val>
                                            <p:strVal val="#ppt_h"/>
                                          </p:val>
                                        </p:tav>
                                      </p:tavLst>
                                    </p:anim>
                                    <p:animEffect transition="in" filter="fade">
                                      <p:cBhvr>
                                        <p:cTn id="76" dur="500"/>
                                        <p:tgtEl>
                                          <p:spTgt spid="9"/>
                                        </p:tgtEl>
                                      </p:cBhvr>
                                    </p:animEffect>
                                  </p:childTnLst>
                                </p:cTn>
                              </p:par>
                            </p:childTnLst>
                          </p:cTn>
                        </p:par>
                        <p:par>
                          <p:cTn id="77" fill="hold">
                            <p:stCondLst>
                              <p:cond delay="5425"/>
                            </p:stCondLst>
                            <p:childTnLst>
                              <p:par>
                                <p:cTn id="78" presetID="12" presetClass="entr" presetSubtype="8" fill="hold" grpId="0" nodeType="afterEffect">
                                  <p:stCondLst>
                                    <p:cond delay="0"/>
                                  </p:stCondLst>
                                  <p:childTnLst>
                                    <p:set>
                                      <p:cBhvr>
                                        <p:cTn id="79" dur="1" fill="hold">
                                          <p:stCondLst>
                                            <p:cond delay="0"/>
                                          </p:stCondLst>
                                        </p:cTn>
                                        <p:tgtEl>
                                          <p:spTgt spid="10"/>
                                        </p:tgtEl>
                                        <p:attrNameLst>
                                          <p:attrName>style.visibility</p:attrName>
                                        </p:attrNameLst>
                                      </p:cBhvr>
                                      <p:to>
                                        <p:strVal val="visible"/>
                                      </p:to>
                                    </p:set>
                                    <p:anim calcmode="lin" valueType="num">
                                      <p:cBhvr additive="base">
                                        <p:cTn id="80" dur="500"/>
                                        <p:tgtEl>
                                          <p:spTgt spid="10"/>
                                        </p:tgtEl>
                                        <p:attrNameLst>
                                          <p:attrName>ppt_x</p:attrName>
                                        </p:attrNameLst>
                                      </p:cBhvr>
                                      <p:tavLst>
                                        <p:tav tm="0">
                                          <p:val>
                                            <p:strVal val="#ppt_x-#ppt_w*1.125000"/>
                                          </p:val>
                                        </p:tav>
                                        <p:tav tm="100000">
                                          <p:val>
                                            <p:strVal val="#ppt_x"/>
                                          </p:val>
                                        </p:tav>
                                      </p:tavLst>
                                    </p:anim>
                                    <p:animEffect transition="in" filter="wipe(right)">
                                      <p:cBhvr>
                                        <p:cTn id="81" dur="500"/>
                                        <p:tgtEl>
                                          <p:spTgt spid="10"/>
                                        </p:tgtEl>
                                      </p:cBhvr>
                                    </p:animEffect>
                                  </p:childTnLst>
                                </p:cTn>
                              </p:par>
                            </p:childTnLst>
                          </p:cTn>
                        </p:par>
                        <p:par>
                          <p:cTn id="82" fill="hold">
                            <p:stCondLst>
                              <p:cond delay="5925"/>
                            </p:stCondLst>
                            <p:childTnLst>
                              <p:par>
                                <p:cTn id="83" presetID="53" presetClass="entr" presetSubtype="16" fill="hold" grpId="0" nodeType="afterEffect">
                                  <p:stCondLst>
                                    <p:cond delay="0"/>
                                  </p:stCondLst>
                                  <p:childTnLst>
                                    <p:set>
                                      <p:cBhvr>
                                        <p:cTn id="84" dur="1" fill="hold">
                                          <p:stCondLst>
                                            <p:cond delay="0"/>
                                          </p:stCondLst>
                                        </p:cTn>
                                        <p:tgtEl>
                                          <p:spTgt spid="18"/>
                                        </p:tgtEl>
                                        <p:attrNameLst>
                                          <p:attrName>style.visibility</p:attrName>
                                        </p:attrNameLst>
                                      </p:cBhvr>
                                      <p:to>
                                        <p:strVal val="visible"/>
                                      </p:to>
                                    </p:set>
                                    <p:anim calcmode="lin" valueType="num">
                                      <p:cBhvr>
                                        <p:cTn id="85" dur="500" fill="hold"/>
                                        <p:tgtEl>
                                          <p:spTgt spid="18"/>
                                        </p:tgtEl>
                                        <p:attrNameLst>
                                          <p:attrName>ppt_w</p:attrName>
                                        </p:attrNameLst>
                                      </p:cBhvr>
                                      <p:tavLst>
                                        <p:tav tm="0">
                                          <p:val>
                                            <p:fltVal val="0"/>
                                          </p:val>
                                        </p:tav>
                                        <p:tav tm="100000">
                                          <p:val>
                                            <p:strVal val="#ppt_w"/>
                                          </p:val>
                                        </p:tav>
                                      </p:tavLst>
                                    </p:anim>
                                    <p:anim calcmode="lin" valueType="num">
                                      <p:cBhvr>
                                        <p:cTn id="86" dur="500" fill="hold"/>
                                        <p:tgtEl>
                                          <p:spTgt spid="18"/>
                                        </p:tgtEl>
                                        <p:attrNameLst>
                                          <p:attrName>ppt_h</p:attrName>
                                        </p:attrNameLst>
                                      </p:cBhvr>
                                      <p:tavLst>
                                        <p:tav tm="0">
                                          <p:val>
                                            <p:fltVal val="0"/>
                                          </p:val>
                                        </p:tav>
                                        <p:tav tm="100000">
                                          <p:val>
                                            <p:strVal val="#ppt_h"/>
                                          </p:val>
                                        </p:tav>
                                      </p:tavLst>
                                    </p:anim>
                                    <p:animEffect transition="in" filter="fade">
                                      <p:cBhvr>
                                        <p:cTn id="87" dur="500"/>
                                        <p:tgtEl>
                                          <p:spTgt spid="18"/>
                                        </p:tgtEl>
                                      </p:cBhvr>
                                    </p:animEffect>
                                  </p:childTnLst>
                                </p:cTn>
                              </p:par>
                              <p:par>
                                <p:cTn id="88" presetID="53" presetClass="entr" presetSubtype="16" fill="hold" grpId="0" nodeType="withEffect">
                                  <p:stCondLst>
                                    <p:cond delay="0"/>
                                  </p:stCondLst>
                                  <p:childTnLst>
                                    <p:set>
                                      <p:cBhvr>
                                        <p:cTn id="89" dur="1" fill="hold">
                                          <p:stCondLst>
                                            <p:cond delay="0"/>
                                          </p:stCondLst>
                                        </p:cTn>
                                        <p:tgtEl>
                                          <p:spTgt spid="24"/>
                                        </p:tgtEl>
                                        <p:attrNameLst>
                                          <p:attrName>style.visibility</p:attrName>
                                        </p:attrNameLst>
                                      </p:cBhvr>
                                      <p:to>
                                        <p:strVal val="visible"/>
                                      </p:to>
                                    </p:set>
                                    <p:anim calcmode="lin" valueType="num">
                                      <p:cBhvr>
                                        <p:cTn id="90" dur="500" fill="hold"/>
                                        <p:tgtEl>
                                          <p:spTgt spid="24"/>
                                        </p:tgtEl>
                                        <p:attrNameLst>
                                          <p:attrName>ppt_w</p:attrName>
                                        </p:attrNameLst>
                                      </p:cBhvr>
                                      <p:tavLst>
                                        <p:tav tm="0">
                                          <p:val>
                                            <p:fltVal val="0"/>
                                          </p:val>
                                        </p:tav>
                                        <p:tav tm="100000">
                                          <p:val>
                                            <p:strVal val="#ppt_w"/>
                                          </p:val>
                                        </p:tav>
                                      </p:tavLst>
                                    </p:anim>
                                    <p:anim calcmode="lin" valueType="num">
                                      <p:cBhvr>
                                        <p:cTn id="91" dur="500" fill="hold"/>
                                        <p:tgtEl>
                                          <p:spTgt spid="24"/>
                                        </p:tgtEl>
                                        <p:attrNameLst>
                                          <p:attrName>ppt_h</p:attrName>
                                        </p:attrNameLst>
                                      </p:cBhvr>
                                      <p:tavLst>
                                        <p:tav tm="0">
                                          <p:val>
                                            <p:fltVal val="0"/>
                                          </p:val>
                                        </p:tav>
                                        <p:tav tm="100000">
                                          <p:val>
                                            <p:strVal val="#ppt_h"/>
                                          </p:val>
                                        </p:tav>
                                      </p:tavLst>
                                    </p:anim>
                                    <p:animEffect transition="in" filter="fade">
                                      <p:cBhvr>
                                        <p:cTn id="92" dur="500"/>
                                        <p:tgtEl>
                                          <p:spTgt spid="24"/>
                                        </p:tgtEl>
                                      </p:cBhvr>
                                    </p:animEffect>
                                  </p:childTnLst>
                                </p:cTn>
                              </p:par>
                            </p:childTnLst>
                          </p:cTn>
                        </p:par>
                        <p:par>
                          <p:cTn id="93" fill="hold">
                            <p:stCondLst>
                              <p:cond delay="6425"/>
                            </p:stCondLst>
                            <p:childTnLst>
                              <p:par>
                                <p:cTn id="94" presetID="53" presetClass="entr" presetSubtype="16" fill="hold" grpId="0" nodeType="afterEffect">
                                  <p:stCondLst>
                                    <p:cond delay="0"/>
                                  </p:stCondLst>
                                  <p:iterate type="lt">
                                    <p:tmPct val="5000"/>
                                  </p:iterate>
                                  <p:childTnLst>
                                    <p:set>
                                      <p:cBhvr>
                                        <p:cTn id="95" dur="1" fill="hold">
                                          <p:stCondLst>
                                            <p:cond delay="0"/>
                                          </p:stCondLst>
                                        </p:cTn>
                                        <p:tgtEl>
                                          <p:spTgt spid="11"/>
                                        </p:tgtEl>
                                        <p:attrNameLst>
                                          <p:attrName>style.visibility</p:attrName>
                                        </p:attrNameLst>
                                      </p:cBhvr>
                                      <p:to>
                                        <p:strVal val="visible"/>
                                      </p:to>
                                    </p:set>
                                    <p:anim calcmode="lin" valueType="num">
                                      <p:cBhvr>
                                        <p:cTn id="96" dur="500" fill="hold"/>
                                        <p:tgtEl>
                                          <p:spTgt spid="11"/>
                                        </p:tgtEl>
                                        <p:attrNameLst>
                                          <p:attrName>ppt_w</p:attrName>
                                        </p:attrNameLst>
                                      </p:cBhvr>
                                      <p:tavLst>
                                        <p:tav tm="0">
                                          <p:val>
                                            <p:fltVal val="0"/>
                                          </p:val>
                                        </p:tav>
                                        <p:tav tm="100000">
                                          <p:val>
                                            <p:strVal val="#ppt_w"/>
                                          </p:val>
                                        </p:tav>
                                      </p:tavLst>
                                    </p:anim>
                                    <p:anim calcmode="lin" valueType="num">
                                      <p:cBhvr>
                                        <p:cTn id="97" dur="500" fill="hold"/>
                                        <p:tgtEl>
                                          <p:spTgt spid="11"/>
                                        </p:tgtEl>
                                        <p:attrNameLst>
                                          <p:attrName>ppt_h</p:attrName>
                                        </p:attrNameLst>
                                      </p:cBhvr>
                                      <p:tavLst>
                                        <p:tav tm="0">
                                          <p:val>
                                            <p:fltVal val="0"/>
                                          </p:val>
                                        </p:tav>
                                        <p:tav tm="100000">
                                          <p:val>
                                            <p:strVal val="#ppt_h"/>
                                          </p:val>
                                        </p:tav>
                                      </p:tavLst>
                                    </p:anim>
                                    <p:animEffect transition="in" filter="fade">
                                      <p:cBhvr>
                                        <p:cTn id="98" dur="500"/>
                                        <p:tgtEl>
                                          <p:spTgt spid="11"/>
                                        </p:tgtEl>
                                      </p:cBhvr>
                                    </p:animEffect>
                                  </p:childTnLst>
                                </p:cTn>
                              </p:par>
                            </p:childTnLst>
                          </p:cTn>
                        </p:par>
                        <p:par>
                          <p:cTn id="99" fill="hold">
                            <p:stCondLst>
                              <p:cond delay="7000"/>
                            </p:stCondLst>
                            <p:childTnLst>
                              <p:par>
                                <p:cTn id="100" presetID="12" presetClass="entr" presetSubtype="8" fill="hold" grpId="0" nodeType="afterEffect">
                                  <p:stCondLst>
                                    <p:cond delay="0"/>
                                  </p:stCondLst>
                                  <p:childTnLst>
                                    <p:set>
                                      <p:cBhvr>
                                        <p:cTn id="101" dur="1" fill="hold">
                                          <p:stCondLst>
                                            <p:cond delay="0"/>
                                          </p:stCondLst>
                                        </p:cTn>
                                        <p:tgtEl>
                                          <p:spTgt spid="12"/>
                                        </p:tgtEl>
                                        <p:attrNameLst>
                                          <p:attrName>style.visibility</p:attrName>
                                        </p:attrNameLst>
                                      </p:cBhvr>
                                      <p:to>
                                        <p:strVal val="visible"/>
                                      </p:to>
                                    </p:set>
                                    <p:anim calcmode="lin" valueType="num">
                                      <p:cBhvr additive="base">
                                        <p:cTn id="102" dur="500"/>
                                        <p:tgtEl>
                                          <p:spTgt spid="12"/>
                                        </p:tgtEl>
                                        <p:attrNameLst>
                                          <p:attrName>ppt_x</p:attrName>
                                        </p:attrNameLst>
                                      </p:cBhvr>
                                      <p:tavLst>
                                        <p:tav tm="0">
                                          <p:val>
                                            <p:strVal val="#ppt_x-#ppt_w*1.125000"/>
                                          </p:val>
                                        </p:tav>
                                        <p:tav tm="100000">
                                          <p:val>
                                            <p:strVal val="#ppt_x"/>
                                          </p:val>
                                        </p:tav>
                                      </p:tavLst>
                                    </p:anim>
                                    <p:animEffect transition="in" filter="wipe(right)">
                                      <p:cBhvr>
                                        <p:cTn id="103" dur="500"/>
                                        <p:tgtEl>
                                          <p:spTgt spid="12"/>
                                        </p:tgtEl>
                                      </p:cBhvr>
                                    </p:animEffect>
                                  </p:childTnLst>
                                </p:cTn>
                              </p:par>
                            </p:childTnLst>
                          </p:cTn>
                        </p:par>
                        <p:par>
                          <p:cTn id="104" fill="hold">
                            <p:stCondLst>
                              <p:cond delay="7500"/>
                            </p:stCondLst>
                            <p:childTnLst>
                              <p:par>
                                <p:cTn id="105" presetID="53" presetClass="entr" presetSubtype="16" fill="hold" grpId="0" nodeType="afterEffect">
                                  <p:stCondLst>
                                    <p:cond delay="0"/>
                                  </p:stCondLst>
                                  <p:childTnLst>
                                    <p:set>
                                      <p:cBhvr>
                                        <p:cTn id="106" dur="1" fill="hold">
                                          <p:stCondLst>
                                            <p:cond delay="0"/>
                                          </p:stCondLst>
                                        </p:cTn>
                                        <p:tgtEl>
                                          <p:spTgt spid="19"/>
                                        </p:tgtEl>
                                        <p:attrNameLst>
                                          <p:attrName>style.visibility</p:attrName>
                                        </p:attrNameLst>
                                      </p:cBhvr>
                                      <p:to>
                                        <p:strVal val="visible"/>
                                      </p:to>
                                    </p:set>
                                    <p:anim calcmode="lin" valueType="num">
                                      <p:cBhvr>
                                        <p:cTn id="107" dur="500" fill="hold"/>
                                        <p:tgtEl>
                                          <p:spTgt spid="19"/>
                                        </p:tgtEl>
                                        <p:attrNameLst>
                                          <p:attrName>ppt_w</p:attrName>
                                        </p:attrNameLst>
                                      </p:cBhvr>
                                      <p:tavLst>
                                        <p:tav tm="0">
                                          <p:val>
                                            <p:fltVal val="0"/>
                                          </p:val>
                                        </p:tav>
                                        <p:tav tm="100000">
                                          <p:val>
                                            <p:strVal val="#ppt_w"/>
                                          </p:val>
                                        </p:tav>
                                      </p:tavLst>
                                    </p:anim>
                                    <p:anim calcmode="lin" valueType="num">
                                      <p:cBhvr>
                                        <p:cTn id="108" dur="500" fill="hold"/>
                                        <p:tgtEl>
                                          <p:spTgt spid="19"/>
                                        </p:tgtEl>
                                        <p:attrNameLst>
                                          <p:attrName>ppt_h</p:attrName>
                                        </p:attrNameLst>
                                      </p:cBhvr>
                                      <p:tavLst>
                                        <p:tav tm="0">
                                          <p:val>
                                            <p:fltVal val="0"/>
                                          </p:val>
                                        </p:tav>
                                        <p:tav tm="100000">
                                          <p:val>
                                            <p:strVal val="#ppt_h"/>
                                          </p:val>
                                        </p:tav>
                                      </p:tavLst>
                                    </p:anim>
                                    <p:animEffect transition="in" filter="fade">
                                      <p:cBhvr>
                                        <p:cTn id="109" dur="500"/>
                                        <p:tgtEl>
                                          <p:spTgt spid="19"/>
                                        </p:tgtEl>
                                      </p:cBhvr>
                                    </p:animEffect>
                                  </p:childTnLst>
                                </p:cTn>
                              </p:par>
                              <p:par>
                                <p:cTn id="110" presetID="53" presetClass="entr" presetSubtype="16" fill="hold" grpId="0" nodeType="withEffect">
                                  <p:stCondLst>
                                    <p:cond delay="0"/>
                                  </p:stCondLst>
                                  <p:childTnLst>
                                    <p:set>
                                      <p:cBhvr>
                                        <p:cTn id="111" dur="1" fill="hold">
                                          <p:stCondLst>
                                            <p:cond delay="0"/>
                                          </p:stCondLst>
                                        </p:cTn>
                                        <p:tgtEl>
                                          <p:spTgt spid="22"/>
                                        </p:tgtEl>
                                        <p:attrNameLst>
                                          <p:attrName>style.visibility</p:attrName>
                                        </p:attrNameLst>
                                      </p:cBhvr>
                                      <p:to>
                                        <p:strVal val="visible"/>
                                      </p:to>
                                    </p:set>
                                    <p:anim calcmode="lin" valueType="num">
                                      <p:cBhvr>
                                        <p:cTn id="112" dur="500" fill="hold"/>
                                        <p:tgtEl>
                                          <p:spTgt spid="22"/>
                                        </p:tgtEl>
                                        <p:attrNameLst>
                                          <p:attrName>ppt_w</p:attrName>
                                        </p:attrNameLst>
                                      </p:cBhvr>
                                      <p:tavLst>
                                        <p:tav tm="0">
                                          <p:val>
                                            <p:fltVal val="0"/>
                                          </p:val>
                                        </p:tav>
                                        <p:tav tm="100000">
                                          <p:val>
                                            <p:strVal val="#ppt_w"/>
                                          </p:val>
                                        </p:tav>
                                      </p:tavLst>
                                    </p:anim>
                                    <p:anim calcmode="lin" valueType="num">
                                      <p:cBhvr>
                                        <p:cTn id="113" dur="500" fill="hold"/>
                                        <p:tgtEl>
                                          <p:spTgt spid="22"/>
                                        </p:tgtEl>
                                        <p:attrNameLst>
                                          <p:attrName>ppt_h</p:attrName>
                                        </p:attrNameLst>
                                      </p:cBhvr>
                                      <p:tavLst>
                                        <p:tav tm="0">
                                          <p:val>
                                            <p:fltVal val="0"/>
                                          </p:val>
                                        </p:tav>
                                        <p:tav tm="100000">
                                          <p:val>
                                            <p:strVal val="#ppt_h"/>
                                          </p:val>
                                        </p:tav>
                                      </p:tavLst>
                                    </p:anim>
                                    <p:animEffect transition="in" filter="fade">
                                      <p:cBhvr>
                                        <p:cTn id="114" dur="500"/>
                                        <p:tgtEl>
                                          <p:spTgt spid="22"/>
                                        </p:tgtEl>
                                      </p:cBhvr>
                                    </p:animEffect>
                                  </p:childTnLst>
                                </p:cTn>
                              </p:par>
                            </p:childTnLst>
                          </p:cTn>
                        </p:par>
                        <p:par>
                          <p:cTn id="115" fill="hold">
                            <p:stCondLst>
                              <p:cond delay="8000"/>
                            </p:stCondLst>
                            <p:childTnLst>
                              <p:par>
                                <p:cTn id="116" presetID="53" presetClass="entr" presetSubtype="16" fill="hold" grpId="0" nodeType="afterEffect">
                                  <p:stCondLst>
                                    <p:cond delay="0"/>
                                  </p:stCondLst>
                                  <p:iterate type="lt">
                                    <p:tmPct val="5000"/>
                                  </p:iterate>
                                  <p:childTnLst>
                                    <p:set>
                                      <p:cBhvr>
                                        <p:cTn id="117" dur="1" fill="hold">
                                          <p:stCondLst>
                                            <p:cond delay="0"/>
                                          </p:stCondLst>
                                        </p:cTn>
                                        <p:tgtEl>
                                          <p:spTgt spid="13"/>
                                        </p:tgtEl>
                                        <p:attrNameLst>
                                          <p:attrName>style.visibility</p:attrName>
                                        </p:attrNameLst>
                                      </p:cBhvr>
                                      <p:to>
                                        <p:strVal val="visible"/>
                                      </p:to>
                                    </p:set>
                                    <p:anim calcmode="lin" valueType="num">
                                      <p:cBhvr>
                                        <p:cTn id="118" dur="500" fill="hold"/>
                                        <p:tgtEl>
                                          <p:spTgt spid="13"/>
                                        </p:tgtEl>
                                        <p:attrNameLst>
                                          <p:attrName>ppt_w</p:attrName>
                                        </p:attrNameLst>
                                      </p:cBhvr>
                                      <p:tavLst>
                                        <p:tav tm="0">
                                          <p:val>
                                            <p:fltVal val="0"/>
                                          </p:val>
                                        </p:tav>
                                        <p:tav tm="100000">
                                          <p:val>
                                            <p:strVal val="#ppt_w"/>
                                          </p:val>
                                        </p:tav>
                                      </p:tavLst>
                                    </p:anim>
                                    <p:anim calcmode="lin" valueType="num">
                                      <p:cBhvr>
                                        <p:cTn id="119" dur="500" fill="hold"/>
                                        <p:tgtEl>
                                          <p:spTgt spid="13"/>
                                        </p:tgtEl>
                                        <p:attrNameLst>
                                          <p:attrName>ppt_h</p:attrName>
                                        </p:attrNameLst>
                                      </p:cBhvr>
                                      <p:tavLst>
                                        <p:tav tm="0">
                                          <p:val>
                                            <p:fltVal val="0"/>
                                          </p:val>
                                        </p:tav>
                                        <p:tav tm="100000">
                                          <p:val>
                                            <p:strVal val="#ppt_h"/>
                                          </p:val>
                                        </p:tav>
                                      </p:tavLst>
                                    </p:anim>
                                    <p:animEffect transition="in" filter="fade">
                                      <p:cBhvr>
                                        <p:cTn id="120" dur="500"/>
                                        <p:tgtEl>
                                          <p:spTgt spid="13"/>
                                        </p:tgtEl>
                                      </p:cBhvr>
                                    </p:animEffect>
                                  </p:childTnLst>
                                </p:cTn>
                              </p:par>
                            </p:childTnLst>
                          </p:cTn>
                        </p:par>
                        <p:par>
                          <p:cTn id="121" fill="hold">
                            <p:stCondLst>
                              <p:cond delay="8575"/>
                            </p:stCondLst>
                            <p:childTnLst>
                              <p:par>
                                <p:cTn id="122" presetID="12" presetClass="entr" presetSubtype="8" fill="hold" grpId="0" nodeType="afterEffect">
                                  <p:stCondLst>
                                    <p:cond delay="0"/>
                                  </p:stCondLst>
                                  <p:childTnLst>
                                    <p:set>
                                      <p:cBhvr>
                                        <p:cTn id="123" dur="1" fill="hold">
                                          <p:stCondLst>
                                            <p:cond delay="0"/>
                                          </p:stCondLst>
                                        </p:cTn>
                                        <p:tgtEl>
                                          <p:spTgt spid="14"/>
                                        </p:tgtEl>
                                        <p:attrNameLst>
                                          <p:attrName>style.visibility</p:attrName>
                                        </p:attrNameLst>
                                      </p:cBhvr>
                                      <p:to>
                                        <p:strVal val="visible"/>
                                      </p:to>
                                    </p:set>
                                    <p:anim calcmode="lin" valueType="num">
                                      <p:cBhvr additive="base">
                                        <p:cTn id="124" dur="500"/>
                                        <p:tgtEl>
                                          <p:spTgt spid="14"/>
                                        </p:tgtEl>
                                        <p:attrNameLst>
                                          <p:attrName>ppt_x</p:attrName>
                                        </p:attrNameLst>
                                      </p:cBhvr>
                                      <p:tavLst>
                                        <p:tav tm="0">
                                          <p:val>
                                            <p:strVal val="#ppt_x-#ppt_w*1.125000"/>
                                          </p:val>
                                        </p:tav>
                                        <p:tav tm="100000">
                                          <p:val>
                                            <p:strVal val="#ppt_x"/>
                                          </p:val>
                                        </p:tav>
                                      </p:tavLst>
                                    </p:anim>
                                    <p:animEffect transition="in" filter="wipe(right)">
                                      <p:cBhvr>
                                        <p:cTn id="125" dur="500"/>
                                        <p:tgtEl>
                                          <p:spTgt spid="1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5" grpId="0"/>
      <p:bldP spid="6" grpId="0"/>
      <p:bldP spid="7" grpId="0"/>
      <p:bldP spid="8" grpId="0"/>
      <p:bldP spid="9" grpId="0"/>
      <p:bldP spid="10" grpId="0"/>
      <p:bldP spid="11" grpId="0"/>
      <p:bldP spid="12" grpId="0"/>
      <p:bldP spid="13" grpId="0"/>
      <p:bldP spid="14" grpId="0"/>
      <p:bldP spid="15" grpId="0" animBg="1"/>
      <p:bldP spid="16" grpId="0" animBg="1"/>
      <p:bldP spid="17" grpId="0" animBg="1"/>
      <p:bldP spid="18" grpId="0" animBg="1"/>
      <p:bldP spid="19" grpId="0" animBg="1"/>
      <p:bldP spid="20" grpId="0" animBg="1"/>
      <p:bldP spid="21" grpId="0" animBg="1"/>
      <p:bldP spid="22" grpId="0" animBg="1"/>
      <p:bldP spid="23" grpId="0" animBg="1"/>
      <p:bldP spid="24" grpId="0" animBg="1"/>
      <p:bldP spid="2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318750" y="1368654"/>
            <a:ext cx="1783308" cy="325099"/>
          </a:xfrm>
          <a:prstGeom prst="rect">
            <a:avLst/>
          </a:prstGeom>
          <a:solidFill>
            <a:srgbClr val="7B584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cs typeface="+mn-ea"/>
                <a:sym typeface="+mn-lt"/>
              </a:rPr>
              <a:t>输入小标题</a:t>
            </a:r>
          </a:p>
        </p:txBody>
      </p:sp>
      <p:sp>
        <p:nvSpPr>
          <p:cNvPr id="7" name="矩形 6"/>
          <p:cNvSpPr/>
          <p:nvPr/>
        </p:nvSpPr>
        <p:spPr>
          <a:xfrm>
            <a:off x="2528535" y="1368654"/>
            <a:ext cx="1783308" cy="325099"/>
          </a:xfrm>
          <a:prstGeom prst="rect">
            <a:avLst/>
          </a:prstGeom>
          <a:solidFill>
            <a:srgbClr val="7B584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cs typeface="+mn-ea"/>
                <a:sym typeface="+mn-lt"/>
              </a:rPr>
              <a:t>输入小标题</a:t>
            </a:r>
          </a:p>
        </p:txBody>
      </p:sp>
      <p:sp>
        <p:nvSpPr>
          <p:cNvPr id="8" name="矩形 7"/>
          <p:cNvSpPr/>
          <p:nvPr/>
        </p:nvSpPr>
        <p:spPr>
          <a:xfrm>
            <a:off x="4738320" y="1368654"/>
            <a:ext cx="1783308" cy="325099"/>
          </a:xfrm>
          <a:prstGeom prst="rect">
            <a:avLst/>
          </a:prstGeom>
          <a:solidFill>
            <a:srgbClr val="7B584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cs typeface="+mn-ea"/>
                <a:sym typeface="+mn-lt"/>
              </a:rPr>
              <a:t>输入小标题</a:t>
            </a:r>
          </a:p>
        </p:txBody>
      </p:sp>
      <p:sp>
        <p:nvSpPr>
          <p:cNvPr id="9" name="矩形 8"/>
          <p:cNvSpPr/>
          <p:nvPr/>
        </p:nvSpPr>
        <p:spPr>
          <a:xfrm>
            <a:off x="318750" y="2851998"/>
            <a:ext cx="1783308" cy="793872"/>
          </a:xfrm>
          <a:prstGeom prst="rect">
            <a:avLst/>
          </a:prstGeom>
        </p:spPr>
        <p:txBody>
          <a:bodyPr wrap="square" lIns="0" rIns="0">
            <a:spAutoFit/>
          </a:bodyPr>
          <a:lstStyle/>
          <a:p>
            <a:pPr>
              <a:lnSpc>
                <a:spcPct val="150000"/>
              </a:lnSpc>
              <a:spcBef>
                <a:spcPts val="450"/>
              </a:spcBef>
            </a:pPr>
            <a:r>
              <a:rPr lang="zh-CN" altLang="en-US" sz="1013" dirty="0">
                <a:cs typeface="+mn-ea"/>
                <a:sym typeface="+mn-lt"/>
              </a:rPr>
              <a:t>点击此处输入与此小标题或图形相关的文字描述内容或数据分析。</a:t>
            </a:r>
            <a:endParaRPr lang="en-US" altLang="zh-CN" sz="1013" dirty="0">
              <a:cs typeface="+mn-ea"/>
              <a:sym typeface="+mn-lt"/>
            </a:endParaRPr>
          </a:p>
        </p:txBody>
      </p:sp>
      <p:sp>
        <p:nvSpPr>
          <p:cNvPr id="10" name="矩形 9"/>
          <p:cNvSpPr/>
          <p:nvPr/>
        </p:nvSpPr>
        <p:spPr>
          <a:xfrm>
            <a:off x="2528535" y="2851998"/>
            <a:ext cx="1783308" cy="793872"/>
          </a:xfrm>
          <a:prstGeom prst="rect">
            <a:avLst/>
          </a:prstGeom>
        </p:spPr>
        <p:txBody>
          <a:bodyPr wrap="square" lIns="0" rIns="0">
            <a:spAutoFit/>
          </a:bodyPr>
          <a:lstStyle/>
          <a:p>
            <a:pPr>
              <a:lnSpc>
                <a:spcPct val="150000"/>
              </a:lnSpc>
              <a:spcBef>
                <a:spcPts val="450"/>
              </a:spcBef>
            </a:pPr>
            <a:r>
              <a:rPr lang="zh-CN" altLang="en-US" sz="1013" dirty="0">
                <a:cs typeface="+mn-ea"/>
                <a:sym typeface="+mn-lt"/>
              </a:rPr>
              <a:t>点击此处输入与此小标题或图形相关的文字描述内容或数据分析。</a:t>
            </a:r>
            <a:endParaRPr lang="en-US" altLang="zh-CN" sz="1013" dirty="0">
              <a:cs typeface="+mn-ea"/>
              <a:sym typeface="+mn-lt"/>
            </a:endParaRPr>
          </a:p>
        </p:txBody>
      </p:sp>
      <p:sp>
        <p:nvSpPr>
          <p:cNvPr id="11" name="矩形 10"/>
          <p:cNvSpPr/>
          <p:nvPr/>
        </p:nvSpPr>
        <p:spPr>
          <a:xfrm>
            <a:off x="4738320" y="2851998"/>
            <a:ext cx="1783308" cy="793872"/>
          </a:xfrm>
          <a:prstGeom prst="rect">
            <a:avLst/>
          </a:prstGeom>
        </p:spPr>
        <p:txBody>
          <a:bodyPr wrap="square" lIns="0" rIns="0">
            <a:spAutoFit/>
          </a:bodyPr>
          <a:lstStyle/>
          <a:p>
            <a:pPr>
              <a:lnSpc>
                <a:spcPct val="150000"/>
              </a:lnSpc>
              <a:spcBef>
                <a:spcPts val="450"/>
              </a:spcBef>
            </a:pPr>
            <a:r>
              <a:rPr lang="zh-CN" altLang="en-US" sz="1013" dirty="0">
                <a:cs typeface="+mn-ea"/>
                <a:sym typeface="+mn-lt"/>
              </a:rPr>
              <a:t>点击此处输入与此小标题或图形相关的文字描述内容或数据分析。</a:t>
            </a:r>
            <a:endParaRPr lang="en-US" altLang="zh-CN" sz="1013" dirty="0">
              <a:cs typeface="+mn-ea"/>
              <a:sym typeface="+mn-lt"/>
            </a:endParaRPr>
          </a:p>
        </p:txBody>
      </p:sp>
      <p:sp>
        <p:nvSpPr>
          <p:cNvPr id="12" name="矩形 11"/>
          <p:cNvSpPr/>
          <p:nvPr/>
        </p:nvSpPr>
        <p:spPr>
          <a:xfrm>
            <a:off x="6948105" y="1368654"/>
            <a:ext cx="1783308" cy="325099"/>
          </a:xfrm>
          <a:prstGeom prst="rect">
            <a:avLst/>
          </a:prstGeom>
          <a:solidFill>
            <a:srgbClr val="7B5842"/>
          </a:solidFill>
          <a:ln>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b="1" dirty="0">
                <a:cs typeface="+mn-ea"/>
                <a:sym typeface="+mn-lt"/>
              </a:rPr>
              <a:t>输入小标题</a:t>
            </a:r>
          </a:p>
        </p:txBody>
      </p:sp>
      <p:sp>
        <p:nvSpPr>
          <p:cNvPr id="13" name="矩形 12"/>
          <p:cNvSpPr/>
          <p:nvPr/>
        </p:nvSpPr>
        <p:spPr>
          <a:xfrm>
            <a:off x="6948105" y="2851998"/>
            <a:ext cx="1783308" cy="793872"/>
          </a:xfrm>
          <a:prstGeom prst="rect">
            <a:avLst/>
          </a:prstGeom>
        </p:spPr>
        <p:txBody>
          <a:bodyPr wrap="square" lIns="0" rIns="0">
            <a:spAutoFit/>
          </a:bodyPr>
          <a:lstStyle/>
          <a:p>
            <a:pPr>
              <a:lnSpc>
                <a:spcPct val="150000"/>
              </a:lnSpc>
              <a:spcBef>
                <a:spcPts val="450"/>
              </a:spcBef>
            </a:pPr>
            <a:r>
              <a:rPr lang="zh-CN" altLang="en-US" sz="1013" dirty="0">
                <a:cs typeface="+mn-ea"/>
                <a:sym typeface="+mn-lt"/>
              </a:rPr>
              <a:t>点击此处输入与此小标题或图形相关的文字描述内容或数据分析。</a:t>
            </a:r>
            <a:endParaRPr lang="en-US" altLang="zh-CN" sz="1013" dirty="0">
              <a:cs typeface="+mn-ea"/>
              <a:sym typeface="+mn-lt"/>
            </a:endParaRPr>
          </a:p>
        </p:txBody>
      </p:sp>
      <p:pic>
        <p:nvPicPr>
          <p:cNvPr id="14" name="图片 13"/>
          <p:cNvPicPr>
            <a:picLocks noChangeAspect="1"/>
          </p:cNvPicPr>
          <p:nvPr/>
        </p:nvPicPr>
        <p:blipFill>
          <a:blip r:embed="rId2" cstate="screen">
            <a:grayscl/>
            <a:extLst>
              <a:ext uri="{28A0092B-C50C-407E-A947-70E740481C1C}">
                <a14:useLocalDpi xmlns:a14="http://schemas.microsoft.com/office/drawing/2010/main"/>
              </a:ext>
            </a:extLst>
          </a:blip>
          <a:stretch>
            <a:fillRect/>
          </a:stretch>
        </p:blipFill>
        <p:spPr>
          <a:xfrm>
            <a:off x="332186" y="1693753"/>
            <a:ext cx="1769873" cy="995553"/>
          </a:xfrm>
          <a:prstGeom prst="rect">
            <a:avLst/>
          </a:prstGeom>
        </p:spPr>
      </p:pic>
      <p:pic>
        <p:nvPicPr>
          <p:cNvPr id="15" name="图片 14"/>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2537493" y="1693753"/>
            <a:ext cx="1769873" cy="995553"/>
          </a:xfrm>
          <a:prstGeom prst="rect">
            <a:avLst/>
          </a:prstGeom>
        </p:spPr>
      </p:pic>
      <p:pic>
        <p:nvPicPr>
          <p:cNvPr id="16" name="图片 15"/>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742800" y="1693753"/>
            <a:ext cx="1769873" cy="995553"/>
          </a:xfrm>
          <a:prstGeom prst="rect">
            <a:avLst/>
          </a:prstGeom>
        </p:spPr>
      </p:pic>
      <p:pic>
        <p:nvPicPr>
          <p:cNvPr id="17" name="图片 16"/>
          <p:cNvPicPr>
            <a:picLocks noChangeAspect="1"/>
          </p:cNvPicPr>
          <p:nvPr/>
        </p:nvPicPr>
        <p:blipFill>
          <a:blip r:embed="rId5" cstate="screen">
            <a:grayscl/>
            <a:extLst>
              <a:ext uri="{28A0092B-C50C-407E-A947-70E740481C1C}">
                <a14:useLocalDpi xmlns:a14="http://schemas.microsoft.com/office/drawing/2010/main"/>
              </a:ext>
            </a:extLst>
          </a:blip>
          <a:stretch>
            <a:fillRect/>
          </a:stretch>
        </p:blipFill>
        <p:spPr>
          <a:xfrm>
            <a:off x="6948105" y="1693753"/>
            <a:ext cx="1783308" cy="995553"/>
          </a:xfrm>
          <a:prstGeom prst="rect">
            <a:avLst/>
          </a:prstGeom>
        </p:spPr>
      </p:pic>
    </p:spTree>
    <p:extLst>
      <p:ext uri="{BB962C8B-B14F-4D97-AF65-F5344CB8AC3E}">
        <p14:creationId xmlns:p14="http://schemas.microsoft.com/office/powerpoint/2010/main" val="4112271653"/>
      </p:ext>
    </p:extLst>
  </p:cSld>
  <p:clrMapOvr>
    <a:masterClrMapping/>
  </p:clrMapOvr>
  <mc:AlternateContent xmlns:mc="http://schemas.openxmlformats.org/markup-compatibility/2006" xmlns:p14="http://schemas.microsoft.com/office/powerpoint/2010/main">
    <mc:Choice Requires="p14">
      <p:transition spd="slow" p14:dur="1600" advTm="0">
        <p14:gallery dir="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47"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1000"/>
                                        <p:tgtEl>
                                          <p:spTgt spid="6"/>
                                        </p:tgtEl>
                                      </p:cBhvr>
                                    </p:animEffect>
                                    <p:anim calcmode="lin" valueType="num">
                                      <p:cBhvr>
                                        <p:cTn id="17" dur="1000" fill="hold"/>
                                        <p:tgtEl>
                                          <p:spTgt spid="6"/>
                                        </p:tgtEl>
                                        <p:attrNameLst>
                                          <p:attrName>ppt_x</p:attrName>
                                        </p:attrNameLst>
                                      </p:cBhvr>
                                      <p:tavLst>
                                        <p:tav tm="0">
                                          <p:val>
                                            <p:strVal val="#ppt_x"/>
                                          </p:val>
                                        </p:tav>
                                        <p:tav tm="100000">
                                          <p:val>
                                            <p:strVal val="#ppt_x"/>
                                          </p:val>
                                        </p:tav>
                                      </p:tavLst>
                                    </p:anim>
                                    <p:anim calcmode="lin" valueType="num">
                                      <p:cBhvr>
                                        <p:cTn id="18" dur="1000" fill="hold"/>
                                        <p:tgtEl>
                                          <p:spTgt spid="6"/>
                                        </p:tgtEl>
                                        <p:attrNameLst>
                                          <p:attrName>ppt_y</p:attrName>
                                        </p:attrNameLst>
                                      </p:cBhvr>
                                      <p:tavLst>
                                        <p:tav tm="0">
                                          <p:val>
                                            <p:strVal val="#ppt_y-.1"/>
                                          </p:val>
                                        </p:tav>
                                        <p:tav tm="100000">
                                          <p:val>
                                            <p:strVal val="#ppt_y"/>
                                          </p:val>
                                        </p:tav>
                                      </p:tavLst>
                                    </p:anim>
                                  </p:childTnLst>
                                </p:cTn>
                              </p:par>
                              <p:par>
                                <p:cTn id="19" presetID="42" presetClass="entr" presetSubtype="0" fill="hold" nodeType="withEffect">
                                  <p:stCondLst>
                                    <p:cond delay="0"/>
                                  </p:stCondLst>
                                  <p:childTnLst>
                                    <p:set>
                                      <p:cBhvr>
                                        <p:cTn id="20" dur="1" fill="hold">
                                          <p:stCondLst>
                                            <p:cond delay="0"/>
                                          </p:stCondLst>
                                        </p:cTn>
                                        <p:tgtEl>
                                          <p:spTgt spid="14"/>
                                        </p:tgtEl>
                                        <p:attrNameLst>
                                          <p:attrName>style.visibility</p:attrName>
                                        </p:attrNameLst>
                                      </p:cBhvr>
                                      <p:to>
                                        <p:strVal val="visible"/>
                                      </p:to>
                                    </p:set>
                                    <p:animEffect transition="in" filter="fade">
                                      <p:cBhvr>
                                        <p:cTn id="21" dur="1000"/>
                                        <p:tgtEl>
                                          <p:spTgt spid="14"/>
                                        </p:tgtEl>
                                      </p:cBhvr>
                                    </p:animEffect>
                                    <p:anim calcmode="lin" valueType="num">
                                      <p:cBhvr>
                                        <p:cTn id="22" dur="1000" fill="hold"/>
                                        <p:tgtEl>
                                          <p:spTgt spid="14"/>
                                        </p:tgtEl>
                                        <p:attrNameLst>
                                          <p:attrName>ppt_x</p:attrName>
                                        </p:attrNameLst>
                                      </p:cBhvr>
                                      <p:tavLst>
                                        <p:tav tm="0">
                                          <p:val>
                                            <p:strVal val="#ppt_x"/>
                                          </p:val>
                                        </p:tav>
                                        <p:tav tm="100000">
                                          <p:val>
                                            <p:strVal val="#ppt_x"/>
                                          </p:val>
                                        </p:tav>
                                      </p:tavLst>
                                    </p:anim>
                                    <p:anim calcmode="lin" valueType="num">
                                      <p:cBhvr>
                                        <p:cTn id="23" dur="1000" fill="hold"/>
                                        <p:tgtEl>
                                          <p:spTgt spid="14"/>
                                        </p:tgtEl>
                                        <p:attrNameLst>
                                          <p:attrName>ppt_y</p:attrName>
                                        </p:attrNameLst>
                                      </p:cBhvr>
                                      <p:tavLst>
                                        <p:tav tm="0">
                                          <p:val>
                                            <p:strVal val="#ppt_y+.1"/>
                                          </p:val>
                                        </p:tav>
                                        <p:tav tm="100000">
                                          <p:val>
                                            <p:strVal val="#ppt_y"/>
                                          </p:val>
                                        </p:tav>
                                      </p:tavLst>
                                    </p:anim>
                                  </p:childTnLst>
                                </p:cTn>
                              </p:par>
                            </p:childTnLst>
                          </p:cTn>
                        </p:par>
                        <p:par>
                          <p:cTn id="24" fill="hold">
                            <p:stCondLst>
                              <p:cond delay="1500"/>
                            </p:stCondLst>
                            <p:childTnLst>
                              <p:par>
                                <p:cTn id="25" presetID="10" presetClass="entr" presetSubtype="0" fill="hold" grpId="0" nodeType="afterEffect">
                                  <p:stCondLst>
                                    <p:cond delay="0"/>
                                  </p:stCondLst>
                                  <p:iterate type="lt">
                                    <p:tmPct val="5000"/>
                                  </p:iterate>
                                  <p:childTnLst>
                                    <p:set>
                                      <p:cBhvr>
                                        <p:cTn id="26" dur="1" fill="hold">
                                          <p:stCondLst>
                                            <p:cond delay="0"/>
                                          </p:stCondLst>
                                        </p:cTn>
                                        <p:tgtEl>
                                          <p:spTgt spid="9"/>
                                        </p:tgtEl>
                                        <p:attrNameLst>
                                          <p:attrName>style.visibility</p:attrName>
                                        </p:attrNameLst>
                                      </p:cBhvr>
                                      <p:to>
                                        <p:strVal val="visible"/>
                                      </p:to>
                                    </p:set>
                                    <p:animEffect transition="in" filter="fade">
                                      <p:cBhvr>
                                        <p:cTn id="27" dur="500"/>
                                        <p:tgtEl>
                                          <p:spTgt spid="9"/>
                                        </p:tgtEl>
                                      </p:cBhvr>
                                    </p:animEffect>
                                  </p:childTnLst>
                                </p:cTn>
                              </p:par>
                            </p:childTnLst>
                          </p:cTn>
                        </p:par>
                        <p:par>
                          <p:cTn id="28" fill="hold">
                            <p:stCondLst>
                              <p:cond delay="2700"/>
                            </p:stCondLst>
                            <p:childTnLst>
                              <p:par>
                                <p:cTn id="29" presetID="47" presetClass="entr" presetSubtype="0" fill="hold" grpId="0" nodeType="afterEffect">
                                  <p:stCondLst>
                                    <p:cond delay="0"/>
                                  </p:stCondLst>
                                  <p:childTnLst>
                                    <p:set>
                                      <p:cBhvr>
                                        <p:cTn id="30" dur="1" fill="hold">
                                          <p:stCondLst>
                                            <p:cond delay="0"/>
                                          </p:stCondLst>
                                        </p:cTn>
                                        <p:tgtEl>
                                          <p:spTgt spid="7"/>
                                        </p:tgtEl>
                                        <p:attrNameLst>
                                          <p:attrName>style.visibility</p:attrName>
                                        </p:attrNameLst>
                                      </p:cBhvr>
                                      <p:to>
                                        <p:strVal val="visible"/>
                                      </p:to>
                                    </p:set>
                                    <p:animEffect transition="in" filter="fade">
                                      <p:cBhvr>
                                        <p:cTn id="31" dur="1000"/>
                                        <p:tgtEl>
                                          <p:spTgt spid="7"/>
                                        </p:tgtEl>
                                      </p:cBhvr>
                                    </p:animEffect>
                                    <p:anim calcmode="lin" valueType="num">
                                      <p:cBhvr>
                                        <p:cTn id="32" dur="1000" fill="hold"/>
                                        <p:tgtEl>
                                          <p:spTgt spid="7"/>
                                        </p:tgtEl>
                                        <p:attrNameLst>
                                          <p:attrName>ppt_x</p:attrName>
                                        </p:attrNameLst>
                                      </p:cBhvr>
                                      <p:tavLst>
                                        <p:tav tm="0">
                                          <p:val>
                                            <p:strVal val="#ppt_x"/>
                                          </p:val>
                                        </p:tav>
                                        <p:tav tm="100000">
                                          <p:val>
                                            <p:strVal val="#ppt_x"/>
                                          </p:val>
                                        </p:tav>
                                      </p:tavLst>
                                    </p:anim>
                                    <p:anim calcmode="lin" valueType="num">
                                      <p:cBhvr>
                                        <p:cTn id="33" dur="1000" fill="hold"/>
                                        <p:tgtEl>
                                          <p:spTgt spid="7"/>
                                        </p:tgtEl>
                                        <p:attrNameLst>
                                          <p:attrName>ppt_y</p:attrName>
                                        </p:attrNameLst>
                                      </p:cBhvr>
                                      <p:tavLst>
                                        <p:tav tm="0">
                                          <p:val>
                                            <p:strVal val="#ppt_y-.1"/>
                                          </p:val>
                                        </p:tav>
                                        <p:tav tm="100000">
                                          <p:val>
                                            <p:strVal val="#ppt_y"/>
                                          </p:val>
                                        </p:tav>
                                      </p:tavLst>
                                    </p:anim>
                                  </p:childTnLst>
                                </p:cTn>
                              </p:par>
                              <p:par>
                                <p:cTn id="34" presetID="42" presetClass="entr" presetSubtype="0" fill="hold" nodeType="withEffect">
                                  <p:stCondLst>
                                    <p:cond delay="0"/>
                                  </p:stCondLst>
                                  <p:childTnLst>
                                    <p:set>
                                      <p:cBhvr>
                                        <p:cTn id="35" dur="1" fill="hold">
                                          <p:stCondLst>
                                            <p:cond delay="0"/>
                                          </p:stCondLst>
                                        </p:cTn>
                                        <p:tgtEl>
                                          <p:spTgt spid="15"/>
                                        </p:tgtEl>
                                        <p:attrNameLst>
                                          <p:attrName>style.visibility</p:attrName>
                                        </p:attrNameLst>
                                      </p:cBhvr>
                                      <p:to>
                                        <p:strVal val="visible"/>
                                      </p:to>
                                    </p:set>
                                    <p:animEffect transition="in" filter="fade">
                                      <p:cBhvr>
                                        <p:cTn id="36" dur="1000"/>
                                        <p:tgtEl>
                                          <p:spTgt spid="15"/>
                                        </p:tgtEl>
                                      </p:cBhvr>
                                    </p:animEffect>
                                    <p:anim calcmode="lin" valueType="num">
                                      <p:cBhvr>
                                        <p:cTn id="37" dur="1000" fill="hold"/>
                                        <p:tgtEl>
                                          <p:spTgt spid="15"/>
                                        </p:tgtEl>
                                        <p:attrNameLst>
                                          <p:attrName>ppt_x</p:attrName>
                                        </p:attrNameLst>
                                      </p:cBhvr>
                                      <p:tavLst>
                                        <p:tav tm="0">
                                          <p:val>
                                            <p:strVal val="#ppt_x"/>
                                          </p:val>
                                        </p:tav>
                                        <p:tav tm="100000">
                                          <p:val>
                                            <p:strVal val="#ppt_x"/>
                                          </p:val>
                                        </p:tav>
                                      </p:tavLst>
                                    </p:anim>
                                    <p:anim calcmode="lin" valueType="num">
                                      <p:cBhvr>
                                        <p:cTn id="38" dur="1000" fill="hold"/>
                                        <p:tgtEl>
                                          <p:spTgt spid="15"/>
                                        </p:tgtEl>
                                        <p:attrNameLst>
                                          <p:attrName>ppt_y</p:attrName>
                                        </p:attrNameLst>
                                      </p:cBhvr>
                                      <p:tavLst>
                                        <p:tav tm="0">
                                          <p:val>
                                            <p:strVal val="#ppt_y+.1"/>
                                          </p:val>
                                        </p:tav>
                                        <p:tav tm="100000">
                                          <p:val>
                                            <p:strVal val="#ppt_y"/>
                                          </p:val>
                                        </p:tav>
                                      </p:tavLst>
                                    </p:anim>
                                  </p:childTnLst>
                                </p:cTn>
                              </p:par>
                            </p:childTnLst>
                          </p:cTn>
                        </p:par>
                        <p:par>
                          <p:cTn id="39" fill="hold">
                            <p:stCondLst>
                              <p:cond delay="3700"/>
                            </p:stCondLst>
                            <p:childTnLst>
                              <p:par>
                                <p:cTn id="40" presetID="10" presetClass="entr" presetSubtype="0" fill="hold" grpId="0" nodeType="afterEffect">
                                  <p:stCondLst>
                                    <p:cond delay="0"/>
                                  </p:stCondLst>
                                  <p:iterate type="lt">
                                    <p:tmPct val="5000"/>
                                  </p:iterate>
                                  <p:childTnLst>
                                    <p:set>
                                      <p:cBhvr>
                                        <p:cTn id="41" dur="1" fill="hold">
                                          <p:stCondLst>
                                            <p:cond delay="0"/>
                                          </p:stCondLst>
                                        </p:cTn>
                                        <p:tgtEl>
                                          <p:spTgt spid="10"/>
                                        </p:tgtEl>
                                        <p:attrNameLst>
                                          <p:attrName>style.visibility</p:attrName>
                                        </p:attrNameLst>
                                      </p:cBhvr>
                                      <p:to>
                                        <p:strVal val="visible"/>
                                      </p:to>
                                    </p:set>
                                    <p:animEffect transition="in" filter="fade">
                                      <p:cBhvr>
                                        <p:cTn id="42" dur="500"/>
                                        <p:tgtEl>
                                          <p:spTgt spid="10"/>
                                        </p:tgtEl>
                                      </p:cBhvr>
                                    </p:animEffect>
                                  </p:childTnLst>
                                </p:cTn>
                              </p:par>
                            </p:childTnLst>
                          </p:cTn>
                        </p:par>
                        <p:par>
                          <p:cTn id="43" fill="hold">
                            <p:stCondLst>
                              <p:cond delay="4900"/>
                            </p:stCondLst>
                            <p:childTnLst>
                              <p:par>
                                <p:cTn id="44" presetID="47" presetClass="entr" presetSubtype="0" fill="hold" grpId="0" nodeType="afterEffect">
                                  <p:stCondLst>
                                    <p:cond delay="0"/>
                                  </p:stCondLst>
                                  <p:childTnLst>
                                    <p:set>
                                      <p:cBhvr>
                                        <p:cTn id="45" dur="1" fill="hold">
                                          <p:stCondLst>
                                            <p:cond delay="0"/>
                                          </p:stCondLst>
                                        </p:cTn>
                                        <p:tgtEl>
                                          <p:spTgt spid="8"/>
                                        </p:tgtEl>
                                        <p:attrNameLst>
                                          <p:attrName>style.visibility</p:attrName>
                                        </p:attrNameLst>
                                      </p:cBhvr>
                                      <p:to>
                                        <p:strVal val="visible"/>
                                      </p:to>
                                    </p:set>
                                    <p:animEffect transition="in" filter="fade">
                                      <p:cBhvr>
                                        <p:cTn id="46" dur="1000"/>
                                        <p:tgtEl>
                                          <p:spTgt spid="8"/>
                                        </p:tgtEl>
                                      </p:cBhvr>
                                    </p:animEffect>
                                    <p:anim calcmode="lin" valueType="num">
                                      <p:cBhvr>
                                        <p:cTn id="47" dur="1000" fill="hold"/>
                                        <p:tgtEl>
                                          <p:spTgt spid="8"/>
                                        </p:tgtEl>
                                        <p:attrNameLst>
                                          <p:attrName>ppt_x</p:attrName>
                                        </p:attrNameLst>
                                      </p:cBhvr>
                                      <p:tavLst>
                                        <p:tav tm="0">
                                          <p:val>
                                            <p:strVal val="#ppt_x"/>
                                          </p:val>
                                        </p:tav>
                                        <p:tav tm="100000">
                                          <p:val>
                                            <p:strVal val="#ppt_x"/>
                                          </p:val>
                                        </p:tav>
                                      </p:tavLst>
                                    </p:anim>
                                    <p:anim calcmode="lin" valueType="num">
                                      <p:cBhvr>
                                        <p:cTn id="48" dur="1000" fill="hold"/>
                                        <p:tgtEl>
                                          <p:spTgt spid="8"/>
                                        </p:tgtEl>
                                        <p:attrNameLst>
                                          <p:attrName>ppt_y</p:attrName>
                                        </p:attrNameLst>
                                      </p:cBhvr>
                                      <p:tavLst>
                                        <p:tav tm="0">
                                          <p:val>
                                            <p:strVal val="#ppt_y-.1"/>
                                          </p:val>
                                        </p:tav>
                                        <p:tav tm="100000">
                                          <p:val>
                                            <p:strVal val="#ppt_y"/>
                                          </p:val>
                                        </p:tav>
                                      </p:tavLst>
                                    </p:anim>
                                  </p:childTnLst>
                                </p:cTn>
                              </p:par>
                              <p:par>
                                <p:cTn id="49" presetID="42" presetClass="entr" presetSubtype="0" fill="hold" nodeType="withEffect">
                                  <p:stCondLst>
                                    <p:cond delay="0"/>
                                  </p:stCondLst>
                                  <p:childTnLst>
                                    <p:set>
                                      <p:cBhvr>
                                        <p:cTn id="50" dur="1" fill="hold">
                                          <p:stCondLst>
                                            <p:cond delay="0"/>
                                          </p:stCondLst>
                                        </p:cTn>
                                        <p:tgtEl>
                                          <p:spTgt spid="16"/>
                                        </p:tgtEl>
                                        <p:attrNameLst>
                                          <p:attrName>style.visibility</p:attrName>
                                        </p:attrNameLst>
                                      </p:cBhvr>
                                      <p:to>
                                        <p:strVal val="visible"/>
                                      </p:to>
                                    </p:set>
                                    <p:animEffect transition="in" filter="fade">
                                      <p:cBhvr>
                                        <p:cTn id="51" dur="1000"/>
                                        <p:tgtEl>
                                          <p:spTgt spid="16"/>
                                        </p:tgtEl>
                                      </p:cBhvr>
                                    </p:animEffect>
                                    <p:anim calcmode="lin" valueType="num">
                                      <p:cBhvr>
                                        <p:cTn id="52" dur="1000" fill="hold"/>
                                        <p:tgtEl>
                                          <p:spTgt spid="16"/>
                                        </p:tgtEl>
                                        <p:attrNameLst>
                                          <p:attrName>ppt_x</p:attrName>
                                        </p:attrNameLst>
                                      </p:cBhvr>
                                      <p:tavLst>
                                        <p:tav tm="0">
                                          <p:val>
                                            <p:strVal val="#ppt_x"/>
                                          </p:val>
                                        </p:tav>
                                        <p:tav tm="100000">
                                          <p:val>
                                            <p:strVal val="#ppt_x"/>
                                          </p:val>
                                        </p:tav>
                                      </p:tavLst>
                                    </p:anim>
                                    <p:anim calcmode="lin" valueType="num">
                                      <p:cBhvr>
                                        <p:cTn id="53" dur="1000" fill="hold"/>
                                        <p:tgtEl>
                                          <p:spTgt spid="16"/>
                                        </p:tgtEl>
                                        <p:attrNameLst>
                                          <p:attrName>ppt_y</p:attrName>
                                        </p:attrNameLst>
                                      </p:cBhvr>
                                      <p:tavLst>
                                        <p:tav tm="0">
                                          <p:val>
                                            <p:strVal val="#ppt_y+.1"/>
                                          </p:val>
                                        </p:tav>
                                        <p:tav tm="100000">
                                          <p:val>
                                            <p:strVal val="#ppt_y"/>
                                          </p:val>
                                        </p:tav>
                                      </p:tavLst>
                                    </p:anim>
                                  </p:childTnLst>
                                </p:cTn>
                              </p:par>
                            </p:childTnLst>
                          </p:cTn>
                        </p:par>
                        <p:par>
                          <p:cTn id="54" fill="hold">
                            <p:stCondLst>
                              <p:cond delay="5900"/>
                            </p:stCondLst>
                            <p:childTnLst>
                              <p:par>
                                <p:cTn id="55" presetID="10" presetClass="entr" presetSubtype="0" fill="hold" grpId="0" nodeType="afterEffect">
                                  <p:stCondLst>
                                    <p:cond delay="0"/>
                                  </p:stCondLst>
                                  <p:iterate type="lt">
                                    <p:tmPct val="5000"/>
                                  </p:iterate>
                                  <p:childTnLst>
                                    <p:set>
                                      <p:cBhvr>
                                        <p:cTn id="56" dur="1" fill="hold">
                                          <p:stCondLst>
                                            <p:cond delay="0"/>
                                          </p:stCondLst>
                                        </p:cTn>
                                        <p:tgtEl>
                                          <p:spTgt spid="11"/>
                                        </p:tgtEl>
                                        <p:attrNameLst>
                                          <p:attrName>style.visibility</p:attrName>
                                        </p:attrNameLst>
                                      </p:cBhvr>
                                      <p:to>
                                        <p:strVal val="visible"/>
                                      </p:to>
                                    </p:set>
                                    <p:animEffect transition="in" filter="fade">
                                      <p:cBhvr>
                                        <p:cTn id="57" dur="500"/>
                                        <p:tgtEl>
                                          <p:spTgt spid="11"/>
                                        </p:tgtEl>
                                      </p:cBhvr>
                                    </p:animEffect>
                                  </p:childTnLst>
                                </p:cTn>
                              </p:par>
                            </p:childTnLst>
                          </p:cTn>
                        </p:par>
                        <p:par>
                          <p:cTn id="58" fill="hold">
                            <p:stCondLst>
                              <p:cond delay="7100"/>
                            </p:stCondLst>
                            <p:childTnLst>
                              <p:par>
                                <p:cTn id="59" presetID="47" presetClass="entr" presetSubtype="0" fill="hold" grpId="0" nodeType="afterEffect">
                                  <p:stCondLst>
                                    <p:cond delay="0"/>
                                  </p:stCondLst>
                                  <p:childTnLst>
                                    <p:set>
                                      <p:cBhvr>
                                        <p:cTn id="60" dur="1" fill="hold">
                                          <p:stCondLst>
                                            <p:cond delay="0"/>
                                          </p:stCondLst>
                                        </p:cTn>
                                        <p:tgtEl>
                                          <p:spTgt spid="12"/>
                                        </p:tgtEl>
                                        <p:attrNameLst>
                                          <p:attrName>style.visibility</p:attrName>
                                        </p:attrNameLst>
                                      </p:cBhvr>
                                      <p:to>
                                        <p:strVal val="visible"/>
                                      </p:to>
                                    </p:set>
                                    <p:animEffect transition="in" filter="fade">
                                      <p:cBhvr>
                                        <p:cTn id="61" dur="1000"/>
                                        <p:tgtEl>
                                          <p:spTgt spid="12"/>
                                        </p:tgtEl>
                                      </p:cBhvr>
                                    </p:animEffect>
                                    <p:anim calcmode="lin" valueType="num">
                                      <p:cBhvr>
                                        <p:cTn id="62" dur="1000" fill="hold"/>
                                        <p:tgtEl>
                                          <p:spTgt spid="12"/>
                                        </p:tgtEl>
                                        <p:attrNameLst>
                                          <p:attrName>ppt_x</p:attrName>
                                        </p:attrNameLst>
                                      </p:cBhvr>
                                      <p:tavLst>
                                        <p:tav tm="0">
                                          <p:val>
                                            <p:strVal val="#ppt_x"/>
                                          </p:val>
                                        </p:tav>
                                        <p:tav tm="100000">
                                          <p:val>
                                            <p:strVal val="#ppt_x"/>
                                          </p:val>
                                        </p:tav>
                                      </p:tavLst>
                                    </p:anim>
                                    <p:anim calcmode="lin" valueType="num">
                                      <p:cBhvr>
                                        <p:cTn id="63" dur="1000" fill="hold"/>
                                        <p:tgtEl>
                                          <p:spTgt spid="12"/>
                                        </p:tgtEl>
                                        <p:attrNameLst>
                                          <p:attrName>ppt_y</p:attrName>
                                        </p:attrNameLst>
                                      </p:cBhvr>
                                      <p:tavLst>
                                        <p:tav tm="0">
                                          <p:val>
                                            <p:strVal val="#ppt_y-.1"/>
                                          </p:val>
                                        </p:tav>
                                        <p:tav tm="100000">
                                          <p:val>
                                            <p:strVal val="#ppt_y"/>
                                          </p:val>
                                        </p:tav>
                                      </p:tavLst>
                                    </p:anim>
                                  </p:childTnLst>
                                </p:cTn>
                              </p:par>
                              <p:par>
                                <p:cTn id="64" presetID="42" presetClass="entr" presetSubtype="0" fill="hold" nodeType="withEffect">
                                  <p:stCondLst>
                                    <p:cond delay="0"/>
                                  </p:stCondLst>
                                  <p:childTnLst>
                                    <p:set>
                                      <p:cBhvr>
                                        <p:cTn id="65" dur="1" fill="hold">
                                          <p:stCondLst>
                                            <p:cond delay="0"/>
                                          </p:stCondLst>
                                        </p:cTn>
                                        <p:tgtEl>
                                          <p:spTgt spid="17"/>
                                        </p:tgtEl>
                                        <p:attrNameLst>
                                          <p:attrName>style.visibility</p:attrName>
                                        </p:attrNameLst>
                                      </p:cBhvr>
                                      <p:to>
                                        <p:strVal val="visible"/>
                                      </p:to>
                                    </p:set>
                                    <p:animEffect transition="in" filter="fade">
                                      <p:cBhvr>
                                        <p:cTn id="66" dur="1000"/>
                                        <p:tgtEl>
                                          <p:spTgt spid="17"/>
                                        </p:tgtEl>
                                      </p:cBhvr>
                                    </p:animEffect>
                                    <p:anim calcmode="lin" valueType="num">
                                      <p:cBhvr>
                                        <p:cTn id="67" dur="1000" fill="hold"/>
                                        <p:tgtEl>
                                          <p:spTgt spid="17"/>
                                        </p:tgtEl>
                                        <p:attrNameLst>
                                          <p:attrName>ppt_x</p:attrName>
                                        </p:attrNameLst>
                                      </p:cBhvr>
                                      <p:tavLst>
                                        <p:tav tm="0">
                                          <p:val>
                                            <p:strVal val="#ppt_x"/>
                                          </p:val>
                                        </p:tav>
                                        <p:tav tm="100000">
                                          <p:val>
                                            <p:strVal val="#ppt_x"/>
                                          </p:val>
                                        </p:tav>
                                      </p:tavLst>
                                    </p:anim>
                                    <p:anim calcmode="lin" valueType="num">
                                      <p:cBhvr>
                                        <p:cTn id="68" dur="1000" fill="hold"/>
                                        <p:tgtEl>
                                          <p:spTgt spid="17"/>
                                        </p:tgtEl>
                                        <p:attrNameLst>
                                          <p:attrName>ppt_y</p:attrName>
                                        </p:attrNameLst>
                                      </p:cBhvr>
                                      <p:tavLst>
                                        <p:tav tm="0">
                                          <p:val>
                                            <p:strVal val="#ppt_y+.1"/>
                                          </p:val>
                                        </p:tav>
                                        <p:tav tm="100000">
                                          <p:val>
                                            <p:strVal val="#ppt_y"/>
                                          </p:val>
                                        </p:tav>
                                      </p:tavLst>
                                    </p:anim>
                                  </p:childTnLst>
                                </p:cTn>
                              </p:par>
                            </p:childTnLst>
                          </p:cTn>
                        </p:par>
                        <p:par>
                          <p:cTn id="69" fill="hold">
                            <p:stCondLst>
                              <p:cond delay="8100"/>
                            </p:stCondLst>
                            <p:childTnLst>
                              <p:par>
                                <p:cTn id="70" presetID="10" presetClass="entr" presetSubtype="0" fill="hold" grpId="0" nodeType="afterEffect">
                                  <p:stCondLst>
                                    <p:cond delay="0"/>
                                  </p:stCondLst>
                                  <p:iterate type="lt">
                                    <p:tmPct val="5000"/>
                                  </p:iterate>
                                  <p:childTnLst>
                                    <p:set>
                                      <p:cBhvr>
                                        <p:cTn id="71" dur="1" fill="hold">
                                          <p:stCondLst>
                                            <p:cond delay="0"/>
                                          </p:stCondLst>
                                        </p:cTn>
                                        <p:tgtEl>
                                          <p:spTgt spid="13"/>
                                        </p:tgtEl>
                                        <p:attrNameLst>
                                          <p:attrName>style.visibility</p:attrName>
                                        </p:attrNameLst>
                                      </p:cBhvr>
                                      <p:to>
                                        <p:strVal val="visible"/>
                                      </p:to>
                                    </p:set>
                                    <p:animEffect transition="in" filter="fade">
                                      <p:cBhvr>
                                        <p:cTn id="72" dur="500"/>
                                        <p:tgtEl>
                                          <p:spTgt spid="1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p:bldP spid="10" grpId="0"/>
      <p:bldP spid="11" grpId="0"/>
      <p:bldP spid="12" grpId="0" animBg="1"/>
      <p:bldP spid="13" grpId="0"/>
    </p:bldLst>
  </p:timing>
</p:sld>
</file>

<file path=ppt/slides/slide21.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占位符 10"/>
          <p:cNvSpPr txBox="1">
            <a:spLocks/>
          </p:cNvSpPr>
          <p:nvPr/>
        </p:nvSpPr>
        <p:spPr>
          <a:xfrm>
            <a:off x="5349993" y="2417142"/>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5" name="文本占位符 12"/>
          <p:cNvSpPr txBox="1">
            <a:spLocks/>
          </p:cNvSpPr>
          <p:nvPr/>
        </p:nvSpPr>
        <p:spPr>
          <a:xfrm>
            <a:off x="5349993" y="2927677"/>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6" name="文本占位符 14"/>
          <p:cNvSpPr txBox="1">
            <a:spLocks/>
          </p:cNvSpPr>
          <p:nvPr/>
        </p:nvSpPr>
        <p:spPr>
          <a:xfrm>
            <a:off x="5349993" y="3438213"/>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7" name="文本占位符 16"/>
          <p:cNvSpPr txBox="1">
            <a:spLocks/>
          </p:cNvSpPr>
          <p:nvPr/>
        </p:nvSpPr>
        <p:spPr>
          <a:xfrm>
            <a:off x="5349993" y="3962600"/>
            <a:ext cx="1350000" cy="341632"/>
          </a:xfrm>
          <a:prstGeom prst="rect">
            <a:avLst/>
          </a:prstGeom>
        </p:spPr>
        <p:txBody>
          <a:bodyPr anchor="ctr" anchorCtr="0">
            <a:sp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a:t>添加标题</a:t>
            </a:r>
          </a:p>
        </p:txBody>
      </p:sp>
      <p:sp>
        <p:nvSpPr>
          <p:cNvPr id="8" name="文本占位符 18"/>
          <p:cNvSpPr txBox="1">
            <a:spLocks/>
          </p:cNvSpPr>
          <p:nvPr/>
        </p:nvSpPr>
        <p:spPr>
          <a:xfrm>
            <a:off x="4598334" y="1176520"/>
            <a:ext cx="526298" cy="2003951"/>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9" name="文本占位符 20"/>
          <p:cNvSpPr txBox="1">
            <a:spLocks/>
          </p:cNvSpPr>
          <p:nvPr/>
        </p:nvSpPr>
        <p:spPr>
          <a:xfrm>
            <a:off x="4346370" y="1806337"/>
            <a:ext cx="355482" cy="1174730"/>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12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dirty="0">
                <a:solidFill>
                  <a:srgbClr val="7B5842"/>
                </a:solidFill>
                <a:latin typeface="+mn-ea"/>
                <a:cs typeface="+mn-ea"/>
                <a:sym typeface="+mn-lt"/>
              </a:rPr>
              <a:t>Add title</a:t>
            </a:r>
            <a:endParaRPr lang="zh-CN" altLang="en-US" dirty="0">
              <a:solidFill>
                <a:srgbClr val="7B5842"/>
              </a:solidFill>
              <a:latin typeface="+mn-ea"/>
              <a:cs typeface="+mn-ea"/>
              <a:sym typeface="+mn-lt"/>
            </a:endParaRPr>
          </a:p>
        </p:txBody>
      </p:sp>
      <p:cxnSp>
        <p:nvCxnSpPr>
          <p:cNvPr id="10" name="直接连接符 9"/>
          <p:cNvCxnSpPr/>
          <p:nvPr/>
        </p:nvCxnSpPr>
        <p:spPr>
          <a:xfrm>
            <a:off x="5224182" y="1795687"/>
            <a:ext cx="0" cy="2721961"/>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288492361"/>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anim calcmode="lin" valueType="num">
                                      <p:cBhvr>
                                        <p:cTn id="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anim calcmode="lin" valueType="num">
                                      <p:cBhvr>
                                        <p:cTn id="1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additive="base">
                                        <p:cTn id="26"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5">
                                            <p:txEl>
                                              <p:pRg st="0" end="0"/>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50"/>
                                  </p:stCondLst>
                                  <p:childTnLst>
                                    <p:set>
                                      <p:cBhvr>
                                        <p:cTn id="33" dur="1" fill="hold">
                                          <p:stCondLst>
                                            <p:cond delay="0"/>
                                          </p:stCondLst>
                                        </p:cTn>
                                        <p:tgtEl>
                                          <p:spTgt spid="7">
                                            <p:txEl>
                                              <p:pRg st="0" end="0"/>
                                            </p:txEl>
                                          </p:spTgt>
                                        </p:tgtEl>
                                        <p:attrNameLst>
                                          <p:attrName>style.visibility</p:attrName>
                                        </p:attrNameLst>
                                      </p:cBhvr>
                                      <p:to>
                                        <p:strVal val="visible"/>
                                      </p:to>
                                    </p:set>
                                    <p:anim calcmode="lin" valueType="num">
                                      <p:cBhvr additive="base">
                                        <p:cTn id="34"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2"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P spid="5" grpId="0" build="p">
        <p:tmplLst>
          <p:tmpl lvl="1">
            <p:tnLst>
              <p:par>
                <p:cTn presetID="2" presetClass="entr" presetSubtype="2"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2" fill="hold" nodeType="withEffect">
                  <p:stCondLst>
                    <p:cond delay="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42"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7"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文本框 5"/>
          <p:cNvSpPr txBox="1"/>
          <p:nvPr/>
        </p:nvSpPr>
        <p:spPr>
          <a:xfrm>
            <a:off x="1152678" y="1472033"/>
            <a:ext cx="3654400" cy="600164"/>
          </a:xfrm>
          <a:prstGeom prst="rect">
            <a:avLst/>
          </a:prstGeom>
          <a:noFill/>
          <a:effectLst/>
        </p:spPr>
        <p:txBody>
          <a:bodyPr wrap="square" rtlCol="0">
            <a:spAutoFit/>
          </a:bodyPr>
          <a:lstStyle/>
          <a:p>
            <a:r>
              <a:rPr lang="zh-CN" altLang="en-US" sz="3300" b="1" dirty="0">
                <a:solidFill>
                  <a:srgbClr val="7B5842"/>
                </a:solidFill>
                <a:cs typeface="+mn-ea"/>
                <a:sym typeface="+mn-lt"/>
              </a:rPr>
              <a:t>在此输入小标题</a:t>
            </a:r>
            <a:endParaRPr lang="zh-CN" altLang="en-US" sz="1050" b="1" dirty="0">
              <a:solidFill>
                <a:srgbClr val="7B5842"/>
              </a:solidFill>
              <a:cs typeface="+mn-ea"/>
              <a:sym typeface="+mn-lt"/>
            </a:endParaRPr>
          </a:p>
        </p:txBody>
      </p:sp>
      <p:cxnSp>
        <p:nvCxnSpPr>
          <p:cNvPr id="7" name="直接连接符 6"/>
          <p:cNvCxnSpPr/>
          <p:nvPr/>
        </p:nvCxnSpPr>
        <p:spPr>
          <a:xfrm>
            <a:off x="316525" y="2186609"/>
            <a:ext cx="8477432" cy="0"/>
          </a:xfrm>
          <a:prstGeom prst="line">
            <a:avLst/>
          </a:prstGeom>
          <a:ln>
            <a:solidFill>
              <a:schemeClr val="bg1">
                <a:lumMod val="50000"/>
              </a:schemeClr>
            </a:solidFill>
          </a:ln>
          <a:effectLst/>
        </p:spPr>
        <p:style>
          <a:lnRef idx="1">
            <a:schemeClr val="accent1"/>
          </a:lnRef>
          <a:fillRef idx="0">
            <a:schemeClr val="accent1"/>
          </a:fillRef>
          <a:effectRef idx="0">
            <a:schemeClr val="accent1"/>
          </a:effectRef>
          <a:fontRef idx="minor">
            <a:schemeClr val="tx1"/>
          </a:fontRef>
        </p:style>
      </p:cxnSp>
      <p:sp>
        <p:nvSpPr>
          <p:cNvPr id="8" name="文本框 7"/>
          <p:cNvSpPr txBox="1"/>
          <p:nvPr/>
        </p:nvSpPr>
        <p:spPr>
          <a:xfrm>
            <a:off x="3384756" y="2558168"/>
            <a:ext cx="5254343" cy="287195"/>
          </a:xfrm>
          <a:prstGeom prst="rect">
            <a:avLst/>
          </a:prstGeom>
          <a:noFill/>
          <a:effectLst/>
        </p:spPr>
        <p:txBody>
          <a:bodyPr wrap="square" rtlCol="0">
            <a:spAutoFit/>
          </a:bodyPr>
          <a:lstStyle/>
          <a:p>
            <a:pPr>
              <a:lnSpc>
                <a:spcPct val="125000"/>
              </a:lnSpc>
            </a:pPr>
            <a:r>
              <a:rPr lang="zh-CN" altLang="en-US" sz="1013" dirty="0">
                <a:cs typeface="+mn-ea"/>
                <a:sym typeface="+mn-lt"/>
              </a:rPr>
              <a:t>点击此处输入关于此小标题、版块的文字描述内容或者相关数据及分析</a:t>
            </a:r>
          </a:p>
        </p:txBody>
      </p:sp>
      <p:sp>
        <p:nvSpPr>
          <p:cNvPr id="9" name="文本框 8"/>
          <p:cNvSpPr txBox="1"/>
          <p:nvPr/>
        </p:nvSpPr>
        <p:spPr>
          <a:xfrm>
            <a:off x="3384756" y="3245706"/>
            <a:ext cx="5254343" cy="669414"/>
          </a:xfrm>
          <a:prstGeom prst="rect">
            <a:avLst/>
          </a:prstGeom>
          <a:noFill/>
          <a:effectLst/>
        </p:spPr>
        <p:txBody>
          <a:bodyPr wrap="square" rtlCol="0">
            <a:spAutoFit/>
          </a:bodyPr>
          <a:lstStyle/>
          <a:p>
            <a:pPr>
              <a:lnSpc>
                <a:spcPct val="125000"/>
              </a:lnSpc>
            </a:pPr>
            <a:r>
              <a:rPr lang="zh-CN" altLang="en-US" sz="1500" b="1" dirty="0">
                <a:solidFill>
                  <a:srgbClr val="7B5842"/>
                </a:solidFill>
                <a:cs typeface="+mn-ea"/>
                <a:sym typeface="+mn-lt"/>
              </a:rPr>
              <a:t>点击此处输入关于此小标题、版块的文字描述内容或者相关数据及分析</a:t>
            </a:r>
          </a:p>
        </p:txBody>
      </p:sp>
      <p:sp>
        <p:nvSpPr>
          <p:cNvPr id="10" name="文本框 9"/>
          <p:cNvSpPr txBox="1"/>
          <p:nvPr/>
        </p:nvSpPr>
        <p:spPr>
          <a:xfrm>
            <a:off x="3384756" y="4085615"/>
            <a:ext cx="5254343" cy="287195"/>
          </a:xfrm>
          <a:prstGeom prst="rect">
            <a:avLst/>
          </a:prstGeom>
          <a:noFill/>
          <a:effectLst/>
        </p:spPr>
        <p:txBody>
          <a:bodyPr wrap="square" rtlCol="0">
            <a:spAutoFit/>
          </a:bodyPr>
          <a:lstStyle/>
          <a:p>
            <a:pPr>
              <a:lnSpc>
                <a:spcPct val="125000"/>
              </a:lnSpc>
            </a:pPr>
            <a:r>
              <a:rPr lang="zh-CN" altLang="en-US" sz="1013" dirty="0">
                <a:cs typeface="+mn-ea"/>
                <a:sym typeface="+mn-lt"/>
              </a:rPr>
              <a:t>点击此处输入关于此小标题、版块的文字描述内容或者相关数据及分析</a:t>
            </a:r>
          </a:p>
        </p:txBody>
      </p:sp>
      <p:pic>
        <p:nvPicPr>
          <p:cNvPr id="11" name="图片 10"/>
          <p:cNvPicPr>
            <a:picLocks noChangeAspect="1"/>
          </p:cNvPicPr>
          <p:nvPr/>
        </p:nvPicPr>
        <p:blipFill rotWithShape="1">
          <a:blip r:embed="rId2" cstate="screen">
            <a:grayscl/>
            <a:extLst>
              <a:ext uri="{28A0092B-C50C-407E-A947-70E740481C1C}">
                <a14:useLocalDpi xmlns:a14="http://schemas.microsoft.com/office/drawing/2010/main"/>
              </a:ext>
            </a:extLst>
          </a:blip>
          <a:srcRect/>
          <a:stretch/>
        </p:blipFill>
        <p:spPr>
          <a:xfrm>
            <a:off x="5918689" y="1472033"/>
            <a:ext cx="747139" cy="577081"/>
          </a:xfrm>
          <a:prstGeom prst="rect">
            <a:avLst/>
          </a:prstGeom>
        </p:spPr>
      </p:pic>
      <p:pic>
        <p:nvPicPr>
          <p:cNvPr id="12" name="图片 11"/>
          <p:cNvPicPr>
            <a:picLocks noChangeAspect="1"/>
          </p:cNvPicPr>
          <p:nvPr/>
        </p:nvPicPr>
        <p:blipFill rotWithShape="1">
          <a:blip r:embed="rId3" cstate="screen">
            <a:grayscl/>
            <a:extLst>
              <a:ext uri="{28A0092B-C50C-407E-A947-70E740481C1C}">
                <a14:useLocalDpi xmlns:a14="http://schemas.microsoft.com/office/drawing/2010/main"/>
              </a:ext>
            </a:extLst>
          </a:blip>
          <a:srcRect/>
          <a:stretch/>
        </p:blipFill>
        <p:spPr>
          <a:xfrm>
            <a:off x="429891" y="2594942"/>
            <a:ext cx="2655556" cy="2079294"/>
          </a:xfrm>
          <a:prstGeom prst="rect">
            <a:avLst/>
          </a:prstGeom>
        </p:spPr>
      </p:pic>
      <p:pic>
        <p:nvPicPr>
          <p:cNvPr id="13" name="图片 12"/>
          <p:cNvPicPr>
            <a:picLocks noChangeAspect="1"/>
          </p:cNvPicPr>
          <p:nvPr/>
        </p:nvPicPr>
        <p:blipFill rotWithShape="1">
          <a:blip r:embed="rId4" cstate="screen">
            <a:grayscl/>
            <a:extLst>
              <a:ext uri="{28A0092B-C50C-407E-A947-70E740481C1C}">
                <a14:useLocalDpi xmlns:a14="http://schemas.microsoft.com/office/drawing/2010/main"/>
              </a:ext>
            </a:extLst>
          </a:blip>
          <a:srcRect/>
          <a:stretch/>
        </p:blipFill>
        <p:spPr>
          <a:xfrm>
            <a:off x="6767778" y="1472033"/>
            <a:ext cx="794375" cy="577081"/>
          </a:xfrm>
          <a:prstGeom prst="rect">
            <a:avLst/>
          </a:prstGeom>
        </p:spPr>
      </p:pic>
      <p:pic>
        <p:nvPicPr>
          <p:cNvPr id="14" name="图片 13"/>
          <p:cNvPicPr>
            <a:picLocks noChangeAspect="1"/>
          </p:cNvPicPr>
          <p:nvPr/>
        </p:nvPicPr>
        <p:blipFill rotWithShape="1">
          <a:blip r:embed="rId5" cstate="screen">
            <a:grayscl/>
            <a:extLst>
              <a:ext uri="{28A0092B-C50C-407E-A947-70E740481C1C}">
                <a14:useLocalDpi xmlns:a14="http://schemas.microsoft.com/office/drawing/2010/main"/>
              </a:ext>
            </a:extLst>
          </a:blip>
          <a:srcRect/>
          <a:stretch/>
        </p:blipFill>
        <p:spPr>
          <a:xfrm>
            <a:off x="7664103" y="1472033"/>
            <a:ext cx="736976" cy="577081"/>
          </a:xfrm>
          <a:prstGeom prst="rect">
            <a:avLst/>
          </a:prstGeom>
        </p:spPr>
      </p:pic>
      <p:pic>
        <p:nvPicPr>
          <p:cNvPr id="15" name="图片 14"/>
          <p:cNvPicPr>
            <a:picLocks noChangeAspect="1"/>
          </p:cNvPicPr>
          <p:nvPr/>
        </p:nvPicPr>
        <p:blipFill rotWithShape="1">
          <a:blip r:embed="rId6" cstate="screen">
            <a:grayscl/>
            <a:extLst>
              <a:ext uri="{28A0092B-C50C-407E-A947-70E740481C1C}">
                <a14:useLocalDpi xmlns:a14="http://schemas.microsoft.com/office/drawing/2010/main"/>
              </a:ext>
            </a:extLst>
          </a:blip>
          <a:srcRect/>
          <a:stretch/>
        </p:blipFill>
        <p:spPr>
          <a:xfrm>
            <a:off x="5023375" y="1470824"/>
            <a:ext cx="793364" cy="578290"/>
          </a:xfrm>
          <a:prstGeom prst="rect">
            <a:avLst/>
          </a:prstGeom>
        </p:spPr>
      </p:pic>
    </p:spTree>
    <p:extLst>
      <p:ext uri="{BB962C8B-B14F-4D97-AF65-F5344CB8AC3E}">
        <p14:creationId xmlns:p14="http://schemas.microsoft.com/office/powerpoint/2010/main" val="3491044211"/>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1000"/>
                                        <p:tgtEl>
                                          <p:spTgt spid="6"/>
                                        </p:tgtEl>
                                      </p:cBhvr>
                                    </p:animEffect>
                                  </p:childTnLst>
                                </p:cTn>
                              </p:par>
                            </p:childTnLst>
                          </p:cTn>
                        </p:par>
                        <p:par>
                          <p:cTn id="17" fill="hold">
                            <p:stCondLst>
                              <p:cond delay="1500"/>
                            </p:stCondLst>
                            <p:childTnLst>
                              <p:par>
                                <p:cTn id="18" presetID="2" presetClass="entr" presetSubtype="2" fill="hold" nodeType="afterEffect">
                                  <p:stCondLst>
                                    <p:cond delay="0"/>
                                  </p:stCondLst>
                                  <p:childTnLst>
                                    <p:set>
                                      <p:cBhvr>
                                        <p:cTn id="19" dur="1" fill="hold">
                                          <p:stCondLst>
                                            <p:cond delay="0"/>
                                          </p:stCondLst>
                                        </p:cTn>
                                        <p:tgtEl>
                                          <p:spTgt spid="15"/>
                                        </p:tgtEl>
                                        <p:attrNameLst>
                                          <p:attrName>style.visibility</p:attrName>
                                        </p:attrNameLst>
                                      </p:cBhvr>
                                      <p:to>
                                        <p:strVal val="visible"/>
                                      </p:to>
                                    </p:set>
                                    <p:anim calcmode="lin" valueType="num">
                                      <p:cBhvr additive="base">
                                        <p:cTn id="20" dur="500" fill="hold"/>
                                        <p:tgtEl>
                                          <p:spTgt spid="15"/>
                                        </p:tgtEl>
                                        <p:attrNameLst>
                                          <p:attrName>ppt_x</p:attrName>
                                        </p:attrNameLst>
                                      </p:cBhvr>
                                      <p:tavLst>
                                        <p:tav tm="0">
                                          <p:val>
                                            <p:strVal val="1+#ppt_w/2"/>
                                          </p:val>
                                        </p:tav>
                                        <p:tav tm="100000">
                                          <p:val>
                                            <p:strVal val="#ppt_x"/>
                                          </p:val>
                                        </p:tav>
                                      </p:tavLst>
                                    </p:anim>
                                    <p:anim calcmode="lin" valueType="num">
                                      <p:cBhvr additive="base">
                                        <p:cTn id="21" dur="500" fill="hold"/>
                                        <p:tgtEl>
                                          <p:spTgt spid="15"/>
                                        </p:tgtEl>
                                        <p:attrNameLst>
                                          <p:attrName>ppt_y</p:attrName>
                                        </p:attrNameLst>
                                      </p:cBhvr>
                                      <p:tavLst>
                                        <p:tav tm="0">
                                          <p:val>
                                            <p:strVal val="#ppt_y"/>
                                          </p:val>
                                        </p:tav>
                                        <p:tav tm="100000">
                                          <p:val>
                                            <p:strVal val="#ppt_y"/>
                                          </p:val>
                                        </p:tav>
                                      </p:tavLst>
                                    </p:anim>
                                  </p:childTnLst>
                                </p:cTn>
                              </p:par>
                              <p:par>
                                <p:cTn id="22" presetID="2" presetClass="entr" presetSubtype="2" fill="hold" nodeType="withEffect">
                                  <p:stCondLst>
                                    <p:cond delay="0"/>
                                  </p:stCondLst>
                                  <p:childTnLst>
                                    <p:set>
                                      <p:cBhvr>
                                        <p:cTn id="23" dur="1" fill="hold">
                                          <p:stCondLst>
                                            <p:cond delay="0"/>
                                          </p:stCondLst>
                                        </p:cTn>
                                        <p:tgtEl>
                                          <p:spTgt spid="11"/>
                                        </p:tgtEl>
                                        <p:attrNameLst>
                                          <p:attrName>style.visibility</p:attrName>
                                        </p:attrNameLst>
                                      </p:cBhvr>
                                      <p:to>
                                        <p:strVal val="visible"/>
                                      </p:to>
                                    </p:set>
                                    <p:anim calcmode="lin" valueType="num">
                                      <p:cBhvr additive="base">
                                        <p:cTn id="24" dur="500" fill="hold"/>
                                        <p:tgtEl>
                                          <p:spTgt spid="11"/>
                                        </p:tgtEl>
                                        <p:attrNameLst>
                                          <p:attrName>ppt_x</p:attrName>
                                        </p:attrNameLst>
                                      </p:cBhvr>
                                      <p:tavLst>
                                        <p:tav tm="0">
                                          <p:val>
                                            <p:strVal val="1+#ppt_w/2"/>
                                          </p:val>
                                        </p:tav>
                                        <p:tav tm="100000">
                                          <p:val>
                                            <p:strVal val="#ppt_x"/>
                                          </p:val>
                                        </p:tav>
                                      </p:tavLst>
                                    </p:anim>
                                    <p:anim calcmode="lin" valueType="num">
                                      <p:cBhvr additive="base">
                                        <p:cTn id="25" dur="500" fill="hold"/>
                                        <p:tgtEl>
                                          <p:spTgt spid="11"/>
                                        </p:tgtEl>
                                        <p:attrNameLst>
                                          <p:attrName>ppt_y</p:attrName>
                                        </p:attrNameLst>
                                      </p:cBhvr>
                                      <p:tavLst>
                                        <p:tav tm="0">
                                          <p:val>
                                            <p:strVal val="#ppt_y"/>
                                          </p:val>
                                        </p:tav>
                                        <p:tav tm="100000">
                                          <p:val>
                                            <p:strVal val="#ppt_y"/>
                                          </p:val>
                                        </p:tav>
                                      </p:tavLst>
                                    </p:anim>
                                  </p:childTnLst>
                                </p:cTn>
                              </p:par>
                              <p:par>
                                <p:cTn id="26" presetID="2" presetClass="entr" presetSubtype="2" fill="hold" nodeType="withEffect">
                                  <p:stCondLst>
                                    <p:cond delay="0"/>
                                  </p:stCondLs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1+#ppt_w/2"/>
                                          </p:val>
                                        </p:tav>
                                        <p:tav tm="100000">
                                          <p:val>
                                            <p:strVal val="#ppt_x"/>
                                          </p:val>
                                        </p:tav>
                                      </p:tavLst>
                                    </p:anim>
                                    <p:anim calcmode="lin" valueType="num">
                                      <p:cBhvr additive="base">
                                        <p:cTn id="29" dur="500" fill="hold"/>
                                        <p:tgtEl>
                                          <p:spTgt spid="13"/>
                                        </p:tgtEl>
                                        <p:attrNameLst>
                                          <p:attrName>ppt_y</p:attrName>
                                        </p:attrNameLst>
                                      </p:cBhvr>
                                      <p:tavLst>
                                        <p:tav tm="0">
                                          <p:val>
                                            <p:strVal val="#ppt_y"/>
                                          </p:val>
                                        </p:tav>
                                        <p:tav tm="100000">
                                          <p:val>
                                            <p:strVal val="#ppt_y"/>
                                          </p:val>
                                        </p:tav>
                                      </p:tavLst>
                                    </p:anim>
                                  </p:childTnLst>
                                </p:cTn>
                              </p:par>
                              <p:par>
                                <p:cTn id="30" presetID="2" presetClass="entr" presetSubtype="2" fill="hold" nodeType="withEffect">
                                  <p:stCondLst>
                                    <p:cond delay="0"/>
                                  </p:stCondLs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1+#ppt_w/2"/>
                                          </p:val>
                                        </p:tav>
                                        <p:tav tm="100000">
                                          <p:val>
                                            <p:strVal val="#ppt_x"/>
                                          </p:val>
                                        </p:tav>
                                      </p:tavLst>
                                    </p:anim>
                                    <p:anim calcmode="lin" valueType="num">
                                      <p:cBhvr additive="base">
                                        <p:cTn id="33" dur="500" fill="hold"/>
                                        <p:tgtEl>
                                          <p:spTgt spid="14"/>
                                        </p:tgtEl>
                                        <p:attrNameLst>
                                          <p:attrName>ppt_y</p:attrName>
                                        </p:attrNameLst>
                                      </p:cBhvr>
                                      <p:tavLst>
                                        <p:tav tm="0">
                                          <p:val>
                                            <p:strVal val="#ppt_y"/>
                                          </p:val>
                                        </p:tav>
                                        <p:tav tm="100000">
                                          <p:val>
                                            <p:strVal val="#ppt_y"/>
                                          </p:val>
                                        </p:tav>
                                      </p:tavLst>
                                    </p:anim>
                                  </p:childTnLst>
                                </p:cTn>
                              </p:par>
                            </p:childTnLst>
                          </p:cTn>
                        </p:par>
                        <p:par>
                          <p:cTn id="34" fill="hold">
                            <p:stCondLst>
                              <p:cond delay="2000"/>
                            </p:stCondLst>
                            <p:childTnLst>
                              <p:par>
                                <p:cTn id="35" presetID="22" presetClass="entr" presetSubtype="8" fill="hold" nodeType="afterEffect">
                                  <p:stCondLst>
                                    <p:cond delay="0"/>
                                  </p:stCondLst>
                                  <p:childTnLst>
                                    <p:set>
                                      <p:cBhvr>
                                        <p:cTn id="36" dur="1" fill="hold">
                                          <p:stCondLst>
                                            <p:cond delay="0"/>
                                          </p:stCondLst>
                                        </p:cTn>
                                        <p:tgtEl>
                                          <p:spTgt spid="7"/>
                                        </p:tgtEl>
                                        <p:attrNameLst>
                                          <p:attrName>style.visibility</p:attrName>
                                        </p:attrNameLst>
                                      </p:cBhvr>
                                      <p:to>
                                        <p:strVal val="visible"/>
                                      </p:to>
                                    </p:set>
                                    <p:animEffect transition="in" filter="wipe(left)">
                                      <p:cBhvr>
                                        <p:cTn id="37" dur="1000"/>
                                        <p:tgtEl>
                                          <p:spTgt spid="7"/>
                                        </p:tgtEl>
                                      </p:cBhvr>
                                    </p:animEffect>
                                  </p:childTnLst>
                                </p:cTn>
                              </p:par>
                            </p:childTnLst>
                          </p:cTn>
                        </p:par>
                        <p:par>
                          <p:cTn id="38" fill="hold">
                            <p:stCondLst>
                              <p:cond delay="3000"/>
                            </p:stCondLst>
                            <p:childTnLst>
                              <p:par>
                                <p:cTn id="39" presetID="9" presetClass="entr" presetSubtype="0" fill="hold" nodeType="afterEffect">
                                  <p:stCondLst>
                                    <p:cond delay="0"/>
                                  </p:stCondLst>
                                  <p:childTnLst>
                                    <p:set>
                                      <p:cBhvr>
                                        <p:cTn id="40" dur="1" fill="hold">
                                          <p:stCondLst>
                                            <p:cond delay="0"/>
                                          </p:stCondLst>
                                        </p:cTn>
                                        <p:tgtEl>
                                          <p:spTgt spid="12"/>
                                        </p:tgtEl>
                                        <p:attrNameLst>
                                          <p:attrName>style.visibility</p:attrName>
                                        </p:attrNameLst>
                                      </p:cBhvr>
                                      <p:to>
                                        <p:strVal val="visible"/>
                                      </p:to>
                                    </p:set>
                                    <p:animEffect transition="in" filter="dissolve">
                                      <p:cBhvr>
                                        <p:cTn id="41" dur="500"/>
                                        <p:tgtEl>
                                          <p:spTgt spid="12"/>
                                        </p:tgtEl>
                                      </p:cBhvr>
                                    </p:animEffect>
                                  </p:childTnLst>
                                </p:cTn>
                              </p:par>
                            </p:childTnLst>
                          </p:cTn>
                        </p:par>
                        <p:par>
                          <p:cTn id="42" fill="hold">
                            <p:stCondLst>
                              <p:cond delay="3500"/>
                            </p:stCondLst>
                            <p:childTnLst>
                              <p:par>
                                <p:cTn id="43" presetID="10" presetClass="entr" presetSubtype="0" fill="hold" grpId="0" nodeType="afterEffect">
                                  <p:stCondLst>
                                    <p:cond delay="0"/>
                                  </p:stCondLst>
                                  <p:iterate type="lt">
                                    <p:tmPct val="5000"/>
                                  </p:iterate>
                                  <p:childTnLst>
                                    <p:set>
                                      <p:cBhvr>
                                        <p:cTn id="44" dur="1" fill="hold">
                                          <p:stCondLst>
                                            <p:cond delay="0"/>
                                          </p:stCondLst>
                                        </p:cTn>
                                        <p:tgtEl>
                                          <p:spTgt spid="8"/>
                                        </p:tgtEl>
                                        <p:attrNameLst>
                                          <p:attrName>style.visibility</p:attrName>
                                        </p:attrNameLst>
                                      </p:cBhvr>
                                      <p:to>
                                        <p:strVal val="visible"/>
                                      </p:to>
                                    </p:set>
                                    <p:animEffect transition="in" filter="fade">
                                      <p:cBhvr>
                                        <p:cTn id="45" dur="500"/>
                                        <p:tgtEl>
                                          <p:spTgt spid="8"/>
                                        </p:tgtEl>
                                      </p:cBhvr>
                                    </p:animEffect>
                                  </p:childTnLst>
                                </p:cTn>
                              </p:par>
                            </p:childTnLst>
                          </p:cTn>
                        </p:par>
                        <p:par>
                          <p:cTn id="46" fill="hold">
                            <p:stCondLst>
                              <p:cond delay="4750"/>
                            </p:stCondLst>
                            <p:childTnLst>
                              <p:par>
                                <p:cTn id="47" presetID="10" presetClass="entr" presetSubtype="0" fill="hold" grpId="0" nodeType="afterEffect">
                                  <p:stCondLst>
                                    <p:cond delay="0"/>
                                  </p:stCondLst>
                                  <p:iterate type="lt">
                                    <p:tmPct val="5000"/>
                                  </p:iterate>
                                  <p:childTnLst>
                                    <p:set>
                                      <p:cBhvr>
                                        <p:cTn id="48" dur="1" fill="hold">
                                          <p:stCondLst>
                                            <p:cond delay="0"/>
                                          </p:stCondLst>
                                        </p:cTn>
                                        <p:tgtEl>
                                          <p:spTgt spid="9"/>
                                        </p:tgtEl>
                                        <p:attrNameLst>
                                          <p:attrName>style.visibility</p:attrName>
                                        </p:attrNameLst>
                                      </p:cBhvr>
                                      <p:to>
                                        <p:strVal val="visible"/>
                                      </p:to>
                                    </p:set>
                                    <p:animEffect transition="in" filter="fade">
                                      <p:cBhvr>
                                        <p:cTn id="49" dur="500"/>
                                        <p:tgtEl>
                                          <p:spTgt spid="9"/>
                                        </p:tgtEl>
                                      </p:cBhvr>
                                    </p:animEffect>
                                  </p:childTnLst>
                                </p:cTn>
                              </p:par>
                            </p:childTnLst>
                          </p:cTn>
                        </p:par>
                        <p:par>
                          <p:cTn id="50" fill="hold">
                            <p:stCondLst>
                              <p:cond delay="6000"/>
                            </p:stCondLst>
                            <p:childTnLst>
                              <p:par>
                                <p:cTn id="51" presetID="10" presetClass="entr" presetSubtype="0" fill="hold" grpId="0" nodeType="afterEffect">
                                  <p:stCondLst>
                                    <p:cond delay="0"/>
                                  </p:stCondLst>
                                  <p:iterate type="lt">
                                    <p:tmPct val="5000"/>
                                  </p:iterate>
                                  <p:childTnLst>
                                    <p:set>
                                      <p:cBhvr>
                                        <p:cTn id="52" dur="1" fill="hold">
                                          <p:stCondLst>
                                            <p:cond delay="0"/>
                                          </p:stCondLst>
                                        </p:cTn>
                                        <p:tgtEl>
                                          <p:spTgt spid="10"/>
                                        </p:tgtEl>
                                        <p:attrNameLst>
                                          <p:attrName>style.visibility</p:attrName>
                                        </p:attrNameLst>
                                      </p:cBhvr>
                                      <p:to>
                                        <p:strVal val="visible"/>
                                      </p:to>
                                    </p:set>
                                    <p:animEffect transition="in" filter="fade">
                                      <p:cBhvr>
                                        <p:cTn id="53"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8" grpId="0"/>
      <p:bldP spid="9" grpId="0"/>
      <p:bldP spid="10" grpId="0"/>
    </p:bld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文本框 5"/>
          <p:cNvSpPr txBox="1"/>
          <p:nvPr/>
        </p:nvSpPr>
        <p:spPr>
          <a:xfrm>
            <a:off x="850043" y="1357017"/>
            <a:ext cx="1300163" cy="528638"/>
          </a:xfrm>
          <a:prstGeom prst="rect">
            <a:avLst/>
          </a:prstGeom>
          <a:noFill/>
        </p:spPr>
        <p:txBody>
          <a:bodyPr wrap="none" rtlCol="0">
            <a:noAutofit/>
          </a:bodyPr>
          <a:lstStyle/>
          <a:p>
            <a:r>
              <a:rPr lang="zh-CN" altLang="en-US" sz="6000" dirty="0">
                <a:solidFill>
                  <a:srgbClr val="7B5842"/>
                </a:solidFill>
                <a:cs typeface="+mn-ea"/>
                <a:sym typeface="+mn-lt"/>
              </a:rPr>
              <a:t>“</a:t>
            </a:r>
          </a:p>
        </p:txBody>
      </p:sp>
      <p:sp>
        <p:nvSpPr>
          <p:cNvPr id="7" name="文本框 6"/>
          <p:cNvSpPr txBox="1"/>
          <p:nvPr/>
        </p:nvSpPr>
        <p:spPr>
          <a:xfrm>
            <a:off x="1631837" y="1713484"/>
            <a:ext cx="5880327" cy="957955"/>
          </a:xfrm>
          <a:prstGeom prst="rect">
            <a:avLst/>
          </a:prstGeom>
          <a:noFill/>
        </p:spPr>
        <p:txBody>
          <a:bodyPr wrap="square" rtlCol="0">
            <a:spAutoFit/>
          </a:bodyPr>
          <a:lstStyle/>
          <a:p>
            <a:pPr>
              <a:lnSpc>
                <a:spcPct val="125000"/>
              </a:lnSpc>
            </a:pPr>
            <a:r>
              <a:rPr lang="zh-CN" altLang="en-US" sz="1500" dirty="0">
                <a:cs typeface="+mn-ea"/>
                <a:sym typeface="+mn-lt"/>
              </a:rPr>
              <a:t>点击此处输入与此小标题或者与此图形相关的内容介绍、数据统计、事件分析、总结概述等文字描述内容。</a:t>
            </a:r>
            <a:endParaRPr lang="en-US" altLang="zh-CN" sz="1500" dirty="0">
              <a:cs typeface="+mn-ea"/>
              <a:sym typeface="+mn-lt"/>
            </a:endParaRPr>
          </a:p>
          <a:p>
            <a:pPr>
              <a:lnSpc>
                <a:spcPct val="125000"/>
              </a:lnSpc>
            </a:pPr>
            <a:r>
              <a:rPr lang="zh-CN" altLang="en-US" sz="1500" dirty="0">
                <a:cs typeface="+mn-ea"/>
                <a:sym typeface="+mn-lt"/>
              </a:rPr>
              <a:t>点击此处输入与此小标题或图形相关的文字描述内容或数据分析。</a:t>
            </a:r>
          </a:p>
        </p:txBody>
      </p:sp>
      <p:sp>
        <p:nvSpPr>
          <p:cNvPr id="8" name="文本框 7"/>
          <p:cNvSpPr txBox="1"/>
          <p:nvPr/>
        </p:nvSpPr>
        <p:spPr>
          <a:xfrm>
            <a:off x="6993796" y="2384035"/>
            <a:ext cx="1300163" cy="528638"/>
          </a:xfrm>
          <a:prstGeom prst="rect">
            <a:avLst/>
          </a:prstGeom>
          <a:noFill/>
        </p:spPr>
        <p:txBody>
          <a:bodyPr wrap="none" rtlCol="0">
            <a:noAutofit/>
          </a:bodyPr>
          <a:lstStyle/>
          <a:p>
            <a:r>
              <a:rPr lang="zh-CN" altLang="en-US" sz="6000" dirty="0">
                <a:solidFill>
                  <a:srgbClr val="7B5842"/>
                </a:solidFill>
                <a:cs typeface="+mn-ea"/>
                <a:sym typeface="+mn-lt"/>
              </a:rPr>
              <a:t>“</a:t>
            </a:r>
          </a:p>
        </p:txBody>
      </p:sp>
      <p:sp>
        <p:nvSpPr>
          <p:cNvPr id="9" name="文本框 8"/>
          <p:cNvSpPr txBox="1"/>
          <p:nvPr/>
        </p:nvSpPr>
        <p:spPr>
          <a:xfrm>
            <a:off x="1631837" y="3129155"/>
            <a:ext cx="1717554" cy="914208"/>
          </a:xfrm>
          <a:prstGeom prst="rect">
            <a:avLst/>
          </a:prstGeom>
          <a:noFill/>
          <a:ln>
            <a:solidFill>
              <a:srgbClr val="7B5842"/>
            </a:solidFill>
          </a:ln>
        </p:spPr>
        <p:txBody>
          <a:bodyPr wrap="square" tIns="405000" rtlCol="0" anchor="ctr" anchorCtr="0">
            <a:noAutofit/>
          </a:bodyPr>
          <a:lstStyle/>
          <a:p>
            <a:pPr algn="ctr"/>
            <a:r>
              <a:rPr lang="zh-CN" altLang="en-US" sz="1013" dirty="0">
                <a:cs typeface="+mn-ea"/>
                <a:sym typeface="+mn-lt"/>
              </a:rPr>
              <a:t>点击此处输入与相关的文字描述内容</a:t>
            </a:r>
          </a:p>
        </p:txBody>
      </p:sp>
      <p:sp>
        <p:nvSpPr>
          <p:cNvPr id="10" name="文本框 9"/>
          <p:cNvSpPr txBox="1"/>
          <p:nvPr/>
        </p:nvSpPr>
        <p:spPr>
          <a:xfrm>
            <a:off x="3721483" y="3129155"/>
            <a:ext cx="1717554" cy="914208"/>
          </a:xfrm>
          <a:prstGeom prst="rect">
            <a:avLst/>
          </a:prstGeom>
          <a:noFill/>
          <a:ln>
            <a:solidFill>
              <a:srgbClr val="7B5842"/>
            </a:solidFill>
          </a:ln>
        </p:spPr>
        <p:txBody>
          <a:bodyPr wrap="square" tIns="405000" rtlCol="0" anchor="ctr" anchorCtr="0">
            <a:noAutofit/>
          </a:bodyPr>
          <a:lstStyle/>
          <a:p>
            <a:pPr algn="ctr"/>
            <a:r>
              <a:rPr lang="zh-CN" altLang="en-US" sz="1013" dirty="0">
                <a:cs typeface="+mn-ea"/>
                <a:sym typeface="+mn-lt"/>
              </a:rPr>
              <a:t>点击此处输入与相关的文字描述内容</a:t>
            </a:r>
          </a:p>
        </p:txBody>
      </p:sp>
      <p:sp>
        <p:nvSpPr>
          <p:cNvPr id="11" name="文本框 10"/>
          <p:cNvSpPr txBox="1"/>
          <p:nvPr/>
        </p:nvSpPr>
        <p:spPr>
          <a:xfrm>
            <a:off x="5794610" y="3129155"/>
            <a:ext cx="1717554" cy="914208"/>
          </a:xfrm>
          <a:prstGeom prst="rect">
            <a:avLst/>
          </a:prstGeom>
          <a:noFill/>
          <a:ln>
            <a:solidFill>
              <a:srgbClr val="7B5842"/>
            </a:solidFill>
          </a:ln>
        </p:spPr>
        <p:txBody>
          <a:bodyPr wrap="square" tIns="405000" rtlCol="0" anchor="ctr" anchorCtr="0">
            <a:noAutofit/>
          </a:bodyPr>
          <a:lstStyle/>
          <a:p>
            <a:pPr algn="ctr"/>
            <a:r>
              <a:rPr lang="zh-CN" altLang="en-US" sz="1013" dirty="0">
                <a:cs typeface="+mn-ea"/>
                <a:sym typeface="+mn-lt"/>
              </a:rPr>
              <a:t>点击此处输入与相关的文字描述内容</a:t>
            </a:r>
          </a:p>
        </p:txBody>
      </p:sp>
      <p:sp>
        <p:nvSpPr>
          <p:cNvPr id="12" name="任意多边形 11"/>
          <p:cNvSpPr/>
          <p:nvPr/>
        </p:nvSpPr>
        <p:spPr>
          <a:xfrm>
            <a:off x="6518387" y="3211236"/>
            <a:ext cx="270000" cy="270000"/>
          </a:xfrm>
          <a:custGeom>
            <a:avLst/>
            <a:gdLst>
              <a:gd name="connsiteX0" fmla="*/ 233325 w 327309"/>
              <a:gd name="connsiteY0" fmla="*/ 56528 h 327309"/>
              <a:gd name="connsiteX1" fmla="*/ 50285 w 327309"/>
              <a:gd name="connsiteY1" fmla="*/ 239568 h 327309"/>
              <a:gd name="connsiteX2" fmla="*/ 87741 w 327309"/>
              <a:gd name="connsiteY2" fmla="*/ 277025 h 327309"/>
              <a:gd name="connsiteX3" fmla="*/ 270781 w 327309"/>
              <a:gd name="connsiteY3" fmla="*/ 93985 h 327309"/>
              <a:gd name="connsiteX4" fmla="*/ 239171 w 327309"/>
              <a:gd name="connsiteY4" fmla="*/ 31038 h 327309"/>
              <a:gd name="connsiteX5" fmla="*/ 296272 w 327309"/>
              <a:gd name="connsiteY5" fmla="*/ 88139 h 327309"/>
              <a:gd name="connsiteX6" fmla="*/ 80982 w 327309"/>
              <a:gd name="connsiteY6" fmla="*/ 303429 h 327309"/>
              <a:gd name="connsiteX7" fmla="*/ 59606 w 327309"/>
              <a:gd name="connsiteY7" fmla="*/ 282053 h 327309"/>
              <a:gd name="connsiteX8" fmla="*/ 59606 w 327309"/>
              <a:gd name="connsiteY8" fmla="*/ 282053 h 327309"/>
              <a:gd name="connsiteX9" fmla="*/ 80982 w 327309"/>
              <a:gd name="connsiteY9" fmla="*/ 303429 h 327309"/>
              <a:gd name="connsiteX10" fmla="*/ 0 w 327309"/>
              <a:gd name="connsiteY10" fmla="*/ 327309 h 327309"/>
              <a:gd name="connsiteX11" fmla="*/ 23881 w 327309"/>
              <a:gd name="connsiteY11" fmla="*/ 246328 h 327309"/>
              <a:gd name="connsiteX12" fmla="*/ 38193 w 327309"/>
              <a:gd name="connsiteY12" fmla="*/ 260640 h 327309"/>
              <a:gd name="connsiteX13" fmla="*/ 38193 w 327309"/>
              <a:gd name="connsiteY13" fmla="*/ 260640 h 327309"/>
              <a:gd name="connsiteX14" fmla="*/ 23881 w 327309"/>
              <a:gd name="connsiteY14" fmla="*/ 246328 h 327309"/>
              <a:gd name="connsiteX15" fmla="*/ 278071 w 327309"/>
              <a:gd name="connsiteY15" fmla="*/ 63 h 327309"/>
              <a:gd name="connsiteX16" fmla="*/ 292270 w 327309"/>
              <a:gd name="connsiteY16" fmla="*/ 4998 h 327309"/>
              <a:gd name="connsiteX17" fmla="*/ 322311 w 327309"/>
              <a:gd name="connsiteY17" fmla="*/ 35039 h 327309"/>
              <a:gd name="connsiteX18" fmla="*/ 320026 w 327309"/>
              <a:gd name="connsiteY18" fmla="*/ 64385 h 327309"/>
              <a:gd name="connsiteX19" fmla="*/ 304210 w 327309"/>
              <a:gd name="connsiteY19" fmla="*/ 80200 h 327309"/>
              <a:gd name="connsiteX20" fmla="*/ 247109 w 327309"/>
              <a:gd name="connsiteY20" fmla="*/ 23099 h 327309"/>
              <a:gd name="connsiteX21" fmla="*/ 262925 w 327309"/>
              <a:gd name="connsiteY21" fmla="*/ 7284 h 327309"/>
              <a:gd name="connsiteX22" fmla="*/ 278071 w 327309"/>
              <a:gd name="connsiteY22" fmla="*/ 63 h 3273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327309" h="327309">
                <a:moveTo>
                  <a:pt x="233325" y="56528"/>
                </a:moveTo>
                <a:lnTo>
                  <a:pt x="50285" y="239568"/>
                </a:lnTo>
                <a:lnTo>
                  <a:pt x="87741" y="277025"/>
                </a:lnTo>
                <a:lnTo>
                  <a:pt x="270781" y="93985"/>
                </a:lnTo>
                <a:close/>
                <a:moveTo>
                  <a:pt x="239171" y="31038"/>
                </a:moveTo>
                <a:lnTo>
                  <a:pt x="296272" y="88139"/>
                </a:lnTo>
                <a:lnTo>
                  <a:pt x="80982" y="303429"/>
                </a:lnTo>
                <a:lnTo>
                  <a:pt x="59606" y="282053"/>
                </a:lnTo>
                <a:lnTo>
                  <a:pt x="59606" y="282053"/>
                </a:lnTo>
                <a:lnTo>
                  <a:pt x="80982" y="303429"/>
                </a:lnTo>
                <a:lnTo>
                  <a:pt x="0" y="327309"/>
                </a:lnTo>
                <a:lnTo>
                  <a:pt x="23881" y="246328"/>
                </a:lnTo>
                <a:lnTo>
                  <a:pt x="38193" y="260640"/>
                </a:lnTo>
                <a:lnTo>
                  <a:pt x="38193" y="260640"/>
                </a:lnTo>
                <a:lnTo>
                  <a:pt x="23881" y="246328"/>
                </a:lnTo>
                <a:close/>
                <a:moveTo>
                  <a:pt x="278071" y="63"/>
                </a:moveTo>
                <a:cubicBezTo>
                  <a:pt x="283381" y="-350"/>
                  <a:pt x="288534" y="1262"/>
                  <a:pt x="292270" y="4998"/>
                </a:cubicBezTo>
                <a:lnTo>
                  <a:pt x="322311" y="35039"/>
                </a:lnTo>
                <a:cubicBezTo>
                  <a:pt x="329784" y="42512"/>
                  <a:pt x="328760" y="55650"/>
                  <a:pt x="320026" y="64385"/>
                </a:cubicBezTo>
                <a:cubicBezTo>
                  <a:pt x="314754" y="69657"/>
                  <a:pt x="309482" y="74928"/>
                  <a:pt x="304210" y="80200"/>
                </a:cubicBezTo>
                <a:lnTo>
                  <a:pt x="247109" y="23099"/>
                </a:lnTo>
                <a:lnTo>
                  <a:pt x="262925" y="7284"/>
                </a:lnTo>
                <a:cubicBezTo>
                  <a:pt x="267292" y="2917"/>
                  <a:pt x="272760" y="477"/>
                  <a:pt x="278071" y="63"/>
                </a:cubicBez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
        <p:nvSpPr>
          <p:cNvPr id="13" name="任意多边形 12"/>
          <p:cNvSpPr>
            <a:spLocks noChangeAspect="1"/>
          </p:cNvSpPr>
          <p:nvPr/>
        </p:nvSpPr>
        <p:spPr>
          <a:xfrm>
            <a:off x="2359090" y="3211236"/>
            <a:ext cx="263049" cy="270000"/>
          </a:xfrm>
          <a:custGeom>
            <a:avLst/>
            <a:gdLst>
              <a:gd name="connsiteX0" fmla="*/ 2326943 w 5404989"/>
              <a:gd name="connsiteY0" fmla="*/ 407402 h 5547815"/>
              <a:gd name="connsiteX1" fmla="*/ 407401 w 5404989"/>
              <a:gd name="connsiteY1" fmla="*/ 2326944 h 5547815"/>
              <a:gd name="connsiteX2" fmla="*/ 2326943 w 5404989"/>
              <a:gd name="connsiteY2" fmla="*/ 4246486 h 5547815"/>
              <a:gd name="connsiteX3" fmla="*/ 4246485 w 5404989"/>
              <a:gd name="connsiteY3" fmla="*/ 2326944 h 5547815"/>
              <a:gd name="connsiteX4" fmla="*/ 2326943 w 5404989"/>
              <a:gd name="connsiteY4" fmla="*/ 407402 h 5547815"/>
              <a:gd name="connsiteX5" fmla="*/ 2326944 w 5404989"/>
              <a:gd name="connsiteY5" fmla="*/ 0 h 5547815"/>
              <a:gd name="connsiteX6" fmla="*/ 4653888 w 5404989"/>
              <a:gd name="connsiteY6" fmla="*/ 2326944 h 5547815"/>
              <a:gd name="connsiteX7" fmla="*/ 4122527 w 5404989"/>
              <a:gd name="connsiteY7" fmla="*/ 3807097 h 5547815"/>
              <a:gd name="connsiteX8" fmla="*/ 4025541 w 5404989"/>
              <a:gd name="connsiteY8" fmla="*/ 3913809 h 5547815"/>
              <a:gd name="connsiteX9" fmla="*/ 5404989 w 5404989"/>
              <a:gd name="connsiteY9" fmla="*/ 5293257 h 5547815"/>
              <a:gd name="connsiteX10" fmla="*/ 5150430 w 5404989"/>
              <a:gd name="connsiteY10" fmla="*/ 5547815 h 5547815"/>
              <a:gd name="connsiteX11" fmla="*/ 3760207 w 5404989"/>
              <a:gd name="connsiteY11" fmla="*/ 4157591 h 5547815"/>
              <a:gd name="connsiteX12" fmla="*/ 3627961 w 5404989"/>
              <a:gd name="connsiteY12" fmla="*/ 4256483 h 5547815"/>
              <a:gd name="connsiteX13" fmla="*/ 2326944 w 5404989"/>
              <a:gd name="connsiteY13" fmla="*/ 4653888 h 5547815"/>
              <a:gd name="connsiteX14" fmla="*/ 0 w 5404989"/>
              <a:gd name="connsiteY14" fmla="*/ 2326944 h 5547815"/>
              <a:gd name="connsiteX15" fmla="*/ 2326944 w 5404989"/>
              <a:gd name="connsiteY15" fmla="*/ 0 h 554781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5404989" h="5547815">
                <a:moveTo>
                  <a:pt x="2326943" y="407402"/>
                </a:moveTo>
                <a:cubicBezTo>
                  <a:pt x="1266809" y="407402"/>
                  <a:pt x="407401" y="1266810"/>
                  <a:pt x="407401" y="2326944"/>
                </a:cubicBezTo>
                <a:cubicBezTo>
                  <a:pt x="407401" y="3387078"/>
                  <a:pt x="1266809" y="4246486"/>
                  <a:pt x="2326943" y="4246486"/>
                </a:cubicBezTo>
                <a:cubicBezTo>
                  <a:pt x="3387077" y="4246486"/>
                  <a:pt x="4246485" y="3387078"/>
                  <a:pt x="4246485" y="2326944"/>
                </a:cubicBezTo>
                <a:cubicBezTo>
                  <a:pt x="4246485" y="1266810"/>
                  <a:pt x="3387077" y="407402"/>
                  <a:pt x="2326943" y="407402"/>
                </a:cubicBezTo>
                <a:close/>
                <a:moveTo>
                  <a:pt x="2326944" y="0"/>
                </a:moveTo>
                <a:cubicBezTo>
                  <a:pt x="3612080" y="0"/>
                  <a:pt x="4653888" y="1041808"/>
                  <a:pt x="4653888" y="2326944"/>
                </a:cubicBezTo>
                <a:cubicBezTo>
                  <a:pt x="4653888" y="2889191"/>
                  <a:pt x="4454480" y="3404864"/>
                  <a:pt x="4122527" y="3807097"/>
                </a:cubicBezTo>
                <a:lnTo>
                  <a:pt x="4025541" y="3913809"/>
                </a:lnTo>
                <a:lnTo>
                  <a:pt x="5404989" y="5293257"/>
                </a:lnTo>
                <a:lnTo>
                  <a:pt x="5150430" y="5547815"/>
                </a:lnTo>
                <a:lnTo>
                  <a:pt x="3760207" y="4157591"/>
                </a:lnTo>
                <a:lnTo>
                  <a:pt x="3627961" y="4256483"/>
                </a:lnTo>
                <a:cubicBezTo>
                  <a:pt x="3256578" y="4507384"/>
                  <a:pt x="2808870" y="4653888"/>
                  <a:pt x="2326944" y="4653888"/>
                </a:cubicBezTo>
                <a:cubicBezTo>
                  <a:pt x="1041808" y="4653888"/>
                  <a:pt x="0" y="3612080"/>
                  <a:pt x="0" y="2326944"/>
                </a:cubicBezTo>
                <a:cubicBezTo>
                  <a:pt x="0" y="1041808"/>
                  <a:pt x="1041808" y="0"/>
                  <a:pt x="2326944" y="0"/>
                </a:cubicBez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4" name="任意多边形 13"/>
          <p:cNvSpPr>
            <a:spLocks noChangeAspect="1"/>
          </p:cNvSpPr>
          <p:nvPr/>
        </p:nvSpPr>
        <p:spPr>
          <a:xfrm>
            <a:off x="4496322" y="3211236"/>
            <a:ext cx="167878" cy="270000"/>
          </a:xfrm>
          <a:custGeom>
            <a:avLst/>
            <a:gdLst>
              <a:gd name="connsiteX0" fmla="*/ 677901 w 2374831"/>
              <a:gd name="connsiteY0" fmla="*/ 3412116 h 3819479"/>
              <a:gd name="connsiteX1" fmla="*/ 1644059 w 2374831"/>
              <a:gd name="connsiteY1" fmla="*/ 3412116 h 3819479"/>
              <a:gd name="connsiteX2" fmla="*/ 1644059 w 2374831"/>
              <a:gd name="connsiteY2" fmla="*/ 3636403 h 3819479"/>
              <a:gd name="connsiteX3" fmla="*/ 1452135 w 2374831"/>
              <a:gd name="connsiteY3" fmla="*/ 3636403 h 3819479"/>
              <a:gd name="connsiteX4" fmla="*/ 1406366 w 2374831"/>
              <a:gd name="connsiteY4" fmla="*/ 3819479 h 3819479"/>
              <a:gd name="connsiteX5" fmla="*/ 904644 w 2374831"/>
              <a:gd name="connsiteY5" fmla="*/ 3819479 h 3819479"/>
              <a:gd name="connsiteX6" fmla="*/ 858875 w 2374831"/>
              <a:gd name="connsiteY6" fmla="*/ 3636403 h 3819479"/>
              <a:gd name="connsiteX7" fmla="*/ 677901 w 2374831"/>
              <a:gd name="connsiteY7" fmla="*/ 3636403 h 3819479"/>
              <a:gd name="connsiteX8" fmla="*/ 1210563 w 2374831"/>
              <a:gd name="connsiteY8" fmla="*/ 214813 h 3819479"/>
              <a:gd name="connsiteX9" fmla="*/ 234135 w 2374831"/>
              <a:gd name="connsiteY9" fmla="*/ 1200968 h 3819479"/>
              <a:gd name="connsiteX10" fmla="*/ 530439 w 2374831"/>
              <a:gd name="connsiteY10" fmla="*/ 2356594 h 3819479"/>
              <a:gd name="connsiteX11" fmla="*/ 629422 w 2374831"/>
              <a:gd name="connsiteY11" fmla="*/ 2455121 h 3819479"/>
              <a:gd name="connsiteX12" fmla="*/ 632955 w 2374831"/>
              <a:gd name="connsiteY12" fmla="*/ 2454082 h 3819479"/>
              <a:gd name="connsiteX13" fmla="*/ 634850 w 2374831"/>
              <a:gd name="connsiteY13" fmla="*/ 2460524 h 3819479"/>
              <a:gd name="connsiteX14" fmla="*/ 645415 w 2374831"/>
              <a:gd name="connsiteY14" fmla="*/ 2471041 h 3819479"/>
              <a:gd name="connsiteX15" fmla="*/ 640611 w 2374831"/>
              <a:gd name="connsiteY15" fmla="*/ 2480115 h 3819479"/>
              <a:gd name="connsiteX16" fmla="*/ 825141 w 2374831"/>
              <a:gd name="connsiteY16" fmla="*/ 3107541 h 3819479"/>
              <a:gd name="connsiteX17" fmla="*/ 1520487 w 2374831"/>
              <a:gd name="connsiteY17" fmla="*/ 3107541 h 3819479"/>
              <a:gd name="connsiteX18" fmla="*/ 1697625 w 2374831"/>
              <a:gd name="connsiteY18" fmla="*/ 2505248 h 3819479"/>
              <a:gd name="connsiteX19" fmla="*/ 1694714 w 2374831"/>
              <a:gd name="connsiteY19" fmla="*/ 2499211 h 3819479"/>
              <a:gd name="connsiteX20" fmla="*/ 1701121 w 2374831"/>
              <a:gd name="connsiteY20" fmla="*/ 2493362 h 3819479"/>
              <a:gd name="connsiteX21" fmla="*/ 1703057 w 2374831"/>
              <a:gd name="connsiteY21" fmla="*/ 2486779 h 3819479"/>
              <a:gd name="connsiteX22" fmla="*/ 1707047 w 2374831"/>
              <a:gd name="connsiteY22" fmla="*/ 2487952 h 3819479"/>
              <a:gd name="connsiteX23" fmla="*/ 1814604 w 2374831"/>
              <a:gd name="connsiteY23" fmla="*/ 2389768 h 3819479"/>
              <a:gd name="connsiteX24" fmla="*/ 2146142 w 2374831"/>
              <a:gd name="connsiteY24" fmla="*/ 1237621 h 3819479"/>
              <a:gd name="connsiteX25" fmla="*/ 1210563 w 2374831"/>
              <a:gd name="connsiteY25" fmla="*/ 214813 h 3819479"/>
              <a:gd name="connsiteX26" fmla="*/ 1214591 w 2374831"/>
              <a:gd name="connsiteY26" fmla="*/ 383 h 3819479"/>
              <a:gd name="connsiteX27" fmla="*/ 2356115 w 2374831"/>
              <a:gd name="connsiteY27" fmla="*/ 1191705 h 3819479"/>
              <a:gd name="connsiteX28" fmla="*/ 1940101 w 2374831"/>
              <a:gd name="connsiteY28" fmla="*/ 2566662 h 3819479"/>
              <a:gd name="connsiteX29" fmla="*/ 1858280 w 2374831"/>
              <a:gd name="connsiteY29" fmla="*/ 2636176 h 3819479"/>
              <a:gd name="connsiteX30" fmla="*/ 1662374 w 2374831"/>
              <a:gd name="connsiteY30" fmla="*/ 3302282 h 3819479"/>
              <a:gd name="connsiteX31" fmla="*/ 1642818 w 2374831"/>
              <a:gd name="connsiteY31" fmla="*/ 3296530 h 3819479"/>
              <a:gd name="connsiteX32" fmla="*/ 1642365 w 2374831"/>
              <a:gd name="connsiteY32" fmla="*/ 3298341 h 3819479"/>
              <a:gd name="connsiteX33" fmla="*/ 668645 w 2374831"/>
              <a:gd name="connsiteY33" fmla="*/ 3298341 h 3819479"/>
              <a:gd name="connsiteX34" fmla="*/ 620945 w 2374831"/>
              <a:gd name="connsiteY34" fmla="*/ 3107541 h 3819479"/>
              <a:gd name="connsiteX35" fmla="*/ 625980 w 2374831"/>
              <a:gd name="connsiteY35" fmla="*/ 3107541 h 3819479"/>
              <a:gd name="connsiteX36" fmla="*/ 477257 w 2374831"/>
              <a:gd name="connsiteY36" fmla="*/ 2601865 h 3819479"/>
              <a:gd name="connsiteX37" fmla="*/ 398351 w 2374831"/>
              <a:gd name="connsiteY37" fmla="*/ 2528795 h 3819479"/>
              <a:gd name="connsiteX38" fmla="*/ 25870 w 2374831"/>
              <a:gd name="connsiteY38" fmla="*/ 1147159 h 3819479"/>
              <a:gd name="connsiteX39" fmla="*/ 1214591 w 2374831"/>
              <a:gd name="connsiteY39" fmla="*/ 383 h 381947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 ang="0">
                <a:pos x="connsiteX32" y="connsiteY32"/>
              </a:cxn>
              <a:cxn ang="0">
                <a:pos x="connsiteX33" y="connsiteY33"/>
              </a:cxn>
              <a:cxn ang="0">
                <a:pos x="connsiteX34" y="connsiteY34"/>
              </a:cxn>
              <a:cxn ang="0">
                <a:pos x="connsiteX35" y="connsiteY35"/>
              </a:cxn>
              <a:cxn ang="0">
                <a:pos x="connsiteX36" y="connsiteY36"/>
              </a:cxn>
              <a:cxn ang="0">
                <a:pos x="connsiteX37" y="connsiteY37"/>
              </a:cxn>
              <a:cxn ang="0">
                <a:pos x="connsiteX38" y="connsiteY38"/>
              </a:cxn>
              <a:cxn ang="0">
                <a:pos x="connsiteX39" y="connsiteY39"/>
              </a:cxn>
            </a:cxnLst>
            <a:rect l="l" t="t" r="r" b="b"/>
            <a:pathLst>
              <a:path w="2374831" h="3819479">
                <a:moveTo>
                  <a:pt x="677901" y="3412116"/>
                </a:moveTo>
                <a:lnTo>
                  <a:pt x="1644059" y="3412116"/>
                </a:lnTo>
                <a:lnTo>
                  <a:pt x="1644059" y="3636403"/>
                </a:lnTo>
                <a:lnTo>
                  <a:pt x="1452135" y="3636403"/>
                </a:lnTo>
                <a:lnTo>
                  <a:pt x="1406366" y="3819479"/>
                </a:lnTo>
                <a:lnTo>
                  <a:pt x="904644" y="3819479"/>
                </a:lnTo>
                <a:lnTo>
                  <a:pt x="858875" y="3636403"/>
                </a:lnTo>
                <a:lnTo>
                  <a:pt x="677901" y="3636403"/>
                </a:lnTo>
                <a:close/>
                <a:moveTo>
                  <a:pt x="1210563" y="214813"/>
                </a:moveTo>
                <a:cubicBezTo>
                  <a:pt x="739590" y="200611"/>
                  <a:pt x="328256" y="616042"/>
                  <a:pt x="234135" y="1200968"/>
                </a:cubicBezTo>
                <a:cubicBezTo>
                  <a:pt x="165163" y="1629602"/>
                  <a:pt x="280924" y="2067284"/>
                  <a:pt x="530439" y="2356594"/>
                </a:cubicBezTo>
                <a:lnTo>
                  <a:pt x="629422" y="2455121"/>
                </a:lnTo>
                <a:lnTo>
                  <a:pt x="632955" y="2454082"/>
                </a:lnTo>
                <a:lnTo>
                  <a:pt x="634850" y="2460524"/>
                </a:lnTo>
                <a:lnTo>
                  <a:pt x="645415" y="2471041"/>
                </a:lnTo>
                <a:lnTo>
                  <a:pt x="640611" y="2480115"/>
                </a:lnTo>
                <a:lnTo>
                  <a:pt x="825141" y="3107541"/>
                </a:lnTo>
                <a:lnTo>
                  <a:pt x="1520487" y="3107541"/>
                </a:lnTo>
                <a:lnTo>
                  <a:pt x="1697625" y="2505248"/>
                </a:lnTo>
                <a:lnTo>
                  <a:pt x="1694714" y="2499211"/>
                </a:lnTo>
                <a:lnTo>
                  <a:pt x="1701121" y="2493362"/>
                </a:lnTo>
                <a:lnTo>
                  <a:pt x="1703057" y="2486779"/>
                </a:lnTo>
                <a:lnTo>
                  <a:pt x="1707047" y="2487952"/>
                </a:lnTo>
                <a:lnTo>
                  <a:pt x="1814604" y="2389768"/>
                </a:lnTo>
                <a:cubicBezTo>
                  <a:pt x="2075917" y="2110708"/>
                  <a:pt x="2205489" y="1673395"/>
                  <a:pt x="2146142" y="1237621"/>
                </a:cubicBezTo>
                <a:cubicBezTo>
                  <a:pt x="2067107" y="657287"/>
                  <a:pt x="1675186" y="228824"/>
                  <a:pt x="1210563" y="214813"/>
                </a:cubicBezTo>
                <a:close/>
                <a:moveTo>
                  <a:pt x="1214591" y="383"/>
                </a:moveTo>
                <a:cubicBezTo>
                  <a:pt x="1779092" y="16134"/>
                  <a:pt x="2256408" y="514273"/>
                  <a:pt x="2356115" y="1191705"/>
                </a:cubicBezTo>
                <a:cubicBezTo>
                  <a:pt x="2432917" y="1713508"/>
                  <a:pt x="2269282" y="2238010"/>
                  <a:pt x="1940101" y="2566662"/>
                </a:cubicBezTo>
                <a:lnTo>
                  <a:pt x="1858280" y="2636176"/>
                </a:lnTo>
                <a:lnTo>
                  <a:pt x="1662374" y="3302282"/>
                </a:lnTo>
                <a:lnTo>
                  <a:pt x="1642818" y="3296530"/>
                </a:lnTo>
                <a:lnTo>
                  <a:pt x="1642365" y="3298341"/>
                </a:lnTo>
                <a:lnTo>
                  <a:pt x="668645" y="3298341"/>
                </a:lnTo>
                <a:lnTo>
                  <a:pt x="620945" y="3107541"/>
                </a:lnTo>
                <a:lnTo>
                  <a:pt x="625980" y="3107541"/>
                </a:lnTo>
                <a:lnTo>
                  <a:pt x="477257" y="2601865"/>
                </a:lnTo>
                <a:lnTo>
                  <a:pt x="398351" y="2528795"/>
                </a:lnTo>
                <a:cubicBezTo>
                  <a:pt x="83040" y="2187205"/>
                  <a:pt x="-63507" y="1661104"/>
                  <a:pt x="25870" y="1147159"/>
                </a:cubicBezTo>
                <a:cubicBezTo>
                  <a:pt x="144292" y="466195"/>
                  <a:pt x="643655" y="-15547"/>
                  <a:pt x="1214591" y="383"/>
                </a:cubicBezTo>
                <a:close/>
              </a:path>
            </a:pathLst>
          </a:cu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cs typeface="+mn-ea"/>
              <a:sym typeface="+mn-lt"/>
            </a:endParaRPr>
          </a:p>
        </p:txBody>
      </p:sp>
    </p:spTree>
    <p:extLst>
      <p:ext uri="{BB962C8B-B14F-4D97-AF65-F5344CB8AC3E}">
        <p14:creationId xmlns:p14="http://schemas.microsoft.com/office/powerpoint/2010/main" val="3969152857"/>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10"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fade">
                                      <p:cBhvr>
                                        <p:cTn id="16" dur="750"/>
                                        <p:tgtEl>
                                          <p:spTgt spid="6"/>
                                        </p:tgtEl>
                                      </p:cBhvr>
                                    </p:animEffect>
                                  </p:childTnLst>
                                </p:cTn>
                              </p:par>
                            </p:childTnLst>
                          </p:cTn>
                        </p:par>
                        <p:par>
                          <p:cTn id="17" fill="hold">
                            <p:stCondLst>
                              <p:cond delay="1250"/>
                            </p:stCondLst>
                            <p:childTnLst>
                              <p:par>
                                <p:cTn id="18" presetID="10" presetClass="entr" presetSubtype="0" fill="hold" grpId="0" nodeType="afterEffect">
                                  <p:stCondLst>
                                    <p:cond delay="0"/>
                                  </p:stCondLst>
                                  <p:iterate type="lt">
                                    <p:tmPct val="5000"/>
                                  </p:iterate>
                                  <p:childTnLst>
                                    <p:set>
                                      <p:cBhvr>
                                        <p:cTn id="19" dur="1" fill="hold">
                                          <p:stCondLst>
                                            <p:cond delay="0"/>
                                          </p:stCondLst>
                                        </p:cTn>
                                        <p:tgtEl>
                                          <p:spTgt spid="7"/>
                                        </p:tgtEl>
                                        <p:attrNameLst>
                                          <p:attrName>style.visibility</p:attrName>
                                        </p:attrNameLst>
                                      </p:cBhvr>
                                      <p:to>
                                        <p:strVal val="visible"/>
                                      </p:to>
                                    </p:set>
                                    <p:animEffect transition="in" filter="fade">
                                      <p:cBhvr>
                                        <p:cTn id="20" dur="500"/>
                                        <p:tgtEl>
                                          <p:spTgt spid="7"/>
                                        </p:tgtEl>
                                      </p:cBhvr>
                                    </p:animEffect>
                                  </p:childTnLst>
                                </p:cTn>
                              </p:par>
                            </p:childTnLst>
                          </p:cTn>
                        </p:par>
                        <p:par>
                          <p:cTn id="21" fill="hold">
                            <p:stCondLst>
                              <p:cond delay="3625"/>
                            </p:stCondLst>
                            <p:childTnLst>
                              <p:par>
                                <p:cTn id="22" presetID="10" presetClass="entr" presetSubtype="0" fill="hold" grpId="0" nodeType="afterEffect">
                                  <p:stCondLst>
                                    <p:cond delay="0"/>
                                  </p:stCondLst>
                                  <p:childTnLst>
                                    <p:set>
                                      <p:cBhvr>
                                        <p:cTn id="23" dur="1" fill="hold">
                                          <p:stCondLst>
                                            <p:cond delay="0"/>
                                          </p:stCondLst>
                                        </p:cTn>
                                        <p:tgtEl>
                                          <p:spTgt spid="8"/>
                                        </p:tgtEl>
                                        <p:attrNameLst>
                                          <p:attrName>style.visibility</p:attrName>
                                        </p:attrNameLst>
                                      </p:cBhvr>
                                      <p:to>
                                        <p:strVal val="visible"/>
                                      </p:to>
                                    </p:set>
                                    <p:animEffect transition="in" filter="fade">
                                      <p:cBhvr>
                                        <p:cTn id="24" dur="750"/>
                                        <p:tgtEl>
                                          <p:spTgt spid="8"/>
                                        </p:tgtEl>
                                      </p:cBhvr>
                                    </p:animEffect>
                                  </p:childTnLst>
                                </p:cTn>
                              </p:par>
                            </p:childTnLst>
                          </p:cTn>
                        </p:par>
                        <p:par>
                          <p:cTn id="25" fill="hold">
                            <p:stCondLst>
                              <p:cond delay="4375"/>
                            </p:stCondLst>
                            <p:childTnLst>
                              <p:par>
                                <p:cTn id="26" presetID="10" presetClass="entr" presetSubtype="0" fill="hold" grpId="0" nodeType="afterEffect">
                                  <p:stCondLst>
                                    <p:cond delay="0"/>
                                  </p:stCondLst>
                                  <p:childTnLst>
                                    <p:set>
                                      <p:cBhvr>
                                        <p:cTn id="27" dur="1" fill="hold">
                                          <p:stCondLst>
                                            <p:cond delay="0"/>
                                          </p:stCondLst>
                                        </p:cTn>
                                        <p:tgtEl>
                                          <p:spTgt spid="9"/>
                                        </p:tgtEl>
                                        <p:attrNameLst>
                                          <p:attrName>style.visibility</p:attrName>
                                        </p:attrNameLst>
                                      </p:cBhvr>
                                      <p:to>
                                        <p:strVal val="visible"/>
                                      </p:to>
                                    </p:set>
                                    <p:animEffect transition="in" filter="fade">
                                      <p:cBhvr>
                                        <p:cTn id="28" dur="500"/>
                                        <p:tgtEl>
                                          <p:spTgt spid="9"/>
                                        </p:tgtEl>
                                      </p:cBhvr>
                                    </p:animEffect>
                                  </p:childTnLst>
                                </p:cTn>
                              </p:par>
                              <p:par>
                                <p:cTn id="29" presetID="10" presetClass="entr" presetSubtype="0" fill="hold" grpId="0" nodeType="withEffect">
                                  <p:stCondLst>
                                    <p:cond delay="0"/>
                                  </p:stCondLst>
                                  <p:childTnLst>
                                    <p:set>
                                      <p:cBhvr>
                                        <p:cTn id="30" dur="1" fill="hold">
                                          <p:stCondLst>
                                            <p:cond delay="0"/>
                                          </p:stCondLst>
                                        </p:cTn>
                                        <p:tgtEl>
                                          <p:spTgt spid="13"/>
                                        </p:tgtEl>
                                        <p:attrNameLst>
                                          <p:attrName>style.visibility</p:attrName>
                                        </p:attrNameLst>
                                      </p:cBhvr>
                                      <p:to>
                                        <p:strVal val="visible"/>
                                      </p:to>
                                    </p:set>
                                    <p:animEffect transition="in" filter="fade">
                                      <p:cBhvr>
                                        <p:cTn id="31" dur="500"/>
                                        <p:tgtEl>
                                          <p:spTgt spid="13"/>
                                        </p:tgtEl>
                                      </p:cBhvr>
                                    </p:animEffect>
                                  </p:childTnLst>
                                </p:cTn>
                              </p:par>
                            </p:childTnLst>
                          </p:cTn>
                        </p:par>
                        <p:par>
                          <p:cTn id="32" fill="hold">
                            <p:stCondLst>
                              <p:cond delay="4875"/>
                            </p:stCondLst>
                            <p:childTnLst>
                              <p:par>
                                <p:cTn id="33" presetID="10" presetClass="entr" presetSubtype="0" fill="hold" grpId="0" nodeType="afterEffect">
                                  <p:stCondLst>
                                    <p:cond delay="0"/>
                                  </p:stCondLst>
                                  <p:childTnLst>
                                    <p:set>
                                      <p:cBhvr>
                                        <p:cTn id="34" dur="1" fill="hold">
                                          <p:stCondLst>
                                            <p:cond delay="0"/>
                                          </p:stCondLst>
                                        </p:cTn>
                                        <p:tgtEl>
                                          <p:spTgt spid="10"/>
                                        </p:tgtEl>
                                        <p:attrNameLst>
                                          <p:attrName>style.visibility</p:attrName>
                                        </p:attrNameLst>
                                      </p:cBhvr>
                                      <p:to>
                                        <p:strVal val="visible"/>
                                      </p:to>
                                    </p:set>
                                    <p:animEffect transition="in" filter="fade">
                                      <p:cBhvr>
                                        <p:cTn id="35" dur="500"/>
                                        <p:tgtEl>
                                          <p:spTgt spid="10"/>
                                        </p:tgtEl>
                                      </p:cBhvr>
                                    </p:animEffect>
                                  </p:childTnLst>
                                </p:cTn>
                              </p:par>
                              <p:par>
                                <p:cTn id="36" presetID="10" presetClass="entr" presetSubtype="0" fill="hold" grpId="0" nodeType="withEffect">
                                  <p:stCondLst>
                                    <p:cond delay="0"/>
                                  </p:stCondLst>
                                  <p:childTnLst>
                                    <p:set>
                                      <p:cBhvr>
                                        <p:cTn id="37" dur="1" fill="hold">
                                          <p:stCondLst>
                                            <p:cond delay="0"/>
                                          </p:stCondLst>
                                        </p:cTn>
                                        <p:tgtEl>
                                          <p:spTgt spid="14"/>
                                        </p:tgtEl>
                                        <p:attrNameLst>
                                          <p:attrName>style.visibility</p:attrName>
                                        </p:attrNameLst>
                                      </p:cBhvr>
                                      <p:to>
                                        <p:strVal val="visible"/>
                                      </p:to>
                                    </p:set>
                                    <p:animEffect transition="in" filter="fade">
                                      <p:cBhvr>
                                        <p:cTn id="38" dur="500"/>
                                        <p:tgtEl>
                                          <p:spTgt spid="14"/>
                                        </p:tgtEl>
                                      </p:cBhvr>
                                    </p:animEffect>
                                  </p:childTnLst>
                                </p:cTn>
                              </p:par>
                            </p:childTnLst>
                          </p:cTn>
                        </p:par>
                        <p:par>
                          <p:cTn id="39" fill="hold">
                            <p:stCondLst>
                              <p:cond delay="5375"/>
                            </p:stCondLst>
                            <p:childTnLst>
                              <p:par>
                                <p:cTn id="40" presetID="10" presetClass="entr" presetSubtype="0" fill="hold" grpId="0" nodeType="afterEffect">
                                  <p:stCondLst>
                                    <p:cond delay="0"/>
                                  </p:stCondLst>
                                  <p:childTnLst>
                                    <p:set>
                                      <p:cBhvr>
                                        <p:cTn id="41" dur="1" fill="hold">
                                          <p:stCondLst>
                                            <p:cond delay="0"/>
                                          </p:stCondLst>
                                        </p:cTn>
                                        <p:tgtEl>
                                          <p:spTgt spid="11"/>
                                        </p:tgtEl>
                                        <p:attrNameLst>
                                          <p:attrName>style.visibility</p:attrName>
                                        </p:attrNameLst>
                                      </p:cBhvr>
                                      <p:to>
                                        <p:strVal val="visible"/>
                                      </p:to>
                                    </p:set>
                                    <p:animEffect transition="in" filter="fade">
                                      <p:cBhvr>
                                        <p:cTn id="42" dur="500"/>
                                        <p:tgtEl>
                                          <p:spTgt spid="11"/>
                                        </p:tgtEl>
                                      </p:cBhvr>
                                    </p:animEffect>
                                  </p:childTnLst>
                                </p:cTn>
                              </p:par>
                              <p:par>
                                <p:cTn id="43" presetID="10" presetClass="entr" presetSubtype="0" fill="hold" grpId="0" nodeType="withEffect">
                                  <p:stCondLst>
                                    <p:cond delay="0"/>
                                  </p:stCondLst>
                                  <p:childTnLst>
                                    <p:set>
                                      <p:cBhvr>
                                        <p:cTn id="44" dur="1" fill="hold">
                                          <p:stCondLst>
                                            <p:cond delay="0"/>
                                          </p:stCondLst>
                                        </p:cTn>
                                        <p:tgtEl>
                                          <p:spTgt spid="12"/>
                                        </p:tgtEl>
                                        <p:attrNameLst>
                                          <p:attrName>style.visibility</p:attrName>
                                        </p:attrNameLst>
                                      </p:cBhvr>
                                      <p:to>
                                        <p:strVal val="visible"/>
                                      </p:to>
                                    </p:set>
                                    <p:animEffect transition="in" filter="fade">
                                      <p:cBhvr>
                                        <p:cTn id="45" dur="5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p:bldP spid="7" grpId="0"/>
      <p:bldP spid="8" grpId="0"/>
      <p:bldP spid="9" grpId="0" animBg="1"/>
      <p:bldP spid="10" grpId="0" animBg="1"/>
      <p:bldP spid="11" grpId="0" animBg="1"/>
      <p:bldP spid="12" grpId="0" animBg="1"/>
      <p:bldP spid="13" grpId="0" animBg="1"/>
      <p:bldP spid="14" grpId="0" animBg="1"/>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325702" y="1462548"/>
            <a:ext cx="2429912" cy="1865402"/>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nSpc>
                <a:spcPct val="150000"/>
              </a:lnSpc>
            </a:pPr>
            <a:r>
              <a:rPr lang="zh-CN" altLang="en-US" sz="1013"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grpSp>
        <p:nvGrpSpPr>
          <p:cNvPr id="7" name="组合 6"/>
          <p:cNvGrpSpPr/>
          <p:nvPr/>
        </p:nvGrpSpPr>
        <p:grpSpPr>
          <a:xfrm>
            <a:off x="3099161" y="1462547"/>
            <a:ext cx="843339" cy="379783"/>
            <a:chOff x="2845558" y="2169993"/>
            <a:chExt cx="1030404" cy="464024"/>
          </a:xfrm>
          <a:solidFill>
            <a:schemeClr val="accent2"/>
          </a:solidFill>
        </p:grpSpPr>
        <p:sp>
          <p:nvSpPr>
            <p:cNvPr id="8" name="矩形 7"/>
            <p:cNvSpPr/>
            <p:nvPr/>
          </p:nvSpPr>
          <p:spPr>
            <a:xfrm>
              <a:off x="2845558" y="2169993"/>
              <a:ext cx="846161" cy="464024"/>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latin typeface="微软雅黑" panose="020B0503020204020204" pitchFamily="34" charset="-122"/>
                  <a:ea typeface="微软雅黑" panose="020B0503020204020204" pitchFamily="34" charset="-122"/>
                </a:rPr>
                <a:t>75%</a:t>
              </a:r>
              <a:endParaRPr lang="zh-CN" altLang="en-US" sz="1013" dirty="0">
                <a:latin typeface="微软雅黑" panose="020B0503020204020204" pitchFamily="34" charset="-122"/>
                <a:ea typeface="微软雅黑" panose="020B0503020204020204" pitchFamily="34" charset="-122"/>
              </a:endParaRPr>
            </a:p>
          </p:txBody>
        </p:sp>
        <p:sp>
          <p:nvSpPr>
            <p:cNvPr id="9" name="等腰三角形 8"/>
            <p:cNvSpPr/>
            <p:nvPr/>
          </p:nvSpPr>
          <p:spPr>
            <a:xfrm rot="5400000">
              <a:off x="3672658" y="2307883"/>
              <a:ext cx="218364" cy="188245"/>
            </a:xfrm>
            <a:prstGeom prst="triangl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10" name="组合 9"/>
          <p:cNvGrpSpPr/>
          <p:nvPr/>
        </p:nvGrpSpPr>
        <p:grpSpPr>
          <a:xfrm>
            <a:off x="3099161" y="1959058"/>
            <a:ext cx="843339" cy="379783"/>
            <a:chOff x="2845558" y="2169993"/>
            <a:chExt cx="1030404" cy="464024"/>
          </a:xfrm>
          <a:solidFill>
            <a:schemeClr val="accent2"/>
          </a:solidFill>
        </p:grpSpPr>
        <p:sp>
          <p:nvSpPr>
            <p:cNvPr id="11" name="矩形 10"/>
            <p:cNvSpPr/>
            <p:nvPr/>
          </p:nvSpPr>
          <p:spPr>
            <a:xfrm>
              <a:off x="2845558" y="2169993"/>
              <a:ext cx="846161" cy="464024"/>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latin typeface="微软雅黑" panose="020B0503020204020204" pitchFamily="34" charset="-122"/>
                  <a:ea typeface="微软雅黑" panose="020B0503020204020204" pitchFamily="34" charset="-122"/>
                </a:rPr>
                <a:t>36%</a:t>
              </a:r>
              <a:endParaRPr lang="zh-CN" altLang="en-US" sz="1013" dirty="0">
                <a:latin typeface="微软雅黑" panose="020B0503020204020204" pitchFamily="34" charset="-122"/>
                <a:ea typeface="微软雅黑" panose="020B0503020204020204" pitchFamily="34" charset="-122"/>
              </a:endParaRPr>
            </a:p>
          </p:txBody>
        </p:sp>
        <p:sp>
          <p:nvSpPr>
            <p:cNvPr id="12" name="等腰三角形 11"/>
            <p:cNvSpPr/>
            <p:nvPr/>
          </p:nvSpPr>
          <p:spPr>
            <a:xfrm rot="5400000">
              <a:off x="3672658" y="2307883"/>
              <a:ext cx="218364" cy="188245"/>
            </a:xfrm>
            <a:prstGeom prst="triangl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13" name="组合 12"/>
          <p:cNvGrpSpPr/>
          <p:nvPr/>
        </p:nvGrpSpPr>
        <p:grpSpPr>
          <a:xfrm>
            <a:off x="3099161" y="2455570"/>
            <a:ext cx="843339" cy="379783"/>
            <a:chOff x="2845558" y="2169993"/>
            <a:chExt cx="1030404" cy="464024"/>
          </a:xfrm>
          <a:solidFill>
            <a:schemeClr val="accent2"/>
          </a:solidFill>
        </p:grpSpPr>
        <p:sp>
          <p:nvSpPr>
            <p:cNvPr id="14" name="矩形 13"/>
            <p:cNvSpPr/>
            <p:nvPr/>
          </p:nvSpPr>
          <p:spPr>
            <a:xfrm>
              <a:off x="2845558" y="2169993"/>
              <a:ext cx="846161" cy="464024"/>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latin typeface="微软雅黑" panose="020B0503020204020204" pitchFamily="34" charset="-122"/>
                  <a:ea typeface="微软雅黑" panose="020B0503020204020204" pitchFamily="34" charset="-122"/>
                </a:rPr>
                <a:t>55%</a:t>
              </a:r>
              <a:endParaRPr lang="zh-CN" altLang="en-US" sz="1013" dirty="0">
                <a:latin typeface="微软雅黑" panose="020B0503020204020204" pitchFamily="34" charset="-122"/>
                <a:ea typeface="微软雅黑" panose="020B0503020204020204" pitchFamily="34" charset="-122"/>
              </a:endParaRPr>
            </a:p>
          </p:txBody>
        </p:sp>
        <p:sp>
          <p:nvSpPr>
            <p:cNvPr id="15" name="等腰三角形 14"/>
            <p:cNvSpPr/>
            <p:nvPr/>
          </p:nvSpPr>
          <p:spPr>
            <a:xfrm rot="5400000">
              <a:off x="3672658" y="2307883"/>
              <a:ext cx="218364" cy="188245"/>
            </a:xfrm>
            <a:prstGeom prst="triangl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grpSp>
        <p:nvGrpSpPr>
          <p:cNvPr id="16" name="组合 15"/>
          <p:cNvGrpSpPr/>
          <p:nvPr/>
        </p:nvGrpSpPr>
        <p:grpSpPr>
          <a:xfrm>
            <a:off x="3099161" y="2952082"/>
            <a:ext cx="843339" cy="379783"/>
            <a:chOff x="2845558" y="2169993"/>
            <a:chExt cx="1030404" cy="464024"/>
          </a:xfrm>
          <a:solidFill>
            <a:schemeClr val="accent2"/>
          </a:solidFill>
        </p:grpSpPr>
        <p:sp>
          <p:nvSpPr>
            <p:cNvPr id="17" name="矩形 16"/>
            <p:cNvSpPr/>
            <p:nvPr/>
          </p:nvSpPr>
          <p:spPr>
            <a:xfrm>
              <a:off x="2845558" y="2169993"/>
              <a:ext cx="846161" cy="464024"/>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1013" dirty="0">
                  <a:latin typeface="微软雅黑" panose="020B0503020204020204" pitchFamily="34" charset="-122"/>
                  <a:ea typeface="微软雅黑" panose="020B0503020204020204" pitchFamily="34" charset="-122"/>
                </a:rPr>
                <a:t>93%</a:t>
              </a:r>
              <a:endParaRPr lang="zh-CN" altLang="en-US" sz="1013" dirty="0">
                <a:latin typeface="微软雅黑" panose="020B0503020204020204" pitchFamily="34" charset="-122"/>
                <a:ea typeface="微软雅黑" panose="020B0503020204020204" pitchFamily="34" charset="-122"/>
              </a:endParaRPr>
            </a:p>
          </p:txBody>
        </p:sp>
        <p:sp>
          <p:nvSpPr>
            <p:cNvPr id="18" name="等腰三角形 17"/>
            <p:cNvSpPr/>
            <p:nvPr/>
          </p:nvSpPr>
          <p:spPr>
            <a:xfrm rot="5400000">
              <a:off x="3672658" y="2307883"/>
              <a:ext cx="218364" cy="188245"/>
            </a:xfrm>
            <a:prstGeom prst="triangl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grpSp>
      <p:sp>
        <p:nvSpPr>
          <p:cNvPr id="19" name="矩形 18"/>
          <p:cNvSpPr/>
          <p:nvPr/>
        </p:nvSpPr>
        <p:spPr>
          <a:xfrm>
            <a:off x="4222699" y="1530229"/>
            <a:ext cx="4188849" cy="18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0" name="矩形 19"/>
          <p:cNvSpPr/>
          <p:nvPr/>
        </p:nvSpPr>
        <p:spPr>
          <a:xfrm>
            <a:off x="4222699" y="1530229"/>
            <a:ext cx="3141637" cy="18900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1" name="矩形 20"/>
          <p:cNvSpPr/>
          <p:nvPr/>
        </p:nvSpPr>
        <p:spPr>
          <a:xfrm>
            <a:off x="4222699" y="2031596"/>
            <a:ext cx="4188849" cy="18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2" name="矩形 21"/>
          <p:cNvSpPr/>
          <p:nvPr/>
        </p:nvSpPr>
        <p:spPr>
          <a:xfrm>
            <a:off x="4222698" y="2031596"/>
            <a:ext cx="1507986" cy="18900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3" name="矩形 22"/>
          <p:cNvSpPr/>
          <p:nvPr/>
        </p:nvSpPr>
        <p:spPr>
          <a:xfrm>
            <a:off x="4222699" y="2532795"/>
            <a:ext cx="4188849" cy="18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4" name="矩形 23"/>
          <p:cNvSpPr/>
          <p:nvPr/>
        </p:nvSpPr>
        <p:spPr>
          <a:xfrm>
            <a:off x="4222700" y="2532795"/>
            <a:ext cx="2303867" cy="18900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5" name="矩形 24"/>
          <p:cNvSpPr/>
          <p:nvPr/>
        </p:nvSpPr>
        <p:spPr>
          <a:xfrm>
            <a:off x="4222699" y="3056400"/>
            <a:ext cx="4188849" cy="189000"/>
          </a:xfrm>
          <a:prstGeom prst="rect">
            <a:avLst/>
          </a:prstGeom>
          <a:solidFill>
            <a:schemeClr val="bg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6" name="矩形 25"/>
          <p:cNvSpPr/>
          <p:nvPr/>
        </p:nvSpPr>
        <p:spPr>
          <a:xfrm>
            <a:off x="4222699" y="3056400"/>
            <a:ext cx="3895629" cy="189000"/>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p>
        </p:txBody>
      </p:sp>
      <p:sp>
        <p:nvSpPr>
          <p:cNvPr id="27" name="文本框 26"/>
          <p:cNvSpPr txBox="1"/>
          <p:nvPr/>
        </p:nvSpPr>
        <p:spPr>
          <a:xfrm>
            <a:off x="439048" y="3914481"/>
            <a:ext cx="8504345" cy="248209"/>
          </a:xfrm>
          <a:prstGeom prst="rect">
            <a:avLst/>
          </a:prstGeom>
          <a:noFill/>
        </p:spPr>
        <p:txBody>
          <a:bodyPr wrap="square" rtlCol="0">
            <a:spAutoFit/>
          </a:bodyPr>
          <a:lstStyle/>
          <a:p>
            <a:pPr>
              <a:spcBef>
                <a:spcPts val="450"/>
              </a:spcBef>
            </a:pPr>
            <a:r>
              <a:rPr lang="zh-CN" altLang="en-US" sz="1013" dirty="0">
                <a:latin typeface="微软雅黑" panose="020B0503020204020204" pitchFamily="34" charset="-122"/>
                <a:ea typeface="微软雅黑" panose="020B0503020204020204" pitchFamily="34" charset="-122"/>
              </a:rPr>
              <a:t>点击此处输入与此小标题或者与此图形相关的内容介绍、数据统计、事件分析、总结概述等文字描述内容。</a:t>
            </a:r>
          </a:p>
        </p:txBody>
      </p:sp>
      <p:sp>
        <p:nvSpPr>
          <p:cNvPr id="28" name="矩形 27"/>
          <p:cNvSpPr/>
          <p:nvPr/>
        </p:nvSpPr>
        <p:spPr>
          <a:xfrm>
            <a:off x="364039" y="3964845"/>
            <a:ext cx="96441" cy="155756"/>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68580" tIns="34290" rIns="68580" bIns="34290" numCol="1" spcCol="0" rtlCol="0" fromWordArt="0" anchor="ctr" anchorCtr="0" forceAA="0" compatLnSpc="1">
            <a:prstTxWarp prst="textNoShape">
              <a:avLst/>
            </a:prstTxWarp>
            <a:noAutofit/>
          </a:bodyPr>
          <a:lstStyle/>
          <a:p>
            <a:pPr algn="ctr"/>
            <a:endParaRPr lang="zh-CN" altLang="en-US" sz="1200" dirty="0">
              <a:latin typeface="微软雅黑" panose="020B0503020204020204" pitchFamily="34" charset="-122"/>
              <a:ea typeface="微软雅黑" panose="020B0503020204020204" pitchFamily="34" charset="-122"/>
            </a:endParaRPr>
          </a:p>
        </p:txBody>
      </p:sp>
    </p:spTree>
    <p:extLst>
      <p:ext uri="{BB962C8B-B14F-4D97-AF65-F5344CB8AC3E}">
        <p14:creationId xmlns:p14="http://schemas.microsoft.com/office/powerpoint/2010/main" val="2102220976"/>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1000"/>
                                        <p:tgtEl>
                                          <p:spTgt spid="6"/>
                                        </p:tgtEl>
                                      </p:cBhvr>
                                    </p:animEffect>
                                  </p:childTnLst>
                                </p:cTn>
                              </p:par>
                            </p:childTnLst>
                          </p:cTn>
                        </p:par>
                        <p:par>
                          <p:cTn id="17" fill="hold">
                            <p:stCondLst>
                              <p:cond delay="1500"/>
                            </p:stCondLst>
                            <p:childTnLst>
                              <p:par>
                                <p:cTn id="18" presetID="12" presetClass="entr" presetSubtype="8" fill="hold" nodeType="afterEffect">
                                  <p:stCondLst>
                                    <p:cond delay="0"/>
                                  </p:stCondLst>
                                  <p:childTnLst>
                                    <p:set>
                                      <p:cBhvr>
                                        <p:cTn id="19" dur="1" fill="hold">
                                          <p:stCondLst>
                                            <p:cond delay="0"/>
                                          </p:stCondLst>
                                        </p:cTn>
                                        <p:tgtEl>
                                          <p:spTgt spid="7"/>
                                        </p:tgtEl>
                                        <p:attrNameLst>
                                          <p:attrName>style.visibility</p:attrName>
                                        </p:attrNameLst>
                                      </p:cBhvr>
                                      <p:to>
                                        <p:strVal val="visible"/>
                                      </p:to>
                                    </p:set>
                                    <p:anim calcmode="lin" valueType="num">
                                      <p:cBhvr additive="base">
                                        <p:cTn id="20" dur="1000"/>
                                        <p:tgtEl>
                                          <p:spTgt spid="7"/>
                                        </p:tgtEl>
                                        <p:attrNameLst>
                                          <p:attrName>ppt_x</p:attrName>
                                        </p:attrNameLst>
                                      </p:cBhvr>
                                      <p:tavLst>
                                        <p:tav tm="0">
                                          <p:val>
                                            <p:strVal val="#ppt_x-#ppt_w*1.125000"/>
                                          </p:val>
                                        </p:tav>
                                        <p:tav tm="100000">
                                          <p:val>
                                            <p:strVal val="#ppt_x"/>
                                          </p:val>
                                        </p:tav>
                                      </p:tavLst>
                                    </p:anim>
                                    <p:animEffect transition="in" filter="wipe(right)">
                                      <p:cBhvr>
                                        <p:cTn id="21" dur="1000"/>
                                        <p:tgtEl>
                                          <p:spTgt spid="7"/>
                                        </p:tgtEl>
                                      </p:cBhvr>
                                    </p:animEffect>
                                  </p:childTnLst>
                                </p:cTn>
                              </p:par>
                            </p:childTnLst>
                          </p:cTn>
                        </p:par>
                        <p:par>
                          <p:cTn id="22" fill="hold">
                            <p:stCondLst>
                              <p:cond delay="2500"/>
                            </p:stCondLst>
                            <p:childTnLst>
                              <p:par>
                                <p:cTn id="23" presetID="22" presetClass="entr" presetSubtype="8" fill="hold" grpId="0" nodeType="afterEffect">
                                  <p:stCondLst>
                                    <p:cond delay="0"/>
                                  </p:stCondLst>
                                  <p:childTnLst>
                                    <p:set>
                                      <p:cBhvr>
                                        <p:cTn id="24" dur="1" fill="hold">
                                          <p:stCondLst>
                                            <p:cond delay="0"/>
                                          </p:stCondLst>
                                        </p:cTn>
                                        <p:tgtEl>
                                          <p:spTgt spid="19"/>
                                        </p:tgtEl>
                                        <p:attrNameLst>
                                          <p:attrName>style.visibility</p:attrName>
                                        </p:attrNameLst>
                                      </p:cBhvr>
                                      <p:to>
                                        <p:strVal val="visible"/>
                                      </p:to>
                                    </p:set>
                                    <p:animEffect transition="in" filter="wipe(left)">
                                      <p:cBhvr>
                                        <p:cTn id="25" dur="750"/>
                                        <p:tgtEl>
                                          <p:spTgt spid="19"/>
                                        </p:tgtEl>
                                      </p:cBhvr>
                                    </p:animEffect>
                                  </p:childTnLst>
                                </p:cTn>
                              </p:par>
                            </p:childTnLst>
                          </p:cTn>
                        </p:par>
                        <p:par>
                          <p:cTn id="26" fill="hold">
                            <p:stCondLst>
                              <p:cond delay="3250"/>
                            </p:stCondLst>
                            <p:childTnLst>
                              <p:par>
                                <p:cTn id="27" presetID="22" presetClass="entr" presetSubtype="8" fill="hold" grpId="0" nodeType="afterEffect">
                                  <p:stCondLst>
                                    <p:cond delay="0"/>
                                  </p:stCondLst>
                                  <p:childTnLst>
                                    <p:set>
                                      <p:cBhvr>
                                        <p:cTn id="28" dur="1" fill="hold">
                                          <p:stCondLst>
                                            <p:cond delay="0"/>
                                          </p:stCondLst>
                                        </p:cTn>
                                        <p:tgtEl>
                                          <p:spTgt spid="20"/>
                                        </p:tgtEl>
                                        <p:attrNameLst>
                                          <p:attrName>style.visibility</p:attrName>
                                        </p:attrNameLst>
                                      </p:cBhvr>
                                      <p:to>
                                        <p:strVal val="visible"/>
                                      </p:to>
                                    </p:set>
                                    <p:animEffect transition="in" filter="wipe(left)">
                                      <p:cBhvr>
                                        <p:cTn id="29" dur="750"/>
                                        <p:tgtEl>
                                          <p:spTgt spid="20"/>
                                        </p:tgtEl>
                                      </p:cBhvr>
                                    </p:animEffect>
                                  </p:childTnLst>
                                </p:cTn>
                              </p:par>
                            </p:childTnLst>
                          </p:cTn>
                        </p:par>
                        <p:par>
                          <p:cTn id="30" fill="hold">
                            <p:stCondLst>
                              <p:cond delay="4000"/>
                            </p:stCondLst>
                            <p:childTnLst>
                              <p:par>
                                <p:cTn id="31" presetID="12" presetClass="entr" presetSubtype="8" fill="hold" nodeType="afterEffect">
                                  <p:stCondLst>
                                    <p:cond delay="0"/>
                                  </p:stCondLst>
                                  <p:childTnLst>
                                    <p:set>
                                      <p:cBhvr>
                                        <p:cTn id="32" dur="1" fill="hold">
                                          <p:stCondLst>
                                            <p:cond delay="0"/>
                                          </p:stCondLst>
                                        </p:cTn>
                                        <p:tgtEl>
                                          <p:spTgt spid="10"/>
                                        </p:tgtEl>
                                        <p:attrNameLst>
                                          <p:attrName>style.visibility</p:attrName>
                                        </p:attrNameLst>
                                      </p:cBhvr>
                                      <p:to>
                                        <p:strVal val="visible"/>
                                      </p:to>
                                    </p:set>
                                    <p:anim calcmode="lin" valueType="num">
                                      <p:cBhvr additive="base">
                                        <p:cTn id="33" dur="1000"/>
                                        <p:tgtEl>
                                          <p:spTgt spid="10"/>
                                        </p:tgtEl>
                                        <p:attrNameLst>
                                          <p:attrName>ppt_x</p:attrName>
                                        </p:attrNameLst>
                                      </p:cBhvr>
                                      <p:tavLst>
                                        <p:tav tm="0">
                                          <p:val>
                                            <p:strVal val="#ppt_x-#ppt_w*1.125000"/>
                                          </p:val>
                                        </p:tav>
                                        <p:tav tm="100000">
                                          <p:val>
                                            <p:strVal val="#ppt_x"/>
                                          </p:val>
                                        </p:tav>
                                      </p:tavLst>
                                    </p:anim>
                                    <p:animEffect transition="in" filter="wipe(right)">
                                      <p:cBhvr>
                                        <p:cTn id="34" dur="1000"/>
                                        <p:tgtEl>
                                          <p:spTgt spid="10"/>
                                        </p:tgtEl>
                                      </p:cBhvr>
                                    </p:animEffect>
                                  </p:childTnLst>
                                </p:cTn>
                              </p:par>
                            </p:childTnLst>
                          </p:cTn>
                        </p:par>
                        <p:par>
                          <p:cTn id="35" fill="hold">
                            <p:stCondLst>
                              <p:cond delay="5000"/>
                            </p:stCondLst>
                            <p:childTnLst>
                              <p:par>
                                <p:cTn id="36" presetID="22" presetClass="entr" presetSubtype="8" fill="hold" grpId="0" nodeType="afterEffect">
                                  <p:stCondLst>
                                    <p:cond delay="0"/>
                                  </p:stCondLst>
                                  <p:childTnLst>
                                    <p:set>
                                      <p:cBhvr>
                                        <p:cTn id="37" dur="1" fill="hold">
                                          <p:stCondLst>
                                            <p:cond delay="0"/>
                                          </p:stCondLst>
                                        </p:cTn>
                                        <p:tgtEl>
                                          <p:spTgt spid="21"/>
                                        </p:tgtEl>
                                        <p:attrNameLst>
                                          <p:attrName>style.visibility</p:attrName>
                                        </p:attrNameLst>
                                      </p:cBhvr>
                                      <p:to>
                                        <p:strVal val="visible"/>
                                      </p:to>
                                    </p:set>
                                    <p:animEffect transition="in" filter="wipe(left)">
                                      <p:cBhvr>
                                        <p:cTn id="38" dur="750"/>
                                        <p:tgtEl>
                                          <p:spTgt spid="21"/>
                                        </p:tgtEl>
                                      </p:cBhvr>
                                    </p:animEffect>
                                  </p:childTnLst>
                                </p:cTn>
                              </p:par>
                            </p:childTnLst>
                          </p:cTn>
                        </p:par>
                        <p:par>
                          <p:cTn id="39" fill="hold">
                            <p:stCondLst>
                              <p:cond delay="5750"/>
                            </p:stCondLst>
                            <p:childTnLst>
                              <p:par>
                                <p:cTn id="40" presetID="22" presetClass="entr" presetSubtype="8" fill="hold" grpId="0" nodeType="afterEffect">
                                  <p:stCondLst>
                                    <p:cond delay="0"/>
                                  </p:stCondLst>
                                  <p:childTnLst>
                                    <p:set>
                                      <p:cBhvr>
                                        <p:cTn id="41" dur="1" fill="hold">
                                          <p:stCondLst>
                                            <p:cond delay="0"/>
                                          </p:stCondLst>
                                        </p:cTn>
                                        <p:tgtEl>
                                          <p:spTgt spid="22"/>
                                        </p:tgtEl>
                                        <p:attrNameLst>
                                          <p:attrName>style.visibility</p:attrName>
                                        </p:attrNameLst>
                                      </p:cBhvr>
                                      <p:to>
                                        <p:strVal val="visible"/>
                                      </p:to>
                                    </p:set>
                                    <p:animEffect transition="in" filter="wipe(left)">
                                      <p:cBhvr>
                                        <p:cTn id="42" dur="750"/>
                                        <p:tgtEl>
                                          <p:spTgt spid="22"/>
                                        </p:tgtEl>
                                      </p:cBhvr>
                                    </p:animEffect>
                                  </p:childTnLst>
                                </p:cTn>
                              </p:par>
                            </p:childTnLst>
                          </p:cTn>
                        </p:par>
                        <p:par>
                          <p:cTn id="43" fill="hold">
                            <p:stCondLst>
                              <p:cond delay="6500"/>
                            </p:stCondLst>
                            <p:childTnLst>
                              <p:par>
                                <p:cTn id="44" presetID="12" presetClass="entr" presetSubtype="8" fill="hold" nodeType="afterEffect">
                                  <p:stCondLst>
                                    <p:cond delay="0"/>
                                  </p:stCondLst>
                                  <p:childTnLst>
                                    <p:set>
                                      <p:cBhvr>
                                        <p:cTn id="45" dur="1" fill="hold">
                                          <p:stCondLst>
                                            <p:cond delay="0"/>
                                          </p:stCondLst>
                                        </p:cTn>
                                        <p:tgtEl>
                                          <p:spTgt spid="13"/>
                                        </p:tgtEl>
                                        <p:attrNameLst>
                                          <p:attrName>style.visibility</p:attrName>
                                        </p:attrNameLst>
                                      </p:cBhvr>
                                      <p:to>
                                        <p:strVal val="visible"/>
                                      </p:to>
                                    </p:set>
                                    <p:anim calcmode="lin" valueType="num">
                                      <p:cBhvr additive="base">
                                        <p:cTn id="46" dur="1000"/>
                                        <p:tgtEl>
                                          <p:spTgt spid="13"/>
                                        </p:tgtEl>
                                        <p:attrNameLst>
                                          <p:attrName>ppt_x</p:attrName>
                                        </p:attrNameLst>
                                      </p:cBhvr>
                                      <p:tavLst>
                                        <p:tav tm="0">
                                          <p:val>
                                            <p:strVal val="#ppt_x-#ppt_w*1.125000"/>
                                          </p:val>
                                        </p:tav>
                                        <p:tav tm="100000">
                                          <p:val>
                                            <p:strVal val="#ppt_x"/>
                                          </p:val>
                                        </p:tav>
                                      </p:tavLst>
                                    </p:anim>
                                    <p:animEffect transition="in" filter="wipe(right)">
                                      <p:cBhvr>
                                        <p:cTn id="47" dur="1000"/>
                                        <p:tgtEl>
                                          <p:spTgt spid="13"/>
                                        </p:tgtEl>
                                      </p:cBhvr>
                                    </p:animEffect>
                                  </p:childTnLst>
                                </p:cTn>
                              </p:par>
                            </p:childTnLst>
                          </p:cTn>
                        </p:par>
                        <p:par>
                          <p:cTn id="48" fill="hold">
                            <p:stCondLst>
                              <p:cond delay="7500"/>
                            </p:stCondLst>
                            <p:childTnLst>
                              <p:par>
                                <p:cTn id="49" presetID="22" presetClass="entr" presetSubtype="8" fill="hold" grpId="0" nodeType="afterEffect">
                                  <p:stCondLst>
                                    <p:cond delay="0"/>
                                  </p:stCondLst>
                                  <p:childTnLst>
                                    <p:set>
                                      <p:cBhvr>
                                        <p:cTn id="50" dur="1" fill="hold">
                                          <p:stCondLst>
                                            <p:cond delay="0"/>
                                          </p:stCondLst>
                                        </p:cTn>
                                        <p:tgtEl>
                                          <p:spTgt spid="23"/>
                                        </p:tgtEl>
                                        <p:attrNameLst>
                                          <p:attrName>style.visibility</p:attrName>
                                        </p:attrNameLst>
                                      </p:cBhvr>
                                      <p:to>
                                        <p:strVal val="visible"/>
                                      </p:to>
                                    </p:set>
                                    <p:animEffect transition="in" filter="wipe(left)">
                                      <p:cBhvr>
                                        <p:cTn id="51" dur="750"/>
                                        <p:tgtEl>
                                          <p:spTgt spid="23"/>
                                        </p:tgtEl>
                                      </p:cBhvr>
                                    </p:animEffect>
                                  </p:childTnLst>
                                </p:cTn>
                              </p:par>
                            </p:childTnLst>
                          </p:cTn>
                        </p:par>
                        <p:par>
                          <p:cTn id="52" fill="hold">
                            <p:stCondLst>
                              <p:cond delay="8250"/>
                            </p:stCondLst>
                            <p:childTnLst>
                              <p:par>
                                <p:cTn id="53" presetID="22" presetClass="entr" presetSubtype="8" fill="hold" grpId="0" nodeType="afterEffect">
                                  <p:stCondLst>
                                    <p:cond delay="0"/>
                                  </p:stCondLst>
                                  <p:childTnLst>
                                    <p:set>
                                      <p:cBhvr>
                                        <p:cTn id="54" dur="1" fill="hold">
                                          <p:stCondLst>
                                            <p:cond delay="0"/>
                                          </p:stCondLst>
                                        </p:cTn>
                                        <p:tgtEl>
                                          <p:spTgt spid="24"/>
                                        </p:tgtEl>
                                        <p:attrNameLst>
                                          <p:attrName>style.visibility</p:attrName>
                                        </p:attrNameLst>
                                      </p:cBhvr>
                                      <p:to>
                                        <p:strVal val="visible"/>
                                      </p:to>
                                    </p:set>
                                    <p:animEffect transition="in" filter="wipe(left)">
                                      <p:cBhvr>
                                        <p:cTn id="55" dur="750"/>
                                        <p:tgtEl>
                                          <p:spTgt spid="24"/>
                                        </p:tgtEl>
                                      </p:cBhvr>
                                    </p:animEffect>
                                  </p:childTnLst>
                                </p:cTn>
                              </p:par>
                            </p:childTnLst>
                          </p:cTn>
                        </p:par>
                        <p:par>
                          <p:cTn id="56" fill="hold">
                            <p:stCondLst>
                              <p:cond delay="9000"/>
                            </p:stCondLst>
                            <p:childTnLst>
                              <p:par>
                                <p:cTn id="57" presetID="12" presetClass="entr" presetSubtype="8" fill="hold" nodeType="afterEffect">
                                  <p:stCondLst>
                                    <p:cond delay="0"/>
                                  </p:stCondLst>
                                  <p:childTnLst>
                                    <p:set>
                                      <p:cBhvr>
                                        <p:cTn id="58" dur="1" fill="hold">
                                          <p:stCondLst>
                                            <p:cond delay="0"/>
                                          </p:stCondLst>
                                        </p:cTn>
                                        <p:tgtEl>
                                          <p:spTgt spid="16"/>
                                        </p:tgtEl>
                                        <p:attrNameLst>
                                          <p:attrName>style.visibility</p:attrName>
                                        </p:attrNameLst>
                                      </p:cBhvr>
                                      <p:to>
                                        <p:strVal val="visible"/>
                                      </p:to>
                                    </p:set>
                                    <p:anim calcmode="lin" valueType="num">
                                      <p:cBhvr additive="base">
                                        <p:cTn id="59" dur="1000"/>
                                        <p:tgtEl>
                                          <p:spTgt spid="16"/>
                                        </p:tgtEl>
                                        <p:attrNameLst>
                                          <p:attrName>ppt_x</p:attrName>
                                        </p:attrNameLst>
                                      </p:cBhvr>
                                      <p:tavLst>
                                        <p:tav tm="0">
                                          <p:val>
                                            <p:strVal val="#ppt_x-#ppt_w*1.125000"/>
                                          </p:val>
                                        </p:tav>
                                        <p:tav tm="100000">
                                          <p:val>
                                            <p:strVal val="#ppt_x"/>
                                          </p:val>
                                        </p:tav>
                                      </p:tavLst>
                                    </p:anim>
                                    <p:animEffect transition="in" filter="wipe(right)">
                                      <p:cBhvr>
                                        <p:cTn id="60" dur="1000"/>
                                        <p:tgtEl>
                                          <p:spTgt spid="16"/>
                                        </p:tgtEl>
                                      </p:cBhvr>
                                    </p:animEffect>
                                  </p:childTnLst>
                                </p:cTn>
                              </p:par>
                            </p:childTnLst>
                          </p:cTn>
                        </p:par>
                        <p:par>
                          <p:cTn id="61" fill="hold">
                            <p:stCondLst>
                              <p:cond delay="10000"/>
                            </p:stCondLst>
                            <p:childTnLst>
                              <p:par>
                                <p:cTn id="62" presetID="22" presetClass="entr" presetSubtype="8" fill="hold" grpId="0" nodeType="afterEffect">
                                  <p:stCondLst>
                                    <p:cond delay="0"/>
                                  </p:stCondLst>
                                  <p:childTnLst>
                                    <p:set>
                                      <p:cBhvr>
                                        <p:cTn id="63" dur="1" fill="hold">
                                          <p:stCondLst>
                                            <p:cond delay="0"/>
                                          </p:stCondLst>
                                        </p:cTn>
                                        <p:tgtEl>
                                          <p:spTgt spid="25"/>
                                        </p:tgtEl>
                                        <p:attrNameLst>
                                          <p:attrName>style.visibility</p:attrName>
                                        </p:attrNameLst>
                                      </p:cBhvr>
                                      <p:to>
                                        <p:strVal val="visible"/>
                                      </p:to>
                                    </p:set>
                                    <p:animEffect transition="in" filter="wipe(left)">
                                      <p:cBhvr>
                                        <p:cTn id="64" dur="750"/>
                                        <p:tgtEl>
                                          <p:spTgt spid="25"/>
                                        </p:tgtEl>
                                      </p:cBhvr>
                                    </p:animEffect>
                                  </p:childTnLst>
                                </p:cTn>
                              </p:par>
                            </p:childTnLst>
                          </p:cTn>
                        </p:par>
                        <p:par>
                          <p:cTn id="65" fill="hold">
                            <p:stCondLst>
                              <p:cond delay="10750"/>
                            </p:stCondLst>
                            <p:childTnLst>
                              <p:par>
                                <p:cTn id="66" presetID="22" presetClass="entr" presetSubtype="8" fill="hold" grpId="0" nodeType="afterEffect">
                                  <p:stCondLst>
                                    <p:cond delay="0"/>
                                  </p:stCondLst>
                                  <p:childTnLst>
                                    <p:set>
                                      <p:cBhvr>
                                        <p:cTn id="67" dur="1" fill="hold">
                                          <p:stCondLst>
                                            <p:cond delay="0"/>
                                          </p:stCondLst>
                                        </p:cTn>
                                        <p:tgtEl>
                                          <p:spTgt spid="26"/>
                                        </p:tgtEl>
                                        <p:attrNameLst>
                                          <p:attrName>style.visibility</p:attrName>
                                        </p:attrNameLst>
                                      </p:cBhvr>
                                      <p:to>
                                        <p:strVal val="visible"/>
                                      </p:to>
                                    </p:set>
                                    <p:animEffect transition="in" filter="wipe(left)">
                                      <p:cBhvr>
                                        <p:cTn id="68" dur="750"/>
                                        <p:tgtEl>
                                          <p:spTgt spid="26"/>
                                        </p:tgtEl>
                                      </p:cBhvr>
                                    </p:animEffect>
                                  </p:childTnLst>
                                </p:cTn>
                              </p:par>
                            </p:childTnLst>
                          </p:cTn>
                        </p:par>
                        <p:par>
                          <p:cTn id="69" fill="hold">
                            <p:stCondLst>
                              <p:cond delay="11500"/>
                            </p:stCondLst>
                            <p:childTnLst>
                              <p:par>
                                <p:cTn id="70" presetID="35" presetClass="entr" presetSubtype="0" fill="hold" grpId="0" nodeType="afterEffect">
                                  <p:stCondLst>
                                    <p:cond delay="0"/>
                                  </p:stCondLst>
                                  <p:childTnLst>
                                    <p:set>
                                      <p:cBhvr>
                                        <p:cTn id="71" dur="1" fill="hold">
                                          <p:stCondLst>
                                            <p:cond delay="0"/>
                                          </p:stCondLst>
                                        </p:cTn>
                                        <p:tgtEl>
                                          <p:spTgt spid="28"/>
                                        </p:tgtEl>
                                        <p:attrNameLst>
                                          <p:attrName>style.visibility</p:attrName>
                                        </p:attrNameLst>
                                      </p:cBhvr>
                                      <p:to>
                                        <p:strVal val="visible"/>
                                      </p:to>
                                    </p:set>
                                    <p:animEffect transition="in" filter="fade">
                                      <p:cBhvr>
                                        <p:cTn id="72" dur="1000"/>
                                        <p:tgtEl>
                                          <p:spTgt spid="28"/>
                                        </p:tgtEl>
                                      </p:cBhvr>
                                    </p:animEffect>
                                    <p:anim calcmode="lin" valueType="num">
                                      <p:cBhvr>
                                        <p:cTn id="73" dur="1000" fill="hold"/>
                                        <p:tgtEl>
                                          <p:spTgt spid="28"/>
                                        </p:tgtEl>
                                        <p:attrNameLst>
                                          <p:attrName>style.rotation</p:attrName>
                                        </p:attrNameLst>
                                      </p:cBhvr>
                                      <p:tavLst>
                                        <p:tav tm="0">
                                          <p:val>
                                            <p:fltVal val="720"/>
                                          </p:val>
                                        </p:tav>
                                        <p:tav tm="100000">
                                          <p:val>
                                            <p:fltVal val="0"/>
                                          </p:val>
                                        </p:tav>
                                      </p:tavLst>
                                    </p:anim>
                                    <p:anim calcmode="lin" valueType="num">
                                      <p:cBhvr>
                                        <p:cTn id="74" dur="1000" fill="hold"/>
                                        <p:tgtEl>
                                          <p:spTgt spid="28"/>
                                        </p:tgtEl>
                                        <p:attrNameLst>
                                          <p:attrName>ppt_h</p:attrName>
                                        </p:attrNameLst>
                                      </p:cBhvr>
                                      <p:tavLst>
                                        <p:tav tm="0">
                                          <p:val>
                                            <p:fltVal val="0"/>
                                          </p:val>
                                        </p:tav>
                                        <p:tav tm="100000">
                                          <p:val>
                                            <p:strVal val="#ppt_h"/>
                                          </p:val>
                                        </p:tav>
                                      </p:tavLst>
                                    </p:anim>
                                    <p:anim calcmode="lin" valueType="num">
                                      <p:cBhvr>
                                        <p:cTn id="75" dur="1000" fill="hold"/>
                                        <p:tgtEl>
                                          <p:spTgt spid="28"/>
                                        </p:tgtEl>
                                        <p:attrNameLst>
                                          <p:attrName>ppt_w</p:attrName>
                                        </p:attrNameLst>
                                      </p:cBhvr>
                                      <p:tavLst>
                                        <p:tav tm="0">
                                          <p:val>
                                            <p:fltVal val="0"/>
                                          </p:val>
                                        </p:tav>
                                        <p:tav tm="100000">
                                          <p:val>
                                            <p:strVal val="#ppt_w"/>
                                          </p:val>
                                        </p:tav>
                                      </p:tavLst>
                                    </p:anim>
                                  </p:childTnLst>
                                </p:cTn>
                              </p:par>
                            </p:childTnLst>
                          </p:cTn>
                        </p:par>
                        <p:par>
                          <p:cTn id="76" fill="hold">
                            <p:stCondLst>
                              <p:cond delay="12500"/>
                            </p:stCondLst>
                            <p:childTnLst>
                              <p:par>
                                <p:cTn id="77" presetID="10" presetClass="entr" presetSubtype="0" fill="hold" grpId="0" nodeType="afterEffect">
                                  <p:stCondLst>
                                    <p:cond delay="0"/>
                                  </p:stCondLst>
                                  <p:iterate type="lt">
                                    <p:tmPct val="3000"/>
                                  </p:iterate>
                                  <p:childTnLst>
                                    <p:set>
                                      <p:cBhvr>
                                        <p:cTn id="78" dur="1" fill="hold">
                                          <p:stCondLst>
                                            <p:cond delay="0"/>
                                          </p:stCondLst>
                                        </p:cTn>
                                        <p:tgtEl>
                                          <p:spTgt spid="27"/>
                                        </p:tgtEl>
                                        <p:attrNameLst>
                                          <p:attrName>style.visibility</p:attrName>
                                        </p:attrNameLst>
                                      </p:cBhvr>
                                      <p:to>
                                        <p:strVal val="visible"/>
                                      </p:to>
                                    </p:set>
                                    <p:animEffect transition="in" filter="fade">
                                      <p:cBhvr>
                                        <p:cTn id="79" dur="500"/>
                                        <p:tgtEl>
                                          <p:spTgt spid="2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19" grpId="0" animBg="1"/>
      <p:bldP spid="20" grpId="0" animBg="1"/>
      <p:bldP spid="21" grpId="0" animBg="1"/>
      <p:bldP spid="22" grpId="0" animBg="1"/>
      <p:bldP spid="23" grpId="0" animBg="1"/>
      <p:bldP spid="24" grpId="0" animBg="1"/>
      <p:bldP spid="25" grpId="0" animBg="1"/>
      <p:bldP spid="26" grpId="0" animBg="1"/>
      <p:bldP spid="27" grpId="0"/>
      <p:bldP spid="28" grpId="0" animBg="1"/>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燕尾形 5"/>
          <p:cNvSpPr/>
          <p:nvPr/>
        </p:nvSpPr>
        <p:spPr>
          <a:xfrm>
            <a:off x="318202" y="1182176"/>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7" name="燕尾形 6"/>
          <p:cNvSpPr/>
          <p:nvPr/>
        </p:nvSpPr>
        <p:spPr>
          <a:xfrm>
            <a:off x="385752" y="1182176"/>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8" name="文本框 7"/>
          <p:cNvSpPr txBox="1"/>
          <p:nvPr/>
        </p:nvSpPr>
        <p:spPr>
          <a:xfrm>
            <a:off x="522602" y="1090391"/>
            <a:ext cx="4962768" cy="287195"/>
          </a:xfrm>
          <a:prstGeom prst="rect">
            <a:avLst/>
          </a:prstGeom>
          <a:noFill/>
        </p:spPr>
        <p:txBody>
          <a:bodyPr wrap="square" rtlCol="0">
            <a:spAutoFit/>
          </a:bodyPr>
          <a:lstStyle/>
          <a:p>
            <a:pPr>
              <a:lnSpc>
                <a:spcPct val="125000"/>
              </a:lnSpc>
            </a:pPr>
            <a:r>
              <a:rPr lang="zh-CN" altLang="en-US" sz="1013" dirty="0">
                <a:cs typeface="+mn-ea"/>
                <a:sym typeface="+mn-lt"/>
              </a:rPr>
              <a:t>点击此处输入与此小标题或图形相关的文字描述内容或数据分析。</a:t>
            </a:r>
          </a:p>
        </p:txBody>
      </p:sp>
      <p:sp>
        <p:nvSpPr>
          <p:cNvPr id="9" name="燕尾形 8"/>
          <p:cNvSpPr/>
          <p:nvPr/>
        </p:nvSpPr>
        <p:spPr>
          <a:xfrm>
            <a:off x="318202" y="1914470"/>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0" name="燕尾形 9"/>
          <p:cNvSpPr/>
          <p:nvPr/>
        </p:nvSpPr>
        <p:spPr>
          <a:xfrm>
            <a:off x="385752" y="1914470"/>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1" name="文本框 10"/>
          <p:cNvSpPr txBox="1"/>
          <p:nvPr/>
        </p:nvSpPr>
        <p:spPr>
          <a:xfrm>
            <a:off x="522602" y="1831595"/>
            <a:ext cx="4962768" cy="287195"/>
          </a:xfrm>
          <a:prstGeom prst="rect">
            <a:avLst/>
          </a:prstGeom>
          <a:noFill/>
        </p:spPr>
        <p:txBody>
          <a:bodyPr wrap="square" rtlCol="0">
            <a:spAutoFit/>
          </a:bodyPr>
          <a:lstStyle/>
          <a:p>
            <a:pPr>
              <a:lnSpc>
                <a:spcPct val="125000"/>
              </a:lnSpc>
            </a:pPr>
            <a:r>
              <a:rPr lang="zh-CN" altLang="en-US" sz="1013" dirty="0">
                <a:cs typeface="+mn-ea"/>
                <a:sym typeface="+mn-lt"/>
              </a:rPr>
              <a:t>点击此处输入与此小标题或图形相关的文字描述内容或数据分析。</a:t>
            </a:r>
          </a:p>
        </p:txBody>
      </p:sp>
      <p:sp>
        <p:nvSpPr>
          <p:cNvPr id="12" name="燕尾形 11"/>
          <p:cNvSpPr/>
          <p:nvPr/>
        </p:nvSpPr>
        <p:spPr>
          <a:xfrm>
            <a:off x="318202" y="2627621"/>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3" name="燕尾形 12"/>
          <p:cNvSpPr/>
          <p:nvPr/>
        </p:nvSpPr>
        <p:spPr>
          <a:xfrm>
            <a:off x="385752" y="2627621"/>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4" name="文本框 13"/>
          <p:cNvSpPr txBox="1"/>
          <p:nvPr/>
        </p:nvSpPr>
        <p:spPr>
          <a:xfrm>
            <a:off x="522602" y="2572801"/>
            <a:ext cx="4962768" cy="287195"/>
          </a:xfrm>
          <a:prstGeom prst="rect">
            <a:avLst/>
          </a:prstGeom>
          <a:noFill/>
        </p:spPr>
        <p:txBody>
          <a:bodyPr wrap="square" rtlCol="0">
            <a:spAutoFit/>
          </a:bodyPr>
          <a:lstStyle/>
          <a:p>
            <a:pPr>
              <a:lnSpc>
                <a:spcPct val="125000"/>
              </a:lnSpc>
            </a:pPr>
            <a:r>
              <a:rPr lang="zh-CN" altLang="en-US" sz="1013" dirty="0">
                <a:cs typeface="+mn-ea"/>
                <a:sym typeface="+mn-lt"/>
              </a:rPr>
              <a:t>点击此处输入与此小标题或图形相关的文字描述内容或数据分析。</a:t>
            </a:r>
          </a:p>
        </p:txBody>
      </p:sp>
      <p:sp>
        <p:nvSpPr>
          <p:cNvPr id="15" name="燕尾形 14"/>
          <p:cNvSpPr/>
          <p:nvPr/>
        </p:nvSpPr>
        <p:spPr>
          <a:xfrm>
            <a:off x="318202" y="3363383"/>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6" name="燕尾形 15"/>
          <p:cNvSpPr/>
          <p:nvPr/>
        </p:nvSpPr>
        <p:spPr>
          <a:xfrm>
            <a:off x="385752" y="3363383"/>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7" name="文本框 16"/>
          <p:cNvSpPr txBox="1"/>
          <p:nvPr/>
        </p:nvSpPr>
        <p:spPr>
          <a:xfrm>
            <a:off x="522602" y="3314005"/>
            <a:ext cx="4962768" cy="287195"/>
          </a:xfrm>
          <a:prstGeom prst="rect">
            <a:avLst/>
          </a:prstGeom>
          <a:noFill/>
        </p:spPr>
        <p:txBody>
          <a:bodyPr wrap="square" rtlCol="0">
            <a:spAutoFit/>
          </a:bodyPr>
          <a:lstStyle/>
          <a:p>
            <a:pPr>
              <a:lnSpc>
                <a:spcPct val="125000"/>
              </a:lnSpc>
            </a:pPr>
            <a:r>
              <a:rPr lang="zh-CN" altLang="en-US" sz="1013" dirty="0">
                <a:cs typeface="+mn-ea"/>
                <a:sym typeface="+mn-lt"/>
              </a:rPr>
              <a:t>点击此处输入与此小标题或图形相关的文字描述内容或数据分析。</a:t>
            </a:r>
          </a:p>
        </p:txBody>
      </p:sp>
      <p:sp>
        <p:nvSpPr>
          <p:cNvPr id="18" name="燕尾形 17"/>
          <p:cNvSpPr/>
          <p:nvPr/>
        </p:nvSpPr>
        <p:spPr>
          <a:xfrm>
            <a:off x="318202" y="4146995"/>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9" name="燕尾形 18"/>
          <p:cNvSpPr/>
          <p:nvPr/>
        </p:nvSpPr>
        <p:spPr>
          <a:xfrm>
            <a:off x="385752" y="4146995"/>
            <a:ext cx="122155" cy="173670"/>
          </a:xfrm>
          <a:prstGeom prst="chevron">
            <a:avLst>
              <a:gd name="adj" fmla="val 100000"/>
            </a:avLst>
          </a:prstGeom>
          <a:solidFill>
            <a:schemeClr val="accent1"/>
          </a:solid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20" name="文本框 19"/>
          <p:cNvSpPr txBox="1"/>
          <p:nvPr/>
        </p:nvSpPr>
        <p:spPr>
          <a:xfrm>
            <a:off x="522602" y="4055210"/>
            <a:ext cx="4962768" cy="287195"/>
          </a:xfrm>
          <a:prstGeom prst="rect">
            <a:avLst/>
          </a:prstGeom>
          <a:noFill/>
        </p:spPr>
        <p:txBody>
          <a:bodyPr wrap="square" rtlCol="0">
            <a:spAutoFit/>
          </a:bodyPr>
          <a:lstStyle/>
          <a:p>
            <a:pPr>
              <a:lnSpc>
                <a:spcPct val="125000"/>
              </a:lnSpc>
            </a:pPr>
            <a:r>
              <a:rPr lang="zh-CN" altLang="en-US" sz="1013" dirty="0">
                <a:cs typeface="+mn-ea"/>
                <a:sym typeface="+mn-lt"/>
              </a:rPr>
              <a:t>点击此处输入与此小标题或图形相关的文字描述内容或数据分析。</a:t>
            </a:r>
          </a:p>
        </p:txBody>
      </p:sp>
      <p:pic>
        <p:nvPicPr>
          <p:cNvPr id="21" name="图片 20"/>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5552920" y="1085644"/>
            <a:ext cx="3227570" cy="3227570"/>
          </a:xfrm>
          <a:prstGeom prst="rect">
            <a:avLst/>
          </a:prstGeom>
        </p:spPr>
      </p:pic>
      <p:cxnSp>
        <p:nvCxnSpPr>
          <p:cNvPr id="22" name="直接连接符 21"/>
          <p:cNvCxnSpPr/>
          <p:nvPr/>
        </p:nvCxnSpPr>
        <p:spPr>
          <a:xfrm>
            <a:off x="5552919" y="1085644"/>
            <a:ext cx="0" cy="3227570"/>
          </a:xfrm>
          <a:prstGeom prst="line">
            <a:avLst/>
          </a:prstGeom>
          <a:ln w="88900">
            <a:solidFill>
              <a:srgbClr val="7B58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17908013"/>
      </p:ext>
    </p:extLst>
  </p:cSld>
  <p:clrMapOvr>
    <a:masterClrMapping/>
  </p:clrMapOvr>
  <mc:AlternateContent xmlns:mc="http://schemas.openxmlformats.org/markup-compatibility/2006" xmlns:p14="http://schemas.microsoft.com/office/powerpoint/2010/main">
    <mc:Choice Requires="p14">
      <p:transition spd="slow" p14:dur="1600" advTm="0">
        <p14:prism isInverted="1"/>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4" fill="hold" nodeType="afterEffect">
                                  <p:stCondLst>
                                    <p:cond delay="0"/>
                                  </p:stCondLst>
                                  <p:childTnLst>
                                    <p:set>
                                      <p:cBhvr>
                                        <p:cTn id="15" dur="1" fill="hold">
                                          <p:stCondLst>
                                            <p:cond delay="0"/>
                                          </p:stCondLst>
                                        </p:cTn>
                                        <p:tgtEl>
                                          <p:spTgt spid="22"/>
                                        </p:tgtEl>
                                        <p:attrNameLst>
                                          <p:attrName>style.visibility</p:attrName>
                                        </p:attrNameLst>
                                      </p:cBhvr>
                                      <p:to>
                                        <p:strVal val="visible"/>
                                      </p:to>
                                    </p:set>
                                    <p:animEffect transition="in" filter="wipe(down)">
                                      <p:cBhvr>
                                        <p:cTn id="16" dur="1000"/>
                                        <p:tgtEl>
                                          <p:spTgt spid="22"/>
                                        </p:tgtEl>
                                      </p:cBhvr>
                                    </p:animEffect>
                                  </p:childTnLst>
                                </p:cTn>
                              </p:par>
                            </p:childTnLst>
                          </p:cTn>
                        </p:par>
                        <p:par>
                          <p:cTn id="17" fill="hold">
                            <p:stCondLst>
                              <p:cond delay="1500"/>
                            </p:stCondLst>
                            <p:childTnLst>
                              <p:par>
                                <p:cTn id="18" presetID="12" presetClass="entr" presetSubtype="8" fill="hold" grpId="0" nodeType="afterEffect">
                                  <p:stCondLst>
                                    <p:cond delay="0"/>
                                  </p:stCondLst>
                                  <p:childTnLst>
                                    <p:set>
                                      <p:cBhvr>
                                        <p:cTn id="19" dur="1" fill="hold">
                                          <p:stCondLst>
                                            <p:cond delay="0"/>
                                          </p:stCondLst>
                                        </p:cTn>
                                        <p:tgtEl>
                                          <p:spTgt spid="6"/>
                                        </p:tgtEl>
                                        <p:attrNameLst>
                                          <p:attrName>style.visibility</p:attrName>
                                        </p:attrNameLst>
                                      </p:cBhvr>
                                      <p:to>
                                        <p:strVal val="visible"/>
                                      </p:to>
                                    </p:set>
                                    <p:anim calcmode="lin" valueType="num">
                                      <p:cBhvr additive="base">
                                        <p:cTn id="20" dur="500"/>
                                        <p:tgtEl>
                                          <p:spTgt spid="6"/>
                                        </p:tgtEl>
                                        <p:attrNameLst>
                                          <p:attrName>ppt_x</p:attrName>
                                        </p:attrNameLst>
                                      </p:cBhvr>
                                      <p:tavLst>
                                        <p:tav tm="0">
                                          <p:val>
                                            <p:strVal val="#ppt_x-#ppt_w*1.125000"/>
                                          </p:val>
                                        </p:tav>
                                        <p:tav tm="100000">
                                          <p:val>
                                            <p:strVal val="#ppt_x"/>
                                          </p:val>
                                        </p:tav>
                                      </p:tavLst>
                                    </p:anim>
                                    <p:animEffect transition="in" filter="wipe(right)">
                                      <p:cBhvr>
                                        <p:cTn id="21" dur="500"/>
                                        <p:tgtEl>
                                          <p:spTgt spid="6"/>
                                        </p:tgtEl>
                                      </p:cBhvr>
                                    </p:animEffect>
                                  </p:childTnLst>
                                </p:cTn>
                              </p:par>
                            </p:childTnLst>
                          </p:cTn>
                        </p:par>
                        <p:par>
                          <p:cTn id="22" fill="hold">
                            <p:stCondLst>
                              <p:cond delay="2000"/>
                            </p:stCondLst>
                            <p:childTnLst>
                              <p:par>
                                <p:cTn id="23" presetID="12" presetClass="entr" presetSubtype="8" fill="hold" grpId="0" nodeType="afterEffect">
                                  <p:stCondLst>
                                    <p:cond delay="0"/>
                                  </p:stCondLst>
                                  <p:childTnLst>
                                    <p:set>
                                      <p:cBhvr>
                                        <p:cTn id="24" dur="1" fill="hold">
                                          <p:stCondLst>
                                            <p:cond delay="0"/>
                                          </p:stCondLst>
                                        </p:cTn>
                                        <p:tgtEl>
                                          <p:spTgt spid="7"/>
                                        </p:tgtEl>
                                        <p:attrNameLst>
                                          <p:attrName>style.visibility</p:attrName>
                                        </p:attrNameLst>
                                      </p:cBhvr>
                                      <p:to>
                                        <p:strVal val="visible"/>
                                      </p:to>
                                    </p:set>
                                    <p:anim calcmode="lin" valueType="num">
                                      <p:cBhvr additive="base">
                                        <p:cTn id="25" dur="500"/>
                                        <p:tgtEl>
                                          <p:spTgt spid="7"/>
                                        </p:tgtEl>
                                        <p:attrNameLst>
                                          <p:attrName>ppt_x</p:attrName>
                                        </p:attrNameLst>
                                      </p:cBhvr>
                                      <p:tavLst>
                                        <p:tav tm="0">
                                          <p:val>
                                            <p:strVal val="#ppt_x-#ppt_w*1.125000"/>
                                          </p:val>
                                        </p:tav>
                                        <p:tav tm="100000">
                                          <p:val>
                                            <p:strVal val="#ppt_x"/>
                                          </p:val>
                                        </p:tav>
                                      </p:tavLst>
                                    </p:anim>
                                    <p:animEffect transition="in" filter="wipe(right)">
                                      <p:cBhvr>
                                        <p:cTn id="26" dur="500"/>
                                        <p:tgtEl>
                                          <p:spTgt spid="7"/>
                                        </p:tgtEl>
                                      </p:cBhvr>
                                    </p:animEffect>
                                  </p:childTnLst>
                                </p:cTn>
                              </p:par>
                            </p:childTnLst>
                          </p:cTn>
                        </p:par>
                        <p:par>
                          <p:cTn id="27" fill="hold">
                            <p:stCondLst>
                              <p:cond delay="2500"/>
                            </p:stCondLst>
                            <p:childTnLst>
                              <p:par>
                                <p:cTn id="28" presetID="10" presetClass="entr" presetSubtype="0" fill="hold" grpId="0" nodeType="afterEffect">
                                  <p:stCondLst>
                                    <p:cond delay="0"/>
                                  </p:stCondLst>
                                  <p:iterate type="lt">
                                    <p:tmPct val="10000"/>
                                  </p:iterate>
                                  <p:childTnLst>
                                    <p:set>
                                      <p:cBhvr>
                                        <p:cTn id="29" dur="1" fill="hold">
                                          <p:stCondLst>
                                            <p:cond delay="0"/>
                                          </p:stCondLst>
                                        </p:cTn>
                                        <p:tgtEl>
                                          <p:spTgt spid="8"/>
                                        </p:tgtEl>
                                        <p:attrNameLst>
                                          <p:attrName>style.visibility</p:attrName>
                                        </p:attrNameLst>
                                      </p:cBhvr>
                                      <p:to>
                                        <p:strVal val="visible"/>
                                      </p:to>
                                    </p:set>
                                    <p:animEffect transition="in" filter="fade">
                                      <p:cBhvr>
                                        <p:cTn id="30" dur="750"/>
                                        <p:tgtEl>
                                          <p:spTgt spid="8"/>
                                        </p:tgtEl>
                                      </p:cBhvr>
                                    </p:animEffect>
                                  </p:childTnLst>
                                </p:cTn>
                              </p:par>
                            </p:childTnLst>
                          </p:cTn>
                        </p:par>
                        <p:par>
                          <p:cTn id="31" fill="hold">
                            <p:stCondLst>
                              <p:cond delay="5350"/>
                            </p:stCondLst>
                            <p:childTnLst>
                              <p:par>
                                <p:cTn id="32" presetID="12" presetClass="entr" presetSubtype="8" fill="hold" grpId="0" nodeType="afterEffect">
                                  <p:stCondLst>
                                    <p:cond delay="0"/>
                                  </p:stCondLst>
                                  <p:childTnLst>
                                    <p:set>
                                      <p:cBhvr>
                                        <p:cTn id="33" dur="1" fill="hold">
                                          <p:stCondLst>
                                            <p:cond delay="0"/>
                                          </p:stCondLst>
                                        </p:cTn>
                                        <p:tgtEl>
                                          <p:spTgt spid="9"/>
                                        </p:tgtEl>
                                        <p:attrNameLst>
                                          <p:attrName>style.visibility</p:attrName>
                                        </p:attrNameLst>
                                      </p:cBhvr>
                                      <p:to>
                                        <p:strVal val="visible"/>
                                      </p:to>
                                    </p:set>
                                    <p:anim calcmode="lin" valueType="num">
                                      <p:cBhvr additive="base">
                                        <p:cTn id="34" dur="500"/>
                                        <p:tgtEl>
                                          <p:spTgt spid="9"/>
                                        </p:tgtEl>
                                        <p:attrNameLst>
                                          <p:attrName>ppt_x</p:attrName>
                                        </p:attrNameLst>
                                      </p:cBhvr>
                                      <p:tavLst>
                                        <p:tav tm="0">
                                          <p:val>
                                            <p:strVal val="#ppt_x-#ppt_w*1.125000"/>
                                          </p:val>
                                        </p:tav>
                                        <p:tav tm="100000">
                                          <p:val>
                                            <p:strVal val="#ppt_x"/>
                                          </p:val>
                                        </p:tav>
                                      </p:tavLst>
                                    </p:anim>
                                    <p:animEffect transition="in" filter="wipe(right)">
                                      <p:cBhvr>
                                        <p:cTn id="35" dur="500"/>
                                        <p:tgtEl>
                                          <p:spTgt spid="9"/>
                                        </p:tgtEl>
                                      </p:cBhvr>
                                    </p:animEffect>
                                  </p:childTnLst>
                                </p:cTn>
                              </p:par>
                            </p:childTnLst>
                          </p:cTn>
                        </p:par>
                        <p:par>
                          <p:cTn id="36" fill="hold">
                            <p:stCondLst>
                              <p:cond delay="5850"/>
                            </p:stCondLst>
                            <p:childTnLst>
                              <p:par>
                                <p:cTn id="37" presetID="12" presetClass="entr" presetSubtype="8" fill="hold" grpId="0" nodeType="afterEffect">
                                  <p:stCondLst>
                                    <p:cond delay="0"/>
                                  </p:stCondLst>
                                  <p:childTnLst>
                                    <p:set>
                                      <p:cBhvr>
                                        <p:cTn id="38" dur="1" fill="hold">
                                          <p:stCondLst>
                                            <p:cond delay="0"/>
                                          </p:stCondLst>
                                        </p:cTn>
                                        <p:tgtEl>
                                          <p:spTgt spid="10"/>
                                        </p:tgtEl>
                                        <p:attrNameLst>
                                          <p:attrName>style.visibility</p:attrName>
                                        </p:attrNameLst>
                                      </p:cBhvr>
                                      <p:to>
                                        <p:strVal val="visible"/>
                                      </p:to>
                                    </p:set>
                                    <p:anim calcmode="lin" valueType="num">
                                      <p:cBhvr additive="base">
                                        <p:cTn id="39" dur="500"/>
                                        <p:tgtEl>
                                          <p:spTgt spid="10"/>
                                        </p:tgtEl>
                                        <p:attrNameLst>
                                          <p:attrName>ppt_x</p:attrName>
                                        </p:attrNameLst>
                                      </p:cBhvr>
                                      <p:tavLst>
                                        <p:tav tm="0">
                                          <p:val>
                                            <p:strVal val="#ppt_x-#ppt_w*1.125000"/>
                                          </p:val>
                                        </p:tav>
                                        <p:tav tm="100000">
                                          <p:val>
                                            <p:strVal val="#ppt_x"/>
                                          </p:val>
                                        </p:tav>
                                      </p:tavLst>
                                    </p:anim>
                                    <p:animEffect transition="in" filter="wipe(right)">
                                      <p:cBhvr>
                                        <p:cTn id="40" dur="500"/>
                                        <p:tgtEl>
                                          <p:spTgt spid="10"/>
                                        </p:tgtEl>
                                      </p:cBhvr>
                                    </p:animEffect>
                                  </p:childTnLst>
                                </p:cTn>
                              </p:par>
                            </p:childTnLst>
                          </p:cTn>
                        </p:par>
                        <p:par>
                          <p:cTn id="41" fill="hold">
                            <p:stCondLst>
                              <p:cond delay="635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11"/>
                                        </p:tgtEl>
                                        <p:attrNameLst>
                                          <p:attrName>style.visibility</p:attrName>
                                        </p:attrNameLst>
                                      </p:cBhvr>
                                      <p:to>
                                        <p:strVal val="visible"/>
                                      </p:to>
                                    </p:set>
                                    <p:animEffect transition="in" filter="fade">
                                      <p:cBhvr>
                                        <p:cTn id="44" dur="750"/>
                                        <p:tgtEl>
                                          <p:spTgt spid="11"/>
                                        </p:tgtEl>
                                      </p:cBhvr>
                                    </p:animEffect>
                                  </p:childTnLst>
                                </p:cTn>
                              </p:par>
                            </p:childTnLst>
                          </p:cTn>
                        </p:par>
                        <p:par>
                          <p:cTn id="45" fill="hold">
                            <p:stCondLst>
                              <p:cond delay="9200"/>
                            </p:stCondLst>
                            <p:childTnLst>
                              <p:par>
                                <p:cTn id="46" presetID="12" presetClass="entr" presetSubtype="8" fill="hold" grpId="0" nodeType="afterEffect">
                                  <p:stCondLst>
                                    <p:cond delay="0"/>
                                  </p:stCondLst>
                                  <p:childTnLst>
                                    <p:set>
                                      <p:cBhvr>
                                        <p:cTn id="47" dur="1" fill="hold">
                                          <p:stCondLst>
                                            <p:cond delay="0"/>
                                          </p:stCondLst>
                                        </p:cTn>
                                        <p:tgtEl>
                                          <p:spTgt spid="12"/>
                                        </p:tgtEl>
                                        <p:attrNameLst>
                                          <p:attrName>style.visibility</p:attrName>
                                        </p:attrNameLst>
                                      </p:cBhvr>
                                      <p:to>
                                        <p:strVal val="visible"/>
                                      </p:to>
                                    </p:set>
                                    <p:anim calcmode="lin" valueType="num">
                                      <p:cBhvr additive="base">
                                        <p:cTn id="48" dur="500"/>
                                        <p:tgtEl>
                                          <p:spTgt spid="12"/>
                                        </p:tgtEl>
                                        <p:attrNameLst>
                                          <p:attrName>ppt_x</p:attrName>
                                        </p:attrNameLst>
                                      </p:cBhvr>
                                      <p:tavLst>
                                        <p:tav tm="0">
                                          <p:val>
                                            <p:strVal val="#ppt_x-#ppt_w*1.125000"/>
                                          </p:val>
                                        </p:tav>
                                        <p:tav tm="100000">
                                          <p:val>
                                            <p:strVal val="#ppt_x"/>
                                          </p:val>
                                        </p:tav>
                                      </p:tavLst>
                                    </p:anim>
                                    <p:animEffect transition="in" filter="wipe(right)">
                                      <p:cBhvr>
                                        <p:cTn id="49" dur="500"/>
                                        <p:tgtEl>
                                          <p:spTgt spid="12"/>
                                        </p:tgtEl>
                                      </p:cBhvr>
                                    </p:animEffect>
                                  </p:childTnLst>
                                </p:cTn>
                              </p:par>
                            </p:childTnLst>
                          </p:cTn>
                        </p:par>
                        <p:par>
                          <p:cTn id="50" fill="hold">
                            <p:stCondLst>
                              <p:cond delay="9700"/>
                            </p:stCondLst>
                            <p:childTnLst>
                              <p:par>
                                <p:cTn id="51" presetID="12" presetClass="entr" presetSubtype="8" fill="hold" grpId="0" nodeType="afterEffect">
                                  <p:stCondLst>
                                    <p:cond delay="0"/>
                                  </p:stCondLst>
                                  <p:childTnLst>
                                    <p:set>
                                      <p:cBhvr>
                                        <p:cTn id="52" dur="1" fill="hold">
                                          <p:stCondLst>
                                            <p:cond delay="0"/>
                                          </p:stCondLst>
                                        </p:cTn>
                                        <p:tgtEl>
                                          <p:spTgt spid="13"/>
                                        </p:tgtEl>
                                        <p:attrNameLst>
                                          <p:attrName>style.visibility</p:attrName>
                                        </p:attrNameLst>
                                      </p:cBhvr>
                                      <p:to>
                                        <p:strVal val="visible"/>
                                      </p:to>
                                    </p:set>
                                    <p:anim calcmode="lin" valueType="num">
                                      <p:cBhvr additive="base">
                                        <p:cTn id="53" dur="500"/>
                                        <p:tgtEl>
                                          <p:spTgt spid="13"/>
                                        </p:tgtEl>
                                        <p:attrNameLst>
                                          <p:attrName>ppt_x</p:attrName>
                                        </p:attrNameLst>
                                      </p:cBhvr>
                                      <p:tavLst>
                                        <p:tav tm="0">
                                          <p:val>
                                            <p:strVal val="#ppt_x-#ppt_w*1.125000"/>
                                          </p:val>
                                        </p:tav>
                                        <p:tav tm="100000">
                                          <p:val>
                                            <p:strVal val="#ppt_x"/>
                                          </p:val>
                                        </p:tav>
                                      </p:tavLst>
                                    </p:anim>
                                    <p:animEffect transition="in" filter="wipe(right)">
                                      <p:cBhvr>
                                        <p:cTn id="54" dur="500"/>
                                        <p:tgtEl>
                                          <p:spTgt spid="13"/>
                                        </p:tgtEl>
                                      </p:cBhvr>
                                    </p:animEffect>
                                  </p:childTnLst>
                                </p:cTn>
                              </p:par>
                            </p:childTnLst>
                          </p:cTn>
                        </p:par>
                        <p:par>
                          <p:cTn id="55" fill="hold">
                            <p:stCondLst>
                              <p:cond delay="10200"/>
                            </p:stCondLst>
                            <p:childTnLst>
                              <p:par>
                                <p:cTn id="56" presetID="10" presetClass="entr" presetSubtype="0" fill="hold" grpId="0" nodeType="afterEffect">
                                  <p:stCondLst>
                                    <p:cond delay="0"/>
                                  </p:stCondLst>
                                  <p:iterate type="lt">
                                    <p:tmPct val="10000"/>
                                  </p:iterate>
                                  <p:childTnLst>
                                    <p:set>
                                      <p:cBhvr>
                                        <p:cTn id="57" dur="1" fill="hold">
                                          <p:stCondLst>
                                            <p:cond delay="0"/>
                                          </p:stCondLst>
                                        </p:cTn>
                                        <p:tgtEl>
                                          <p:spTgt spid="14"/>
                                        </p:tgtEl>
                                        <p:attrNameLst>
                                          <p:attrName>style.visibility</p:attrName>
                                        </p:attrNameLst>
                                      </p:cBhvr>
                                      <p:to>
                                        <p:strVal val="visible"/>
                                      </p:to>
                                    </p:set>
                                    <p:animEffect transition="in" filter="fade">
                                      <p:cBhvr>
                                        <p:cTn id="58" dur="750"/>
                                        <p:tgtEl>
                                          <p:spTgt spid="14"/>
                                        </p:tgtEl>
                                      </p:cBhvr>
                                    </p:animEffect>
                                  </p:childTnLst>
                                </p:cTn>
                              </p:par>
                            </p:childTnLst>
                          </p:cTn>
                        </p:par>
                        <p:par>
                          <p:cTn id="59" fill="hold">
                            <p:stCondLst>
                              <p:cond delay="13050"/>
                            </p:stCondLst>
                            <p:childTnLst>
                              <p:par>
                                <p:cTn id="60" presetID="12" presetClass="entr" presetSubtype="8" fill="hold" grpId="0" nodeType="afterEffect">
                                  <p:stCondLst>
                                    <p:cond delay="0"/>
                                  </p:stCondLst>
                                  <p:childTnLst>
                                    <p:set>
                                      <p:cBhvr>
                                        <p:cTn id="61" dur="1" fill="hold">
                                          <p:stCondLst>
                                            <p:cond delay="0"/>
                                          </p:stCondLst>
                                        </p:cTn>
                                        <p:tgtEl>
                                          <p:spTgt spid="15"/>
                                        </p:tgtEl>
                                        <p:attrNameLst>
                                          <p:attrName>style.visibility</p:attrName>
                                        </p:attrNameLst>
                                      </p:cBhvr>
                                      <p:to>
                                        <p:strVal val="visible"/>
                                      </p:to>
                                    </p:set>
                                    <p:anim calcmode="lin" valueType="num">
                                      <p:cBhvr additive="base">
                                        <p:cTn id="62" dur="500"/>
                                        <p:tgtEl>
                                          <p:spTgt spid="15"/>
                                        </p:tgtEl>
                                        <p:attrNameLst>
                                          <p:attrName>ppt_x</p:attrName>
                                        </p:attrNameLst>
                                      </p:cBhvr>
                                      <p:tavLst>
                                        <p:tav tm="0">
                                          <p:val>
                                            <p:strVal val="#ppt_x-#ppt_w*1.125000"/>
                                          </p:val>
                                        </p:tav>
                                        <p:tav tm="100000">
                                          <p:val>
                                            <p:strVal val="#ppt_x"/>
                                          </p:val>
                                        </p:tav>
                                      </p:tavLst>
                                    </p:anim>
                                    <p:animEffect transition="in" filter="wipe(right)">
                                      <p:cBhvr>
                                        <p:cTn id="63" dur="500"/>
                                        <p:tgtEl>
                                          <p:spTgt spid="15"/>
                                        </p:tgtEl>
                                      </p:cBhvr>
                                    </p:animEffect>
                                  </p:childTnLst>
                                </p:cTn>
                              </p:par>
                            </p:childTnLst>
                          </p:cTn>
                        </p:par>
                        <p:par>
                          <p:cTn id="64" fill="hold">
                            <p:stCondLst>
                              <p:cond delay="13550"/>
                            </p:stCondLst>
                            <p:childTnLst>
                              <p:par>
                                <p:cTn id="65" presetID="1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p:tgtEl>
                                          <p:spTgt spid="16"/>
                                        </p:tgtEl>
                                        <p:attrNameLst>
                                          <p:attrName>ppt_x</p:attrName>
                                        </p:attrNameLst>
                                      </p:cBhvr>
                                      <p:tavLst>
                                        <p:tav tm="0">
                                          <p:val>
                                            <p:strVal val="#ppt_x-#ppt_w*1.125000"/>
                                          </p:val>
                                        </p:tav>
                                        <p:tav tm="100000">
                                          <p:val>
                                            <p:strVal val="#ppt_x"/>
                                          </p:val>
                                        </p:tav>
                                      </p:tavLst>
                                    </p:anim>
                                    <p:animEffect transition="in" filter="wipe(right)">
                                      <p:cBhvr>
                                        <p:cTn id="68" dur="500"/>
                                        <p:tgtEl>
                                          <p:spTgt spid="16"/>
                                        </p:tgtEl>
                                      </p:cBhvr>
                                    </p:animEffect>
                                  </p:childTnLst>
                                </p:cTn>
                              </p:par>
                            </p:childTnLst>
                          </p:cTn>
                        </p:par>
                        <p:par>
                          <p:cTn id="69" fill="hold">
                            <p:stCondLst>
                              <p:cond delay="14050"/>
                            </p:stCondLst>
                            <p:childTnLst>
                              <p:par>
                                <p:cTn id="70" presetID="10" presetClass="entr" presetSubtype="0" fill="hold" grpId="0" nodeType="afterEffect">
                                  <p:stCondLst>
                                    <p:cond delay="0"/>
                                  </p:stCondLst>
                                  <p:iterate type="lt">
                                    <p:tmPct val="10000"/>
                                  </p:iterate>
                                  <p:childTnLst>
                                    <p:set>
                                      <p:cBhvr>
                                        <p:cTn id="71" dur="1" fill="hold">
                                          <p:stCondLst>
                                            <p:cond delay="0"/>
                                          </p:stCondLst>
                                        </p:cTn>
                                        <p:tgtEl>
                                          <p:spTgt spid="17"/>
                                        </p:tgtEl>
                                        <p:attrNameLst>
                                          <p:attrName>style.visibility</p:attrName>
                                        </p:attrNameLst>
                                      </p:cBhvr>
                                      <p:to>
                                        <p:strVal val="visible"/>
                                      </p:to>
                                    </p:set>
                                    <p:animEffect transition="in" filter="fade">
                                      <p:cBhvr>
                                        <p:cTn id="72" dur="750"/>
                                        <p:tgtEl>
                                          <p:spTgt spid="17"/>
                                        </p:tgtEl>
                                      </p:cBhvr>
                                    </p:animEffect>
                                  </p:childTnLst>
                                </p:cTn>
                              </p:par>
                            </p:childTnLst>
                          </p:cTn>
                        </p:par>
                        <p:par>
                          <p:cTn id="73" fill="hold">
                            <p:stCondLst>
                              <p:cond delay="16900"/>
                            </p:stCondLst>
                            <p:childTnLst>
                              <p:par>
                                <p:cTn id="74" presetID="12" presetClass="entr" presetSubtype="8"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additive="base">
                                        <p:cTn id="76" dur="500"/>
                                        <p:tgtEl>
                                          <p:spTgt spid="18"/>
                                        </p:tgtEl>
                                        <p:attrNameLst>
                                          <p:attrName>ppt_x</p:attrName>
                                        </p:attrNameLst>
                                      </p:cBhvr>
                                      <p:tavLst>
                                        <p:tav tm="0">
                                          <p:val>
                                            <p:strVal val="#ppt_x-#ppt_w*1.125000"/>
                                          </p:val>
                                        </p:tav>
                                        <p:tav tm="100000">
                                          <p:val>
                                            <p:strVal val="#ppt_x"/>
                                          </p:val>
                                        </p:tav>
                                      </p:tavLst>
                                    </p:anim>
                                    <p:animEffect transition="in" filter="wipe(right)">
                                      <p:cBhvr>
                                        <p:cTn id="77" dur="500"/>
                                        <p:tgtEl>
                                          <p:spTgt spid="18"/>
                                        </p:tgtEl>
                                      </p:cBhvr>
                                    </p:animEffect>
                                  </p:childTnLst>
                                </p:cTn>
                              </p:par>
                            </p:childTnLst>
                          </p:cTn>
                        </p:par>
                        <p:par>
                          <p:cTn id="78" fill="hold">
                            <p:stCondLst>
                              <p:cond delay="17400"/>
                            </p:stCondLst>
                            <p:childTnLst>
                              <p:par>
                                <p:cTn id="79" presetID="12" presetClass="entr" presetSubtype="8" fill="hold" grpId="0" nodeType="afterEffect">
                                  <p:stCondLst>
                                    <p:cond delay="0"/>
                                  </p:stCondLst>
                                  <p:childTnLst>
                                    <p:set>
                                      <p:cBhvr>
                                        <p:cTn id="80" dur="1" fill="hold">
                                          <p:stCondLst>
                                            <p:cond delay="0"/>
                                          </p:stCondLst>
                                        </p:cTn>
                                        <p:tgtEl>
                                          <p:spTgt spid="19"/>
                                        </p:tgtEl>
                                        <p:attrNameLst>
                                          <p:attrName>style.visibility</p:attrName>
                                        </p:attrNameLst>
                                      </p:cBhvr>
                                      <p:to>
                                        <p:strVal val="visible"/>
                                      </p:to>
                                    </p:set>
                                    <p:anim calcmode="lin" valueType="num">
                                      <p:cBhvr additive="base">
                                        <p:cTn id="81" dur="500"/>
                                        <p:tgtEl>
                                          <p:spTgt spid="19"/>
                                        </p:tgtEl>
                                        <p:attrNameLst>
                                          <p:attrName>ppt_x</p:attrName>
                                        </p:attrNameLst>
                                      </p:cBhvr>
                                      <p:tavLst>
                                        <p:tav tm="0">
                                          <p:val>
                                            <p:strVal val="#ppt_x-#ppt_w*1.125000"/>
                                          </p:val>
                                        </p:tav>
                                        <p:tav tm="100000">
                                          <p:val>
                                            <p:strVal val="#ppt_x"/>
                                          </p:val>
                                        </p:tav>
                                      </p:tavLst>
                                    </p:anim>
                                    <p:animEffect transition="in" filter="wipe(right)">
                                      <p:cBhvr>
                                        <p:cTn id="82" dur="500"/>
                                        <p:tgtEl>
                                          <p:spTgt spid="19"/>
                                        </p:tgtEl>
                                      </p:cBhvr>
                                    </p:animEffect>
                                  </p:childTnLst>
                                </p:cTn>
                              </p:par>
                            </p:childTnLst>
                          </p:cTn>
                        </p:par>
                        <p:par>
                          <p:cTn id="83" fill="hold">
                            <p:stCondLst>
                              <p:cond delay="17900"/>
                            </p:stCondLst>
                            <p:childTnLst>
                              <p:par>
                                <p:cTn id="84" presetID="10" presetClass="entr" presetSubtype="0" fill="hold" grpId="0" nodeType="afterEffect">
                                  <p:stCondLst>
                                    <p:cond delay="0"/>
                                  </p:stCondLst>
                                  <p:iterate type="lt">
                                    <p:tmPct val="10000"/>
                                  </p:iterate>
                                  <p:childTnLst>
                                    <p:set>
                                      <p:cBhvr>
                                        <p:cTn id="85" dur="1" fill="hold">
                                          <p:stCondLst>
                                            <p:cond delay="0"/>
                                          </p:stCondLst>
                                        </p:cTn>
                                        <p:tgtEl>
                                          <p:spTgt spid="20"/>
                                        </p:tgtEl>
                                        <p:attrNameLst>
                                          <p:attrName>style.visibility</p:attrName>
                                        </p:attrNameLst>
                                      </p:cBhvr>
                                      <p:to>
                                        <p:strVal val="visible"/>
                                      </p:to>
                                    </p:set>
                                    <p:animEffect transition="in" filter="fade">
                                      <p:cBhvr>
                                        <p:cTn id="86"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Lst>
  </p:timing>
</p:sld>
</file>

<file path=ppt/slides/slide26.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文本框 1"/>
          <p:cNvSpPr txBox="1"/>
          <p:nvPr/>
        </p:nvSpPr>
        <p:spPr>
          <a:xfrm>
            <a:off x="477534" y="3550931"/>
            <a:ext cx="5234842" cy="646331"/>
          </a:xfrm>
          <a:prstGeom prst="rect">
            <a:avLst/>
          </a:prstGeom>
          <a:noFill/>
        </p:spPr>
        <p:txBody>
          <a:bodyPr wrap="square" rtlCol="0">
            <a:spAutoFit/>
          </a:bodyPr>
          <a:lstStyle/>
          <a:p>
            <a:r>
              <a:rPr lang="en-US" altLang="zh-CN" sz="1800" dirty="0" smtClean="0">
                <a:solidFill>
                  <a:srgbClr val="7B5842"/>
                </a:solidFill>
                <a:cs typeface="+mn-ea"/>
                <a:sym typeface="+mn-lt"/>
              </a:rPr>
              <a:t>Enterprise wolf culture dynamic template</a:t>
            </a:r>
            <a:endParaRPr lang="zh-CN" altLang="en-US" sz="1800" dirty="0" smtClean="0">
              <a:solidFill>
                <a:srgbClr val="7B5842"/>
              </a:solidFill>
              <a:cs typeface="+mn-ea"/>
              <a:sym typeface="+mn-lt"/>
            </a:endParaRPr>
          </a:p>
          <a:p>
            <a:endParaRPr lang="zh-CN" altLang="en-US" sz="1800" dirty="0">
              <a:solidFill>
                <a:schemeClr val="accent1"/>
              </a:solidFill>
              <a:cs typeface="+mn-ea"/>
              <a:sym typeface="+mn-lt"/>
            </a:endParaRPr>
          </a:p>
        </p:txBody>
      </p:sp>
      <p:sp>
        <p:nvSpPr>
          <p:cNvPr id="3" name="文本框 2"/>
          <p:cNvSpPr txBox="1"/>
          <p:nvPr/>
        </p:nvSpPr>
        <p:spPr>
          <a:xfrm>
            <a:off x="477534" y="2818411"/>
            <a:ext cx="5116024" cy="784830"/>
          </a:xfrm>
          <a:prstGeom prst="rect">
            <a:avLst/>
          </a:prstGeom>
          <a:noFill/>
        </p:spPr>
        <p:txBody>
          <a:bodyPr wrap="square" rtlCol="0">
            <a:spAutoFit/>
          </a:bodyPr>
          <a:lstStyle/>
          <a:p>
            <a:r>
              <a:rPr lang="zh-CN" altLang="en-US" sz="4500" dirty="0">
                <a:solidFill>
                  <a:srgbClr val="7B5842"/>
                </a:solidFill>
                <a:cs typeface="+mn-ea"/>
                <a:sym typeface="+mn-lt"/>
              </a:rPr>
              <a:t>感谢您的观看</a:t>
            </a:r>
          </a:p>
        </p:txBody>
      </p:sp>
    </p:spTree>
    <p:extLst>
      <p:ext uri="{BB962C8B-B14F-4D97-AF65-F5344CB8AC3E}">
        <p14:creationId xmlns:p14="http://schemas.microsoft.com/office/powerpoint/2010/main" val="717529603"/>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53" presetClass="entr" presetSubtype="16" fill="hold" grpId="0" nodeType="afterEffect">
                                  <p:stCondLst>
                                    <p:cond delay="0"/>
                                  </p:stCondLst>
                                  <p:iterate type="lt">
                                    <p:tmPct val="5000"/>
                                  </p:iterate>
                                  <p:childTnLst>
                                    <p:set>
                                      <p:cBhvr>
                                        <p:cTn id="6" dur="1" fill="hold">
                                          <p:stCondLst>
                                            <p:cond delay="0"/>
                                          </p:stCondLst>
                                        </p:cTn>
                                        <p:tgtEl>
                                          <p:spTgt spid="3"/>
                                        </p:tgtEl>
                                        <p:attrNameLst>
                                          <p:attrName>style.visibility</p:attrName>
                                        </p:attrNameLst>
                                      </p:cBhvr>
                                      <p:to>
                                        <p:strVal val="visible"/>
                                      </p:to>
                                    </p:set>
                                    <p:anim calcmode="lin" valueType="num">
                                      <p:cBhvr>
                                        <p:cTn id="7" dur="500" fill="hold"/>
                                        <p:tgtEl>
                                          <p:spTgt spid="3"/>
                                        </p:tgtEl>
                                        <p:attrNameLst>
                                          <p:attrName>ppt_w</p:attrName>
                                        </p:attrNameLst>
                                      </p:cBhvr>
                                      <p:tavLst>
                                        <p:tav tm="0">
                                          <p:val>
                                            <p:fltVal val="0"/>
                                          </p:val>
                                        </p:tav>
                                        <p:tav tm="100000">
                                          <p:val>
                                            <p:strVal val="#ppt_w"/>
                                          </p:val>
                                        </p:tav>
                                      </p:tavLst>
                                    </p:anim>
                                    <p:anim calcmode="lin" valueType="num">
                                      <p:cBhvr>
                                        <p:cTn id="8" dur="500" fill="hold"/>
                                        <p:tgtEl>
                                          <p:spTgt spid="3"/>
                                        </p:tgtEl>
                                        <p:attrNameLst>
                                          <p:attrName>ppt_h</p:attrName>
                                        </p:attrNameLst>
                                      </p:cBhvr>
                                      <p:tavLst>
                                        <p:tav tm="0">
                                          <p:val>
                                            <p:fltVal val="0"/>
                                          </p:val>
                                        </p:tav>
                                        <p:tav tm="100000">
                                          <p:val>
                                            <p:strVal val="#ppt_h"/>
                                          </p:val>
                                        </p:tav>
                                      </p:tavLst>
                                    </p:anim>
                                    <p:animEffect transition="in" filter="fade">
                                      <p:cBhvr>
                                        <p:cTn id="9" dur="500"/>
                                        <p:tgtEl>
                                          <p:spTgt spid="3"/>
                                        </p:tgtEl>
                                      </p:cBhvr>
                                    </p:animEffect>
                                  </p:childTnLst>
                                </p:cTn>
                              </p:par>
                            </p:childTnLst>
                          </p:cTn>
                        </p:par>
                        <p:par>
                          <p:cTn id="10" fill="hold">
                            <p:stCondLst>
                              <p:cond delay="625"/>
                            </p:stCondLst>
                            <p:childTnLst>
                              <p:par>
                                <p:cTn id="11" presetID="53" presetClass="entr" presetSubtype="16" fill="hold" grpId="0" nodeType="afterEffect">
                                  <p:stCondLst>
                                    <p:cond delay="0"/>
                                  </p:stCondLst>
                                  <p:iterate type="lt">
                                    <p:tmPct val="5000"/>
                                  </p:iterate>
                                  <p:childTnLst>
                                    <p:set>
                                      <p:cBhvr>
                                        <p:cTn id="12" dur="1" fill="hold">
                                          <p:stCondLst>
                                            <p:cond delay="0"/>
                                          </p:stCondLst>
                                        </p:cTn>
                                        <p:tgtEl>
                                          <p:spTgt spid="2"/>
                                        </p:tgtEl>
                                        <p:attrNameLst>
                                          <p:attrName>style.visibility</p:attrName>
                                        </p:attrNameLst>
                                      </p:cBhvr>
                                      <p:to>
                                        <p:strVal val="visible"/>
                                      </p:to>
                                    </p:set>
                                    <p:anim calcmode="lin" valueType="num">
                                      <p:cBhvr>
                                        <p:cTn id="13" dur="500" fill="hold"/>
                                        <p:tgtEl>
                                          <p:spTgt spid="2"/>
                                        </p:tgtEl>
                                        <p:attrNameLst>
                                          <p:attrName>ppt_w</p:attrName>
                                        </p:attrNameLst>
                                      </p:cBhvr>
                                      <p:tavLst>
                                        <p:tav tm="0">
                                          <p:val>
                                            <p:fltVal val="0"/>
                                          </p:val>
                                        </p:tav>
                                        <p:tav tm="100000">
                                          <p:val>
                                            <p:strVal val="#ppt_w"/>
                                          </p:val>
                                        </p:tav>
                                      </p:tavLst>
                                    </p:anim>
                                    <p:anim calcmode="lin" valueType="num">
                                      <p:cBhvr>
                                        <p:cTn id="14" dur="500" fill="hold"/>
                                        <p:tgtEl>
                                          <p:spTgt spid="2"/>
                                        </p:tgtEl>
                                        <p:attrNameLst>
                                          <p:attrName>ppt_h</p:attrName>
                                        </p:attrNameLst>
                                      </p:cBhvr>
                                      <p:tavLst>
                                        <p:tav tm="0">
                                          <p:val>
                                            <p:fltVal val="0"/>
                                          </p:val>
                                        </p:tav>
                                        <p:tav tm="100000">
                                          <p:val>
                                            <p:strVal val="#ppt_h"/>
                                          </p:val>
                                        </p:tav>
                                      </p:tavLst>
                                    </p:anim>
                                    <p:animEffect transition="in" filter="fade">
                                      <p:cBhvr>
                                        <p:cTn id="15"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p:bld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矩形 4"/>
          <p:cNvSpPr/>
          <p:nvPr/>
        </p:nvSpPr>
        <p:spPr>
          <a:xfrm>
            <a:off x="1547667" y="3327835"/>
            <a:ext cx="6455579" cy="126957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2"/>
              </a:rPr>
              <a:t>www.1ppt.com/moban/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行业</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3"/>
              </a:rPr>
              <a:t>www.1ppt.com/hangye/</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节日</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模板：</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4"/>
              </a:rPr>
              <a:t>www.1ppt.com/jieri/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素材下载：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5"/>
              </a:rPr>
              <a:t>www.1ppt.com/sucai/</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背景图片：</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6"/>
              </a:rPr>
              <a:t>www.1ppt.com/beijing/</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图表下载：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7"/>
              </a:rPr>
              <a:t>www.1ppt.com/tubiao/</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优秀</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8"/>
              </a:rPr>
              <a:t>www.1ppt.com/xiazai/</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9"/>
              </a:rPr>
              <a:t>www.1ppt.com/powerpoint</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9"/>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en-US" altLang="zh-CN" sz="1100" dirty="0">
                <a:solidFill>
                  <a:srgbClr val="EEECE1">
                    <a:lumMod val="25000"/>
                  </a:srgbClr>
                </a:solidFill>
                <a:latin typeface="微软雅黑" panose="020B0503020204020204" pitchFamily="34" charset="-122"/>
                <a:ea typeface="微软雅黑" panose="020B0503020204020204" pitchFamily="34" charset="-122"/>
              </a:rPr>
              <a:t>Word</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0"/>
              </a:rPr>
              <a:t>www.1ppt.com/word</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0"/>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Excel</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教程</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1"/>
              </a:rPr>
              <a:t>www.1ppt.com/excel</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1"/>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资料</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2"/>
              </a:rPr>
              <a:t>www.1ppt.com/ziliao/</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PPT</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课件下载：</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3"/>
              </a:rPr>
              <a:t>www.1ppt.com/kejian/</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范文下载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4"/>
              </a:rPr>
              <a:t>www.1ppt.com/fanwen</a:t>
            </a:r>
            <a:r>
              <a:rPr lang="en-US" altLang="zh-CN" sz="1100" dirty="0">
                <a:solidFill>
                  <a:srgbClr val="EEECE1">
                    <a:lumMod val="25000"/>
                  </a:srgbClr>
                </a:solidFill>
                <a:latin typeface="微软雅黑" panose="020B0503020204020204" pitchFamily="34" charset="-122"/>
                <a:ea typeface="微软雅黑" panose="020B0503020204020204" pitchFamily="34" charset="-122"/>
                <a:hlinkClick r:id="rId14"/>
              </a:rPr>
              <a:t>/</a:t>
            </a:r>
            <a:r>
              <a:rPr lang="en-US" altLang="zh-CN" sz="1100" dirty="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试卷</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5"/>
              </a:rPr>
              <a:t>www.1ppt.com/shiti/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en-US" altLang="zh-CN" sz="1100" dirty="0">
              <a:solidFill>
                <a:srgbClr val="EEECE1">
                  <a:lumMod val="25000"/>
                </a:srgbClr>
              </a:solidFill>
              <a:latin typeface="微软雅黑" panose="020B0503020204020204" pitchFamily="34" charset="-122"/>
              <a:ea typeface="微软雅黑" panose="020B0503020204020204" pitchFamily="34" charset="-122"/>
            </a:endParaRPr>
          </a:p>
          <a:p>
            <a:pPr defTabSz="914400"/>
            <a:r>
              <a:rPr lang="zh-CN" altLang="en-US" sz="1100" dirty="0">
                <a:solidFill>
                  <a:srgbClr val="EEECE1">
                    <a:lumMod val="25000"/>
                  </a:srgbClr>
                </a:solidFill>
                <a:latin typeface="微软雅黑" panose="020B0503020204020204" pitchFamily="34" charset="-122"/>
                <a:ea typeface="微软雅黑" panose="020B0503020204020204" pitchFamily="34" charset="-122"/>
              </a:rPr>
              <a:t>教案</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下载：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6"/>
              </a:rPr>
              <a:t>www.1ppt.com/jiaoan/</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zh-CN" altLang="en-US" sz="1100" dirty="0">
                <a:solidFill>
                  <a:srgbClr val="EEECE1">
                    <a:lumMod val="25000"/>
                  </a:srgbClr>
                </a:solidFill>
                <a:latin typeface="微软雅黑" panose="020B0503020204020204" pitchFamily="34" charset="-122"/>
                <a:ea typeface="微软雅黑" panose="020B0503020204020204" pitchFamily="34" charset="-122"/>
              </a:rPr>
              <a:t>字体下载</a:t>
            </a:r>
            <a:r>
              <a:rPr lang="zh-CN" altLang="en-US"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hlinkClick r:id="rId17"/>
              </a:rPr>
              <a:t>www.1ppt.com/ziti/</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r>
              <a:rPr lang="en-US" altLang="zh-CN" sz="1100" dirty="0" smtClean="0">
                <a:solidFill>
                  <a:srgbClr val="EEECE1">
                    <a:lumMod val="25000"/>
                  </a:srgbClr>
                </a:solidFill>
                <a:latin typeface="微软雅黑" panose="020B0503020204020204" pitchFamily="34" charset="-122"/>
                <a:ea typeface="微软雅黑" panose="020B0503020204020204" pitchFamily="34" charset="-122"/>
              </a:rPr>
              <a:t>            </a:t>
            </a:r>
            <a:endParaRPr lang="zh-CN" altLang="en-US" sz="1100" dirty="0">
              <a:solidFill>
                <a:srgbClr val="EEECE1">
                  <a:lumMod val="25000"/>
                </a:srgbClr>
              </a:solidFill>
              <a:latin typeface="微软雅黑" panose="020B0503020204020204" pitchFamily="34" charset="-122"/>
              <a:ea typeface="微软雅黑" panose="020B0503020204020204" pitchFamily="34" charset="-122"/>
            </a:endParaRPr>
          </a:p>
        </p:txBody>
      </p:sp>
      <p:sp>
        <p:nvSpPr>
          <p:cNvPr id="3" name="Rectangle 17"/>
          <p:cNvSpPr>
            <a:spLocks noChangeArrowheads="1"/>
          </p:cNvSpPr>
          <p:nvPr/>
        </p:nvSpPr>
        <p:spPr bwMode="gray">
          <a:xfrm>
            <a:off x="0" y="2248707"/>
            <a:ext cx="9144000" cy="1025122"/>
          </a:xfrm>
          <a:prstGeom prst="rect">
            <a:avLst/>
          </a:prstGeom>
          <a:solidFill>
            <a:schemeClr val="tx2">
              <a:lumMod val="75000"/>
            </a:schemeClr>
          </a:solidFill>
          <a:ln w="9525">
            <a:noFill/>
            <a:miter lim="800000"/>
            <a:headEnd/>
            <a:tailEnd/>
          </a:ln>
        </p:spPr>
        <p:txBody>
          <a:bodyPr wrap="none" anchor="ctr"/>
          <a:lstStyle/>
          <a:p>
            <a:pPr defTabSz="914400">
              <a:defRPr/>
            </a:pPr>
            <a:endParaRPr lang="zh-CN" altLang="en-US" sz="1800" kern="0" dirty="0">
              <a:solidFill>
                <a:srgbClr val="005397"/>
              </a:solidFill>
              <a:latin typeface="Arial"/>
              <a:ea typeface="微软雅黑"/>
            </a:endParaRPr>
          </a:p>
        </p:txBody>
      </p:sp>
      <p:pic>
        <p:nvPicPr>
          <p:cNvPr id="10" name="图片 9"/>
          <p:cNvPicPr>
            <a:picLocks noChangeAspect="1"/>
          </p:cNvPicPr>
          <p:nvPr/>
        </p:nvPicPr>
        <p:blipFill>
          <a:blip r:embed="rId18">
            <a:extLst>
              <a:ext uri="{28A0092B-C50C-407E-A947-70E740481C1C}">
                <a14:useLocalDpi xmlns:a14="http://schemas.microsoft.com/office/drawing/2010/main" val="0"/>
              </a:ext>
            </a:extLst>
          </a:blip>
          <a:stretch>
            <a:fillRect/>
          </a:stretch>
        </p:blipFill>
        <p:spPr>
          <a:xfrm>
            <a:off x="820802" y="236386"/>
            <a:ext cx="7711638" cy="2011329"/>
          </a:xfrm>
          <a:prstGeom prst="rect">
            <a:avLst/>
          </a:prstGeom>
          <a:noFill/>
          <a:ln>
            <a:noFill/>
          </a:ln>
        </p:spPr>
      </p:pic>
      <p:sp>
        <p:nvSpPr>
          <p:cNvPr id="15" name="Rectangle 3"/>
          <p:cNvSpPr>
            <a:spLocks noChangeArrowheads="1"/>
          </p:cNvSpPr>
          <p:nvPr/>
        </p:nvSpPr>
        <p:spPr bwMode="auto">
          <a:xfrm>
            <a:off x="468316" y="2323010"/>
            <a:ext cx="4103687" cy="1214009"/>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可以在下列情况使用</a:t>
            </a:r>
            <a:endParaRPr lang="zh-CN" altLang="en-US" sz="1200"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不限次数的用于您个人</a:t>
            </a:r>
            <a:r>
              <a:rPr lang="en-US" altLang="zh-CN" sz="1200" kern="0" dirty="0" smtClean="0">
                <a:solidFill>
                  <a:prstClr val="white"/>
                </a:solidFill>
                <a:latin typeface="微软雅黑" pitchFamily="34" charset="-122"/>
                <a:ea typeface="微软雅黑" pitchFamily="34" charset="-122"/>
              </a:rPr>
              <a:t>/</a:t>
            </a:r>
            <a:r>
              <a:rPr lang="zh-CN" altLang="en-US" sz="1200" kern="0" dirty="0" smtClean="0">
                <a:solidFill>
                  <a:prstClr val="white"/>
                </a:solidFill>
                <a:latin typeface="微软雅黑" pitchFamily="34" charset="-122"/>
                <a:ea typeface="微软雅黑" pitchFamily="34" charset="-122"/>
              </a:rPr>
              <a:t>公司、企业的商业演示。</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拷贝模板中的内容用于其它幻灯片母版中使用。</a:t>
            </a:r>
          </a:p>
        </p:txBody>
      </p:sp>
      <p:sp>
        <p:nvSpPr>
          <p:cNvPr id="16" name="Rectangle 4"/>
          <p:cNvSpPr>
            <a:spLocks noChangeArrowheads="1"/>
          </p:cNvSpPr>
          <p:nvPr/>
        </p:nvSpPr>
        <p:spPr bwMode="auto">
          <a:xfrm>
            <a:off x="4572000" y="2323010"/>
            <a:ext cx="4103688" cy="1160003"/>
          </a:xfrm>
          <a:prstGeom prst="rect">
            <a:avLst/>
          </a:prstGeom>
          <a:noFill/>
          <a:ln w="3175" algn="ctr">
            <a:noFill/>
            <a:prstDash val="dash"/>
            <a:miter lim="800000"/>
            <a:headEnd/>
            <a:tailEnd/>
          </a:ln>
          <a:effectLst/>
          <a:extLst>
            <a:ext uri="{909E8E84-426E-40DD-AFC4-6F175D3DCCD1}">
              <a14:hiddenFill xmlns:a14="http://schemas.microsoft.com/office/drawing/2010/main">
                <a:solidFill>
                  <a:srgbClr val="FFFFFF"/>
                </a:solidFill>
              </a14:hiddenFill>
            </a:ext>
            <a:ext uri="{AF507438-7753-43E0-B8FC-AC1667EBCBE1}">
              <a14:hiddenEffects xmlns:a14="http://schemas.microsoft.com/office/drawing/2010/main">
                <a:effectLst>
                  <a:outerShdw dist="35921" dir="2700000" algn="ctr" rotWithShape="0">
                    <a:srgbClr val="808080"/>
                  </a:outerShdw>
                </a:effectLst>
              </a14:hiddenEffects>
            </a:ext>
          </a:extLst>
        </p:spPr>
        <p:txBody>
          <a:bodyPr/>
          <a:lstStyle/>
          <a:p>
            <a:pPr defTabSz="914400">
              <a:spcBef>
                <a:spcPct val="20000"/>
              </a:spcBef>
              <a:buClr>
                <a:srgbClr val="5B8CC1"/>
              </a:buClr>
              <a:buFont typeface="Wingdings" pitchFamily="2" charset="2"/>
              <a:buNone/>
              <a:defRPr/>
            </a:pPr>
            <a:r>
              <a:rPr lang="zh-CN" altLang="en-US" sz="2000" b="1" kern="0" dirty="0" smtClean="0">
                <a:solidFill>
                  <a:prstClr val="white"/>
                </a:solidFill>
                <a:latin typeface="微软雅黑" pitchFamily="34" charset="-122"/>
                <a:ea typeface="微软雅黑" pitchFamily="34" charset="-122"/>
              </a:rPr>
              <a:t>不可以在以下情况使用</a:t>
            </a:r>
            <a:endParaRPr lang="zh-CN" altLang="en-US" sz="1050" b="1" kern="0" dirty="0" smtClean="0">
              <a:solidFill>
                <a:prstClr val="white"/>
              </a:solidFill>
              <a:latin typeface="微软雅黑" pitchFamily="34" charset="-122"/>
              <a:ea typeface="微软雅黑" pitchFamily="34" charset="-122"/>
            </a:endParaRP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用于任何形式的在线付费下载。</a:t>
            </a:r>
          </a:p>
          <a:p>
            <a:pPr defTabSz="914400">
              <a:lnSpc>
                <a:spcPct val="150000"/>
              </a:lnSpc>
              <a:buClr>
                <a:srgbClr val="5B8CC1"/>
              </a:buClr>
              <a:buFont typeface="Wingdings" pitchFamily="2" charset="2"/>
              <a:buChar char="n"/>
              <a:defRPr/>
            </a:pPr>
            <a:r>
              <a:rPr lang="zh-CN" altLang="en-US" sz="1200" kern="0" dirty="0" smtClean="0">
                <a:solidFill>
                  <a:prstClr val="white"/>
                </a:solidFill>
                <a:latin typeface="微软雅黑" pitchFamily="34" charset="-122"/>
                <a:ea typeface="微软雅黑" pitchFamily="34" charset="-122"/>
              </a:rPr>
              <a:t>收集整理我们发布的免费资源后，刻录光碟销售。</a:t>
            </a:r>
            <a:endParaRPr lang="zh-CN" altLang="en-GB" sz="1200" kern="0" dirty="0" smtClean="0">
              <a:solidFill>
                <a:prstClr val="white"/>
              </a:solidFill>
              <a:latin typeface="微软雅黑" pitchFamily="34" charset="-122"/>
              <a:ea typeface="微软雅黑" pitchFamily="34" charset="-122"/>
            </a:endParaRPr>
          </a:p>
        </p:txBody>
      </p:sp>
      <p:pic>
        <p:nvPicPr>
          <p:cNvPr id="17" name="Picture 10" descr="png-0644"/>
          <p:cNvPicPr>
            <a:picLocks noChangeAspect="1" noChangeArrowheads="1"/>
          </p:cNvPicPr>
          <p:nvPr/>
        </p:nvPicPr>
        <p:blipFill>
          <a:blip r:embed="rId19">
            <a:extLst>
              <a:ext uri="{28A0092B-C50C-407E-A947-70E740481C1C}">
                <a14:useLocalDpi xmlns:a14="http://schemas.microsoft.com/office/drawing/2010/main" val="0"/>
              </a:ext>
            </a:extLst>
          </a:blip>
          <a:srcRect/>
          <a:stretch>
            <a:fillRect/>
          </a:stretch>
        </p:blipFill>
        <p:spPr bwMode="auto">
          <a:xfrm>
            <a:off x="2915816"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pic>
        <p:nvPicPr>
          <p:cNvPr id="18" name="Picture 11" descr="png-0652"/>
          <p:cNvPicPr>
            <a:picLocks noChangeAspect="1" noChangeArrowheads="1"/>
          </p:cNvPicPr>
          <p:nvPr/>
        </p:nvPicPr>
        <p:blipFill>
          <a:blip r:embed="rId20">
            <a:extLst>
              <a:ext uri="{28A0092B-C50C-407E-A947-70E740481C1C}">
                <a14:useLocalDpi xmlns:a14="http://schemas.microsoft.com/office/drawing/2010/main" val="0"/>
              </a:ext>
            </a:extLst>
          </a:blip>
          <a:srcRect/>
          <a:stretch>
            <a:fillRect/>
          </a:stretch>
        </p:blipFill>
        <p:spPr bwMode="auto">
          <a:xfrm>
            <a:off x="7234001" y="2323010"/>
            <a:ext cx="393700" cy="2952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481081654"/>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占位符 10"/>
          <p:cNvSpPr txBox="1">
            <a:spLocks/>
          </p:cNvSpPr>
          <p:nvPr/>
        </p:nvSpPr>
        <p:spPr>
          <a:xfrm>
            <a:off x="5349993" y="2417142"/>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5" name="文本占位符 12"/>
          <p:cNvSpPr txBox="1">
            <a:spLocks/>
          </p:cNvSpPr>
          <p:nvPr/>
        </p:nvSpPr>
        <p:spPr>
          <a:xfrm>
            <a:off x="5349993" y="2927677"/>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6" name="文本占位符 14"/>
          <p:cNvSpPr txBox="1">
            <a:spLocks/>
          </p:cNvSpPr>
          <p:nvPr/>
        </p:nvSpPr>
        <p:spPr>
          <a:xfrm>
            <a:off x="5349993" y="3438213"/>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7" name="文本占位符 16"/>
          <p:cNvSpPr txBox="1">
            <a:spLocks/>
          </p:cNvSpPr>
          <p:nvPr/>
        </p:nvSpPr>
        <p:spPr>
          <a:xfrm>
            <a:off x="5349993" y="3962600"/>
            <a:ext cx="1350000" cy="341632"/>
          </a:xfrm>
          <a:prstGeom prst="rect">
            <a:avLst/>
          </a:prstGeom>
        </p:spPr>
        <p:txBody>
          <a:bodyPr anchor="ctr" anchorCtr="0">
            <a:sp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a:t>添加标题</a:t>
            </a:r>
          </a:p>
        </p:txBody>
      </p:sp>
      <p:sp>
        <p:nvSpPr>
          <p:cNvPr id="8" name="文本占位符 18"/>
          <p:cNvSpPr txBox="1">
            <a:spLocks/>
          </p:cNvSpPr>
          <p:nvPr/>
        </p:nvSpPr>
        <p:spPr>
          <a:xfrm>
            <a:off x="4598334" y="1176520"/>
            <a:ext cx="526298" cy="2003951"/>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9" name="文本占位符 20"/>
          <p:cNvSpPr txBox="1">
            <a:spLocks/>
          </p:cNvSpPr>
          <p:nvPr/>
        </p:nvSpPr>
        <p:spPr>
          <a:xfrm>
            <a:off x="4346370" y="1806337"/>
            <a:ext cx="355482" cy="1174730"/>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12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dirty="0">
                <a:solidFill>
                  <a:srgbClr val="7B5842"/>
                </a:solidFill>
                <a:latin typeface="+mn-ea"/>
                <a:cs typeface="+mn-ea"/>
                <a:sym typeface="+mn-lt"/>
              </a:rPr>
              <a:t>Add title</a:t>
            </a:r>
            <a:endParaRPr lang="zh-CN" altLang="en-US" dirty="0">
              <a:solidFill>
                <a:srgbClr val="7B5842"/>
              </a:solidFill>
              <a:latin typeface="+mn-ea"/>
              <a:cs typeface="+mn-ea"/>
              <a:sym typeface="+mn-lt"/>
            </a:endParaRPr>
          </a:p>
        </p:txBody>
      </p:sp>
      <p:cxnSp>
        <p:nvCxnSpPr>
          <p:cNvPr id="10" name="直接连接符 9"/>
          <p:cNvCxnSpPr/>
          <p:nvPr/>
        </p:nvCxnSpPr>
        <p:spPr>
          <a:xfrm>
            <a:off x="5224182" y="1795687"/>
            <a:ext cx="0" cy="2721961"/>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64855142"/>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anim calcmode="lin" valueType="num">
                                      <p:cBhvr>
                                        <p:cTn id="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anim calcmode="lin" valueType="num">
                                      <p:cBhvr>
                                        <p:cTn id="1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additive="base">
                                        <p:cTn id="26"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5">
                                            <p:txEl>
                                              <p:pRg st="0" end="0"/>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50"/>
                                  </p:stCondLst>
                                  <p:childTnLst>
                                    <p:set>
                                      <p:cBhvr>
                                        <p:cTn id="33" dur="1" fill="hold">
                                          <p:stCondLst>
                                            <p:cond delay="0"/>
                                          </p:stCondLst>
                                        </p:cTn>
                                        <p:tgtEl>
                                          <p:spTgt spid="7">
                                            <p:txEl>
                                              <p:pRg st="0" end="0"/>
                                            </p:txEl>
                                          </p:spTgt>
                                        </p:tgtEl>
                                        <p:attrNameLst>
                                          <p:attrName>style.visibility</p:attrName>
                                        </p:attrNameLst>
                                      </p:cBhvr>
                                      <p:to>
                                        <p:strVal val="visible"/>
                                      </p:to>
                                    </p:set>
                                    <p:anim calcmode="lin" valueType="num">
                                      <p:cBhvr additive="base">
                                        <p:cTn id="34"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2"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P spid="5" grpId="0" build="p">
        <p:tmplLst>
          <p:tmpl lvl="1">
            <p:tnLst>
              <p:par>
                <p:cTn presetID="2" presetClass="entr" presetSubtype="2"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2" fill="hold" nodeType="withEffect">
                  <p:stCondLst>
                    <p:cond delay="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42"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7"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pic>
        <p:nvPicPr>
          <p:cNvPr id="6" name="图片 5"/>
          <p:cNvPicPr>
            <a:picLocks noChangeAspect="1"/>
          </p:cNvPicPr>
          <p:nvPr/>
        </p:nvPicPr>
        <p:blipFill rotWithShape="1">
          <a:blip r:embed="rId2" cstate="screen">
            <a:extLst>
              <a:ext uri="{28A0092B-C50C-407E-A947-70E740481C1C}">
                <a14:useLocalDpi xmlns:a14="http://schemas.microsoft.com/office/drawing/2010/main"/>
              </a:ext>
            </a:extLst>
          </a:blip>
          <a:srcRect t="6458" b="5417"/>
          <a:stretch/>
        </p:blipFill>
        <p:spPr>
          <a:xfrm>
            <a:off x="4842706" y="1385056"/>
            <a:ext cx="3881069" cy="2496740"/>
          </a:xfrm>
          <a:prstGeom prst="rect">
            <a:avLst/>
          </a:prstGeom>
        </p:spPr>
      </p:pic>
      <p:sp>
        <p:nvSpPr>
          <p:cNvPr id="7" name="文本框 6"/>
          <p:cNvSpPr txBox="1"/>
          <p:nvPr/>
        </p:nvSpPr>
        <p:spPr>
          <a:xfrm>
            <a:off x="372393" y="2933497"/>
            <a:ext cx="4263900" cy="1535036"/>
          </a:xfrm>
          <a:prstGeom prst="rect">
            <a:avLst/>
          </a:prstGeom>
          <a:noFill/>
        </p:spPr>
        <p:txBody>
          <a:bodyPr wrap="square" rtlCol="0">
            <a:spAutoFit/>
          </a:bodyPr>
          <a:lstStyle/>
          <a:p>
            <a:pPr>
              <a:lnSpc>
                <a:spcPct val="125000"/>
              </a:lnSpc>
            </a:pPr>
            <a:r>
              <a:rPr lang="zh-CN" altLang="en-US" sz="1500" dirty="0">
                <a:solidFill>
                  <a:srgbClr val="7B5842"/>
                </a:solidFill>
                <a:cs typeface="+mn-ea"/>
                <a:sym typeface="+mn-lt"/>
              </a:rPr>
              <a:t>点击此处输入与此小标题或图形相关的文字描述内容或数据分析。</a:t>
            </a:r>
          </a:p>
          <a:p>
            <a:pPr>
              <a:lnSpc>
                <a:spcPct val="125000"/>
              </a:lnSpc>
            </a:pPr>
            <a:r>
              <a:rPr lang="zh-CN" altLang="en-US" sz="1500" dirty="0">
                <a:solidFill>
                  <a:srgbClr val="7B5842"/>
                </a:solidFill>
                <a:cs typeface="+mn-ea"/>
                <a:sym typeface="+mn-lt"/>
              </a:rPr>
              <a:t>点击此处输入与此小标题或者与此图形相关的内容介绍、数据统计、事件分析、总结概述等文字描述内容。</a:t>
            </a:r>
          </a:p>
        </p:txBody>
      </p:sp>
      <p:grpSp>
        <p:nvGrpSpPr>
          <p:cNvPr id="8" name="组合 7"/>
          <p:cNvGrpSpPr/>
          <p:nvPr/>
        </p:nvGrpSpPr>
        <p:grpSpPr>
          <a:xfrm>
            <a:off x="494559" y="1378105"/>
            <a:ext cx="4173883" cy="1278408"/>
            <a:chOff x="659410" y="1837469"/>
            <a:chExt cx="5565177" cy="1704544"/>
          </a:xfrm>
        </p:grpSpPr>
        <p:sp>
          <p:nvSpPr>
            <p:cNvPr id="9" name="矩形 8"/>
            <p:cNvSpPr/>
            <p:nvPr/>
          </p:nvSpPr>
          <p:spPr>
            <a:xfrm>
              <a:off x="659410" y="1922337"/>
              <a:ext cx="235658" cy="2356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10" name="文本框 9"/>
            <p:cNvSpPr txBox="1"/>
            <p:nvPr/>
          </p:nvSpPr>
          <p:spPr>
            <a:xfrm>
              <a:off x="895069" y="1837469"/>
              <a:ext cx="1872000" cy="430886"/>
            </a:xfrm>
            <a:prstGeom prst="rect">
              <a:avLst/>
            </a:prstGeom>
            <a:noFill/>
          </p:spPr>
          <p:txBody>
            <a:bodyPr wrap="square" rtlCol="0">
              <a:spAutoFit/>
            </a:bodyPr>
            <a:lstStyle/>
            <a:p>
              <a:r>
                <a:rPr lang="zh-CN" altLang="en-US" sz="1500" dirty="0"/>
                <a:t>年龄：</a:t>
              </a:r>
              <a:r>
                <a:rPr lang="en-US" altLang="zh-CN" sz="1500" dirty="0"/>
                <a:t>30</a:t>
              </a:r>
              <a:r>
                <a:rPr lang="zh-CN" altLang="en-US" sz="1500" dirty="0"/>
                <a:t>岁</a:t>
              </a:r>
            </a:p>
          </p:txBody>
        </p:sp>
        <p:sp>
          <p:nvSpPr>
            <p:cNvPr id="11" name="矩形 10"/>
            <p:cNvSpPr/>
            <p:nvPr/>
          </p:nvSpPr>
          <p:spPr>
            <a:xfrm>
              <a:off x="659410" y="2558089"/>
              <a:ext cx="235658" cy="2356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12" name="文本框 11"/>
            <p:cNvSpPr txBox="1"/>
            <p:nvPr/>
          </p:nvSpPr>
          <p:spPr>
            <a:xfrm>
              <a:off x="895069" y="2474295"/>
              <a:ext cx="1872000" cy="430886"/>
            </a:xfrm>
            <a:prstGeom prst="rect">
              <a:avLst/>
            </a:prstGeom>
            <a:noFill/>
          </p:spPr>
          <p:txBody>
            <a:bodyPr wrap="square" rtlCol="0">
              <a:spAutoFit/>
            </a:bodyPr>
            <a:lstStyle/>
            <a:p>
              <a:r>
                <a:rPr lang="zh-CN" altLang="en-US" sz="1500" dirty="0"/>
                <a:t>民族：汉族</a:t>
              </a:r>
            </a:p>
          </p:txBody>
        </p:sp>
        <p:sp>
          <p:nvSpPr>
            <p:cNvPr id="13" name="矩形 12"/>
            <p:cNvSpPr/>
            <p:nvPr/>
          </p:nvSpPr>
          <p:spPr>
            <a:xfrm>
              <a:off x="659410" y="3193842"/>
              <a:ext cx="235658" cy="2356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500"/>
            </a:p>
          </p:txBody>
        </p:sp>
        <p:sp>
          <p:nvSpPr>
            <p:cNvPr id="14" name="文本框 13"/>
            <p:cNvSpPr txBox="1"/>
            <p:nvPr/>
          </p:nvSpPr>
          <p:spPr>
            <a:xfrm>
              <a:off x="895069" y="3111124"/>
              <a:ext cx="1872000" cy="430886"/>
            </a:xfrm>
            <a:prstGeom prst="rect">
              <a:avLst/>
            </a:prstGeom>
            <a:noFill/>
          </p:spPr>
          <p:txBody>
            <a:bodyPr wrap="square" rtlCol="0">
              <a:spAutoFit/>
            </a:bodyPr>
            <a:lstStyle/>
            <a:p>
              <a:r>
                <a:rPr lang="zh-CN" altLang="en-US" sz="1500" dirty="0"/>
                <a:t>籍贯：北京</a:t>
              </a:r>
            </a:p>
          </p:txBody>
        </p:sp>
        <p:sp>
          <p:nvSpPr>
            <p:cNvPr id="15" name="矩形 14"/>
            <p:cNvSpPr/>
            <p:nvPr/>
          </p:nvSpPr>
          <p:spPr>
            <a:xfrm>
              <a:off x="3097574" y="3193842"/>
              <a:ext cx="235658" cy="2356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6" name="文本框 15"/>
            <p:cNvSpPr txBox="1"/>
            <p:nvPr/>
          </p:nvSpPr>
          <p:spPr>
            <a:xfrm>
              <a:off x="3329926" y="3111126"/>
              <a:ext cx="2894661" cy="430887"/>
            </a:xfrm>
            <a:prstGeom prst="rect">
              <a:avLst/>
            </a:prstGeom>
            <a:noFill/>
          </p:spPr>
          <p:txBody>
            <a:bodyPr wrap="square" rtlCol="0">
              <a:spAutoFit/>
            </a:bodyPr>
            <a:lstStyle/>
            <a:p>
              <a:r>
                <a:rPr lang="zh-CN" altLang="en-US" sz="1500" dirty="0"/>
                <a:t>婚姻状况：已婚，已育</a:t>
              </a:r>
            </a:p>
          </p:txBody>
        </p:sp>
        <p:sp>
          <p:nvSpPr>
            <p:cNvPr id="17" name="矩形 16"/>
            <p:cNvSpPr/>
            <p:nvPr/>
          </p:nvSpPr>
          <p:spPr>
            <a:xfrm>
              <a:off x="3097574" y="2558089"/>
              <a:ext cx="235658" cy="2356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18" name="文本框 17"/>
            <p:cNvSpPr txBox="1"/>
            <p:nvPr/>
          </p:nvSpPr>
          <p:spPr>
            <a:xfrm>
              <a:off x="3329926" y="2474296"/>
              <a:ext cx="2894661" cy="430887"/>
            </a:xfrm>
            <a:prstGeom prst="rect">
              <a:avLst/>
            </a:prstGeom>
            <a:noFill/>
          </p:spPr>
          <p:txBody>
            <a:bodyPr wrap="square" rtlCol="0">
              <a:spAutoFit/>
            </a:bodyPr>
            <a:lstStyle/>
            <a:p>
              <a:r>
                <a:rPr lang="zh-CN" altLang="en-US" sz="1500" dirty="0"/>
                <a:t>政治面貌：党员</a:t>
              </a:r>
            </a:p>
          </p:txBody>
        </p:sp>
        <p:sp>
          <p:nvSpPr>
            <p:cNvPr id="19" name="矩形 18"/>
            <p:cNvSpPr/>
            <p:nvPr/>
          </p:nvSpPr>
          <p:spPr>
            <a:xfrm>
              <a:off x="3097574" y="1922337"/>
              <a:ext cx="235658" cy="235658"/>
            </a:xfrm>
            <a:prstGeom prst="rect">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800"/>
            </a:p>
          </p:txBody>
        </p:sp>
        <p:sp>
          <p:nvSpPr>
            <p:cNvPr id="20" name="文本框 19"/>
            <p:cNvSpPr txBox="1"/>
            <p:nvPr/>
          </p:nvSpPr>
          <p:spPr>
            <a:xfrm>
              <a:off x="3329926" y="1837469"/>
              <a:ext cx="2894661" cy="430887"/>
            </a:xfrm>
            <a:prstGeom prst="rect">
              <a:avLst/>
            </a:prstGeom>
            <a:noFill/>
          </p:spPr>
          <p:txBody>
            <a:bodyPr wrap="square" rtlCol="0">
              <a:spAutoFit/>
            </a:bodyPr>
            <a:lstStyle/>
            <a:p>
              <a:r>
                <a:rPr lang="zh-CN" altLang="en-US" sz="1500" dirty="0"/>
                <a:t>专业：国际贸易</a:t>
              </a:r>
            </a:p>
          </p:txBody>
        </p:sp>
      </p:grpSp>
      <p:cxnSp>
        <p:nvCxnSpPr>
          <p:cNvPr id="21" name="直接连接符 20"/>
          <p:cNvCxnSpPr/>
          <p:nvPr/>
        </p:nvCxnSpPr>
        <p:spPr>
          <a:xfrm>
            <a:off x="462411" y="2775347"/>
            <a:ext cx="4173883" cy="0"/>
          </a:xfrm>
          <a:prstGeom prst="line">
            <a:avLst/>
          </a:prstGeom>
          <a:ln>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780308587"/>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9" presetClass="entr" presetSubtype="0"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dissolve">
                                      <p:cBhvr>
                                        <p:cTn id="16" dur="500"/>
                                        <p:tgtEl>
                                          <p:spTgt spid="6"/>
                                        </p:tgtEl>
                                      </p:cBhvr>
                                    </p:animEffect>
                                  </p:childTnLst>
                                </p:cTn>
                              </p:par>
                            </p:childTnLst>
                          </p:cTn>
                        </p:par>
                        <p:par>
                          <p:cTn id="17" fill="hold">
                            <p:stCondLst>
                              <p:cond delay="1000"/>
                            </p:stCondLst>
                            <p:childTnLst>
                              <p:par>
                                <p:cTn id="18" presetID="2" presetClass="entr" presetSubtype="4" fill="hold" nodeType="afterEffect">
                                  <p:stCondLst>
                                    <p:cond delay="0"/>
                                  </p:stCondLst>
                                  <p:childTnLst>
                                    <p:set>
                                      <p:cBhvr>
                                        <p:cTn id="19" dur="1" fill="hold">
                                          <p:stCondLst>
                                            <p:cond delay="0"/>
                                          </p:stCondLst>
                                        </p:cTn>
                                        <p:tgtEl>
                                          <p:spTgt spid="8"/>
                                        </p:tgtEl>
                                        <p:attrNameLst>
                                          <p:attrName>style.visibility</p:attrName>
                                        </p:attrNameLst>
                                      </p:cBhvr>
                                      <p:to>
                                        <p:strVal val="visible"/>
                                      </p:to>
                                    </p:set>
                                    <p:anim calcmode="lin" valueType="num">
                                      <p:cBhvr additive="base">
                                        <p:cTn id="20" dur="500" fill="hold"/>
                                        <p:tgtEl>
                                          <p:spTgt spid="8"/>
                                        </p:tgtEl>
                                        <p:attrNameLst>
                                          <p:attrName>ppt_x</p:attrName>
                                        </p:attrNameLst>
                                      </p:cBhvr>
                                      <p:tavLst>
                                        <p:tav tm="0">
                                          <p:val>
                                            <p:strVal val="#ppt_x"/>
                                          </p:val>
                                        </p:tav>
                                        <p:tav tm="100000">
                                          <p:val>
                                            <p:strVal val="#ppt_x"/>
                                          </p:val>
                                        </p:tav>
                                      </p:tavLst>
                                    </p:anim>
                                    <p:anim calcmode="lin" valueType="num">
                                      <p:cBhvr additive="base">
                                        <p:cTn id="21" dur="500" fill="hold"/>
                                        <p:tgtEl>
                                          <p:spTgt spid="8"/>
                                        </p:tgtEl>
                                        <p:attrNameLst>
                                          <p:attrName>ppt_y</p:attrName>
                                        </p:attrNameLst>
                                      </p:cBhvr>
                                      <p:tavLst>
                                        <p:tav tm="0">
                                          <p:val>
                                            <p:strVal val="1+#ppt_h/2"/>
                                          </p:val>
                                        </p:tav>
                                        <p:tav tm="100000">
                                          <p:val>
                                            <p:strVal val="#ppt_y"/>
                                          </p:val>
                                        </p:tav>
                                      </p:tavLst>
                                    </p:anim>
                                  </p:childTnLst>
                                </p:cTn>
                              </p:par>
                            </p:childTnLst>
                          </p:cTn>
                        </p:par>
                        <p:par>
                          <p:cTn id="22" fill="hold">
                            <p:stCondLst>
                              <p:cond delay="1500"/>
                            </p:stCondLst>
                            <p:childTnLst>
                              <p:par>
                                <p:cTn id="23" presetID="22" presetClass="entr" presetSubtype="8" fill="hold" nodeType="afterEffect">
                                  <p:stCondLst>
                                    <p:cond delay="0"/>
                                  </p:stCondLst>
                                  <p:childTnLst>
                                    <p:set>
                                      <p:cBhvr>
                                        <p:cTn id="24" dur="1" fill="hold">
                                          <p:stCondLst>
                                            <p:cond delay="0"/>
                                          </p:stCondLst>
                                        </p:cTn>
                                        <p:tgtEl>
                                          <p:spTgt spid="21"/>
                                        </p:tgtEl>
                                        <p:attrNameLst>
                                          <p:attrName>style.visibility</p:attrName>
                                        </p:attrNameLst>
                                      </p:cBhvr>
                                      <p:to>
                                        <p:strVal val="visible"/>
                                      </p:to>
                                    </p:set>
                                    <p:animEffect transition="in" filter="wipe(left)">
                                      <p:cBhvr>
                                        <p:cTn id="25" dur="500"/>
                                        <p:tgtEl>
                                          <p:spTgt spid="21"/>
                                        </p:tgtEl>
                                      </p:cBhvr>
                                    </p:animEffect>
                                  </p:childTnLst>
                                </p:cTn>
                              </p:par>
                            </p:childTnLst>
                          </p:cTn>
                        </p:par>
                        <p:par>
                          <p:cTn id="26" fill="hold">
                            <p:stCondLst>
                              <p:cond delay="2000"/>
                            </p:stCondLst>
                            <p:childTnLst>
                              <p:par>
                                <p:cTn id="27" presetID="53" presetClass="entr" presetSubtype="16" fill="hold" grpId="0" nodeType="afterEffect">
                                  <p:stCondLst>
                                    <p:cond delay="0"/>
                                  </p:stCondLst>
                                  <p:iterate type="lt">
                                    <p:tmPct val="3000"/>
                                  </p:iterate>
                                  <p:childTnLst>
                                    <p:set>
                                      <p:cBhvr>
                                        <p:cTn id="28" dur="1" fill="hold">
                                          <p:stCondLst>
                                            <p:cond delay="0"/>
                                          </p:stCondLst>
                                        </p:cTn>
                                        <p:tgtEl>
                                          <p:spTgt spid="7"/>
                                        </p:tgtEl>
                                        <p:attrNameLst>
                                          <p:attrName>style.visibility</p:attrName>
                                        </p:attrNameLst>
                                      </p:cBhvr>
                                      <p:to>
                                        <p:strVal val="visible"/>
                                      </p:to>
                                    </p:set>
                                    <p:anim calcmode="lin" valueType="num">
                                      <p:cBhvr>
                                        <p:cTn id="29" dur="500" fill="hold"/>
                                        <p:tgtEl>
                                          <p:spTgt spid="7"/>
                                        </p:tgtEl>
                                        <p:attrNameLst>
                                          <p:attrName>ppt_w</p:attrName>
                                        </p:attrNameLst>
                                      </p:cBhvr>
                                      <p:tavLst>
                                        <p:tav tm="0">
                                          <p:val>
                                            <p:fltVal val="0"/>
                                          </p:val>
                                        </p:tav>
                                        <p:tav tm="100000">
                                          <p:val>
                                            <p:strVal val="#ppt_w"/>
                                          </p:val>
                                        </p:tav>
                                      </p:tavLst>
                                    </p:anim>
                                    <p:anim calcmode="lin" valueType="num">
                                      <p:cBhvr>
                                        <p:cTn id="30" dur="500" fill="hold"/>
                                        <p:tgtEl>
                                          <p:spTgt spid="7"/>
                                        </p:tgtEl>
                                        <p:attrNameLst>
                                          <p:attrName>ppt_h</p:attrName>
                                        </p:attrNameLst>
                                      </p:cBhvr>
                                      <p:tavLst>
                                        <p:tav tm="0">
                                          <p:val>
                                            <p:fltVal val="0"/>
                                          </p:val>
                                        </p:tav>
                                        <p:tav tm="100000">
                                          <p:val>
                                            <p:strVal val="#ppt_h"/>
                                          </p:val>
                                        </p:tav>
                                      </p:tavLst>
                                    </p:anim>
                                    <p:animEffect transition="in" filter="fade">
                                      <p:cBhvr>
                                        <p:cTn id="31"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cxnSp>
        <p:nvCxnSpPr>
          <p:cNvPr id="6" name="直接连接符 5"/>
          <p:cNvCxnSpPr/>
          <p:nvPr/>
        </p:nvCxnSpPr>
        <p:spPr>
          <a:xfrm flipV="1">
            <a:off x="4694821" y="3452428"/>
            <a:ext cx="0" cy="1701000"/>
          </a:xfrm>
          <a:prstGeom prst="line">
            <a:avLst/>
          </a:prstGeom>
          <a:ln w="355600">
            <a:solidFill>
              <a:srgbClr val="7B5842"/>
            </a:solidFill>
            <a:tailEnd type="none" w="sm" len="sm"/>
          </a:ln>
        </p:spPr>
        <p:style>
          <a:lnRef idx="1">
            <a:schemeClr val="accent1"/>
          </a:lnRef>
          <a:fillRef idx="0">
            <a:schemeClr val="accent1"/>
          </a:fillRef>
          <a:effectRef idx="0">
            <a:schemeClr val="accent1"/>
          </a:effectRef>
          <a:fontRef idx="minor">
            <a:schemeClr val="tx1"/>
          </a:fontRef>
        </p:style>
      </p:cxnSp>
      <p:sp>
        <p:nvSpPr>
          <p:cNvPr id="7" name="弧形 6"/>
          <p:cNvSpPr/>
          <p:nvPr/>
        </p:nvSpPr>
        <p:spPr>
          <a:xfrm rot="10800000">
            <a:off x="4165891" y="2847362"/>
            <a:ext cx="1130279" cy="1130279"/>
          </a:xfrm>
          <a:prstGeom prst="arc">
            <a:avLst>
              <a:gd name="adj1" fmla="val 16200000"/>
              <a:gd name="adj2" fmla="val 5348842"/>
            </a:avLst>
          </a:prstGeom>
          <a:ln w="355600">
            <a:solidFill>
              <a:srgbClr val="7B58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cs typeface="+mn-ea"/>
              <a:sym typeface="+mn-lt"/>
            </a:endParaRPr>
          </a:p>
        </p:txBody>
      </p:sp>
      <p:cxnSp>
        <p:nvCxnSpPr>
          <p:cNvPr id="8" name="直接连接符 7"/>
          <p:cNvCxnSpPr/>
          <p:nvPr/>
        </p:nvCxnSpPr>
        <p:spPr>
          <a:xfrm flipV="1">
            <a:off x="4712068" y="2847424"/>
            <a:ext cx="4431932" cy="1"/>
          </a:xfrm>
          <a:prstGeom prst="line">
            <a:avLst/>
          </a:prstGeom>
          <a:ln w="355600">
            <a:solidFill>
              <a:srgbClr val="7B5842"/>
            </a:solidFill>
          </a:ln>
        </p:spPr>
        <p:style>
          <a:lnRef idx="1">
            <a:schemeClr val="accent1"/>
          </a:lnRef>
          <a:fillRef idx="0">
            <a:schemeClr val="accent1"/>
          </a:fillRef>
          <a:effectRef idx="0">
            <a:schemeClr val="accent1"/>
          </a:effectRef>
          <a:fontRef idx="minor">
            <a:schemeClr val="tx1"/>
          </a:fontRef>
        </p:style>
      </p:cxnSp>
      <p:cxnSp>
        <p:nvCxnSpPr>
          <p:cNvPr id="9" name="直接连接符 8"/>
          <p:cNvCxnSpPr>
            <a:stCxn id="7" idx="0"/>
          </p:cNvCxnSpPr>
          <p:nvPr/>
        </p:nvCxnSpPr>
        <p:spPr>
          <a:xfrm>
            <a:off x="4731031" y="3977639"/>
            <a:ext cx="1441171" cy="0"/>
          </a:xfrm>
          <a:prstGeom prst="line">
            <a:avLst/>
          </a:prstGeom>
          <a:ln w="355600">
            <a:solidFill>
              <a:srgbClr val="7B5842"/>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0" name="直接连接符 9"/>
          <p:cNvCxnSpPr/>
          <p:nvPr/>
        </p:nvCxnSpPr>
        <p:spPr>
          <a:xfrm flipH="1">
            <a:off x="2" y="3977577"/>
            <a:ext cx="4733075" cy="0"/>
          </a:xfrm>
          <a:prstGeom prst="line">
            <a:avLst/>
          </a:prstGeom>
          <a:ln w="355600">
            <a:solidFill>
              <a:srgbClr val="7B5842"/>
            </a:solidFill>
          </a:ln>
        </p:spPr>
        <p:style>
          <a:lnRef idx="1">
            <a:schemeClr val="accent1"/>
          </a:lnRef>
          <a:fillRef idx="0">
            <a:schemeClr val="accent1"/>
          </a:fillRef>
          <a:effectRef idx="0">
            <a:schemeClr val="accent1"/>
          </a:effectRef>
          <a:fontRef idx="minor">
            <a:schemeClr val="tx1"/>
          </a:fontRef>
        </p:style>
      </p:cxnSp>
      <p:sp>
        <p:nvSpPr>
          <p:cNvPr id="11" name="弧形 10"/>
          <p:cNvSpPr/>
          <p:nvPr/>
        </p:nvSpPr>
        <p:spPr>
          <a:xfrm>
            <a:off x="4155706" y="2847362"/>
            <a:ext cx="1130279" cy="1130279"/>
          </a:xfrm>
          <a:prstGeom prst="arc">
            <a:avLst>
              <a:gd name="adj1" fmla="val 16200000"/>
              <a:gd name="adj2" fmla="val 5348842"/>
            </a:avLst>
          </a:prstGeom>
          <a:ln w="355600">
            <a:solidFill>
              <a:srgbClr val="7B5842"/>
            </a:solidFill>
          </a:ln>
        </p:spPr>
        <p:style>
          <a:lnRef idx="1">
            <a:schemeClr val="accent1"/>
          </a:lnRef>
          <a:fillRef idx="0">
            <a:schemeClr val="accent1"/>
          </a:fillRef>
          <a:effectRef idx="0">
            <a:schemeClr val="accent1"/>
          </a:effectRef>
          <a:fontRef idx="minor">
            <a:schemeClr val="tx1"/>
          </a:fontRef>
        </p:style>
        <p:txBody>
          <a:bodyPr rtlCol="0" anchor="ctr"/>
          <a:lstStyle/>
          <a:p>
            <a:pPr algn="ctr"/>
            <a:endParaRPr lang="zh-CN" altLang="en-US" sz="1013">
              <a:cs typeface="+mn-ea"/>
              <a:sym typeface="+mn-lt"/>
            </a:endParaRPr>
          </a:p>
        </p:txBody>
      </p:sp>
      <p:cxnSp>
        <p:nvCxnSpPr>
          <p:cNvPr id="12" name="直接连接符 11"/>
          <p:cNvCxnSpPr/>
          <p:nvPr/>
        </p:nvCxnSpPr>
        <p:spPr>
          <a:xfrm flipH="1">
            <a:off x="3102619" y="2847360"/>
            <a:ext cx="1620000" cy="0"/>
          </a:xfrm>
          <a:prstGeom prst="line">
            <a:avLst/>
          </a:prstGeom>
          <a:ln w="355600">
            <a:solidFill>
              <a:srgbClr val="7B5842"/>
            </a:solidFill>
            <a:tailEnd type="triangle" w="sm" len="sm"/>
          </a:ln>
        </p:spPr>
        <p:style>
          <a:lnRef idx="1">
            <a:schemeClr val="accent1"/>
          </a:lnRef>
          <a:fillRef idx="0">
            <a:schemeClr val="accent1"/>
          </a:fillRef>
          <a:effectRef idx="0">
            <a:schemeClr val="accent1"/>
          </a:effectRef>
          <a:fontRef idx="minor">
            <a:schemeClr val="tx1"/>
          </a:fontRef>
        </p:style>
      </p:cxnSp>
      <p:cxnSp>
        <p:nvCxnSpPr>
          <p:cNvPr id="13" name="直接连接符 12"/>
          <p:cNvCxnSpPr/>
          <p:nvPr/>
        </p:nvCxnSpPr>
        <p:spPr>
          <a:xfrm flipV="1">
            <a:off x="4694821" y="1761979"/>
            <a:ext cx="0" cy="1701000"/>
          </a:xfrm>
          <a:prstGeom prst="line">
            <a:avLst/>
          </a:prstGeom>
          <a:ln w="355600">
            <a:solidFill>
              <a:srgbClr val="7B5842"/>
            </a:solidFill>
            <a:tailEnd type="triangle" w="sm" len="sm"/>
          </a:ln>
        </p:spPr>
        <p:style>
          <a:lnRef idx="1">
            <a:schemeClr val="accent1"/>
          </a:lnRef>
          <a:fillRef idx="0">
            <a:schemeClr val="accent1"/>
          </a:fillRef>
          <a:effectRef idx="0">
            <a:schemeClr val="accent1"/>
          </a:effectRef>
          <a:fontRef idx="minor">
            <a:schemeClr val="tx1"/>
          </a:fontRef>
        </p:style>
      </p:cxnSp>
      <p:sp>
        <p:nvSpPr>
          <p:cNvPr id="14" name="矩形 13"/>
          <p:cNvSpPr/>
          <p:nvPr/>
        </p:nvSpPr>
        <p:spPr>
          <a:xfrm>
            <a:off x="6172200" y="3355144"/>
            <a:ext cx="2971800" cy="912686"/>
          </a:xfrm>
          <a:prstGeom prst="rect">
            <a:avLst/>
          </a:prstGeom>
        </p:spPr>
        <p:txBody>
          <a:bodyPr wrap="square">
            <a:spAutoFit/>
          </a:bodyPr>
          <a:lstStyle/>
          <a:p>
            <a:pPr marL="214308" indent="-214308">
              <a:lnSpc>
                <a:spcPct val="125000"/>
              </a:lnSpc>
              <a:buFont typeface="Wingdings" panose="05000000000000000000" pitchFamily="2" charset="2"/>
              <a:buChar char="n"/>
            </a:pPr>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pPr>
              <a:lnSpc>
                <a:spcPct val="150000"/>
              </a:lnSpc>
              <a:spcBef>
                <a:spcPts val="450"/>
              </a:spcBef>
            </a:pPr>
            <a:r>
              <a:rPr lang="zh-CN" altLang="en-US" sz="1013" dirty="0">
                <a:cs typeface="+mn-ea"/>
                <a:sym typeface="+mn-lt"/>
              </a:rPr>
              <a:t>在此输入关于此标题或图形的文字描述内容或者相关的数据分析内容。</a:t>
            </a:r>
          </a:p>
        </p:txBody>
      </p:sp>
      <p:sp>
        <p:nvSpPr>
          <p:cNvPr id="15" name="矩形 14"/>
          <p:cNvSpPr/>
          <p:nvPr/>
        </p:nvSpPr>
        <p:spPr>
          <a:xfrm>
            <a:off x="1" y="2336516"/>
            <a:ext cx="3102619" cy="912686"/>
          </a:xfrm>
          <a:prstGeom prst="rect">
            <a:avLst/>
          </a:prstGeom>
        </p:spPr>
        <p:txBody>
          <a:bodyPr wrap="square">
            <a:spAutoFit/>
          </a:bodyPr>
          <a:lstStyle/>
          <a:p>
            <a:pPr marL="214308" indent="-214308" algn="r">
              <a:lnSpc>
                <a:spcPct val="125000"/>
              </a:lnSpc>
              <a:buFont typeface="Wingdings" panose="05000000000000000000" pitchFamily="2" charset="2"/>
              <a:buChar char="n"/>
            </a:pPr>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pPr algn="r">
              <a:lnSpc>
                <a:spcPct val="150000"/>
              </a:lnSpc>
              <a:spcBef>
                <a:spcPts val="450"/>
              </a:spcBef>
            </a:pPr>
            <a:r>
              <a:rPr lang="zh-CN" altLang="en-US" sz="1013" dirty="0">
                <a:cs typeface="+mn-ea"/>
                <a:sym typeface="+mn-lt"/>
              </a:rPr>
              <a:t>在此输入关于此标题或图形的文字描述内容或者相关的数据分析内容。</a:t>
            </a:r>
          </a:p>
        </p:txBody>
      </p:sp>
      <p:sp>
        <p:nvSpPr>
          <p:cNvPr id="16" name="矩形 15"/>
          <p:cNvSpPr/>
          <p:nvPr/>
        </p:nvSpPr>
        <p:spPr>
          <a:xfrm>
            <a:off x="2461796" y="883196"/>
            <a:ext cx="4443555" cy="678840"/>
          </a:xfrm>
          <a:prstGeom prst="rect">
            <a:avLst/>
          </a:prstGeom>
        </p:spPr>
        <p:txBody>
          <a:bodyPr wrap="square">
            <a:spAutoFit/>
          </a:bodyPr>
          <a:lstStyle/>
          <a:p>
            <a:pPr marL="214308" indent="-214308" algn="ctr">
              <a:lnSpc>
                <a:spcPct val="125000"/>
              </a:lnSpc>
              <a:buFont typeface="Wingdings" panose="05000000000000000000" pitchFamily="2" charset="2"/>
              <a:buChar char="n"/>
            </a:pPr>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pPr algn="ctr">
              <a:lnSpc>
                <a:spcPct val="150000"/>
              </a:lnSpc>
              <a:spcBef>
                <a:spcPts val="450"/>
              </a:spcBef>
            </a:pPr>
            <a:r>
              <a:rPr lang="zh-CN" altLang="en-US" sz="1013" dirty="0">
                <a:cs typeface="+mn-ea"/>
                <a:sym typeface="+mn-lt"/>
              </a:rPr>
              <a:t>在此输入关于此标题或图形的文字描述内容或者相关的数据分析内容。</a:t>
            </a:r>
          </a:p>
        </p:txBody>
      </p:sp>
    </p:spTree>
    <p:extLst>
      <p:ext uri="{BB962C8B-B14F-4D97-AF65-F5344CB8AC3E}">
        <p14:creationId xmlns:p14="http://schemas.microsoft.com/office/powerpoint/2010/main" val="3484882630"/>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2" fill="hold" nodeType="afterEffect">
                                  <p:stCondLst>
                                    <p:cond delay="0"/>
                                  </p:stCondLst>
                                  <p:childTnLst>
                                    <p:set>
                                      <p:cBhvr>
                                        <p:cTn id="15" dur="1" fill="hold">
                                          <p:stCondLst>
                                            <p:cond delay="0"/>
                                          </p:stCondLst>
                                        </p:cTn>
                                        <p:tgtEl>
                                          <p:spTgt spid="8"/>
                                        </p:tgtEl>
                                        <p:attrNameLst>
                                          <p:attrName>style.visibility</p:attrName>
                                        </p:attrNameLst>
                                      </p:cBhvr>
                                      <p:to>
                                        <p:strVal val="visible"/>
                                      </p:to>
                                    </p:set>
                                    <p:animEffect transition="in" filter="wipe(right)">
                                      <p:cBhvr>
                                        <p:cTn id="16" dur="1000"/>
                                        <p:tgtEl>
                                          <p:spTgt spid="8"/>
                                        </p:tgtEl>
                                      </p:cBhvr>
                                    </p:animEffect>
                                  </p:childTnLst>
                                </p:cTn>
                              </p:par>
                            </p:childTnLst>
                          </p:cTn>
                        </p:par>
                        <p:par>
                          <p:cTn id="17" fill="hold">
                            <p:stCondLst>
                              <p:cond delay="1500"/>
                            </p:stCondLst>
                            <p:childTnLst>
                              <p:par>
                                <p:cTn id="18" presetID="22" presetClass="entr" presetSubtype="1" fill="hold" grpId="0" nodeType="afterEffect">
                                  <p:stCondLst>
                                    <p:cond delay="0"/>
                                  </p:stCondLst>
                                  <p:childTnLst>
                                    <p:set>
                                      <p:cBhvr>
                                        <p:cTn id="19" dur="1" fill="hold">
                                          <p:stCondLst>
                                            <p:cond delay="0"/>
                                          </p:stCondLst>
                                        </p:cTn>
                                        <p:tgtEl>
                                          <p:spTgt spid="7"/>
                                        </p:tgtEl>
                                        <p:attrNameLst>
                                          <p:attrName>style.visibility</p:attrName>
                                        </p:attrNameLst>
                                      </p:cBhvr>
                                      <p:to>
                                        <p:strVal val="visible"/>
                                      </p:to>
                                    </p:set>
                                    <p:animEffect transition="in" filter="wipe(up)">
                                      <p:cBhvr>
                                        <p:cTn id="20" dur="500"/>
                                        <p:tgtEl>
                                          <p:spTgt spid="7"/>
                                        </p:tgtEl>
                                      </p:cBhvr>
                                    </p:animEffect>
                                  </p:childTnLst>
                                </p:cTn>
                              </p:par>
                            </p:childTnLst>
                          </p:cTn>
                        </p:par>
                        <p:par>
                          <p:cTn id="21" fill="hold">
                            <p:stCondLst>
                              <p:cond delay="2000"/>
                            </p:stCondLst>
                            <p:childTnLst>
                              <p:par>
                                <p:cTn id="22" presetID="22" presetClass="entr" presetSubtype="8" fill="hold" nodeType="afterEffect">
                                  <p:stCondLst>
                                    <p:cond delay="0"/>
                                  </p:stCondLst>
                                  <p:childTnLst>
                                    <p:set>
                                      <p:cBhvr>
                                        <p:cTn id="23" dur="1" fill="hold">
                                          <p:stCondLst>
                                            <p:cond delay="0"/>
                                          </p:stCondLst>
                                        </p:cTn>
                                        <p:tgtEl>
                                          <p:spTgt spid="9"/>
                                        </p:tgtEl>
                                        <p:attrNameLst>
                                          <p:attrName>style.visibility</p:attrName>
                                        </p:attrNameLst>
                                      </p:cBhvr>
                                      <p:to>
                                        <p:strVal val="visible"/>
                                      </p:to>
                                    </p:set>
                                    <p:animEffect transition="in" filter="wipe(left)">
                                      <p:cBhvr>
                                        <p:cTn id="24" dur="500"/>
                                        <p:tgtEl>
                                          <p:spTgt spid="9"/>
                                        </p:tgtEl>
                                      </p:cBhvr>
                                    </p:animEffect>
                                  </p:childTnLst>
                                </p:cTn>
                              </p:par>
                            </p:childTnLst>
                          </p:cTn>
                        </p:par>
                        <p:par>
                          <p:cTn id="25" fill="hold">
                            <p:stCondLst>
                              <p:cond delay="2500"/>
                            </p:stCondLst>
                            <p:childTnLst>
                              <p:par>
                                <p:cTn id="26" presetID="10" presetClass="entr" presetSubtype="0" fill="hold" grpId="0" nodeType="afterEffect">
                                  <p:stCondLst>
                                    <p:cond delay="0"/>
                                  </p:stCondLst>
                                  <p:iterate type="lt">
                                    <p:tmPct val="10000"/>
                                  </p:iterate>
                                  <p:childTnLst>
                                    <p:set>
                                      <p:cBhvr>
                                        <p:cTn id="27" dur="1" fill="hold">
                                          <p:stCondLst>
                                            <p:cond delay="0"/>
                                          </p:stCondLst>
                                        </p:cTn>
                                        <p:tgtEl>
                                          <p:spTgt spid="14"/>
                                        </p:tgtEl>
                                        <p:attrNameLst>
                                          <p:attrName>style.visibility</p:attrName>
                                        </p:attrNameLst>
                                      </p:cBhvr>
                                      <p:to>
                                        <p:strVal val="visible"/>
                                      </p:to>
                                    </p:set>
                                    <p:animEffect transition="in" filter="fade">
                                      <p:cBhvr>
                                        <p:cTn id="28" dur="500"/>
                                        <p:tgtEl>
                                          <p:spTgt spid="14"/>
                                        </p:tgtEl>
                                      </p:cBhvr>
                                    </p:animEffect>
                                  </p:childTnLst>
                                </p:cTn>
                              </p:par>
                            </p:childTnLst>
                          </p:cTn>
                        </p:par>
                        <p:par>
                          <p:cTn id="29" fill="hold">
                            <p:stCondLst>
                              <p:cond delay="4850"/>
                            </p:stCondLst>
                            <p:childTnLst>
                              <p:par>
                                <p:cTn id="30" presetID="22" presetClass="entr" presetSubtype="8" fill="hold" nodeType="afterEffect">
                                  <p:stCondLst>
                                    <p:cond delay="0"/>
                                  </p:stCondLst>
                                  <p:childTnLst>
                                    <p:set>
                                      <p:cBhvr>
                                        <p:cTn id="31" dur="1" fill="hold">
                                          <p:stCondLst>
                                            <p:cond delay="0"/>
                                          </p:stCondLst>
                                        </p:cTn>
                                        <p:tgtEl>
                                          <p:spTgt spid="10"/>
                                        </p:tgtEl>
                                        <p:attrNameLst>
                                          <p:attrName>style.visibility</p:attrName>
                                        </p:attrNameLst>
                                      </p:cBhvr>
                                      <p:to>
                                        <p:strVal val="visible"/>
                                      </p:to>
                                    </p:set>
                                    <p:animEffect transition="in" filter="wipe(left)">
                                      <p:cBhvr>
                                        <p:cTn id="32" dur="1000"/>
                                        <p:tgtEl>
                                          <p:spTgt spid="10"/>
                                        </p:tgtEl>
                                      </p:cBhvr>
                                    </p:animEffect>
                                  </p:childTnLst>
                                </p:cTn>
                              </p:par>
                            </p:childTnLst>
                          </p:cTn>
                        </p:par>
                        <p:par>
                          <p:cTn id="33" fill="hold">
                            <p:stCondLst>
                              <p:cond delay="5850"/>
                            </p:stCondLst>
                            <p:childTnLst>
                              <p:par>
                                <p:cTn id="34" presetID="22" presetClass="entr" presetSubtype="4" fill="hold" grpId="0" nodeType="afterEffect">
                                  <p:stCondLst>
                                    <p:cond delay="0"/>
                                  </p:stCondLst>
                                  <p:childTnLst>
                                    <p:set>
                                      <p:cBhvr>
                                        <p:cTn id="35" dur="1" fill="hold">
                                          <p:stCondLst>
                                            <p:cond delay="0"/>
                                          </p:stCondLst>
                                        </p:cTn>
                                        <p:tgtEl>
                                          <p:spTgt spid="11"/>
                                        </p:tgtEl>
                                        <p:attrNameLst>
                                          <p:attrName>style.visibility</p:attrName>
                                        </p:attrNameLst>
                                      </p:cBhvr>
                                      <p:to>
                                        <p:strVal val="visible"/>
                                      </p:to>
                                    </p:set>
                                    <p:animEffect transition="in" filter="wipe(down)">
                                      <p:cBhvr>
                                        <p:cTn id="36" dur="500"/>
                                        <p:tgtEl>
                                          <p:spTgt spid="11"/>
                                        </p:tgtEl>
                                      </p:cBhvr>
                                    </p:animEffect>
                                  </p:childTnLst>
                                </p:cTn>
                              </p:par>
                            </p:childTnLst>
                          </p:cTn>
                        </p:par>
                        <p:par>
                          <p:cTn id="37" fill="hold">
                            <p:stCondLst>
                              <p:cond delay="6350"/>
                            </p:stCondLst>
                            <p:childTnLst>
                              <p:par>
                                <p:cTn id="38" presetID="22" presetClass="entr" presetSubtype="2" fill="hold"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wipe(right)">
                                      <p:cBhvr>
                                        <p:cTn id="40" dur="500"/>
                                        <p:tgtEl>
                                          <p:spTgt spid="12"/>
                                        </p:tgtEl>
                                      </p:cBhvr>
                                    </p:animEffect>
                                  </p:childTnLst>
                                </p:cTn>
                              </p:par>
                            </p:childTnLst>
                          </p:cTn>
                        </p:par>
                        <p:par>
                          <p:cTn id="41" fill="hold">
                            <p:stCondLst>
                              <p:cond delay="6850"/>
                            </p:stCondLst>
                            <p:childTnLst>
                              <p:par>
                                <p:cTn id="42" presetID="10" presetClass="entr" presetSubtype="0" fill="hold" grpId="0" nodeType="afterEffect">
                                  <p:stCondLst>
                                    <p:cond delay="0"/>
                                  </p:stCondLst>
                                  <p:iterate type="lt">
                                    <p:tmPct val="10000"/>
                                  </p:iterate>
                                  <p:childTnLst>
                                    <p:set>
                                      <p:cBhvr>
                                        <p:cTn id="43" dur="1" fill="hold">
                                          <p:stCondLst>
                                            <p:cond delay="0"/>
                                          </p:stCondLst>
                                        </p:cTn>
                                        <p:tgtEl>
                                          <p:spTgt spid="15"/>
                                        </p:tgtEl>
                                        <p:attrNameLst>
                                          <p:attrName>style.visibility</p:attrName>
                                        </p:attrNameLst>
                                      </p:cBhvr>
                                      <p:to>
                                        <p:strVal val="visible"/>
                                      </p:to>
                                    </p:set>
                                    <p:animEffect transition="in" filter="fade">
                                      <p:cBhvr>
                                        <p:cTn id="44" dur="500"/>
                                        <p:tgtEl>
                                          <p:spTgt spid="15"/>
                                        </p:tgtEl>
                                      </p:cBhvr>
                                    </p:animEffect>
                                  </p:childTnLst>
                                </p:cTn>
                              </p:par>
                            </p:childTnLst>
                          </p:cTn>
                        </p:par>
                        <p:par>
                          <p:cTn id="45" fill="hold">
                            <p:stCondLst>
                              <p:cond delay="9200"/>
                            </p:stCondLst>
                            <p:childTnLst>
                              <p:par>
                                <p:cTn id="46" presetID="22" presetClass="entr" presetSubtype="4" fill="hold" nodeType="afterEffect">
                                  <p:stCondLst>
                                    <p:cond delay="0"/>
                                  </p:stCondLst>
                                  <p:childTnLst>
                                    <p:set>
                                      <p:cBhvr>
                                        <p:cTn id="47" dur="1" fill="hold">
                                          <p:stCondLst>
                                            <p:cond delay="0"/>
                                          </p:stCondLst>
                                        </p:cTn>
                                        <p:tgtEl>
                                          <p:spTgt spid="6"/>
                                        </p:tgtEl>
                                        <p:attrNameLst>
                                          <p:attrName>style.visibility</p:attrName>
                                        </p:attrNameLst>
                                      </p:cBhvr>
                                      <p:to>
                                        <p:strVal val="visible"/>
                                      </p:to>
                                    </p:set>
                                    <p:animEffect transition="in" filter="wipe(down)">
                                      <p:cBhvr>
                                        <p:cTn id="48" dur="500"/>
                                        <p:tgtEl>
                                          <p:spTgt spid="6"/>
                                        </p:tgtEl>
                                      </p:cBhvr>
                                    </p:animEffect>
                                  </p:childTnLst>
                                </p:cTn>
                              </p:par>
                            </p:childTnLst>
                          </p:cTn>
                        </p:par>
                        <p:par>
                          <p:cTn id="49" fill="hold">
                            <p:stCondLst>
                              <p:cond delay="9700"/>
                            </p:stCondLst>
                            <p:childTnLst>
                              <p:par>
                                <p:cTn id="50" presetID="22" presetClass="entr" presetSubtype="4" fill="hold" nodeType="afterEffect">
                                  <p:stCondLst>
                                    <p:cond delay="0"/>
                                  </p:stCondLst>
                                  <p:childTnLst>
                                    <p:set>
                                      <p:cBhvr>
                                        <p:cTn id="51" dur="1" fill="hold">
                                          <p:stCondLst>
                                            <p:cond delay="0"/>
                                          </p:stCondLst>
                                        </p:cTn>
                                        <p:tgtEl>
                                          <p:spTgt spid="13"/>
                                        </p:tgtEl>
                                        <p:attrNameLst>
                                          <p:attrName>style.visibility</p:attrName>
                                        </p:attrNameLst>
                                      </p:cBhvr>
                                      <p:to>
                                        <p:strVal val="visible"/>
                                      </p:to>
                                    </p:set>
                                    <p:animEffect transition="in" filter="wipe(down)">
                                      <p:cBhvr>
                                        <p:cTn id="52" dur="500"/>
                                        <p:tgtEl>
                                          <p:spTgt spid="13"/>
                                        </p:tgtEl>
                                      </p:cBhvr>
                                    </p:animEffect>
                                  </p:childTnLst>
                                </p:cTn>
                              </p:par>
                            </p:childTnLst>
                          </p:cTn>
                        </p:par>
                        <p:par>
                          <p:cTn id="53" fill="hold">
                            <p:stCondLst>
                              <p:cond delay="10200"/>
                            </p:stCondLst>
                            <p:childTnLst>
                              <p:par>
                                <p:cTn id="54" presetID="10" presetClass="entr" presetSubtype="0" fill="hold" grpId="0" nodeType="afterEffect">
                                  <p:stCondLst>
                                    <p:cond delay="0"/>
                                  </p:stCondLst>
                                  <p:iterate type="lt">
                                    <p:tmPct val="10000"/>
                                  </p:iterate>
                                  <p:childTnLst>
                                    <p:set>
                                      <p:cBhvr>
                                        <p:cTn id="55" dur="1" fill="hold">
                                          <p:stCondLst>
                                            <p:cond delay="0"/>
                                          </p:stCondLst>
                                        </p:cTn>
                                        <p:tgtEl>
                                          <p:spTgt spid="16"/>
                                        </p:tgtEl>
                                        <p:attrNameLst>
                                          <p:attrName>style.visibility</p:attrName>
                                        </p:attrNameLst>
                                      </p:cBhvr>
                                      <p:to>
                                        <p:strVal val="visible"/>
                                      </p:to>
                                    </p:set>
                                    <p:animEffect transition="in" filter="fade">
                                      <p:cBhvr>
                                        <p:cTn id="56"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7" grpId="0" animBg="1"/>
      <p:bldP spid="11" grpId="0" animBg="1"/>
      <p:bldP spid="14" grpId="0"/>
      <p:bldP spid="15" grpId="0"/>
      <p:bldP spid="16"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矩形 5"/>
          <p:cNvSpPr/>
          <p:nvPr/>
        </p:nvSpPr>
        <p:spPr>
          <a:xfrm>
            <a:off x="440663" y="1255109"/>
            <a:ext cx="507831" cy="507831"/>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7B5842"/>
                </a:solidFill>
                <a:cs typeface="+mn-ea"/>
                <a:sym typeface="+mn-lt"/>
              </a:rPr>
              <a:t>01</a:t>
            </a:r>
            <a:endParaRPr lang="zh-CN" altLang="en-US" sz="2100" dirty="0">
              <a:solidFill>
                <a:srgbClr val="7B5842"/>
              </a:solidFill>
              <a:cs typeface="+mn-ea"/>
              <a:sym typeface="+mn-lt"/>
            </a:endParaRPr>
          </a:p>
        </p:txBody>
      </p:sp>
      <p:sp>
        <p:nvSpPr>
          <p:cNvPr id="7" name="椭圆 6"/>
          <p:cNvSpPr/>
          <p:nvPr/>
        </p:nvSpPr>
        <p:spPr>
          <a:xfrm>
            <a:off x="1135858" y="1354525"/>
            <a:ext cx="262832" cy="262832"/>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cs typeface="+mn-ea"/>
                <a:sym typeface="+mn-lt"/>
              </a:rPr>
              <a:t>→</a:t>
            </a:r>
          </a:p>
        </p:txBody>
      </p:sp>
      <p:sp>
        <p:nvSpPr>
          <p:cNvPr id="8" name="文本框 7"/>
          <p:cNvSpPr txBox="1"/>
          <p:nvPr/>
        </p:nvSpPr>
        <p:spPr>
          <a:xfrm>
            <a:off x="1481083" y="1255108"/>
            <a:ext cx="7267712" cy="479042"/>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点击此处输入与此小标题或者与此图形相关的内容介绍、数据统计、总结概述等文字描述内容。</a:t>
            </a:r>
          </a:p>
        </p:txBody>
      </p:sp>
      <p:sp>
        <p:nvSpPr>
          <p:cNvPr id="9" name="矩形 8"/>
          <p:cNvSpPr/>
          <p:nvPr/>
        </p:nvSpPr>
        <p:spPr>
          <a:xfrm>
            <a:off x="440663" y="1975781"/>
            <a:ext cx="507831" cy="507831"/>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7B5842"/>
                </a:solidFill>
                <a:cs typeface="+mn-ea"/>
                <a:sym typeface="+mn-lt"/>
              </a:rPr>
              <a:t>02</a:t>
            </a:r>
            <a:endParaRPr lang="zh-CN" altLang="en-US" sz="2100" dirty="0">
              <a:solidFill>
                <a:srgbClr val="7B5842"/>
              </a:solidFill>
              <a:cs typeface="+mn-ea"/>
              <a:sym typeface="+mn-lt"/>
            </a:endParaRPr>
          </a:p>
        </p:txBody>
      </p:sp>
      <p:sp>
        <p:nvSpPr>
          <p:cNvPr id="10" name="椭圆 9"/>
          <p:cNvSpPr/>
          <p:nvPr/>
        </p:nvSpPr>
        <p:spPr>
          <a:xfrm>
            <a:off x="1135858" y="2075197"/>
            <a:ext cx="262832" cy="262832"/>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cs typeface="+mn-ea"/>
                <a:sym typeface="+mn-lt"/>
              </a:rPr>
              <a:t>→</a:t>
            </a:r>
          </a:p>
        </p:txBody>
      </p:sp>
      <p:sp>
        <p:nvSpPr>
          <p:cNvPr id="11" name="文本框 10"/>
          <p:cNvSpPr txBox="1"/>
          <p:nvPr/>
        </p:nvSpPr>
        <p:spPr>
          <a:xfrm>
            <a:off x="1481083" y="1975780"/>
            <a:ext cx="7267712" cy="479042"/>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点击此处输入与此小标题或者与此图形相关的内容介绍、数据统计、总结概述等文字描述内容。</a:t>
            </a:r>
          </a:p>
        </p:txBody>
      </p:sp>
      <p:sp>
        <p:nvSpPr>
          <p:cNvPr id="12" name="矩形 11"/>
          <p:cNvSpPr/>
          <p:nvPr/>
        </p:nvSpPr>
        <p:spPr>
          <a:xfrm>
            <a:off x="440663" y="2696452"/>
            <a:ext cx="507831" cy="507831"/>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7B5842"/>
                </a:solidFill>
                <a:cs typeface="+mn-ea"/>
                <a:sym typeface="+mn-lt"/>
              </a:rPr>
              <a:t>03</a:t>
            </a:r>
            <a:endParaRPr lang="zh-CN" altLang="en-US" sz="2100" dirty="0">
              <a:solidFill>
                <a:srgbClr val="7B5842"/>
              </a:solidFill>
              <a:cs typeface="+mn-ea"/>
              <a:sym typeface="+mn-lt"/>
            </a:endParaRPr>
          </a:p>
        </p:txBody>
      </p:sp>
      <p:sp>
        <p:nvSpPr>
          <p:cNvPr id="13" name="椭圆 12"/>
          <p:cNvSpPr/>
          <p:nvPr/>
        </p:nvSpPr>
        <p:spPr>
          <a:xfrm>
            <a:off x="1135858" y="2795868"/>
            <a:ext cx="262832" cy="262832"/>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cs typeface="+mn-ea"/>
                <a:sym typeface="+mn-lt"/>
              </a:rPr>
              <a:t>→</a:t>
            </a:r>
          </a:p>
        </p:txBody>
      </p:sp>
      <p:sp>
        <p:nvSpPr>
          <p:cNvPr id="14" name="文本框 13"/>
          <p:cNvSpPr txBox="1"/>
          <p:nvPr/>
        </p:nvSpPr>
        <p:spPr>
          <a:xfrm>
            <a:off x="1481083" y="2696451"/>
            <a:ext cx="7267712" cy="479042"/>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点击此处输入与此小标题或者与此图形相关的内容介绍、数据统计、总结概述等文字描述内容。</a:t>
            </a:r>
          </a:p>
        </p:txBody>
      </p:sp>
      <p:sp>
        <p:nvSpPr>
          <p:cNvPr id="15" name="矩形 14"/>
          <p:cNvSpPr/>
          <p:nvPr/>
        </p:nvSpPr>
        <p:spPr>
          <a:xfrm>
            <a:off x="440663" y="3417122"/>
            <a:ext cx="507831" cy="507831"/>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7B5842"/>
                </a:solidFill>
                <a:cs typeface="+mn-ea"/>
                <a:sym typeface="+mn-lt"/>
              </a:rPr>
              <a:t>04</a:t>
            </a:r>
            <a:endParaRPr lang="zh-CN" altLang="en-US" sz="2100" dirty="0">
              <a:solidFill>
                <a:srgbClr val="7B5842"/>
              </a:solidFill>
              <a:cs typeface="+mn-ea"/>
              <a:sym typeface="+mn-lt"/>
            </a:endParaRPr>
          </a:p>
        </p:txBody>
      </p:sp>
      <p:sp>
        <p:nvSpPr>
          <p:cNvPr id="16" name="椭圆 15"/>
          <p:cNvSpPr/>
          <p:nvPr/>
        </p:nvSpPr>
        <p:spPr>
          <a:xfrm>
            <a:off x="1135858" y="3516538"/>
            <a:ext cx="262832" cy="262832"/>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cs typeface="+mn-ea"/>
                <a:sym typeface="+mn-lt"/>
              </a:rPr>
              <a:t>→</a:t>
            </a:r>
          </a:p>
        </p:txBody>
      </p:sp>
      <p:sp>
        <p:nvSpPr>
          <p:cNvPr id="17" name="文本框 16"/>
          <p:cNvSpPr txBox="1"/>
          <p:nvPr/>
        </p:nvSpPr>
        <p:spPr>
          <a:xfrm>
            <a:off x="1481083" y="3417121"/>
            <a:ext cx="7267712" cy="479042"/>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点击此处输入与此小标题或者与此图形相关的内容介绍、数据统计、总结概述等文字描述内容。</a:t>
            </a:r>
          </a:p>
        </p:txBody>
      </p:sp>
      <p:sp>
        <p:nvSpPr>
          <p:cNvPr id="18" name="矩形 17"/>
          <p:cNvSpPr/>
          <p:nvPr/>
        </p:nvSpPr>
        <p:spPr>
          <a:xfrm>
            <a:off x="440663" y="4157174"/>
            <a:ext cx="507831" cy="507831"/>
          </a:xfrm>
          <a:prstGeom prst="rect">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altLang="zh-CN" sz="2100" dirty="0">
                <a:solidFill>
                  <a:srgbClr val="7B5842"/>
                </a:solidFill>
                <a:cs typeface="+mn-ea"/>
                <a:sym typeface="+mn-lt"/>
              </a:rPr>
              <a:t>05</a:t>
            </a:r>
            <a:endParaRPr lang="zh-CN" altLang="en-US" sz="2100" dirty="0">
              <a:solidFill>
                <a:srgbClr val="7B5842"/>
              </a:solidFill>
              <a:cs typeface="+mn-ea"/>
              <a:sym typeface="+mn-lt"/>
            </a:endParaRPr>
          </a:p>
        </p:txBody>
      </p:sp>
      <p:sp>
        <p:nvSpPr>
          <p:cNvPr id="19" name="椭圆 18"/>
          <p:cNvSpPr/>
          <p:nvPr/>
        </p:nvSpPr>
        <p:spPr>
          <a:xfrm>
            <a:off x="1135858" y="4256590"/>
            <a:ext cx="262832" cy="262832"/>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013" dirty="0">
                <a:cs typeface="+mn-ea"/>
                <a:sym typeface="+mn-lt"/>
              </a:rPr>
              <a:t>→</a:t>
            </a:r>
          </a:p>
        </p:txBody>
      </p:sp>
      <p:sp>
        <p:nvSpPr>
          <p:cNvPr id="20" name="文本框 19"/>
          <p:cNvSpPr txBox="1"/>
          <p:nvPr/>
        </p:nvSpPr>
        <p:spPr>
          <a:xfrm>
            <a:off x="1481083" y="4157173"/>
            <a:ext cx="7267712" cy="479042"/>
          </a:xfrm>
          <a:prstGeom prst="rect">
            <a:avLst/>
          </a:prstGeom>
          <a:noFill/>
        </p:spPr>
        <p:txBody>
          <a:bodyPr wrap="square" rtlCol="0">
            <a:spAutoFit/>
          </a:bodyPr>
          <a:lstStyle/>
          <a:p>
            <a:r>
              <a:rPr lang="zh-CN" altLang="en-US" sz="1500" b="1" dirty="0">
                <a:solidFill>
                  <a:srgbClr val="7B5842"/>
                </a:solidFill>
                <a:cs typeface="+mn-ea"/>
                <a:sym typeface="+mn-lt"/>
              </a:rPr>
              <a:t>在此输入小标题</a:t>
            </a:r>
            <a:endParaRPr lang="en-US" altLang="zh-CN" sz="1500" b="1" dirty="0">
              <a:solidFill>
                <a:srgbClr val="7B5842"/>
              </a:solidFill>
              <a:cs typeface="+mn-ea"/>
              <a:sym typeface="+mn-lt"/>
            </a:endParaRPr>
          </a:p>
          <a:p>
            <a:r>
              <a:rPr lang="zh-CN" altLang="en-US" sz="1013" dirty="0">
                <a:cs typeface="+mn-ea"/>
                <a:sym typeface="+mn-lt"/>
              </a:rPr>
              <a:t>点击此处输入与此小标题或者与此图形相关的内容介绍、数据统计、总结概述等文字描述内容。</a:t>
            </a:r>
          </a:p>
        </p:txBody>
      </p:sp>
    </p:spTree>
    <p:extLst>
      <p:ext uri="{BB962C8B-B14F-4D97-AF65-F5344CB8AC3E}">
        <p14:creationId xmlns:p14="http://schemas.microsoft.com/office/powerpoint/2010/main" val="67631858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53" presetClass="entr" presetSubtype="16"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 calcmode="lin" valueType="num">
                                      <p:cBhvr>
                                        <p:cTn id="16" dur="500" fill="hold"/>
                                        <p:tgtEl>
                                          <p:spTgt spid="6"/>
                                        </p:tgtEl>
                                        <p:attrNameLst>
                                          <p:attrName>ppt_w</p:attrName>
                                        </p:attrNameLst>
                                      </p:cBhvr>
                                      <p:tavLst>
                                        <p:tav tm="0">
                                          <p:val>
                                            <p:fltVal val="0"/>
                                          </p:val>
                                        </p:tav>
                                        <p:tav tm="100000">
                                          <p:val>
                                            <p:strVal val="#ppt_w"/>
                                          </p:val>
                                        </p:tav>
                                      </p:tavLst>
                                    </p:anim>
                                    <p:anim calcmode="lin" valueType="num">
                                      <p:cBhvr>
                                        <p:cTn id="17" dur="500" fill="hold"/>
                                        <p:tgtEl>
                                          <p:spTgt spid="6"/>
                                        </p:tgtEl>
                                        <p:attrNameLst>
                                          <p:attrName>ppt_h</p:attrName>
                                        </p:attrNameLst>
                                      </p:cBhvr>
                                      <p:tavLst>
                                        <p:tav tm="0">
                                          <p:val>
                                            <p:fltVal val="0"/>
                                          </p:val>
                                        </p:tav>
                                        <p:tav tm="100000">
                                          <p:val>
                                            <p:strVal val="#ppt_h"/>
                                          </p:val>
                                        </p:tav>
                                      </p:tavLst>
                                    </p:anim>
                                    <p:animEffect transition="in" filter="fade">
                                      <p:cBhvr>
                                        <p:cTn id="18" dur="500"/>
                                        <p:tgtEl>
                                          <p:spTgt spid="6"/>
                                        </p:tgtEl>
                                      </p:cBhvr>
                                    </p:animEffect>
                                  </p:childTnLst>
                                </p:cTn>
                              </p:par>
                            </p:childTnLst>
                          </p:cTn>
                        </p:par>
                        <p:par>
                          <p:cTn id="19" fill="hold">
                            <p:stCondLst>
                              <p:cond delay="1000"/>
                            </p:stCondLst>
                            <p:childTnLst>
                              <p:par>
                                <p:cTn id="20" presetID="12" presetClass="entr" presetSubtype="8" fill="hold" grpId="0" nodeType="afterEffect">
                                  <p:stCondLst>
                                    <p:cond delay="0"/>
                                  </p:stCondLst>
                                  <p:childTnLst>
                                    <p:set>
                                      <p:cBhvr>
                                        <p:cTn id="21" dur="1" fill="hold">
                                          <p:stCondLst>
                                            <p:cond delay="0"/>
                                          </p:stCondLst>
                                        </p:cTn>
                                        <p:tgtEl>
                                          <p:spTgt spid="7"/>
                                        </p:tgtEl>
                                        <p:attrNameLst>
                                          <p:attrName>style.visibility</p:attrName>
                                        </p:attrNameLst>
                                      </p:cBhvr>
                                      <p:to>
                                        <p:strVal val="visible"/>
                                      </p:to>
                                    </p:set>
                                    <p:anim calcmode="lin" valueType="num">
                                      <p:cBhvr additive="base">
                                        <p:cTn id="22" dur="500"/>
                                        <p:tgtEl>
                                          <p:spTgt spid="7"/>
                                        </p:tgtEl>
                                        <p:attrNameLst>
                                          <p:attrName>ppt_x</p:attrName>
                                        </p:attrNameLst>
                                      </p:cBhvr>
                                      <p:tavLst>
                                        <p:tav tm="0">
                                          <p:val>
                                            <p:strVal val="#ppt_x-#ppt_w*1.125000"/>
                                          </p:val>
                                        </p:tav>
                                        <p:tav tm="100000">
                                          <p:val>
                                            <p:strVal val="#ppt_x"/>
                                          </p:val>
                                        </p:tav>
                                      </p:tavLst>
                                    </p:anim>
                                    <p:animEffect transition="in" filter="wipe(right)">
                                      <p:cBhvr>
                                        <p:cTn id="23" dur="500"/>
                                        <p:tgtEl>
                                          <p:spTgt spid="7"/>
                                        </p:tgtEl>
                                      </p:cBhvr>
                                    </p:animEffect>
                                  </p:childTnLst>
                                </p:cTn>
                              </p:par>
                            </p:childTnLst>
                          </p:cTn>
                        </p:par>
                        <p:par>
                          <p:cTn id="24" fill="hold">
                            <p:stCondLst>
                              <p:cond delay="1500"/>
                            </p:stCondLst>
                            <p:childTnLst>
                              <p:par>
                                <p:cTn id="25" presetID="10" presetClass="entr" presetSubtype="0" fill="hold" grpId="0" nodeType="afterEffect">
                                  <p:stCondLst>
                                    <p:cond delay="0"/>
                                  </p:stCondLst>
                                  <p:iterate type="lt">
                                    <p:tmPct val="5000"/>
                                  </p:iterate>
                                  <p:childTnLst>
                                    <p:set>
                                      <p:cBhvr>
                                        <p:cTn id="26" dur="1" fill="hold">
                                          <p:stCondLst>
                                            <p:cond delay="0"/>
                                          </p:stCondLst>
                                        </p:cTn>
                                        <p:tgtEl>
                                          <p:spTgt spid="8"/>
                                        </p:tgtEl>
                                        <p:attrNameLst>
                                          <p:attrName>style.visibility</p:attrName>
                                        </p:attrNameLst>
                                      </p:cBhvr>
                                      <p:to>
                                        <p:strVal val="visible"/>
                                      </p:to>
                                    </p:set>
                                    <p:animEffect transition="in" filter="fade">
                                      <p:cBhvr>
                                        <p:cTn id="27" dur="750"/>
                                        <p:tgtEl>
                                          <p:spTgt spid="8"/>
                                        </p:tgtEl>
                                      </p:cBhvr>
                                    </p:animEffect>
                                  </p:childTnLst>
                                </p:cTn>
                              </p:par>
                            </p:childTnLst>
                          </p:cTn>
                        </p:par>
                        <p:par>
                          <p:cTn id="28" fill="hold">
                            <p:stCondLst>
                              <p:cond delay="4050"/>
                            </p:stCondLst>
                            <p:childTnLst>
                              <p:par>
                                <p:cTn id="29" presetID="53" presetClass="entr" presetSubtype="16" fill="hold" grpId="0" nodeType="afterEffect">
                                  <p:stCondLst>
                                    <p:cond delay="0"/>
                                  </p:stCondLst>
                                  <p:childTnLst>
                                    <p:set>
                                      <p:cBhvr>
                                        <p:cTn id="30" dur="1" fill="hold">
                                          <p:stCondLst>
                                            <p:cond delay="0"/>
                                          </p:stCondLst>
                                        </p:cTn>
                                        <p:tgtEl>
                                          <p:spTgt spid="9"/>
                                        </p:tgtEl>
                                        <p:attrNameLst>
                                          <p:attrName>style.visibility</p:attrName>
                                        </p:attrNameLst>
                                      </p:cBhvr>
                                      <p:to>
                                        <p:strVal val="visible"/>
                                      </p:to>
                                    </p:set>
                                    <p:anim calcmode="lin" valueType="num">
                                      <p:cBhvr>
                                        <p:cTn id="31" dur="500" fill="hold"/>
                                        <p:tgtEl>
                                          <p:spTgt spid="9"/>
                                        </p:tgtEl>
                                        <p:attrNameLst>
                                          <p:attrName>ppt_w</p:attrName>
                                        </p:attrNameLst>
                                      </p:cBhvr>
                                      <p:tavLst>
                                        <p:tav tm="0">
                                          <p:val>
                                            <p:fltVal val="0"/>
                                          </p:val>
                                        </p:tav>
                                        <p:tav tm="100000">
                                          <p:val>
                                            <p:strVal val="#ppt_w"/>
                                          </p:val>
                                        </p:tav>
                                      </p:tavLst>
                                    </p:anim>
                                    <p:anim calcmode="lin" valueType="num">
                                      <p:cBhvr>
                                        <p:cTn id="32" dur="500" fill="hold"/>
                                        <p:tgtEl>
                                          <p:spTgt spid="9"/>
                                        </p:tgtEl>
                                        <p:attrNameLst>
                                          <p:attrName>ppt_h</p:attrName>
                                        </p:attrNameLst>
                                      </p:cBhvr>
                                      <p:tavLst>
                                        <p:tav tm="0">
                                          <p:val>
                                            <p:fltVal val="0"/>
                                          </p:val>
                                        </p:tav>
                                        <p:tav tm="100000">
                                          <p:val>
                                            <p:strVal val="#ppt_h"/>
                                          </p:val>
                                        </p:tav>
                                      </p:tavLst>
                                    </p:anim>
                                    <p:animEffect transition="in" filter="fade">
                                      <p:cBhvr>
                                        <p:cTn id="33" dur="500"/>
                                        <p:tgtEl>
                                          <p:spTgt spid="9"/>
                                        </p:tgtEl>
                                      </p:cBhvr>
                                    </p:animEffect>
                                  </p:childTnLst>
                                </p:cTn>
                              </p:par>
                            </p:childTnLst>
                          </p:cTn>
                        </p:par>
                        <p:par>
                          <p:cTn id="34" fill="hold">
                            <p:stCondLst>
                              <p:cond delay="4550"/>
                            </p:stCondLst>
                            <p:childTnLst>
                              <p:par>
                                <p:cTn id="35" presetID="12" presetClass="entr" presetSubtype="8" fill="hold" grpId="0" nodeType="afterEffect">
                                  <p:stCondLst>
                                    <p:cond delay="0"/>
                                  </p:stCondLst>
                                  <p:childTnLst>
                                    <p:set>
                                      <p:cBhvr>
                                        <p:cTn id="36" dur="1" fill="hold">
                                          <p:stCondLst>
                                            <p:cond delay="0"/>
                                          </p:stCondLst>
                                        </p:cTn>
                                        <p:tgtEl>
                                          <p:spTgt spid="10"/>
                                        </p:tgtEl>
                                        <p:attrNameLst>
                                          <p:attrName>style.visibility</p:attrName>
                                        </p:attrNameLst>
                                      </p:cBhvr>
                                      <p:to>
                                        <p:strVal val="visible"/>
                                      </p:to>
                                    </p:set>
                                    <p:anim calcmode="lin" valueType="num">
                                      <p:cBhvr additive="base">
                                        <p:cTn id="37" dur="500"/>
                                        <p:tgtEl>
                                          <p:spTgt spid="10"/>
                                        </p:tgtEl>
                                        <p:attrNameLst>
                                          <p:attrName>ppt_x</p:attrName>
                                        </p:attrNameLst>
                                      </p:cBhvr>
                                      <p:tavLst>
                                        <p:tav tm="0">
                                          <p:val>
                                            <p:strVal val="#ppt_x-#ppt_w*1.125000"/>
                                          </p:val>
                                        </p:tav>
                                        <p:tav tm="100000">
                                          <p:val>
                                            <p:strVal val="#ppt_x"/>
                                          </p:val>
                                        </p:tav>
                                      </p:tavLst>
                                    </p:anim>
                                    <p:animEffect transition="in" filter="wipe(right)">
                                      <p:cBhvr>
                                        <p:cTn id="38" dur="500"/>
                                        <p:tgtEl>
                                          <p:spTgt spid="10"/>
                                        </p:tgtEl>
                                      </p:cBhvr>
                                    </p:animEffect>
                                  </p:childTnLst>
                                </p:cTn>
                              </p:par>
                            </p:childTnLst>
                          </p:cTn>
                        </p:par>
                        <p:par>
                          <p:cTn id="39" fill="hold">
                            <p:stCondLst>
                              <p:cond delay="5050"/>
                            </p:stCondLst>
                            <p:childTnLst>
                              <p:par>
                                <p:cTn id="40" presetID="10" presetClass="entr" presetSubtype="0" fill="hold" grpId="0" nodeType="afterEffect">
                                  <p:stCondLst>
                                    <p:cond delay="0"/>
                                  </p:stCondLst>
                                  <p:iterate type="lt">
                                    <p:tmPct val="5000"/>
                                  </p:iterate>
                                  <p:childTnLst>
                                    <p:set>
                                      <p:cBhvr>
                                        <p:cTn id="41" dur="1" fill="hold">
                                          <p:stCondLst>
                                            <p:cond delay="0"/>
                                          </p:stCondLst>
                                        </p:cTn>
                                        <p:tgtEl>
                                          <p:spTgt spid="11"/>
                                        </p:tgtEl>
                                        <p:attrNameLst>
                                          <p:attrName>style.visibility</p:attrName>
                                        </p:attrNameLst>
                                      </p:cBhvr>
                                      <p:to>
                                        <p:strVal val="visible"/>
                                      </p:to>
                                    </p:set>
                                    <p:animEffect transition="in" filter="fade">
                                      <p:cBhvr>
                                        <p:cTn id="42" dur="750"/>
                                        <p:tgtEl>
                                          <p:spTgt spid="11"/>
                                        </p:tgtEl>
                                      </p:cBhvr>
                                    </p:animEffect>
                                  </p:childTnLst>
                                </p:cTn>
                              </p:par>
                            </p:childTnLst>
                          </p:cTn>
                        </p:par>
                        <p:par>
                          <p:cTn id="43" fill="hold">
                            <p:stCondLst>
                              <p:cond delay="7600"/>
                            </p:stCondLst>
                            <p:childTnLst>
                              <p:par>
                                <p:cTn id="44" presetID="53" presetClass="entr" presetSubtype="16" fill="hold" grpId="0" nodeType="afterEffect">
                                  <p:stCondLst>
                                    <p:cond delay="0"/>
                                  </p:stCondLst>
                                  <p:childTnLst>
                                    <p:set>
                                      <p:cBhvr>
                                        <p:cTn id="45" dur="1" fill="hold">
                                          <p:stCondLst>
                                            <p:cond delay="0"/>
                                          </p:stCondLst>
                                        </p:cTn>
                                        <p:tgtEl>
                                          <p:spTgt spid="12"/>
                                        </p:tgtEl>
                                        <p:attrNameLst>
                                          <p:attrName>style.visibility</p:attrName>
                                        </p:attrNameLst>
                                      </p:cBhvr>
                                      <p:to>
                                        <p:strVal val="visible"/>
                                      </p:to>
                                    </p:set>
                                    <p:anim calcmode="lin" valueType="num">
                                      <p:cBhvr>
                                        <p:cTn id="46" dur="500" fill="hold"/>
                                        <p:tgtEl>
                                          <p:spTgt spid="12"/>
                                        </p:tgtEl>
                                        <p:attrNameLst>
                                          <p:attrName>ppt_w</p:attrName>
                                        </p:attrNameLst>
                                      </p:cBhvr>
                                      <p:tavLst>
                                        <p:tav tm="0">
                                          <p:val>
                                            <p:fltVal val="0"/>
                                          </p:val>
                                        </p:tav>
                                        <p:tav tm="100000">
                                          <p:val>
                                            <p:strVal val="#ppt_w"/>
                                          </p:val>
                                        </p:tav>
                                      </p:tavLst>
                                    </p:anim>
                                    <p:anim calcmode="lin" valueType="num">
                                      <p:cBhvr>
                                        <p:cTn id="47" dur="500" fill="hold"/>
                                        <p:tgtEl>
                                          <p:spTgt spid="12"/>
                                        </p:tgtEl>
                                        <p:attrNameLst>
                                          <p:attrName>ppt_h</p:attrName>
                                        </p:attrNameLst>
                                      </p:cBhvr>
                                      <p:tavLst>
                                        <p:tav tm="0">
                                          <p:val>
                                            <p:fltVal val="0"/>
                                          </p:val>
                                        </p:tav>
                                        <p:tav tm="100000">
                                          <p:val>
                                            <p:strVal val="#ppt_h"/>
                                          </p:val>
                                        </p:tav>
                                      </p:tavLst>
                                    </p:anim>
                                    <p:animEffect transition="in" filter="fade">
                                      <p:cBhvr>
                                        <p:cTn id="48" dur="500"/>
                                        <p:tgtEl>
                                          <p:spTgt spid="12"/>
                                        </p:tgtEl>
                                      </p:cBhvr>
                                    </p:animEffect>
                                  </p:childTnLst>
                                </p:cTn>
                              </p:par>
                            </p:childTnLst>
                          </p:cTn>
                        </p:par>
                        <p:par>
                          <p:cTn id="49" fill="hold">
                            <p:stCondLst>
                              <p:cond delay="8100"/>
                            </p:stCondLst>
                            <p:childTnLst>
                              <p:par>
                                <p:cTn id="50" presetID="12" presetClass="entr" presetSubtype="8" fill="hold" grpId="0" nodeType="afterEffect">
                                  <p:stCondLst>
                                    <p:cond delay="0"/>
                                  </p:stCondLst>
                                  <p:childTnLst>
                                    <p:set>
                                      <p:cBhvr>
                                        <p:cTn id="51" dur="1" fill="hold">
                                          <p:stCondLst>
                                            <p:cond delay="0"/>
                                          </p:stCondLst>
                                        </p:cTn>
                                        <p:tgtEl>
                                          <p:spTgt spid="13"/>
                                        </p:tgtEl>
                                        <p:attrNameLst>
                                          <p:attrName>style.visibility</p:attrName>
                                        </p:attrNameLst>
                                      </p:cBhvr>
                                      <p:to>
                                        <p:strVal val="visible"/>
                                      </p:to>
                                    </p:set>
                                    <p:anim calcmode="lin" valueType="num">
                                      <p:cBhvr additive="base">
                                        <p:cTn id="52" dur="500"/>
                                        <p:tgtEl>
                                          <p:spTgt spid="13"/>
                                        </p:tgtEl>
                                        <p:attrNameLst>
                                          <p:attrName>ppt_x</p:attrName>
                                        </p:attrNameLst>
                                      </p:cBhvr>
                                      <p:tavLst>
                                        <p:tav tm="0">
                                          <p:val>
                                            <p:strVal val="#ppt_x-#ppt_w*1.125000"/>
                                          </p:val>
                                        </p:tav>
                                        <p:tav tm="100000">
                                          <p:val>
                                            <p:strVal val="#ppt_x"/>
                                          </p:val>
                                        </p:tav>
                                      </p:tavLst>
                                    </p:anim>
                                    <p:animEffect transition="in" filter="wipe(right)">
                                      <p:cBhvr>
                                        <p:cTn id="53" dur="500"/>
                                        <p:tgtEl>
                                          <p:spTgt spid="13"/>
                                        </p:tgtEl>
                                      </p:cBhvr>
                                    </p:animEffect>
                                  </p:childTnLst>
                                </p:cTn>
                              </p:par>
                            </p:childTnLst>
                          </p:cTn>
                        </p:par>
                        <p:par>
                          <p:cTn id="54" fill="hold">
                            <p:stCondLst>
                              <p:cond delay="8600"/>
                            </p:stCondLst>
                            <p:childTnLst>
                              <p:par>
                                <p:cTn id="55" presetID="10" presetClass="entr" presetSubtype="0" fill="hold" grpId="0" nodeType="afterEffect">
                                  <p:stCondLst>
                                    <p:cond delay="0"/>
                                  </p:stCondLst>
                                  <p:iterate type="lt">
                                    <p:tmPct val="5000"/>
                                  </p:iterate>
                                  <p:childTnLst>
                                    <p:set>
                                      <p:cBhvr>
                                        <p:cTn id="56" dur="1" fill="hold">
                                          <p:stCondLst>
                                            <p:cond delay="0"/>
                                          </p:stCondLst>
                                        </p:cTn>
                                        <p:tgtEl>
                                          <p:spTgt spid="14"/>
                                        </p:tgtEl>
                                        <p:attrNameLst>
                                          <p:attrName>style.visibility</p:attrName>
                                        </p:attrNameLst>
                                      </p:cBhvr>
                                      <p:to>
                                        <p:strVal val="visible"/>
                                      </p:to>
                                    </p:set>
                                    <p:animEffect transition="in" filter="fade">
                                      <p:cBhvr>
                                        <p:cTn id="57" dur="750"/>
                                        <p:tgtEl>
                                          <p:spTgt spid="14"/>
                                        </p:tgtEl>
                                      </p:cBhvr>
                                    </p:animEffect>
                                  </p:childTnLst>
                                </p:cTn>
                              </p:par>
                            </p:childTnLst>
                          </p:cTn>
                        </p:par>
                        <p:par>
                          <p:cTn id="58" fill="hold">
                            <p:stCondLst>
                              <p:cond delay="11150"/>
                            </p:stCondLst>
                            <p:childTnLst>
                              <p:par>
                                <p:cTn id="59" presetID="53" presetClass="entr" presetSubtype="16" fill="hold" grpId="0" nodeType="afterEffect">
                                  <p:stCondLst>
                                    <p:cond delay="0"/>
                                  </p:stCondLst>
                                  <p:childTnLst>
                                    <p:set>
                                      <p:cBhvr>
                                        <p:cTn id="60" dur="1" fill="hold">
                                          <p:stCondLst>
                                            <p:cond delay="0"/>
                                          </p:stCondLst>
                                        </p:cTn>
                                        <p:tgtEl>
                                          <p:spTgt spid="15"/>
                                        </p:tgtEl>
                                        <p:attrNameLst>
                                          <p:attrName>style.visibility</p:attrName>
                                        </p:attrNameLst>
                                      </p:cBhvr>
                                      <p:to>
                                        <p:strVal val="visible"/>
                                      </p:to>
                                    </p:set>
                                    <p:anim calcmode="lin" valueType="num">
                                      <p:cBhvr>
                                        <p:cTn id="61" dur="500" fill="hold"/>
                                        <p:tgtEl>
                                          <p:spTgt spid="15"/>
                                        </p:tgtEl>
                                        <p:attrNameLst>
                                          <p:attrName>ppt_w</p:attrName>
                                        </p:attrNameLst>
                                      </p:cBhvr>
                                      <p:tavLst>
                                        <p:tav tm="0">
                                          <p:val>
                                            <p:fltVal val="0"/>
                                          </p:val>
                                        </p:tav>
                                        <p:tav tm="100000">
                                          <p:val>
                                            <p:strVal val="#ppt_w"/>
                                          </p:val>
                                        </p:tav>
                                      </p:tavLst>
                                    </p:anim>
                                    <p:anim calcmode="lin" valueType="num">
                                      <p:cBhvr>
                                        <p:cTn id="62" dur="500" fill="hold"/>
                                        <p:tgtEl>
                                          <p:spTgt spid="15"/>
                                        </p:tgtEl>
                                        <p:attrNameLst>
                                          <p:attrName>ppt_h</p:attrName>
                                        </p:attrNameLst>
                                      </p:cBhvr>
                                      <p:tavLst>
                                        <p:tav tm="0">
                                          <p:val>
                                            <p:fltVal val="0"/>
                                          </p:val>
                                        </p:tav>
                                        <p:tav tm="100000">
                                          <p:val>
                                            <p:strVal val="#ppt_h"/>
                                          </p:val>
                                        </p:tav>
                                      </p:tavLst>
                                    </p:anim>
                                    <p:animEffect transition="in" filter="fade">
                                      <p:cBhvr>
                                        <p:cTn id="63" dur="500"/>
                                        <p:tgtEl>
                                          <p:spTgt spid="15"/>
                                        </p:tgtEl>
                                      </p:cBhvr>
                                    </p:animEffect>
                                  </p:childTnLst>
                                </p:cTn>
                              </p:par>
                            </p:childTnLst>
                          </p:cTn>
                        </p:par>
                        <p:par>
                          <p:cTn id="64" fill="hold">
                            <p:stCondLst>
                              <p:cond delay="11650"/>
                            </p:stCondLst>
                            <p:childTnLst>
                              <p:par>
                                <p:cTn id="65" presetID="12" presetClass="entr" presetSubtype="8" fill="hold" grpId="0" nodeType="afterEffect">
                                  <p:stCondLst>
                                    <p:cond delay="0"/>
                                  </p:stCondLst>
                                  <p:childTnLst>
                                    <p:set>
                                      <p:cBhvr>
                                        <p:cTn id="66" dur="1" fill="hold">
                                          <p:stCondLst>
                                            <p:cond delay="0"/>
                                          </p:stCondLst>
                                        </p:cTn>
                                        <p:tgtEl>
                                          <p:spTgt spid="16"/>
                                        </p:tgtEl>
                                        <p:attrNameLst>
                                          <p:attrName>style.visibility</p:attrName>
                                        </p:attrNameLst>
                                      </p:cBhvr>
                                      <p:to>
                                        <p:strVal val="visible"/>
                                      </p:to>
                                    </p:set>
                                    <p:anim calcmode="lin" valueType="num">
                                      <p:cBhvr additive="base">
                                        <p:cTn id="67" dur="500"/>
                                        <p:tgtEl>
                                          <p:spTgt spid="16"/>
                                        </p:tgtEl>
                                        <p:attrNameLst>
                                          <p:attrName>ppt_x</p:attrName>
                                        </p:attrNameLst>
                                      </p:cBhvr>
                                      <p:tavLst>
                                        <p:tav tm="0">
                                          <p:val>
                                            <p:strVal val="#ppt_x-#ppt_w*1.125000"/>
                                          </p:val>
                                        </p:tav>
                                        <p:tav tm="100000">
                                          <p:val>
                                            <p:strVal val="#ppt_x"/>
                                          </p:val>
                                        </p:tav>
                                      </p:tavLst>
                                    </p:anim>
                                    <p:animEffect transition="in" filter="wipe(right)">
                                      <p:cBhvr>
                                        <p:cTn id="68" dur="500"/>
                                        <p:tgtEl>
                                          <p:spTgt spid="16"/>
                                        </p:tgtEl>
                                      </p:cBhvr>
                                    </p:animEffect>
                                  </p:childTnLst>
                                </p:cTn>
                              </p:par>
                            </p:childTnLst>
                          </p:cTn>
                        </p:par>
                        <p:par>
                          <p:cTn id="69" fill="hold">
                            <p:stCondLst>
                              <p:cond delay="12150"/>
                            </p:stCondLst>
                            <p:childTnLst>
                              <p:par>
                                <p:cTn id="70" presetID="10" presetClass="entr" presetSubtype="0" fill="hold" grpId="0" nodeType="afterEffect">
                                  <p:stCondLst>
                                    <p:cond delay="0"/>
                                  </p:stCondLst>
                                  <p:iterate type="lt">
                                    <p:tmPct val="5000"/>
                                  </p:iterate>
                                  <p:childTnLst>
                                    <p:set>
                                      <p:cBhvr>
                                        <p:cTn id="71" dur="1" fill="hold">
                                          <p:stCondLst>
                                            <p:cond delay="0"/>
                                          </p:stCondLst>
                                        </p:cTn>
                                        <p:tgtEl>
                                          <p:spTgt spid="17"/>
                                        </p:tgtEl>
                                        <p:attrNameLst>
                                          <p:attrName>style.visibility</p:attrName>
                                        </p:attrNameLst>
                                      </p:cBhvr>
                                      <p:to>
                                        <p:strVal val="visible"/>
                                      </p:to>
                                    </p:set>
                                    <p:animEffect transition="in" filter="fade">
                                      <p:cBhvr>
                                        <p:cTn id="72" dur="750"/>
                                        <p:tgtEl>
                                          <p:spTgt spid="17"/>
                                        </p:tgtEl>
                                      </p:cBhvr>
                                    </p:animEffect>
                                  </p:childTnLst>
                                </p:cTn>
                              </p:par>
                            </p:childTnLst>
                          </p:cTn>
                        </p:par>
                        <p:par>
                          <p:cTn id="73" fill="hold">
                            <p:stCondLst>
                              <p:cond delay="14700"/>
                            </p:stCondLst>
                            <p:childTnLst>
                              <p:par>
                                <p:cTn id="74" presetID="53" presetClass="entr" presetSubtype="16" fill="hold" grpId="0" nodeType="afterEffect">
                                  <p:stCondLst>
                                    <p:cond delay="0"/>
                                  </p:stCondLst>
                                  <p:childTnLst>
                                    <p:set>
                                      <p:cBhvr>
                                        <p:cTn id="75" dur="1" fill="hold">
                                          <p:stCondLst>
                                            <p:cond delay="0"/>
                                          </p:stCondLst>
                                        </p:cTn>
                                        <p:tgtEl>
                                          <p:spTgt spid="18"/>
                                        </p:tgtEl>
                                        <p:attrNameLst>
                                          <p:attrName>style.visibility</p:attrName>
                                        </p:attrNameLst>
                                      </p:cBhvr>
                                      <p:to>
                                        <p:strVal val="visible"/>
                                      </p:to>
                                    </p:set>
                                    <p:anim calcmode="lin" valueType="num">
                                      <p:cBhvr>
                                        <p:cTn id="76" dur="500" fill="hold"/>
                                        <p:tgtEl>
                                          <p:spTgt spid="18"/>
                                        </p:tgtEl>
                                        <p:attrNameLst>
                                          <p:attrName>ppt_w</p:attrName>
                                        </p:attrNameLst>
                                      </p:cBhvr>
                                      <p:tavLst>
                                        <p:tav tm="0">
                                          <p:val>
                                            <p:fltVal val="0"/>
                                          </p:val>
                                        </p:tav>
                                        <p:tav tm="100000">
                                          <p:val>
                                            <p:strVal val="#ppt_w"/>
                                          </p:val>
                                        </p:tav>
                                      </p:tavLst>
                                    </p:anim>
                                    <p:anim calcmode="lin" valueType="num">
                                      <p:cBhvr>
                                        <p:cTn id="77" dur="500" fill="hold"/>
                                        <p:tgtEl>
                                          <p:spTgt spid="18"/>
                                        </p:tgtEl>
                                        <p:attrNameLst>
                                          <p:attrName>ppt_h</p:attrName>
                                        </p:attrNameLst>
                                      </p:cBhvr>
                                      <p:tavLst>
                                        <p:tav tm="0">
                                          <p:val>
                                            <p:fltVal val="0"/>
                                          </p:val>
                                        </p:tav>
                                        <p:tav tm="100000">
                                          <p:val>
                                            <p:strVal val="#ppt_h"/>
                                          </p:val>
                                        </p:tav>
                                      </p:tavLst>
                                    </p:anim>
                                    <p:animEffect transition="in" filter="fade">
                                      <p:cBhvr>
                                        <p:cTn id="78" dur="500"/>
                                        <p:tgtEl>
                                          <p:spTgt spid="18"/>
                                        </p:tgtEl>
                                      </p:cBhvr>
                                    </p:animEffect>
                                  </p:childTnLst>
                                </p:cTn>
                              </p:par>
                            </p:childTnLst>
                          </p:cTn>
                        </p:par>
                        <p:par>
                          <p:cTn id="79" fill="hold">
                            <p:stCondLst>
                              <p:cond delay="15200"/>
                            </p:stCondLst>
                            <p:childTnLst>
                              <p:par>
                                <p:cTn id="80" presetID="12" presetClass="entr" presetSubtype="8" fill="hold" grpId="0" nodeType="afterEffect">
                                  <p:stCondLst>
                                    <p:cond delay="0"/>
                                  </p:stCondLst>
                                  <p:childTnLst>
                                    <p:set>
                                      <p:cBhvr>
                                        <p:cTn id="81" dur="1" fill="hold">
                                          <p:stCondLst>
                                            <p:cond delay="0"/>
                                          </p:stCondLst>
                                        </p:cTn>
                                        <p:tgtEl>
                                          <p:spTgt spid="19"/>
                                        </p:tgtEl>
                                        <p:attrNameLst>
                                          <p:attrName>style.visibility</p:attrName>
                                        </p:attrNameLst>
                                      </p:cBhvr>
                                      <p:to>
                                        <p:strVal val="visible"/>
                                      </p:to>
                                    </p:set>
                                    <p:anim calcmode="lin" valueType="num">
                                      <p:cBhvr additive="base">
                                        <p:cTn id="82" dur="500"/>
                                        <p:tgtEl>
                                          <p:spTgt spid="19"/>
                                        </p:tgtEl>
                                        <p:attrNameLst>
                                          <p:attrName>ppt_x</p:attrName>
                                        </p:attrNameLst>
                                      </p:cBhvr>
                                      <p:tavLst>
                                        <p:tav tm="0">
                                          <p:val>
                                            <p:strVal val="#ppt_x-#ppt_w*1.125000"/>
                                          </p:val>
                                        </p:tav>
                                        <p:tav tm="100000">
                                          <p:val>
                                            <p:strVal val="#ppt_x"/>
                                          </p:val>
                                        </p:tav>
                                      </p:tavLst>
                                    </p:anim>
                                    <p:animEffect transition="in" filter="wipe(right)">
                                      <p:cBhvr>
                                        <p:cTn id="83" dur="500"/>
                                        <p:tgtEl>
                                          <p:spTgt spid="19"/>
                                        </p:tgtEl>
                                      </p:cBhvr>
                                    </p:animEffect>
                                  </p:childTnLst>
                                </p:cTn>
                              </p:par>
                            </p:childTnLst>
                          </p:cTn>
                        </p:par>
                        <p:par>
                          <p:cTn id="84" fill="hold">
                            <p:stCondLst>
                              <p:cond delay="15700"/>
                            </p:stCondLst>
                            <p:childTnLst>
                              <p:par>
                                <p:cTn id="85" presetID="10" presetClass="entr" presetSubtype="0" fill="hold" grpId="0" nodeType="afterEffect">
                                  <p:stCondLst>
                                    <p:cond delay="0"/>
                                  </p:stCondLst>
                                  <p:iterate type="lt">
                                    <p:tmPct val="5000"/>
                                  </p:iterate>
                                  <p:childTnLst>
                                    <p:set>
                                      <p:cBhvr>
                                        <p:cTn id="86" dur="1" fill="hold">
                                          <p:stCondLst>
                                            <p:cond delay="0"/>
                                          </p:stCondLst>
                                        </p:cTn>
                                        <p:tgtEl>
                                          <p:spTgt spid="20"/>
                                        </p:tgtEl>
                                        <p:attrNameLst>
                                          <p:attrName>style.visibility</p:attrName>
                                        </p:attrNameLst>
                                      </p:cBhvr>
                                      <p:to>
                                        <p:strVal val="visible"/>
                                      </p:to>
                                    </p:set>
                                    <p:animEffect transition="in" filter="fade">
                                      <p:cBhvr>
                                        <p:cTn id="87" dur="750"/>
                                        <p:tgtEl>
                                          <p:spTgt spid="2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p:bldP spid="9" grpId="0" animBg="1"/>
      <p:bldP spid="10" grpId="0" animBg="1"/>
      <p:bldP spid="11" grpId="0"/>
      <p:bldP spid="12" grpId="0" animBg="1"/>
      <p:bldP spid="13" grpId="0" animBg="1"/>
      <p:bldP spid="14" grpId="0"/>
      <p:bldP spid="15" grpId="0" animBg="1"/>
      <p:bldP spid="16" grpId="0" animBg="1"/>
      <p:bldP spid="17" grpId="0"/>
      <p:bldP spid="18" grpId="0" animBg="1"/>
      <p:bldP spid="19" grpId="0" animBg="1"/>
      <p:bldP spid="20"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sp>
        <p:nvSpPr>
          <p:cNvPr id="6" name="椭圆 5"/>
          <p:cNvSpPr/>
          <p:nvPr/>
        </p:nvSpPr>
        <p:spPr>
          <a:xfrm>
            <a:off x="5157059" y="1936667"/>
            <a:ext cx="1669029" cy="1669029"/>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800" b="1" dirty="0">
                <a:cs typeface="+mn-ea"/>
                <a:sym typeface="+mn-lt"/>
              </a:rPr>
              <a:t>在此输入标题</a:t>
            </a:r>
          </a:p>
        </p:txBody>
      </p:sp>
      <p:sp>
        <p:nvSpPr>
          <p:cNvPr id="7" name="燕尾形 6"/>
          <p:cNvSpPr/>
          <p:nvPr/>
        </p:nvSpPr>
        <p:spPr>
          <a:xfrm rot="5400000">
            <a:off x="5930720" y="1650819"/>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8" name="燕尾形 7"/>
          <p:cNvSpPr/>
          <p:nvPr/>
        </p:nvSpPr>
        <p:spPr>
          <a:xfrm rot="8100000">
            <a:off x="6620723" y="1941435"/>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9" name="燕尾形 8"/>
          <p:cNvSpPr/>
          <p:nvPr/>
        </p:nvSpPr>
        <p:spPr>
          <a:xfrm rot="10800000">
            <a:off x="6924674" y="2682350"/>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0" name="燕尾形 9"/>
          <p:cNvSpPr/>
          <p:nvPr/>
        </p:nvSpPr>
        <p:spPr>
          <a:xfrm rot="13500000">
            <a:off x="6634058" y="3374432"/>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1" name="燕尾形 10"/>
          <p:cNvSpPr/>
          <p:nvPr/>
        </p:nvSpPr>
        <p:spPr>
          <a:xfrm rot="16200000">
            <a:off x="5930720" y="3713879"/>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2" name="燕尾形 11"/>
          <p:cNvSpPr/>
          <p:nvPr/>
        </p:nvSpPr>
        <p:spPr>
          <a:xfrm rot="18900000">
            <a:off x="5247181" y="3423263"/>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3" name="燕尾形 12"/>
          <p:cNvSpPr/>
          <p:nvPr/>
        </p:nvSpPr>
        <p:spPr>
          <a:xfrm>
            <a:off x="4943230" y="2682350"/>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4" name="燕尾形 13"/>
          <p:cNvSpPr/>
          <p:nvPr/>
        </p:nvSpPr>
        <p:spPr>
          <a:xfrm rot="2700000">
            <a:off x="5233846" y="1990266"/>
            <a:ext cx="121709" cy="177664"/>
          </a:xfrm>
          <a:prstGeom prst="chevron">
            <a:avLst>
              <a:gd name="adj" fmla="val 69823"/>
            </a:avLst>
          </a:prstGeom>
          <a:solidFill>
            <a:schemeClr val="tx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013">
              <a:solidFill>
                <a:schemeClr val="tx1"/>
              </a:solidFill>
              <a:cs typeface="+mn-ea"/>
              <a:sym typeface="+mn-lt"/>
            </a:endParaRPr>
          </a:p>
        </p:txBody>
      </p:sp>
      <p:sp>
        <p:nvSpPr>
          <p:cNvPr id="15" name="椭圆 14"/>
          <p:cNvSpPr/>
          <p:nvPr/>
        </p:nvSpPr>
        <p:spPr>
          <a:xfrm>
            <a:off x="4921378" y="1711604"/>
            <a:ext cx="351000" cy="351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H</a:t>
            </a:r>
            <a:endParaRPr lang="zh-CN" altLang="en-US" sz="900" dirty="0">
              <a:cs typeface="+mn-ea"/>
              <a:sym typeface="+mn-lt"/>
            </a:endParaRPr>
          </a:p>
        </p:txBody>
      </p:sp>
      <p:sp>
        <p:nvSpPr>
          <p:cNvPr id="16" name="椭圆 15"/>
          <p:cNvSpPr/>
          <p:nvPr/>
        </p:nvSpPr>
        <p:spPr>
          <a:xfrm>
            <a:off x="4472219" y="2585288"/>
            <a:ext cx="378000" cy="378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G</a:t>
            </a:r>
            <a:endParaRPr lang="zh-CN" altLang="en-US" sz="900" dirty="0">
              <a:cs typeface="+mn-ea"/>
              <a:sym typeface="+mn-lt"/>
            </a:endParaRPr>
          </a:p>
        </p:txBody>
      </p:sp>
      <p:sp>
        <p:nvSpPr>
          <p:cNvPr id="17" name="椭圆 16"/>
          <p:cNvSpPr/>
          <p:nvPr/>
        </p:nvSpPr>
        <p:spPr>
          <a:xfrm>
            <a:off x="4889699" y="3566996"/>
            <a:ext cx="405000" cy="405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F</a:t>
            </a:r>
            <a:endParaRPr lang="zh-CN" altLang="en-US" sz="900" dirty="0">
              <a:cs typeface="+mn-ea"/>
              <a:sym typeface="+mn-lt"/>
            </a:endParaRPr>
          </a:p>
        </p:txBody>
      </p:sp>
      <p:sp>
        <p:nvSpPr>
          <p:cNvPr id="18" name="椭圆 17"/>
          <p:cNvSpPr/>
          <p:nvPr/>
        </p:nvSpPr>
        <p:spPr>
          <a:xfrm>
            <a:off x="5775573" y="3939569"/>
            <a:ext cx="432000" cy="432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E</a:t>
            </a:r>
            <a:endParaRPr lang="zh-CN" altLang="en-US" sz="900" dirty="0">
              <a:cs typeface="+mn-ea"/>
              <a:sym typeface="+mn-lt"/>
            </a:endParaRPr>
          </a:p>
        </p:txBody>
      </p:sp>
      <p:sp>
        <p:nvSpPr>
          <p:cNvPr id="19" name="椭圆 18"/>
          <p:cNvSpPr/>
          <p:nvPr/>
        </p:nvSpPr>
        <p:spPr>
          <a:xfrm>
            <a:off x="6679578" y="3539772"/>
            <a:ext cx="459000" cy="459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D</a:t>
            </a:r>
            <a:endParaRPr lang="zh-CN" altLang="en-US" sz="900" dirty="0">
              <a:cs typeface="+mn-ea"/>
              <a:sym typeface="+mn-lt"/>
            </a:endParaRPr>
          </a:p>
        </p:txBody>
      </p:sp>
      <p:sp>
        <p:nvSpPr>
          <p:cNvPr id="20" name="椭圆 19"/>
          <p:cNvSpPr/>
          <p:nvPr/>
        </p:nvSpPr>
        <p:spPr>
          <a:xfrm>
            <a:off x="7132928" y="2531162"/>
            <a:ext cx="486000" cy="486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C</a:t>
            </a:r>
            <a:endParaRPr lang="zh-CN" altLang="en-US" sz="900" dirty="0">
              <a:cs typeface="+mn-ea"/>
              <a:sym typeface="+mn-lt"/>
            </a:endParaRPr>
          </a:p>
        </p:txBody>
      </p:sp>
      <p:sp>
        <p:nvSpPr>
          <p:cNvPr id="21" name="椭圆 20"/>
          <p:cNvSpPr/>
          <p:nvPr/>
        </p:nvSpPr>
        <p:spPr>
          <a:xfrm>
            <a:off x="6769359" y="1477455"/>
            <a:ext cx="513000" cy="513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B</a:t>
            </a:r>
            <a:endParaRPr lang="zh-CN" altLang="en-US" sz="900" dirty="0">
              <a:cs typeface="+mn-ea"/>
              <a:sym typeface="+mn-lt"/>
            </a:endParaRPr>
          </a:p>
        </p:txBody>
      </p:sp>
      <p:sp>
        <p:nvSpPr>
          <p:cNvPr id="22" name="椭圆 21"/>
          <p:cNvSpPr/>
          <p:nvPr/>
        </p:nvSpPr>
        <p:spPr>
          <a:xfrm>
            <a:off x="5721573" y="1057783"/>
            <a:ext cx="540000" cy="540000"/>
          </a:xfrm>
          <a:prstGeom prst="ellipse">
            <a:avLst/>
          </a:prstGeom>
          <a:solidFill>
            <a:srgbClr val="7B5842"/>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900" dirty="0">
                <a:cs typeface="+mn-ea"/>
                <a:sym typeface="+mn-lt"/>
              </a:rPr>
              <a:t>A</a:t>
            </a:r>
            <a:endParaRPr lang="zh-CN" altLang="en-US" sz="900" dirty="0">
              <a:cs typeface="+mn-ea"/>
              <a:sym typeface="+mn-lt"/>
            </a:endParaRPr>
          </a:p>
        </p:txBody>
      </p:sp>
      <p:sp>
        <p:nvSpPr>
          <p:cNvPr id="23" name="文本框 22"/>
          <p:cNvSpPr txBox="1"/>
          <p:nvPr/>
        </p:nvSpPr>
        <p:spPr>
          <a:xfrm>
            <a:off x="759538" y="1808210"/>
            <a:ext cx="3292167" cy="560025"/>
          </a:xfrm>
          <a:prstGeom prst="rect">
            <a:avLst/>
          </a:prstGeom>
          <a:noFill/>
        </p:spPr>
        <p:txBody>
          <a:bodyPr wrap="square" rtlCol="0">
            <a:spAutoFit/>
          </a:bodyPr>
          <a:lstStyle/>
          <a:p>
            <a:pPr>
              <a:lnSpc>
                <a:spcPct val="150000"/>
              </a:lnSpc>
            </a:pPr>
            <a:r>
              <a:rPr lang="zh-CN" altLang="en-US" sz="1013" dirty="0">
                <a:cs typeface="+mn-ea"/>
                <a:sym typeface="+mn-lt"/>
              </a:rPr>
              <a:t>在此输入关于此标题或图形的文字描述内容或者相关的数据</a:t>
            </a:r>
          </a:p>
        </p:txBody>
      </p:sp>
      <p:sp>
        <p:nvSpPr>
          <p:cNvPr id="24" name="文本框 23"/>
          <p:cNvSpPr txBox="1"/>
          <p:nvPr/>
        </p:nvSpPr>
        <p:spPr>
          <a:xfrm>
            <a:off x="759538" y="3019436"/>
            <a:ext cx="3292167" cy="560025"/>
          </a:xfrm>
          <a:prstGeom prst="rect">
            <a:avLst/>
          </a:prstGeom>
          <a:noFill/>
        </p:spPr>
        <p:txBody>
          <a:bodyPr wrap="square" rtlCol="0">
            <a:spAutoFit/>
          </a:bodyPr>
          <a:lstStyle/>
          <a:p>
            <a:pPr>
              <a:lnSpc>
                <a:spcPct val="150000"/>
              </a:lnSpc>
            </a:pPr>
            <a:r>
              <a:rPr lang="zh-CN" altLang="en-US" sz="1013" dirty="0">
                <a:cs typeface="+mn-ea"/>
                <a:sym typeface="+mn-lt"/>
              </a:rPr>
              <a:t>在此输入关于此标题或图形的文字描述内容或者相关的数据</a:t>
            </a:r>
          </a:p>
        </p:txBody>
      </p:sp>
    </p:spTree>
    <p:extLst>
      <p:ext uri="{BB962C8B-B14F-4D97-AF65-F5344CB8AC3E}">
        <p14:creationId xmlns:p14="http://schemas.microsoft.com/office/powerpoint/2010/main" val="2544153073"/>
      </p:ext>
    </p:extLst>
  </p:cSld>
  <p:clrMapOvr>
    <a:masterClrMapping/>
  </p:clrMapOvr>
  <mc:AlternateContent xmlns:mc="http://schemas.openxmlformats.org/markup-compatibility/2006" xmlns:p14="http://schemas.microsoft.com/office/powerpoint/2010/main">
    <mc:Choice Requires="p14">
      <p:transition spd="slow" p14:dur="1600" advTm="0">
        <p:blinds dir="vert"/>
      </p:transition>
    </mc:Choice>
    <mc:Fallback xmlns="">
      <p:transition spd="slow" advTm="0">
        <p:blinds dir="vert"/>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1" presetClass="entr" presetSubtype="1" fill="hold" grpId="0"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heel(1)">
                                      <p:cBhvr>
                                        <p:cTn id="16" dur="2000"/>
                                        <p:tgtEl>
                                          <p:spTgt spid="6"/>
                                        </p:tgtEl>
                                      </p:cBhvr>
                                    </p:animEffect>
                                  </p:childTnLst>
                                </p:cTn>
                              </p:par>
                            </p:childTnLst>
                          </p:cTn>
                        </p:par>
                        <p:par>
                          <p:cTn id="17" fill="hold">
                            <p:stCondLst>
                              <p:cond delay="2500"/>
                            </p:stCondLst>
                            <p:childTnLst>
                              <p:par>
                                <p:cTn id="18" presetID="10" presetClass="entr" presetSubtype="0" fill="hold" grpId="0" nodeType="afterEffect">
                                  <p:stCondLst>
                                    <p:cond delay="0"/>
                                  </p:stCondLst>
                                  <p:childTnLst>
                                    <p:set>
                                      <p:cBhvr>
                                        <p:cTn id="19" dur="1" fill="hold">
                                          <p:stCondLst>
                                            <p:cond delay="0"/>
                                          </p:stCondLst>
                                        </p:cTn>
                                        <p:tgtEl>
                                          <p:spTgt spid="15"/>
                                        </p:tgtEl>
                                        <p:attrNameLst>
                                          <p:attrName>style.visibility</p:attrName>
                                        </p:attrNameLst>
                                      </p:cBhvr>
                                      <p:to>
                                        <p:strVal val="visible"/>
                                      </p:to>
                                    </p:set>
                                    <p:animEffect transition="in" filter="fade">
                                      <p:cBhvr>
                                        <p:cTn id="20" dur="750"/>
                                        <p:tgtEl>
                                          <p:spTgt spid="15"/>
                                        </p:tgtEl>
                                      </p:cBhvr>
                                    </p:animEffect>
                                  </p:childTnLst>
                                </p:cTn>
                              </p:par>
                            </p:childTnLst>
                          </p:cTn>
                        </p:par>
                        <p:par>
                          <p:cTn id="21" fill="hold">
                            <p:stCondLst>
                              <p:cond delay="3250"/>
                            </p:stCondLst>
                            <p:childTnLst>
                              <p:par>
                                <p:cTn id="22" presetID="10" presetClass="entr" presetSubtype="0" fill="hold" grpId="0" nodeType="afterEffect">
                                  <p:stCondLst>
                                    <p:cond delay="0"/>
                                  </p:stCondLst>
                                  <p:childTnLst>
                                    <p:set>
                                      <p:cBhvr>
                                        <p:cTn id="23" dur="1" fill="hold">
                                          <p:stCondLst>
                                            <p:cond delay="0"/>
                                          </p:stCondLst>
                                        </p:cTn>
                                        <p:tgtEl>
                                          <p:spTgt spid="14"/>
                                        </p:tgtEl>
                                        <p:attrNameLst>
                                          <p:attrName>style.visibility</p:attrName>
                                        </p:attrNameLst>
                                      </p:cBhvr>
                                      <p:to>
                                        <p:strVal val="visible"/>
                                      </p:to>
                                    </p:set>
                                    <p:animEffect transition="in" filter="fade">
                                      <p:cBhvr>
                                        <p:cTn id="24" dur="750"/>
                                        <p:tgtEl>
                                          <p:spTgt spid="14"/>
                                        </p:tgtEl>
                                      </p:cBhvr>
                                    </p:animEffect>
                                  </p:childTnLst>
                                </p:cTn>
                              </p:par>
                            </p:childTnLst>
                          </p:cTn>
                        </p:par>
                        <p:par>
                          <p:cTn id="25" fill="hold">
                            <p:stCondLst>
                              <p:cond delay="4000"/>
                            </p:stCondLst>
                            <p:childTnLst>
                              <p:par>
                                <p:cTn id="26" presetID="10" presetClass="entr" presetSubtype="0" fill="hold" grpId="0" nodeType="afterEffect">
                                  <p:stCondLst>
                                    <p:cond delay="0"/>
                                  </p:stCondLst>
                                  <p:childTnLst>
                                    <p:set>
                                      <p:cBhvr>
                                        <p:cTn id="27" dur="1" fill="hold">
                                          <p:stCondLst>
                                            <p:cond delay="0"/>
                                          </p:stCondLst>
                                        </p:cTn>
                                        <p:tgtEl>
                                          <p:spTgt spid="16"/>
                                        </p:tgtEl>
                                        <p:attrNameLst>
                                          <p:attrName>style.visibility</p:attrName>
                                        </p:attrNameLst>
                                      </p:cBhvr>
                                      <p:to>
                                        <p:strVal val="visible"/>
                                      </p:to>
                                    </p:set>
                                    <p:animEffect transition="in" filter="fade">
                                      <p:cBhvr>
                                        <p:cTn id="28" dur="750"/>
                                        <p:tgtEl>
                                          <p:spTgt spid="16"/>
                                        </p:tgtEl>
                                      </p:cBhvr>
                                    </p:animEffect>
                                  </p:childTnLst>
                                </p:cTn>
                              </p:par>
                            </p:childTnLst>
                          </p:cTn>
                        </p:par>
                        <p:par>
                          <p:cTn id="29" fill="hold">
                            <p:stCondLst>
                              <p:cond delay="4750"/>
                            </p:stCondLst>
                            <p:childTnLst>
                              <p:par>
                                <p:cTn id="30" presetID="10" presetClass="entr" presetSubtype="0" fill="hold" grpId="0" nodeType="afterEffect">
                                  <p:stCondLst>
                                    <p:cond delay="0"/>
                                  </p:stCondLst>
                                  <p:childTnLst>
                                    <p:set>
                                      <p:cBhvr>
                                        <p:cTn id="31" dur="1" fill="hold">
                                          <p:stCondLst>
                                            <p:cond delay="0"/>
                                          </p:stCondLst>
                                        </p:cTn>
                                        <p:tgtEl>
                                          <p:spTgt spid="13"/>
                                        </p:tgtEl>
                                        <p:attrNameLst>
                                          <p:attrName>style.visibility</p:attrName>
                                        </p:attrNameLst>
                                      </p:cBhvr>
                                      <p:to>
                                        <p:strVal val="visible"/>
                                      </p:to>
                                    </p:set>
                                    <p:animEffect transition="in" filter="fade">
                                      <p:cBhvr>
                                        <p:cTn id="32" dur="750"/>
                                        <p:tgtEl>
                                          <p:spTgt spid="13"/>
                                        </p:tgtEl>
                                      </p:cBhvr>
                                    </p:animEffect>
                                  </p:childTnLst>
                                </p:cTn>
                              </p:par>
                            </p:childTnLst>
                          </p:cTn>
                        </p:par>
                        <p:par>
                          <p:cTn id="33" fill="hold">
                            <p:stCondLst>
                              <p:cond delay="5500"/>
                            </p:stCondLst>
                            <p:childTnLst>
                              <p:par>
                                <p:cTn id="34" presetID="10" presetClass="entr" presetSubtype="0" fill="hold" grpId="0" nodeType="afterEffect">
                                  <p:stCondLst>
                                    <p:cond delay="0"/>
                                  </p:stCondLst>
                                  <p:childTnLst>
                                    <p:set>
                                      <p:cBhvr>
                                        <p:cTn id="35" dur="1" fill="hold">
                                          <p:stCondLst>
                                            <p:cond delay="0"/>
                                          </p:stCondLst>
                                        </p:cTn>
                                        <p:tgtEl>
                                          <p:spTgt spid="17"/>
                                        </p:tgtEl>
                                        <p:attrNameLst>
                                          <p:attrName>style.visibility</p:attrName>
                                        </p:attrNameLst>
                                      </p:cBhvr>
                                      <p:to>
                                        <p:strVal val="visible"/>
                                      </p:to>
                                    </p:set>
                                    <p:animEffect transition="in" filter="fade">
                                      <p:cBhvr>
                                        <p:cTn id="36" dur="750"/>
                                        <p:tgtEl>
                                          <p:spTgt spid="17"/>
                                        </p:tgtEl>
                                      </p:cBhvr>
                                    </p:animEffect>
                                  </p:childTnLst>
                                </p:cTn>
                              </p:par>
                            </p:childTnLst>
                          </p:cTn>
                        </p:par>
                        <p:par>
                          <p:cTn id="37" fill="hold">
                            <p:stCondLst>
                              <p:cond delay="6250"/>
                            </p:stCondLst>
                            <p:childTnLst>
                              <p:par>
                                <p:cTn id="38" presetID="10" presetClass="entr" presetSubtype="0" fill="hold" grpId="0" nodeType="after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fade">
                                      <p:cBhvr>
                                        <p:cTn id="40" dur="750"/>
                                        <p:tgtEl>
                                          <p:spTgt spid="12"/>
                                        </p:tgtEl>
                                      </p:cBhvr>
                                    </p:animEffect>
                                  </p:childTnLst>
                                </p:cTn>
                              </p:par>
                            </p:childTnLst>
                          </p:cTn>
                        </p:par>
                        <p:par>
                          <p:cTn id="41" fill="hold">
                            <p:stCondLst>
                              <p:cond delay="7000"/>
                            </p:stCondLst>
                            <p:childTnLst>
                              <p:par>
                                <p:cTn id="42" presetID="10" presetClass="entr" presetSubtype="0" fill="hold" grpId="0" nodeType="afterEffect">
                                  <p:stCondLst>
                                    <p:cond delay="0"/>
                                  </p:stCondLst>
                                  <p:childTnLst>
                                    <p:set>
                                      <p:cBhvr>
                                        <p:cTn id="43" dur="1" fill="hold">
                                          <p:stCondLst>
                                            <p:cond delay="0"/>
                                          </p:stCondLst>
                                        </p:cTn>
                                        <p:tgtEl>
                                          <p:spTgt spid="18"/>
                                        </p:tgtEl>
                                        <p:attrNameLst>
                                          <p:attrName>style.visibility</p:attrName>
                                        </p:attrNameLst>
                                      </p:cBhvr>
                                      <p:to>
                                        <p:strVal val="visible"/>
                                      </p:to>
                                    </p:set>
                                    <p:animEffect transition="in" filter="fade">
                                      <p:cBhvr>
                                        <p:cTn id="44" dur="750"/>
                                        <p:tgtEl>
                                          <p:spTgt spid="18"/>
                                        </p:tgtEl>
                                      </p:cBhvr>
                                    </p:animEffect>
                                  </p:childTnLst>
                                </p:cTn>
                              </p:par>
                            </p:childTnLst>
                          </p:cTn>
                        </p:par>
                        <p:par>
                          <p:cTn id="45" fill="hold">
                            <p:stCondLst>
                              <p:cond delay="7750"/>
                            </p:stCondLst>
                            <p:childTnLst>
                              <p:par>
                                <p:cTn id="46" presetID="10" presetClass="entr" presetSubtype="0" fill="hold" grpId="0" nodeType="afterEffect">
                                  <p:stCondLst>
                                    <p:cond delay="0"/>
                                  </p:stCondLst>
                                  <p:childTnLst>
                                    <p:set>
                                      <p:cBhvr>
                                        <p:cTn id="47" dur="1" fill="hold">
                                          <p:stCondLst>
                                            <p:cond delay="0"/>
                                          </p:stCondLst>
                                        </p:cTn>
                                        <p:tgtEl>
                                          <p:spTgt spid="11"/>
                                        </p:tgtEl>
                                        <p:attrNameLst>
                                          <p:attrName>style.visibility</p:attrName>
                                        </p:attrNameLst>
                                      </p:cBhvr>
                                      <p:to>
                                        <p:strVal val="visible"/>
                                      </p:to>
                                    </p:set>
                                    <p:animEffect transition="in" filter="fade">
                                      <p:cBhvr>
                                        <p:cTn id="48" dur="750"/>
                                        <p:tgtEl>
                                          <p:spTgt spid="11"/>
                                        </p:tgtEl>
                                      </p:cBhvr>
                                    </p:animEffect>
                                  </p:childTnLst>
                                </p:cTn>
                              </p:par>
                            </p:childTnLst>
                          </p:cTn>
                        </p:par>
                        <p:par>
                          <p:cTn id="49" fill="hold">
                            <p:stCondLst>
                              <p:cond delay="8500"/>
                            </p:stCondLst>
                            <p:childTnLst>
                              <p:par>
                                <p:cTn id="50" presetID="10" presetClass="entr" presetSubtype="0" fill="hold" grpId="0" nodeType="afterEffect">
                                  <p:stCondLst>
                                    <p:cond delay="0"/>
                                  </p:stCondLst>
                                  <p:childTnLst>
                                    <p:set>
                                      <p:cBhvr>
                                        <p:cTn id="51" dur="1" fill="hold">
                                          <p:stCondLst>
                                            <p:cond delay="0"/>
                                          </p:stCondLst>
                                        </p:cTn>
                                        <p:tgtEl>
                                          <p:spTgt spid="19"/>
                                        </p:tgtEl>
                                        <p:attrNameLst>
                                          <p:attrName>style.visibility</p:attrName>
                                        </p:attrNameLst>
                                      </p:cBhvr>
                                      <p:to>
                                        <p:strVal val="visible"/>
                                      </p:to>
                                    </p:set>
                                    <p:animEffect transition="in" filter="fade">
                                      <p:cBhvr>
                                        <p:cTn id="52" dur="750"/>
                                        <p:tgtEl>
                                          <p:spTgt spid="19"/>
                                        </p:tgtEl>
                                      </p:cBhvr>
                                    </p:animEffect>
                                  </p:childTnLst>
                                </p:cTn>
                              </p:par>
                            </p:childTnLst>
                          </p:cTn>
                        </p:par>
                        <p:par>
                          <p:cTn id="53" fill="hold">
                            <p:stCondLst>
                              <p:cond delay="9250"/>
                            </p:stCondLst>
                            <p:childTnLst>
                              <p:par>
                                <p:cTn id="54" presetID="10" presetClass="entr" presetSubtype="0" fill="hold" grpId="0" nodeType="afterEffect">
                                  <p:stCondLst>
                                    <p:cond delay="0"/>
                                  </p:stCondLst>
                                  <p:childTnLst>
                                    <p:set>
                                      <p:cBhvr>
                                        <p:cTn id="55" dur="1" fill="hold">
                                          <p:stCondLst>
                                            <p:cond delay="0"/>
                                          </p:stCondLst>
                                        </p:cTn>
                                        <p:tgtEl>
                                          <p:spTgt spid="10"/>
                                        </p:tgtEl>
                                        <p:attrNameLst>
                                          <p:attrName>style.visibility</p:attrName>
                                        </p:attrNameLst>
                                      </p:cBhvr>
                                      <p:to>
                                        <p:strVal val="visible"/>
                                      </p:to>
                                    </p:set>
                                    <p:animEffect transition="in" filter="fade">
                                      <p:cBhvr>
                                        <p:cTn id="56" dur="750"/>
                                        <p:tgtEl>
                                          <p:spTgt spid="10"/>
                                        </p:tgtEl>
                                      </p:cBhvr>
                                    </p:animEffect>
                                  </p:childTnLst>
                                </p:cTn>
                              </p:par>
                            </p:childTnLst>
                          </p:cTn>
                        </p:par>
                        <p:par>
                          <p:cTn id="57" fill="hold">
                            <p:stCondLst>
                              <p:cond delay="10000"/>
                            </p:stCondLst>
                            <p:childTnLst>
                              <p:par>
                                <p:cTn id="58" presetID="10" presetClass="entr" presetSubtype="0" fill="hold" grpId="0" nodeType="afterEffect">
                                  <p:stCondLst>
                                    <p:cond delay="0"/>
                                  </p:stCondLst>
                                  <p:childTnLst>
                                    <p:set>
                                      <p:cBhvr>
                                        <p:cTn id="59" dur="1" fill="hold">
                                          <p:stCondLst>
                                            <p:cond delay="0"/>
                                          </p:stCondLst>
                                        </p:cTn>
                                        <p:tgtEl>
                                          <p:spTgt spid="20"/>
                                        </p:tgtEl>
                                        <p:attrNameLst>
                                          <p:attrName>style.visibility</p:attrName>
                                        </p:attrNameLst>
                                      </p:cBhvr>
                                      <p:to>
                                        <p:strVal val="visible"/>
                                      </p:to>
                                    </p:set>
                                    <p:animEffect transition="in" filter="fade">
                                      <p:cBhvr>
                                        <p:cTn id="60" dur="750"/>
                                        <p:tgtEl>
                                          <p:spTgt spid="20"/>
                                        </p:tgtEl>
                                      </p:cBhvr>
                                    </p:animEffect>
                                  </p:childTnLst>
                                </p:cTn>
                              </p:par>
                            </p:childTnLst>
                          </p:cTn>
                        </p:par>
                        <p:par>
                          <p:cTn id="61" fill="hold">
                            <p:stCondLst>
                              <p:cond delay="10750"/>
                            </p:stCondLst>
                            <p:childTnLst>
                              <p:par>
                                <p:cTn id="62" presetID="10" presetClass="entr" presetSubtype="0" fill="hold" grpId="0" nodeType="afterEffect">
                                  <p:stCondLst>
                                    <p:cond delay="0"/>
                                  </p:stCondLst>
                                  <p:childTnLst>
                                    <p:set>
                                      <p:cBhvr>
                                        <p:cTn id="63" dur="1" fill="hold">
                                          <p:stCondLst>
                                            <p:cond delay="0"/>
                                          </p:stCondLst>
                                        </p:cTn>
                                        <p:tgtEl>
                                          <p:spTgt spid="9"/>
                                        </p:tgtEl>
                                        <p:attrNameLst>
                                          <p:attrName>style.visibility</p:attrName>
                                        </p:attrNameLst>
                                      </p:cBhvr>
                                      <p:to>
                                        <p:strVal val="visible"/>
                                      </p:to>
                                    </p:set>
                                    <p:animEffect transition="in" filter="fade">
                                      <p:cBhvr>
                                        <p:cTn id="64" dur="750"/>
                                        <p:tgtEl>
                                          <p:spTgt spid="9"/>
                                        </p:tgtEl>
                                      </p:cBhvr>
                                    </p:animEffect>
                                  </p:childTnLst>
                                </p:cTn>
                              </p:par>
                            </p:childTnLst>
                          </p:cTn>
                        </p:par>
                        <p:par>
                          <p:cTn id="65" fill="hold">
                            <p:stCondLst>
                              <p:cond delay="11500"/>
                            </p:stCondLst>
                            <p:childTnLst>
                              <p:par>
                                <p:cTn id="66" presetID="10" presetClass="entr" presetSubtype="0" fill="hold" grpId="0" nodeType="afterEffect">
                                  <p:stCondLst>
                                    <p:cond delay="0"/>
                                  </p:stCondLst>
                                  <p:childTnLst>
                                    <p:set>
                                      <p:cBhvr>
                                        <p:cTn id="67" dur="1" fill="hold">
                                          <p:stCondLst>
                                            <p:cond delay="0"/>
                                          </p:stCondLst>
                                        </p:cTn>
                                        <p:tgtEl>
                                          <p:spTgt spid="21"/>
                                        </p:tgtEl>
                                        <p:attrNameLst>
                                          <p:attrName>style.visibility</p:attrName>
                                        </p:attrNameLst>
                                      </p:cBhvr>
                                      <p:to>
                                        <p:strVal val="visible"/>
                                      </p:to>
                                    </p:set>
                                    <p:animEffect transition="in" filter="fade">
                                      <p:cBhvr>
                                        <p:cTn id="68" dur="750"/>
                                        <p:tgtEl>
                                          <p:spTgt spid="21"/>
                                        </p:tgtEl>
                                      </p:cBhvr>
                                    </p:animEffect>
                                  </p:childTnLst>
                                </p:cTn>
                              </p:par>
                            </p:childTnLst>
                          </p:cTn>
                        </p:par>
                        <p:par>
                          <p:cTn id="69" fill="hold">
                            <p:stCondLst>
                              <p:cond delay="12250"/>
                            </p:stCondLst>
                            <p:childTnLst>
                              <p:par>
                                <p:cTn id="70" presetID="10" presetClass="entr" presetSubtype="0" fill="hold" grpId="0" nodeType="afterEffect">
                                  <p:stCondLst>
                                    <p:cond delay="0"/>
                                  </p:stCondLst>
                                  <p:childTnLst>
                                    <p:set>
                                      <p:cBhvr>
                                        <p:cTn id="71" dur="1" fill="hold">
                                          <p:stCondLst>
                                            <p:cond delay="0"/>
                                          </p:stCondLst>
                                        </p:cTn>
                                        <p:tgtEl>
                                          <p:spTgt spid="8"/>
                                        </p:tgtEl>
                                        <p:attrNameLst>
                                          <p:attrName>style.visibility</p:attrName>
                                        </p:attrNameLst>
                                      </p:cBhvr>
                                      <p:to>
                                        <p:strVal val="visible"/>
                                      </p:to>
                                    </p:set>
                                    <p:animEffect transition="in" filter="fade">
                                      <p:cBhvr>
                                        <p:cTn id="72" dur="750"/>
                                        <p:tgtEl>
                                          <p:spTgt spid="8"/>
                                        </p:tgtEl>
                                      </p:cBhvr>
                                    </p:animEffect>
                                  </p:childTnLst>
                                </p:cTn>
                              </p:par>
                            </p:childTnLst>
                          </p:cTn>
                        </p:par>
                        <p:par>
                          <p:cTn id="73" fill="hold">
                            <p:stCondLst>
                              <p:cond delay="13000"/>
                            </p:stCondLst>
                            <p:childTnLst>
                              <p:par>
                                <p:cTn id="74" presetID="10" presetClass="entr" presetSubtype="0" fill="hold" grpId="0" nodeType="afterEffect">
                                  <p:stCondLst>
                                    <p:cond delay="0"/>
                                  </p:stCondLst>
                                  <p:childTnLst>
                                    <p:set>
                                      <p:cBhvr>
                                        <p:cTn id="75" dur="1" fill="hold">
                                          <p:stCondLst>
                                            <p:cond delay="0"/>
                                          </p:stCondLst>
                                        </p:cTn>
                                        <p:tgtEl>
                                          <p:spTgt spid="22"/>
                                        </p:tgtEl>
                                        <p:attrNameLst>
                                          <p:attrName>style.visibility</p:attrName>
                                        </p:attrNameLst>
                                      </p:cBhvr>
                                      <p:to>
                                        <p:strVal val="visible"/>
                                      </p:to>
                                    </p:set>
                                    <p:animEffect transition="in" filter="fade">
                                      <p:cBhvr>
                                        <p:cTn id="76" dur="750"/>
                                        <p:tgtEl>
                                          <p:spTgt spid="22"/>
                                        </p:tgtEl>
                                      </p:cBhvr>
                                    </p:animEffect>
                                  </p:childTnLst>
                                </p:cTn>
                              </p:par>
                            </p:childTnLst>
                          </p:cTn>
                        </p:par>
                        <p:par>
                          <p:cTn id="77" fill="hold">
                            <p:stCondLst>
                              <p:cond delay="13750"/>
                            </p:stCondLst>
                            <p:childTnLst>
                              <p:par>
                                <p:cTn id="78" presetID="10" presetClass="entr" presetSubtype="0" fill="hold" grpId="0" nodeType="afterEffect">
                                  <p:stCondLst>
                                    <p:cond delay="0"/>
                                  </p:stCondLst>
                                  <p:childTnLst>
                                    <p:set>
                                      <p:cBhvr>
                                        <p:cTn id="79" dur="1" fill="hold">
                                          <p:stCondLst>
                                            <p:cond delay="0"/>
                                          </p:stCondLst>
                                        </p:cTn>
                                        <p:tgtEl>
                                          <p:spTgt spid="7"/>
                                        </p:tgtEl>
                                        <p:attrNameLst>
                                          <p:attrName>style.visibility</p:attrName>
                                        </p:attrNameLst>
                                      </p:cBhvr>
                                      <p:to>
                                        <p:strVal val="visible"/>
                                      </p:to>
                                    </p:set>
                                    <p:animEffect transition="in" filter="fade">
                                      <p:cBhvr>
                                        <p:cTn id="80" dur="750"/>
                                        <p:tgtEl>
                                          <p:spTgt spid="7"/>
                                        </p:tgtEl>
                                      </p:cBhvr>
                                    </p:animEffect>
                                  </p:childTnLst>
                                </p:cTn>
                              </p:par>
                            </p:childTnLst>
                          </p:cTn>
                        </p:par>
                        <p:par>
                          <p:cTn id="81" fill="hold">
                            <p:stCondLst>
                              <p:cond delay="14500"/>
                            </p:stCondLst>
                            <p:childTnLst>
                              <p:par>
                                <p:cTn id="82" presetID="10" presetClass="entr" presetSubtype="0" fill="hold" grpId="0" nodeType="afterEffect">
                                  <p:stCondLst>
                                    <p:cond delay="0"/>
                                  </p:stCondLst>
                                  <p:iterate type="lt">
                                    <p:tmPct val="10000"/>
                                  </p:iterate>
                                  <p:childTnLst>
                                    <p:set>
                                      <p:cBhvr>
                                        <p:cTn id="83" dur="1" fill="hold">
                                          <p:stCondLst>
                                            <p:cond delay="0"/>
                                          </p:stCondLst>
                                        </p:cTn>
                                        <p:tgtEl>
                                          <p:spTgt spid="23"/>
                                        </p:tgtEl>
                                        <p:attrNameLst>
                                          <p:attrName>style.visibility</p:attrName>
                                        </p:attrNameLst>
                                      </p:cBhvr>
                                      <p:to>
                                        <p:strVal val="visible"/>
                                      </p:to>
                                    </p:set>
                                    <p:animEffect transition="in" filter="fade">
                                      <p:cBhvr>
                                        <p:cTn id="84" dur="750"/>
                                        <p:tgtEl>
                                          <p:spTgt spid="23"/>
                                        </p:tgtEl>
                                      </p:cBhvr>
                                    </p:animEffect>
                                  </p:childTnLst>
                                </p:cTn>
                              </p:par>
                            </p:childTnLst>
                          </p:cTn>
                        </p:par>
                        <p:par>
                          <p:cTn id="85" fill="hold">
                            <p:stCondLst>
                              <p:cond delay="17125"/>
                            </p:stCondLst>
                            <p:childTnLst>
                              <p:par>
                                <p:cTn id="86" presetID="10" presetClass="entr" presetSubtype="0" fill="hold" grpId="0" nodeType="afterEffect">
                                  <p:stCondLst>
                                    <p:cond delay="0"/>
                                  </p:stCondLst>
                                  <p:iterate type="lt">
                                    <p:tmPct val="10000"/>
                                  </p:iterate>
                                  <p:childTnLst>
                                    <p:set>
                                      <p:cBhvr>
                                        <p:cTn id="87" dur="1" fill="hold">
                                          <p:stCondLst>
                                            <p:cond delay="0"/>
                                          </p:stCondLst>
                                        </p:cTn>
                                        <p:tgtEl>
                                          <p:spTgt spid="24"/>
                                        </p:tgtEl>
                                        <p:attrNameLst>
                                          <p:attrName>style.visibility</p:attrName>
                                        </p:attrNameLst>
                                      </p:cBhvr>
                                      <p:to>
                                        <p:strVal val="visible"/>
                                      </p:to>
                                    </p:set>
                                    <p:animEffect transition="in" filter="fade">
                                      <p:cBhvr>
                                        <p:cTn id="88" dur="750"/>
                                        <p:tgtEl>
                                          <p:spTgt spid="2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6" grpId="0" animBg="1"/>
      <p:bldP spid="7" grpId="0" animBg="1"/>
      <p:bldP spid="8" grpId="0" animBg="1"/>
      <p:bldP spid="9" grpId="0" animBg="1"/>
      <p:bldP spid="10" grpId="0" animBg="1"/>
      <p:bldP spid="11" grpId="0" animBg="1"/>
      <p:bldP spid="12" grpId="0" animBg="1"/>
      <p:bldP spid="13" grpId="0" animBg="1"/>
      <p:bldP spid="14" grpId="0" animBg="1"/>
      <p:bldP spid="15" grpId="0" animBg="1"/>
      <p:bldP spid="16" grpId="0" animBg="1"/>
      <p:bldP spid="17" grpId="0" animBg="1"/>
      <p:bldP spid="18" grpId="0" animBg="1"/>
      <p:bldP spid="19" grpId="0" animBg="1"/>
      <p:bldP spid="20" grpId="0" animBg="1"/>
      <p:bldP spid="21" grpId="0" animBg="1"/>
      <p:bldP spid="22" grpId="0" animBg="1"/>
      <p:bldP spid="23" grpId="0"/>
      <p:bldP spid="24" grpId="0"/>
    </p:bldLst>
  </p:timing>
</p:sld>
</file>

<file path=ppt/slides/slide8.xml><?xml version="1.0" encoding="utf-8"?>
<p:sld xmlns:a="http://schemas.openxmlformats.org/drawingml/2006/main" xmlns:r="http://schemas.openxmlformats.org/officeDocument/2006/relationships" xmlns:p="http://schemas.openxmlformats.org/presentationml/2006/main">
  <p:cSl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4" name="文本占位符 10"/>
          <p:cNvSpPr txBox="1">
            <a:spLocks/>
          </p:cNvSpPr>
          <p:nvPr/>
        </p:nvSpPr>
        <p:spPr>
          <a:xfrm>
            <a:off x="5349993" y="2417142"/>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5" name="文本占位符 12"/>
          <p:cNvSpPr txBox="1">
            <a:spLocks/>
          </p:cNvSpPr>
          <p:nvPr/>
        </p:nvSpPr>
        <p:spPr>
          <a:xfrm>
            <a:off x="5349993" y="2927677"/>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6" name="文本占位符 14"/>
          <p:cNvSpPr txBox="1">
            <a:spLocks/>
          </p:cNvSpPr>
          <p:nvPr/>
        </p:nvSpPr>
        <p:spPr>
          <a:xfrm>
            <a:off x="5349993" y="3438213"/>
            <a:ext cx="1350000" cy="369332"/>
          </a:xfrm>
          <a:prstGeom prst="rect">
            <a:avLst/>
          </a:prstGeom>
        </p:spPr>
        <p:txBody>
          <a:bodyPr vert="horz" lIns="91440" tIns="45720" rIns="91440" bIns="45720" rtlCol="0" anchor="ctr" anchorCtr="0">
            <a:spAutoFit/>
          </a:bodyPr>
          <a:lstStyle>
            <a:defPPr>
              <a:defRPr lang="zh-CN"/>
            </a:defPPr>
            <a:lvl1pPr marL="0" indent="0" algn="ctr" defTabSz="685800" rtl="0" eaLnBrk="1" latinLnBrk="0" hangingPunct="1">
              <a:buNone/>
              <a:defRPr sz="1800" kern="1200">
                <a:solidFill>
                  <a:schemeClr val="tx1"/>
                </a:solidFill>
                <a:latin typeface="+mn-lt"/>
                <a:ea typeface="+mn-ea"/>
                <a:cs typeface="+mn-cs"/>
              </a:defRPr>
            </a:lvl1pPr>
            <a:lvl2pPr marL="342900" algn="l" defTabSz="685800" rtl="0" eaLnBrk="1" latinLnBrk="0" hangingPunct="1">
              <a:defRPr sz="1350" kern="1200">
                <a:solidFill>
                  <a:schemeClr val="tx1"/>
                </a:solidFill>
                <a:latin typeface="+mn-lt"/>
                <a:ea typeface="+mn-ea"/>
                <a:cs typeface="+mn-cs"/>
              </a:defRPr>
            </a:lvl2pPr>
            <a:lvl3pPr marL="685800" algn="l" defTabSz="685800" rtl="0" eaLnBrk="1" latinLnBrk="0" hangingPunct="1">
              <a:defRPr sz="1350" kern="1200">
                <a:solidFill>
                  <a:schemeClr val="tx1"/>
                </a:solidFill>
                <a:latin typeface="+mn-lt"/>
                <a:ea typeface="+mn-ea"/>
                <a:cs typeface="+mn-cs"/>
              </a:defRPr>
            </a:lvl3pPr>
            <a:lvl4pPr marL="1028700" algn="l" defTabSz="685800" rtl="0" eaLnBrk="1" latinLnBrk="0" hangingPunct="1">
              <a:defRPr sz="1350" kern="1200">
                <a:solidFill>
                  <a:schemeClr val="tx1"/>
                </a:solidFill>
                <a:latin typeface="+mn-lt"/>
                <a:ea typeface="+mn-ea"/>
                <a:cs typeface="+mn-cs"/>
              </a:defRPr>
            </a:lvl4pPr>
            <a:lvl5pPr marL="1371600" algn="l" defTabSz="685800" rtl="0" eaLnBrk="1" latinLnBrk="0" hangingPunct="1">
              <a:defRPr sz="1350" kern="1200">
                <a:solidFill>
                  <a:schemeClr val="tx1"/>
                </a:solidFill>
                <a:latin typeface="+mn-lt"/>
                <a:ea typeface="+mn-ea"/>
                <a:cs typeface="+mn-cs"/>
              </a:defRPr>
            </a:lvl5pPr>
            <a:lvl6pPr marL="1714500" algn="l" defTabSz="685800" rtl="0" eaLnBrk="1" latinLnBrk="0" hangingPunct="1">
              <a:defRPr sz="1350" kern="1200">
                <a:solidFill>
                  <a:schemeClr val="tx1"/>
                </a:solidFill>
                <a:latin typeface="+mn-lt"/>
                <a:ea typeface="+mn-ea"/>
                <a:cs typeface="+mn-cs"/>
              </a:defRPr>
            </a:lvl6pPr>
            <a:lvl7pPr marL="2057400" algn="l" defTabSz="685800" rtl="0" eaLnBrk="1" latinLnBrk="0" hangingPunct="1">
              <a:defRPr sz="1350" kern="1200">
                <a:solidFill>
                  <a:schemeClr val="tx1"/>
                </a:solidFill>
                <a:latin typeface="+mn-lt"/>
                <a:ea typeface="+mn-ea"/>
                <a:cs typeface="+mn-cs"/>
              </a:defRPr>
            </a:lvl7pPr>
            <a:lvl8pPr marL="2400300" algn="l" defTabSz="685800" rtl="0" eaLnBrk="1" latinLnBrk="0" hangingPunct="1">
              <a:defRPr sz="1350" kern="1200">
                <a:solidFill>
                  <a:schemeClr val="tx1"/>
                </a:solidFill>
                <a:latin typeface="+mn-lt"/>
                <a:ea typeface="+mn-ea"/>
                <a:cs typeface="+mn-cs"/>
              </a:defRPr>
            </a:lvl8pPr>
            <a:lvl9pPr marL="2743200" algn="l" defTabSz="685800" rtl="0" eaLnBrk="1" latinLnBrk="0" hangingPunct="1">
              <a:defRPr sz="1350" kern="1200">
                <a:solidFill>
                  <a:schemeClr val="tx1"/>
                </a:solidFill>
                <a:latin typeface="+mn-lt"/>
                <a:ea typeface="+mn-ea"/>
                <a:cs typeface="+mn-cs"/>
              </a:defRPr>
            </a:lvl9pPr>
          </a:lstStyle>
          <a:p>
            <a:r>
              <a:rPr lang="zh-CN" altLang="en-US" dirty="0"/>
              <a:t>添加标题</a:t>
            </a:r>
          </a:p>
        </p:txBody>
      </p:sp>
      <p:sp>
        <p:nvSpPr>
          <p:cNvPr id="7" name="文本占位符 16"/>
          <p:cNvSpPr txBox="1">
            <a:spLocks/>
          </p:cNvSpPr>
          <p:nvPr/>
        </p:nvSpPr>
        <p:spPr>
          <a:xfrm>
            <a:off x="5349993" y="3962600"/>
            <a:ext cx="1350000" cy="341632"/>
          </a:xfrm>
          <a:prstGeom prst="rect">
            <a:avLst/>
          </a:prstGeom>
        </p:spPr>
        <p:txBody>
          <a:bodyPr anchor="ctr" anchorCtr="0">
            <a:spAutoFit/>
          </a:bodyPr>
          <a:lstStyle>
            <a:lvl1pPr marL="0" indent="0" algn="ctr" defTabSz="685800" rtl="0" eaLnBrk="1" latinLnBrk="0" hangingPunct="1">
              <a:lnSpc>
                <a:spcPct val="90000"/>
              </a:lnSpc>
              <a:spcBef>
                <a:spcPts val="750"/>
              </a:spcBef>
              <a:buFont typeface="Arial" panose="020B0604020202020204" pitchFamily="34" charset="0"/>
              <a:buNone/>
              <a:defRPr sz="18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a:t>添加标题</a:t>
            </a:r>
          </a:p>
        </p:txBody>
      </p:sp>
      <p:sp>
        <p:nvSpPr>
          <p:cNvPr id="8" name="文本占位符 18"/>
          <p:cNvSpPr txBox="1">
            <a:spLocks/>
          </p:cNvSpPr>
          <p:nvPr/>
        </p:nvSpPr>
        <p:spPr>
          <a:xfrm>
            <a:off x="4598334" y="1176520"/>
            <a:ext cx="526298" cy="2003951"/>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24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zh-CN" altLang="en-US" dirty="0" smtClean="0"/>
              <a:t>添加标题</a:t>
            </a:r>
            <a:endParaRPr lang="zh-CN" altLang="en-US" dirty="0"/>
          </a:p>
        </p:txBody>
      </p:sp>
      <p:sp>
        <p:nvSpPr>
          <p:cNvPr id="9" name="文本占位符 20"/>
          <p:cNvSpPr txBox="1">
            <a:spLocks/>
          </p:cNvSpPr>
          <p:nvPr/>
        </p:nvSpPr>
        <p:spPr>
          <a:xfrm>
            <a:off x="4346370" y="1806337"/>
            <a:ext cx="355482" cy="1174730"/>
          </a:xfrm>
          <a:prstGeom prst="rect">
            <a:avLst/>
          </a:prstGeom>
        </p:spPr>
        <p:txBody>
          <a:bodyPr vert="eaVert" wrap="square" anchor="ctr" anchorCtr="0">
            <a:spAutoFit/>
          </a:bodyPr>
          <a:lstStyle>
            <a:lvl1pPr marL="0" indent="0" algn="l" defTabSz="685800" rtl="0" eaLnBrk="1" latinLnBrk="0" hangingPunct="1">
              <a:lnSpc>
                <a:spcPct val="90000"/>
              </a:lnSpc>
              <a:spcBef>
                <a:spcPts val="750"/>
              </a:spcBef>
              <a:buFont typeface="Arial" panose="020B0604020202020204" pitchFamily="34" charset="0"/>
              <a:buNone/>
              <a:defRPr sz="1200" kern="1200">
                <a:solidFill>
                  <a:schemeClr val="accent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sz="1350" kern="1200">
                <a:solidFill>
                  <a:schemeClr val="tx1"/>
                </a:solidFill>
                <a:latin typeface="+mn-lt"/>
                <a:ea typeface="+mn-ea"/>
                <a:cs typeface="+mn-cs"/>
              </a:defRPr>
            </a:lvl9pPr>
          </a:lstStyle>
          <a:p>
            <a:r>
              <a:rPr lang="en-US" altLang="zh-CN" dirty="0">
                <a:solidFill>
                  <a:srgbClr val="7B5842"/>
                </a:solidFill>
                <a:latin typeface="+mn-ea"/>
                <a:cs typeface="+mn-ea"/>
                <a:sym typeface="+mn-lt"/>
              </a:rPr>
              <a:t>Add title</a:t>
            </a:r>
            <a:endParaRPr lang="zh-CN" altLang="en-US" dirty="0">
              <a:solidFill>
                <a:srgbClr val="7B5842"/>
              </a:solidFill>
              <a:latin typeface="+mn-ea"/>
              <a:cs typeface="+mn-ea"/>
              <a:sym typeface="+mn-lt"/>
            </a:endParaRPr>
          </a:p>
        </p:txBody>
      </p:sp>
      <p:cxnSp>
        <p:nvCxnSpPr>
          <p:cNvPr id="10" name="直接连接符 9"/>
          <p:cNvCxnSpPr/>
          <p:nvPr/>
        </p:nvCxnSpPr>
        <p:spPr>
          <a:xfrm>
            <a:off x="5224182" y="1795687"/>
            <a:ext cx="0" cy="2721961"/>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41028136"/>
      </p:ext>
    </p:extLst>
  </p:cSld>
  <p:clrMapOvr>
    <a:masterClrMapping/>
  </p:clrMapOvr>
  <mc:AlternateContent xmlns:mc="http://schemas.openxmlformats.org/markup-compatibility/2006" xmlns:p14="http://schemas.microsoft.com/office/powerpoint/2010/main">
    <mc:Choice Requires="p14">
      <p:transition spd="slow" p14:dur="3400" advTm="0">
        <p14:reveal/>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42" presetClass="entr" presetSubtype="0" fill="hold" grpId="0" nodeType="afterEffect">
                                  <p:stCondLst>
                                    <p:cond delay="0"/>
                                  </p:stCondLst>
                                  <p:childTnLst>
                                    <p:set>
                                      <p:cBhvr>
                                        <p:cTn id="6" dur="1" fill="hold">
                                          <p:stCondLst>
                                            <p:cond delay="0"/>
                                          </p:stCondLst>
                                        </p:cTn>
                                        <p:tgtEl>
                                          <p:spTgt spid="8">
                                            <p:txEl>
                                              <p:pRg st="0" end="0"/>
                                            </p:txEl>
                                          </p:spTgt>
                                        </p:tgtEl>
                                        <p:attrNameLst>
                                          <p:attrName>style.visibility</p:attrName>
                                        </p:attrNameLst>
                                      </p:cBhvr>
                                      <p:to>
                                        <p:strVal val="visible"/>
                                      </p:to>
                                    </p:set>
                                    <p:animEffect transition="in" filter="fade">
                                      <p:cBhvr>
                                        <p:cTn id="7" dur="750"/>
                                        <p:tgtEl>
                                          <p:spTgt spid="8">
                                            <p:txEl>
                                              <p:pRg st="0" end="0"/>
                                            </p:txEl>
                                          </p:spTgt>
                                        </p:tgtEl>
                                      </p:cBhvr>
                                    </p:animEffect>
                                    <p:anim calcmode="lin" valueType="num">
                                      <p:cBhvr>
                                        <p:cTn id="8" dur="750" fill="hold"/>
                                        <p:tgtEl>
                                          <p:spTgt spid="8">
                                            <p:txEl>
                                              <p:pRg st="0" end="0"/>
                                            </p:txEl>
                                          </p:spTgt>
                                        </p:tgtEl>
                                        <p:attrNameLst>
                                          <p:attrName>ppt_x</p:attrName>
                                        </p:attrNameLst>
                                      </p:cBhvr>
                                      <p:tavLst>
                                        <p:tav tm="0">
                                          <p:val>
                                            <p:strVal val="#ppt_x"/>
                                          </p:val>
                                        </p:tav>
                                        <p:tav tm="100000">
                                          <p:val>
                                            <p:strVal val="#ppt_x"/>
                                          </p:val>
                                        </p:tav>
                                      </p:tavLst>
                                    </p:anim>
                                    <p:anim calcmode="lin" valueType="num">
                                      <p:cBhvr>
                                        <p:cTn id="9" dur="750" fill="hold"/>
                                        <p:tgtEl>
                                          <p:spTgt spid="8">
                                            <p:txEl>
                                              <p:pRg st="0" end="0"/>
                                            </p:txEl>
                                          </p:spTgt>
                                        </p:tgtEl>
                                        <p:attrNameLst>
                                          <p:attrName>ppt_y</p:attrName>
                                        </p:attrNameLst>
                                      </p:cBhvr>
                                      <p:tavLst>
                                        <p:tav tm="0">
                                          <p:val>
                                            <p:strVal val="#ppt_y+.1"/>
                                          </p:val>
                                        </p:tav>
                                        <p:tav tm="100000">
                                          <p:val>
                                            <p:strVal val="#ppt_y"/>
                                          </p:val>
                                        </p:tav>
                                      </p:tavLst>
                                    </p:anim>
                                  </p:childTnLst>
                                </p:cTn>
                              </p:par>
                              <p:par>
                                <p:cTn id="10" presetID="47" presetClass="entr" presetSubtype="0" fill="hold" grpId="0" nodeType="withEffect">
                                  <p:stCondLst>
                                    <p:cond delay="0"/>
                                  </p:stCondLst>
                                  <p:childTnLst>
                                    <p:set>
                                      <p:cBhvr>
                                        <p:cTn id="11" dur="1" fill="hold">
                                          <p:stCondLst>
                                            <p:cond delay="0"/>
                                          </p:stCondLst>
                                        </p:cTn>
                                        <p:tgtEl>
                                          <p:spTgt spid="9">
                                            <p:txEl>
                                              <p:pRg st="0" end="0"/>
                                            </p:txEl>
                                          </p:spTgt>
                                        </p:tgtEl>
                                        <p:attrNameLst>
                                          <p:attrName>style.visibility</p:attrName>
                                        </p:attrNameLst>
                                      </p:cBhvr>
                                      <p:to>
                                        <p:strVal val="visible"/>
                                      </p:to>
                                    </p:set>
                                    <p:animEffect transition="in" filter="fade">
                                      <p:cBhvr>
                                        <p:cTn id="12" dur="750"/>
                                        <p:tgtEl>
                                          <p:spTgt spid="9">
                                            <p:txEl>
                                              <p:pRg st="0" end="0"/>
                                            </p:txEl>
                                          </p:spTgt>
                                        </p:tgtEl>
                                      </p:cBhvr>
                                    </p:animEffect>
                                    <p:anim calcmode="lin" valueType="num">
                                      <p:cBhvr>
                                        <p:cTn id="13" dur="750" fill="hold"/>
                                        <p:tgtEl>
                                          <p:spTgt spid="9">
                                            <p:txEl>
                                              <p:pRg st="0" end="0"/>
                                            </p:txEl>
                                          </p:spTgt>
                                        </p:tgtEl>
                                        <p:attrNameLst>
                                          <p:attrName>ppt_x</p:attrName>
                                        </p:attrNameLst>
                                      </p:cBhvr>
                                      <p:tavLst>
                                        <p:tav tm="0">
                                          <p:val>
                                            <p:strVal val="#ppt_x"/>
                                          </p:val>
                                        </p:tav>
                                        <p:tav tm="100000">
                                          <p:val>
                                            <p:strVal val="#ppt_x"/>
                                          </p:val>
                                        </p:tav>
                                      </p:tavLst>
                                    </p:anim>
                                    <p:anim calcmode="lin" valueType="num">
                                      <p:cBhvr>
                                        <p:cTn id="14" dur="750" fill="hold"/>
                                        <p:tgtEl>
                                          <p:spTgt spid="9">
                                            <p:txEl>
                                              <p:pRg st="0" end="0"/>
                                            </p:txEl>
                                          </p:spTgt>
                                        </p:tgtEl>
                                        <p:attrNameLst>
                                          <p:attrName>ppt_y</p:attrName>
                                        </p:attrNameLst>
                                      </p:cBhvr>
                                      <p:tavLst>
                                        <p:tav tm="0">
                                          <p:val>
                                            <p:strVal val="#ppt_y-.1"/>
                                          </p:val>
                                        </p:tav>
                                        <p:tav tm="100000">
                                          <p:val>
                                            <p:strVal val="#ppt_y"/>
                                          </p:val>
                                        </p:tav>
                                      </p:tavLst>
                                    </p:anim>
                                  </p:childTnLst>
                                </p:cTn>
                              </p:par>
                            </p:childTnLst>
                          </p:cTn>
                        </p:par>
                        <p:par>
                          <p:cTn id="15" fill="hold">
                            <p:stCondLst>
                              <p:cond delay="750"/>
                            </p:stCondLst>
                            <p:childTnLst>
                              <p:par>
                                <p:cTn id="16" presetID="22" presetClass="entr" presetSubtype="1" fill="hold" nodeType="afterEffect">
                                  <p:stCondLst>
                                    <p:cond delay="0"/>
                                  </p:stCondLst>
                                  <p:childTnLst>
                                    <p:set>
                                      <p:cBhvr>
                                        <p:cTn id="17" dur="1" fill="hold">
                                          <p:stCondLst>
                                            <p:cond delay="0"/>
                                          </p:stCondLst>
                                        </p:cTn>
                                        <p:tgtEl>
                                          <p:spTgt spid="10"/>
                                        </p:tgtEl>
                                        <p:attrNameLst>
                                          <p:attrName>style.visibility</p:attrName>
                                        </p:attrNameLst>
                                      </p:cBhvr>
                                      <p:to>
                                        <p:strVal val="visible"/>
                                      </p:to>
                                    </p:set>
                                    <p:animEffect transition="in" filter="wipe(up)">
                                      <p:cBhvr>
                                        <p:cTn id="18" dur="500"/>
                                        <p:tgtEl>
                                          <p:spTgt spid="10"/>
                                        </p:tgtEl>
                                      </p:cBhvr>
                                    </p:animEffect>
                                  </p:childTnLst>
                                </p:cTn>
                              </p:par>
                            </p:childTnLst>
                          </p:cTn>
                        </p:par>
                        <p:par>
                          <p:cTn id="19" fill="hold">
                            <p:stCondLst>
                              <p:cond delay="1250"/>
                            </p:stCondLst>
                            <p:childTnLst>
                              <p:par>
                                <p:cTn id="20" presetID="2" presetClass="entr" presetSubtype="2" fill="hold" grpId="0" nodeType="afterEffect">
                                  <p:stCondLst>
                                    <p:cond delay="0"/>
                                  </p:stCondLst>
                                  <p:childTnLst>
                                    <p:set>
                                      <p:cBhvr>
                                        <p:cTn id="21" dur="1" fill="hold">
                                          <p:stCondLst>
                                            <p:cond delay="0"/>
                                          </p:stCondLst>
                                        </p:cTn>
                                        <p:tgtEl>
                                          <p:spTgt spid="4">
                                            <p:txEl>
                                              <p:pRg st="0" end="0"/>
                                            </p:txEl>
                                          </p:spTgt>
                                        </p:tgtEl>
                                        <p:attrNameLst>
                                          <p:attrName>style.visibility</p:attrName>
                                        </p:attrNameLst>
                                      </p:cBhvr>
                                      <p:to>
                                        <p:strVal val="visible"/>
                                      </p:to>
                                    </p:set>
                                    <p:anim calcmode="lin" valueType="num">
                                      <p:cBhvr additive="base">
                                        <p:cTn id="22" dur="500" fill="hold"/>
                                        <p:tgtEl>
                                          <p:spTgt spid="4">
                                            <p:txEl>
                                              <p:pRg st="0" end="0"/>
                                            </p:txEl>
                                          </p:spTgt>
                                        </p:tgtEl>
                                        <p:attrNameLst>
                                          <p:attrName>ppt_x</p:attrName>
                                        </p:attrNameLst>
                                      </p:cBhvr>
                                      <p:tavLst>
                                        <p:tav tm="0">
                                          <p:val>
                                            <p:strVal val="1+#ppt_w/2"/>
                                          </p:val>
                                        </p:tav>
                                        <p:tav tm="100000">
                                          <p:val>
                                            <p:strVal val="#ppt_x"/>
                                          </p:val>
                                        </p:tav>
                                      </p:tavLst>
                                    </p:anim>
                                    <p:anim calcmode="lin" valueType="num">
                                      <p:cBhvr additive="base">
                                        <p:cTn id="23" dur="500" fill="hold"/>
                                        <p:tgtEl>
                                          <p:spTgt spid="4">
                                            <p:txEl>
                                              <p:pRg st="0" end="0"/>
                                            </p:txEl>
                                          </p:spTgt>
                                        </p:tgtEl>
                                        <p:attrNameLst>
                                          <p:attrName>ppt_y</p:attrName>
                                        </p:attrNameLst>
                                      </p:cBhvr>
                                      <p:tavLst>
                                        <p:tav tm="0">
                                          <p:val>
                                            <p:strVal val="#ppt_y"/>
                                          </p:val>
                                        </p:tav>
                                        <p:tav tm="100000">
                                          <p:val>
                                            <p:strVal val="#ppt_y"/>
                                          </p:val>
                                        </p:tav>
                                      </p:tavLst>
                                    </p:anim>
                                  </p:childTnLst>
                                </p:cTn>
                              </p:par>
                              <p:par>
                                <p:cTn id="24" presetID="2" presetClass="entr" presetSubtype="2" fill="hold" grpId="0" nodeType="withEffect">
                                  <p:stCondLst>
                                    <p:cond delay="250"/>
                                  </p:stCondLst>
                                  <p:childTnLst>
                                    <p:set>
                                      <p:cBhvr>
                                        <p:cTn id="25" dur="1" fill="hold">
                                          <p:stCondLst>
                                            <p:cond delay="0"/>
                                          </p:stCondLst>
                                        </p:cTn>
                                        <p:tgtEl>
                                          <p:spTgt spid="5">
                                            <p:txEl>
                                              <p:pRg st="0" end="0"/>
                                            </p:txEl>
                                          </p:spTgt>
                                        </p:tgtEl>
                                        <p:attrNameLst>
                                          <p:attrName>style.visibility</p:attrName>
                                        </p:attrNameLst>
                                      </p:cBhvr>
                                      <p:to>
                                        <p:strVal val="visible"/>
                                      </p:to>
                                    </p:set>
                                    <p:anim calcmode="lin" valueType="num">
                                      <p:cBhvr additive="base">
                                        <p:cTn id="26" dur="500" fill="hold"/>
                                        <p:tgtEl>
                                          <p:spTgt spid="5">
                                            <p:txEl>
                                              <p:pRg st="0" end="0"/>
                                            </p:txEl>
                                          </p:spTgt>
                                        </p:tgtEl>
                                        <p:attrNameLst>
                                          <p:attrName>ppt_x</p:attrName>
                                        </p:attrNameLst>
                                      </p:cBhvr>
                                      <p:tavLst>
                                        <p:tav tm="0">
                                          <p:val>
                                            <p:strVal val="1+#ppt_w/2"/>
                                          </p:val>
                                        </p:tav>
                                        <p:tav tm="100000">
                                          <p:val>
                                            <p:strVal val="#ppt_x"/>
                                          </p:val>
                                        </p:tav>
                                      </p:tavLst>
                                    </p:anim>
                                    <p:anim calcmode="lin" valueType="num">
                                      <p:cBhvr additive="base">
                                        <p:cTn id="27" dur="500" fill="hold"/>
                                        <p:tgtEl>
                                          <p:spTgt spid="5">
                                            <p:txEl>
                                              <p:pRg st="0" end="0"/>
                                            </p:txEl>
                                          </p:spTgt>
                                        </p:tgtEl>
                                        <p:attrNameLst>
                                          <p:attrName>ppt_y</p:attrName>
                                        </p:attrNameLst>
                                      </p:cBhvr>
                                      <p:tavLst>
                                        <p:tav tm="0">
                                          <p:val>
                                            <p:strVal val="#ppt_y"/>
                                          </p:val>
                                        </p:tav>
                                        <p:tav tm="100000">
                                          <p:val>
                                            <p:strVal val="#ppt_y"/>
                                          </p:val>
                                        </p:tav>
                                      </p:tavLst>
                                    </p:anim>
                                  </p:childTnLst>
                                </p:cTn>
                              </p:par>
                              <p:par>
                                <p:cTn id="28" presetID="2" presetClass="entr" presetSubtype="2" fill="hold" grpId="0" nodeType="withEffect">
                                  <p:stCondLst>
                                    <p:cond delay="500"/>
                                  </p:stCondLst>
                                  <p:childTnLst>
                                    <p:set>
                                      <p:cBhvr>
                                        <p:cTn id="29" dur="1" fill="hold">
                                          <p:stCondLst>
                                            <p:cond delay="0"/>
                                          </p:stCondLst>
                                        </p:cTn>
                                        <p:tgtEl>
                                          <p:spTgt spid="6">
                                            <p:txEl>
                                              <p:pRg st="0" end="0"/>
                                            </p:txEl>
                                          </p:spTgt>
                                        </p:tgtEl>
                                        <p:attrNameLst>
                                          <p:attrName>style.visibility</p:attrName>
                                        </p:attrNameLst>
                                      </p:cBhvr>
                                      <p:to>
                                        <p:strVal val="visible"/>
                                      </p:to>
                                    </p:set>
                                    <p:anim calcmode="lin" valueType="num">
                                      <p:cBhvr additive="base">
                                        <p:cTn id="30" dur="500" fill="hold"/>
                                        <p:tgtEl>
                                          <p:spTgt spid="6">
                                            <p:txEl>
                                              <p:pRg st="0" end="0"/>
                                            </p:txEl>
                                          </p:spTgt>
                                        </p:tgtEl>
                                        <p:attrNameLst>
                                          <p:attrName>ppt_x</p:attrName>
                                        </p:attrNameLst>
                                      </p:cBhvr>
                                      <p:tavLst>
                                        <p:tav tm="0">
                                          <p:val>
                                            <p:strVal val="1+#ppt_w/2"/>
                                          </p:val>
                                        </p:tav>
                                        <p:tav tm="100000">
                                          <p:val>
                                            <p:strVal val="#ppt_x"/>
                                          </p:val>
                                        </p:tav>
                                      </p:tavLst>
                                    </p:anim>
                                    <p:anim calcmode="lin" valueType="num">
                                      <p:cBhvr additive="base">
                                        <p:cTn id="31" dur="500" fill="hold"/>
                                        <p:tgtEl>
                                          <p:spTgt spid="6">
                                            <p:txEl>
                                              <p:pRg st="0" end="0"/>
                                            </p:txEl>
                                          </p:spTgt>
                                        </p:tgtEl>
                                        <p:attrNameLst>
                                          <p:attrName>ppt_y</p:attrName>
                                        </p:attrNameLst>
                                      </p:cBhvr>
                                      <p:tavLst>
                                        <p:tav tm="0">
                                          <p:val>
                                            <p:strVal val="#ppt_y"/>
                                          </p:val>
                                        </p:tav>
                                        <p:tav tm="100000">
                                          <p:val>
                                            <p:strVal val="#ppt_y"/>
                                          </p:val>
                                        </p:tav>
                                      </p:tavLst>
                                    </p:anim>
                                  </p:childTnLst>
                                </p:cTn>
                              </p:par>
                              <p:par>
                                <p:cTn id="32" presetID="2" presetClass="entr" presetSubtype="2" fill="hold" grpId="0" nodeType="withEffect">
                                  <p:stCondLst>
                                    <p:cond delay="750"/>
                                  </p:stCondLst>
                                  <p:childTnLst>
                                    <p:set>
                                      <p:cBhvr>
                                        <p:cTn id="33" dur="1" fill="hold">
                                          <p:stCondLst>
                                            <p:cond delay="0"/>
                                          </p:stCondLst>
                                        </p:cTn>
                                        <p:tgtEl>
                                          <p:spTgt spid="7">
                                            <p:txEl>
                                              <p:pRg st="0" end="0"/>
                                            </p:txEl>
                                          </p:spTgt>
                                        </p:tgtEl>
                                        <p:attrNameLst>
                                          <p:attrName>style.visibility</p:attrName>
                                        </p:attrNameLst>
                                      </p:cBhvr>
                                      <p:to>
                                        <p:strVal val="visible"/>
                                      </p:to>
                                    </p:set>
                                    <p:anim calcmode="lin" valueType="num">
                                      <p:cBhvr additive="base">
                                        <p:cTn id="34" dur="500" fill="hold"/>
                                        <p:tgtEl>
                                          <p:spTgt spid="7">
                                            <p:txEl>
                                              <p:pRg st="0" end="0"/>
                                            </p:txEl>
                                          </p:spTgt>
                                        </p:tgtEl>
                                        <p:attrNameLst>
                                          <p:attrName>ppt_x</p:attrName>
                                        </p:attrNameLst>
                                      </p:cBhvr>
                                      <p:tavLst>
                                        <p:tav tm="0">
                                          <p:val>
                                            <p:strVal val="1+#ppt_w/2"/>
                                          </p:val>
                                        </p:tav>
                                        <p:tav tm="100000">
                                          <p:val>
                                            <p:strVal val="#ppt_x"/>
                                          </p:val>
                                        </p:tav>
                                      </p:tavLst>
                                    </p:anim>
                                    <p:anim calcmode="lin" valueType="num">
                                      <p:cBhvr additive="base">
                                        <p:cTn id="35" dur="500" fill="hold"/>
                                        <p:tgtEl>
                                          <p:spTgt spid="7">
                                            <p:txEl>
                                              <p:pRg st="0" end="0"/>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build="p">
        <p:tmplLst>
          <p:tmpl lvl="1">
            <p:tnLst>
              <p:par>
                <p:cTn presetID="2" presetClass="entr" presetSubtype="2" fill="hold" nodeType="afterEffect">
                  <p:stCondLst>
                    <p:cond delay="0"/>
                  </p:stCondLst>
                  <p:childTnLst>
                    <p:set>
                      <p:cBhvr>
                        <p:cTn dur="1" fill="hold">
                          <p:stCondLst>
                            <p:cond delay="0"/>
                          </p:stCondLst>
                        </p:cTn>
                        <p:tgtEl>
                          <p:spTgt spid="4"/>
                        </p:tgtEl>
                        <p:attrNameLst>
                          <p:attrName>style.visibility</p:attrName>
                        </p:attrNameLst>
                      </p:cBhvr>
                      <p:to>
                        <p:strVal val="visible"/>
                      </p:to>
                    </p:set>
                    <p:anim calcmode="lin" valueType="num">
                      <p:cBhvr additive="base">
                        <p:cTn dur="500" fill="hold"/>
                        <p:tgtEl>
                          <p:spTgt spid="4"/>
                        </p:tgtEl>
                        <p:attrNameLst>
                          <p:attrName>ppt_x</p:attrName>
                        </p:attrNameLst>
                      </p:cBhvr>
                      <p:tavLst>
                        <p:tav tm="0">
                          <p:val>
                            <p:strVal val="1+#ppt_w/2"/>
                          </p:val>
                        </p:tav>
                        <p:tav tm="100000">
                          <p:val>
                            <p:strVal val="#ppt_x"/>
                          </p:val>
                        </p:tav>
                      </p:tavLst>
                    </p:anim>
                    <p:anim calcmode="lin" valueType="num">
                      <p:cBhvr additive="base">
                        <p:cTn dur="500" fill="hold"/>
                        <p:tgtEl>
                          <p:spTgt spid="4"/>
                        </p:tgtEl>
                        <p:attrNameLst>
                          <p:attrName>ppt_y</p:attrName>
                        </p:attrNameLst>
                      </p:cBhvr>
                      <p:tavLst>
                        <p:tav tm="0">
                          <p:val>
                            <p:strVal val="#ppt_y"/>
                          </p:val>
                        </p:tav>
                        <p:tav tm="100000">
                          <p:val>
                            <p:strVal val="#ppt_y"/>
                          </p:val>
                        </p:tav>
                      </p:tavLst>
                    </p:anim>
                  </p:childTnLst>
                </p:cTn>
              </p:par>
            </p:tnLst>
          </p:tmpl>
        </p:tmplLst>
      </p:bldP>
      <p:bldP spid="5" grpId="0" build="p">
        <p:tmplLst>
          <p:tmpl lvl="1">
            <p:tnLst>
              <p:par>
                <p:cTn presetID="2" presetClass="entr" presetSubtype="2" fill="hold" nodeType="withEffect">
                  <p:stCondLst>
                    <p:cond delay="250"/>
                  </p:stCondLst>
                  <p:childTnLst>
                    <p:set>
                      <p:cBhvr>
                        <p:cTn dur="1" fill="hold">
                          <p:stCondLst>
                            <p:cond delay="0"/>
                          </p:stCondLst>
                        </p:cTn>
                        <p:tgtEl>
                          <p:spTgt spid="5"/>
                        </p:tgtEl>
                        <p:attrNameLst>
                          <p:attrName>style.visibility</p:attrName>
                        </p:attrNameLst>
                      </p:cBhvr>
                      <p:to>
                        <p:strVal val="visible"/>
                      </p:to>
                    </p:set>
                    <p:anim calcmode="lin" valueType="num">
                      <p:cBhvr additive="base">
                        <p:cTn dur="500" fill="hold"/>
                        <p:tgtEl>
                          <p:spTgt spid="5"/>
                        </p:tgtEl>
                        <p:attrNameLst>
                          <p:attrName>ppt_x</p:attrName>
                        </p:attrNameLst>
                      </p:cBhvr>
                      <p:tavLst>
                        <p:tav tm="0">
                          <p:val>
                            <p:strVal val="1+#ppt_w/2"/>
                          </p:val>
                        </p:tav>
                        <p:tav tm="100000">
                          <p:val>
                            <p:strVal val="#ppt_x"/>
                          </p:val>
                        </p:tav>
                      </p:tavLst>
                    </p:anim>
                    <p:anim calcmode="lin" valueType="num">
                      <p:cBhvr additive="base">
                        <p:cTn dur="500" fill="hold"/>
                        <p:tgtEl>
                          <p:spTgt spid="5"/>
                        </p:tgtEl>
                        <p:attrNameLst>
                          <p:attrName>ppt_y</p:attrName>
                        </p:attrNameLst>
                      </p:cBhvr>
                      <p:tavLst>
                        <p:tav tm="0">
                          <p:val>
                            <p:strVal val="#ppt_y"/>
                          </p:val>
                        </p:tav>
                        <p:tav tm="100000">
                          <p:val>
                            <p:strVal val="#ppt_y"/>
                          </p:val>
                        </p:tav>
                      </p:tavLst>
                    </p:anim>
                  </p:childTnLst>
                </p:cTn>
              </p:par>
            </p:tnLst>
          </p:tmpl>
        </p:tmplLst>
      </p:bldP>
      <p:bldP spid="6" grpId="0" build="p">
        <p:tmplLst>
          <p:tmpl lvl="1">
            <p:tnLst>
              <p:par>
                <p:cTn presetID="2" presetClass="entr" presetSubtype="2" fill="hold" nodeType="withEffect">
                  <p:stCondLst>
                    <p:cond delay="500"/>
                  </p:stCondLst>
                  <p:childTnLst>
                    <p:set>
                      <p:cBhvr>
                        <p:cTn dur="1" fill="hold">
                          <p:stCondLst>
                            <p:cond delay="0"/>
                          </p:stCondLst>
                        </p:cTn>
                        <p:tgtEl>
                          <p:spTgt spid="6"/>
                        </p:tgtEl>
                        <p:attrNameLst>
                          <p:attrName>style.visibility</p:attrName>
                        </p:attrNameLst>
                      </p:cBhvr>
                      <p:to>
                        <p:strVal val="visible"/>
                      </p:to>
                    </p:set>
                    <p:anim calcmode="lin" valueType="num">
                      <p:cBhvr additive="base">
                        <p:cTn dur="500" fill="hold"/>
                        <p:tgtEl>
                          <p:spTgt spid="6"/>
                        </p:tgtEl>
                        <p:attrNameLst>
                          <p:attrName>ppt_x</p:attrName>
                        </p:attrNameLst>
                      </p:cBhvr>
                      <p:tavLst>
                        <p:tav tm="0">
                          <p:val>
                            <p:strVal val="1+#ppt_w/2"/>
                          </p:val>
                        </p:tav>
                        <p:tav tm="100000">
                          <p:val>
                            <p:strVal val="#ppt_x"/>
                          </p:val>
                        </p:tav>
                      </p:tavLst>
                    </p:anim>
                    <p:anim calcmode="lin" valueType="num">
                      <p:cBhvr additive="base">
                        <p:cTn dur="500" fill="hold"/>
                        <p:tgtEl>
                          <p:spTgt spid="6"/>
                        </p:tgtEl>
                        <p:attrNameLst>
                          <p:attrName>ppt_y</p:attrName>
                        </p:attrNameLst>
                      </p:cBhvr>
                      <p:tavLst>
                        <p:tav tm="0">
                          <p:val>
                            <p:strVal val="#ppt_y"/>
                          </p:val>
                        </p:tav>
                        <p:tav tm="100000">
                          <p:val>
                            <p:strVal val="#ppt_y"/>
                          </p:val>
                        </p:tav>
                      </p:tavLst>
                    </p:anim>
                  </p:childTnLst>
                </p:cTn>
              </p:par>
            </p:tnLst>
          </p:tmpl>
        </p:tmplLst>
      </p:bldP>
      <p:bldP spid="7" grpId="0" build="p">
        <p:tmplLst>
          <p:tmpl lvl="1">
            <p:tnLst>
              <p:par>
                <p:cTn presetID="2" presetClass="entr" presetSubtype="2" fill="hold" nodeType="withEffect">
                  <p:stCondLst>
                    <p:cond delay="750"/>
                  </p:stCondLst>
                  <p:childTnLst>
                    <p:set>
                      <p:cBhvr>
                        <p:cTn dur="1" fill="hold">
                          <p:stCondLst>
                            <p:cond delay="0"/>
                          </p:stCondLst>
                        </p:cTn>
                        <p:tgtEl>
                          <p:spTgt spid="7"/>
                        </p:tgtEl>
                        <p:attrNameLst>
                          <p:attrName>style.visibility</p:attrName>
                        </p:attrNameLst>
                      </p:cBhvr>
                      <p:to>
                        <p:strVal val="visible"/>
                      </p:to>
                    </p:set>
                    <p:anim calcmode="lin" valueType="num">
                      <p:cBhvr additive="base">
                        <p:cTn dur="500" fill="hold"/>
                        <p:tgtEl>
                          <p:spTgt spid="7"/>
                        </p:tgtEl>
                        <p:attrNameLst>
                          <p:attrName>ppt_x</p:attrName>
                        </p:attrNameLst>
                      </p:cBhvr>
                      <p:tavLst>
                        <p:tav tm="0">
                          <p:val>
                            <p:strVal val="1+#ppt_w/2"/>
                          </p:val>
                        </p:tav>
                        <p:tav tm="100000">
                          <p:val>
                            <p:strVal val="#ppt_x"/>
                          </p:val>
                        </p:tav>
                      </p:tavLst>
                    </p:anim>
                    <p:anim calcmode="lin" valueType="num">
                      <p:cBhvr additive="base">
                        <p:cTn dur="500" fill="hold"/>
                        <p:tgtEl>
                          <p:spTgt spid="7"/>
                        </p:tgtEl>
                        <p:attrNameLst>
                          <p:attrName>ppt_y</p:attrName>
                        </p:attrNameLst>
                      </p:cBhvr>
                      <p:tavLst>
                        <p:tav tm="0">
                          <p:val>
                            <p:strVal val="#ppt_y"/>
                          </p:val>
                        </p:tav>
                        <p:tav tm="100000">
                          <p:val>
                            <p:strVal val="#ppt_y"/>
                          </p:val>
                        </p:tav>
                      </p:tavLst>
                    </p:anim>
                  </p:childTnLst>
                </p:cTn>
              </p:par>
            </p:tnLst>
          </p:tmpl>
        </p:tmplLst>
      </p:bldP>
      <p:bldP spid="8" grpId="0" build="p">
        <p:tmplLst>
          <p:tmpl lvl="1">
            <p:tnLst>
              <p:par>
                <p:cTn presetID="42" presetClass="entr" presetSubtype="0" fill="hold" nodeType="afterEffect">
                  <p:stCondLst>
                    <p:cond delay="0"/>
                  </p:stCondLst>
                  <p:childTnLst>
                    <p:set>
                      <p:cBhvr>
                        <p:cTn dur="1" fill="hold">
                          <p:stCondLst>
                            <p:cond delay="0"/>
                          </p:stCondLst>
                        </p:cTn>
                        <p:tgtEl>
                          <p:spTgt spid="8"/>
                        </p:tgtEl>
                        <p:attrNameLst>
                          <p:attrName>style.visibility</p:attrName>
                        </p:attrNameLst>
                      </p:cBhvr>
                      <p:to>
                        <p:strVal val="visible"/>
                      </p:to>
                    </p:set>
                    <p:animEffect transition="in" filter="fade">
                      <p:cBhvr>
                        <p:cTn dur="750"/>
                        <p:tgtEl>
                          <p:spTgt spid="8"/>
                        </p:tgtEl>
                      </p:cBhvr>
                    </p:animEffect>
                    <p:anim calcmode="lin" valueType="num">
                      <p:cBhvr>
                        <p:cTn dur="750" fill="hold"/>
                        <p:tgtEl>
                          <p:spTgt spid="8"/>
                        </p:tgtEl>
                        <p:attrNameLst>
                          <p:attrName>ppt_x</p:attrName>
                        </p:attrNameLst>
                      </p:cBhvr>
                      <p:tavLst>
                        <p:tav tm="0">
                          <p:val>
                            <p:strVal val="#ppt_x"/>
                          </p:val>
                        </p:tav>
                        <p:tav tm="100000">
                          <p:val>
                            <p:strVal val="#ppt_x"/>
                          </p:val>
                        </p:tav>
                      </p:tavLst>
                    </p:anim>
                    <p:anim calcmode="lin" valueType="num">
                      <p:cBhvr>
                        <p:cTn dur="750" fill="hold"/>
                        <p:tgtEl>
                          <p:spTgt spid="8"/>
                        </p:tgtEl>
                        <p:attrNameLst>
                          <p:attrName>ppt_y</p:attrName>
                        </p:attrNameLst>
                      </p:cBhvr>
                      <p:tavLst>
                        <p:tav tm="0">
                          <p:val>
                            <p:strVal val="#ppt_y+.1"/>
                          </p:val>
                        </p:tav>
                        <p:tav tm="100000">
                          <p:val>
                            <p:strVal val="#ppt_y"/>
                          </p:val>
                        </p:tav>
                      </p:tavLst>
                    </p:anim>
                  </p:childTnLst>
                </p:cTn>
              </p:par>
            </p:tnLst>
          </p:tmpl>
        </p:tmplLst>
      </p:bldP>
      <p:bldP spid="9" grpId="0" build="p">
        <p:tmplLst>
          <p:tmpl lvl="1">
            <p:tnLst>
              <p:par>
                <p:cTn presetID="47" presetClass="entr" presetSubtype="0" fill="hold" nodeType="withEffect">
                  <p:stCondLst>
                    <p:cond delay="0"/>
                  </p:stCondLst>
                  <p:childTnLst>
                    <p:set>
                      <p:cBhvr>
                        <p:cTn dur="1" fill="hold">
                          <p:stCondLst>
                            <p:cond delay="0"/>
                          </p:stCondLst>
                        </p:cTn>
                        <p:tgtEl>
                          <p:spTgt spid="9"/>
                        </p:tgtEl>
                        <p:attrNameLst>
                          <p:attrName>style.visibility</p:attrName>
                        </p:attrNameLst>
                      </p:cBhvr>
                      <p:to>
                        <p:strVal val="visible"/>
                      </p:to>
                    </p:set>
                    <p:animEffect transition="in" filter="fade">
                      <p:cBhvr>
                        <p:cTn dur="750"/>
                        <p:tgtEl>
                          <p:spTgt spid="9"/>
                        </p:tgtEl>
                      </p:cBhvr>
                    </p:animEffect>
                    <p:anim calcmode="lin" valueType="num">
                      <p:cBhvr>
                        <p:cTn dur="750" fill="hold"/>
                        <p:tgtEl>
                          <p:spTgt spid="9"/>
                        </p:tgtEl>
                        <p:attrNameLst>
                          <p:attrName>ppt_x</p:attrName>
                        </p:attrNameLst>
                      </p:cBhvr>
                      <p:tavLst>
                        <p:tav tm="0">
                          <p:val>
                            <p:strVal val="#ppt_x"/>
                          </p:val>
                        </p:tav>
                        <p:tav tm="100000">
                          <p:val>
                            <p:strVal val="#ppt_x"/>
                          </p:val>
                        </p:tav>
                      </p:tavLst>
                    </p:anim>
                    <p:anim calcmode="lin" valueType="num">
                      <p:cBhvr>
                        <p:cTn dur="750" fill="hold"/>
                        <p:tgtEl>
                          <p:spTgt spid="9"/>
                        </p:tgtEl>
                        <p:attrNameLst>
                          <p:attrName>ppt_y</p:attrName>
                        </p:attrNameLst>
                      </p:cBhvr>
                      <p:tavLst>
                        <p:tav tm="0">
                          <p:val>
                            <p:strVal val="#ppt_y-.1"/>
                          </p:val>
                        </p:tav>
                        <p:tav tm="100000">
                          <p:val>
                            <p:strVal val="#ppt_y"/>
                          </p:val>
                        </p:tav>
                      </p:tavLst>
                    </p:anim>
                  </p:childTnLst>
                </p:cTn>
              </p:par>
            </p:tnLst>
          </p:tmpl>
        </p:tmplLst>
      </p:b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KSO_Shape"/>
          <p:cNvSpPr>
            <a:spLocks/>
          </p:cNvSpPr>
          <p:nvPr/>
        </p:nvSpPr>
        <p:spPr bwMode="auto">
          <a:xfrm>
            <a:off x="3498475" y="234282"/>
            <a:ext cx="454951" cy="314675"/>
          </a:xfrm>
          <a:custGeom>
            <a:avLst/>
            <a:gdLst>
              <a:gd name="T0" fmla="*/ 280858650 w 8479"/>
              <a:gd name="T1" fmla="*/ 48761779 h 5869"/>
              <a:gd name="T2" fmla="*/ 260061820 w 8479"/>
              <a:gd name="T3" fmla="*/ 63334904 h 5869"/>
              <a:gd name="T4" fmla="*/ 227806456 w 8479"/>
              <a:gd name="T5" fmla="*/ 69587618 h 5869"/>
              <a:gd name="T6" fmla="*/ 170968526 w 8479"/>
              <a:gd name="T7" fmla="*/ 69738935 h 5869"/>
              <a:gd name="T8" fmla="*/ 112010360 w 8479"/>
              <a:gd name="T9" fmla="*/ 77554882 h 5869"/>
              <a:gd name="T10" fmla="*/ 78644439 w 8479"/>
              <a:gd name="T11" fmla="*/ 91623768 h 5869"/>
              <a:gd name="T12" fmla="*/ 66883047 w 8479"/>
              <a:gd name="T13" fmla="*/ 102767790 h 5869"/>
              <a:gd name="T14" fmla="*/ 59563884 w 8479"/>
              <a:gd name="T15" fmla="*/ 114517081 h 5869"/>
              <a:gd name="T16" fmla="*/ 51689330 w 8479"/>
              <a:gd name="T17" fmla="*/ 131409577 h 5869"/>
              <a:gd name="T18" fmla="*/ 43209058 w 8479"/>
              <a:gd name="T19" fmla="*/ 152538049 h 5869"/>
              <a:gd name="T20" fmla="*/ 30690518 w 8479"/>
              <a:gd name="T21" fmla="*/ 176137434 h 5869"/>
              <a:gd name="T22" fmla="*/ 17111973 w 8479"/>
              <a:gd name="T23" fmla="*/ 200644271 h 5869"/>
              <a:gd name="T24" fmla="*/ 7218285 w 8479"/>
              <a:gd name="T25" fmla="*/ 225201622 h 5869"/>
              <a:gd name="T26" fmla="*/ 2019134 w 8479"/>
              <a:gd name="T27" fmla="*/ 246380384 h 5869"/>
              <a:gd name="T28" fmla="*/ 24532239 w 8479"/>
              <a:gd name="T29" fmla="*/ 216225877 h 5869"/>
              <a:gd name="T30" fmla="*/ 27560827 w 8479"/>
              <a:gd name="T31" fmla="*/ 226815370 h 5869"/>
              <a:gd name="T32" fmla="*/ 12569091 w 8479"/>
              <a:gd name="T33" fmla="*/ 279863191 h 5869"/>
              <a:gd name="T34" fmla="*/ 36747920 w 8479"/>
              <a:gd name="T35" fmla="*/ 285460571 h 5869"/>
              <a:gd name="T36" fmla="*/ 39625078 w 8479"/>
              <a:gd name="T37" fmla="*/ 274921367 h 5869"/>
              <a:gd name="T38" fmla="*/ 39170790 w 8479"/>
              <a:gd name="T39" fmla="*/ 248801006 h 5869"/>
              <a:gd name="T40" fmla="*/ 69457572 w 8479"/>
              <a:gd name="T41" fmla="*/ 213250725 h 5869"/>
              <a:gd name="T42" fmla="*/ 86367564 w 8479"/>
              <a:gd name="T43" fmla="*/ 207804662 h 5869"/>
              <a:gd name="T44" fmla="*/ 87074160 w 8479"/>
              <a:gd name="T45" fmla="*/ 220713750 h 5869"/>
              <a:gd name="T46" fmla="*/ 69255591 w 8479"/>
              <a:gd name="T47" fmla="*/ 275123198 h 5869"/>
              <a:gd name="T48" fmla="*/ 91617267 w 8479"/>
              <a:gd name="T49" fmla="*/ 283393097 h 5869"/>
              <a:gd name="T50" fmla="*/ 91920126 w 8479"/>
              <a:gd name="T51" fmla="*/ 274215521 h 5869"/>
              <a:gd name="T52" fmla="*/ 102419531 w 8479"/>
              <a:gd name="T53" fmla="*/ 239169480 h 5869"/>
              <a:gd name="T54" fmla="*/ 136542599 w 8479"/>
              <a:gd name="T55" fmla="*/ 208409929 h 5869"/>
              <a:gd name="T56" fmla="*/ 153856329 w 8479"/>
              <a:gd name="T57" fmla="*/ 190760849 h 5869"/>
              <a:gd name="T58" fmla="*/ 166374868 w 8479"/>
              <a:gd name="T59" fmla="*/ 175481877 h 5869"/>
              <a:gd name="T60" fmla="*/ 178439119 w 8479"/>
              <a:gd name="T61" fmla="*/ 181331153 h 5869"/>
              <a:gd name="T62" fmla="*/ 193582510 w 8479"/>
              <a:gd name="T63" fmla="*/ 186071145 h 5869"/>
              <a:gd name="T64" fmla="*/ 209432496 w 8479"/>
              <a:gd name="T65" fmla="*/ 190357412 h 5869"/>
              <a:gd name="T66" fmla="*/ 223213022 w 8479"/>
              <a:gd name="T67" fmla="*/ 193937607 h 5869"/>
              <a:gd name="T68" fmla="*/ 237952451 w 8479"/>
              <a:gd name="T69" fmla="*/ 189701855 h 5869"/>
              <a:gd name="T70" fmla="*/ 250874728 w 8479"/>
              <a:gd name="T71" fmla="*/ 189449734 h 5869"/>
              <a:gd name="T72" fmla="*/ 251177586 w 8479"/>
              <a:gd name="T73" fmla="*/ 206947498 h 5869"/>
              <a:gd name="T74" fmla="*/ 252843535 w 8479"/>
              <a:gd name="T75" fmla="*/ 226865660 h 5869"/>
              <a:gd name="T76" fmla="*/ 256578719 w 8479"/>
              <a:gd name="T77" fmla="*/ 267760977 h 5869"/>
              <a:gd name="T78" fmla="*/ 270359245 w 8479"/>
              <a:gd name="T79" fmla="*/ 294385803 h 5869"/>
              <a:gd name="T80" fmla="*/ 283685482 w 8479"/>
              <a:gd name="T81" fmla="*/ 288687619 h 5869"/>
              <a:gd name="T82" fmla="*/ 271116392 w 8479"/>
              <a:gd name="T83" fmla="*/ 258381795 h 5869"/>
              <a:gd name="T84" fmla="*/ 279445234 w 8479"/>
              <a:gd name="T85" fmla="*/ 230799003 h 5869"/>
              <a:gd name="T86" fmla="*/ 282221515 w 8479"/>
              <a:gd name="T87" fmla="*/ 262466230 h 5869"/>
              <a:gd name="T88" fmla="*/ 294689503 w 8479"/>
              <a:gd name="T89" fmla="*/ 287628849 h 5869"/>
              <a:gd name="T90" fmla="*/ 318161736 w 8479"/>
              <a:gd name="T91" fmla="*/ 289696324 h 5869"/>
              <a:gd name="T92" fmla="*/ 299838328 w 8479"/>
              <a:gd name="T93" fmla="*/ 273408647 h 5869"/>
              <a:gd name="T94" fmla="*/ 301403173 w 8479"/>
              <a:gd name="T95" fmla="*/ 208107295 h 5869"/>
              <a:gd name="T96" fmla="*/ 310236855 w 8479"/>
              <a:gd name="T97" fmla="*/ 178557832 h 5869"/>
              <a:gd name="T98" fmla="*/ 324673426 w 8479"/>
              <a:gd name="T99" fmla="*/ 166102695 h 5869"/>
              <a:gd name="T100" fmla="*/ 336586247 w 8479"/>
              <a:gd name="T101" fmla="*/ 147193014 h 5869"/>
              <a:gd name="T102" fmla="*/ 358140225 w 8479"/>
              <a:gd name="T103" fmla="*/ 121879078 h 5869"/>
              <a:gd name="T104" fmla="*/ 367175663 w 8479"/>
              <a:gd name="T105" fmla="*/ 106247182 h 5869"/>
              <a:gd name="T106" fmla="*/ 384792476 w 8479"/>
              <a:gd name="T107" fmla="*/ 91371647 h 5869"/>
              <a:gd name="T108" fmla="*/ 423256670 w 8479"/>
              <a:gd name="T109" fmla="*/ 80630837 h 5869"/>
              <a:gd name="T110" fmla="*/ 395998477 w 8479"/>
              <a:gd name="T111" fmla="*/ 55468443 h 5869"/>
              <a:gd name="T112" fmla="*/ 373990211 w 8479"/>
              <a:gd name="T113" fmla="*/ 31314529 h 5869"/>
              <a:gd name="T114" fmla="*/ 366267086 w 8479"/>
              <a:gd name="T115" fmla="*/ 1361404 h 5869"/>
              <a:gd name="T116" fmla="*/ 349054235 w 8479"/>
              <a:gd name="T117" fmla="*/ 201606 h 5869"/>
              <a:gd name="T118" fmla="*/ 322300882 w 8479"/>
              <a:gd name="T119" fmla="*/ 23044630 h 5869"/>
              <a:gd name="T120" fmla="*/ 314123469 w 8479"/>
              <a:gd name="T121" fmla="*/ 28591497 h 5869"/>
              <a:gd name="T122" fmla="*/ 301908013 w 8479"/>
              <a:gd name="T123" fmla="*/ 30053704 h 5869"/>
              <a:gd name="T124" fmla="*/ 290600909 w 8479"/>
              <a:gd name="T125" fmla="*/ 37617756 h 5869"/>
              <a:gd name="T126" fmla="*/ 0 60000 65536"/>
              <a:gd name="T127" fmla="*/ 0 60000 65536"/>
              <a:gd name="T128" fmla="*/ 0 60000 65536"/>
              <a:gd name="T129" fmla="*/ 0 60000 65536"/>
              <a:gd name="T130" fmla="*/ 0 60000 65536"/>
              <a:gd name="T131" fmla="*/ 0 60000 65536"/>
              <a:gd name="T132" fmla="*/ 0 60000 65536"/>
              <a:gd name="T133" fmla="*/ 0 60000 65536"/>
              <a:gd name="T134" fmla="*/ 0 60000 65536"/>
              <a:gd name="T135" fmla="*/ 0 60000 65536"/>
              <a:gd name="T136" fmla="*/ 0 60000 65536"/>
              <a:gd name="T137" fmla="*/ 0 60000 65536"/>
              <a:gd name="T138" fmla="*/ 0 60000 65536"/>
              <a:gd name="T139" fmla="*/ 0 60000 65536"/>
              <a:gd name="T140" fmla="*/ 0 60000 65536"/>
              <a:gd name="T141" fmla="*/ 0 60000 65536"/>
              <a:gd name="T142" fmla="*/ 0 60000 65536"/>
              <a:gd name="T143" fmla="*/ 0 60000 65536"/>
              <a:gd name="T144" fmla="*/ 0 60000 65536"/>
              <a:gd name="T145" fmla="*/ 0 60000 65536"/>
              <a:gd name="T146" fmla="*/ 0 60000 65536"/>
              <a:gd name="T147" fmla="*/ 0 60000 65536"/>
              <a:gd name="T148" fmla="*/ 0 60000 65536"/>
              <a:gd name="T149" fmla="*/ 0 60000 65536"/>
              <a:gd name="T150" fmla="*/ 0 60000 65536"/>
              <a:gd name="T151" fmla="*/ 0 60000 65536"/>
              <a:gd name="T152" fmla="*/ 0 60000 65536"/>
              <a:gd name="T153" fmla="*/ 0 60000 65536"/>
              <a:gd name="T154" fmla="*/ 0 60000 65536"/>
              <a:gd name="T155" fmla="*/ 0 60000 65536"/>
              <a:gd name="T156" fmla="*/ 0 60000 65536"/>
              <a:gd name="T157" fmla="*/ 0 60000 65536"/>
              <a:gd name="T158" fmla="*/ 0 60000 65536"/>
              <a:gd name="T159" fmla="*/ 0 60000 65536"/>
              <a:gd name="T160" fmla="*/ 0 60000 65536"/>
              <a:gd name="T161" fmla="*/ 0 60000 65536"/>
              <a:gd name="T162" fmla="*/ 0 60000 65536"/>
              <a:gd name="T163" fmla="*/ 0 60000 65536"/>
              <a:gd name="T164" fmla="*/ 0 60000 65536"/>
              <a:gd name="T165" fmla="*/ 0 60000 65536"/>
              <a:gd name="T166" fmla="*/ 0 60000 65536"/>
              <a:gd name="T167" fmla="*/ 0 60000 65536"/>
              <a:gd name="T168" fmla="*/ 0 60000 65536"/>
              <a:gd name="T169" fmla="*/ 0 60000 65536"/>
              <a:gd name="T170" fmla="*/ 0 60000 65536"/>
              <a:gd name="T171" fmla="*/ 0 60000 65536"/>
              <a:gd name="T172" fmla="*/ 0 60000 65536"/>
              <a:gd name="T173" fmla="*/ 0 60000 65536"/>
              <a:gd name="T174" fmla="*/ 0 60000 65536"/>
              <a:gd name="T175" fmla="*/ 0 60000 65536"/>
              <a:gd name="T176" fmla="*/ 0 60000 65536"/>
              <a:gd name="T177" fmla="*/ 0 60000 65536"/>
              <a:gd name="T178" fmla="*/ 0 60000 65536"/>
              <a:gd name="T179" fmla="*/ 0 60000 65536"/>
              <a:gd name="T180" fmla="*/ 0 60000 65536"/>
              <a:gd name="T181" fmla="*/ 0 60000 65536"/>
              <a:gd name="T182" fmla="*/ 0 60000 65536"/>
              <a:gd name="T183" fmla="*/ 0 60000 65536"/>
              <a:gd name="T184" fmla="*/ 0 60000 65536"/>
              <a:gd name="T185" fmla="*/ 0 60000 65536"/>
              <a:gd name="T186" fmla="*/ 0 60000 65536"/>
              <a:gd name="T187" fmla="*/ 0 60000 65536"/>
              <a:gd name="T188" fmla="*/ 0 60000 65536"/>
            </a:gdLst>
            <a:ahLst/>
            <a:cxnLst>
              <a:cxn ang="T126">
                <a:pos x="T0" y="T1"/>
              </a:cxn>
              <a:cxn ang="T127">
                <a:pos x="T2" y="T3"/>
              </a:cxn>
              <a:cxn ang="T128">
                <a:pos x="T4" y="T5"/>
              </a:cxn>
              <a:cxn ang="T129">
                <a:pos x="T6" y="T7"/>
              </a:cxn>
              <a:cxn ang="T130">
                <a:pos x="T8" y="T9"/>
              </a:cxn>
              <a:cxn ang="T131">
                <a:pos x="T10" y="T11"/>
              </a:cxn>
              <a:cxn ang="T132">
                <a:pos x="T12" y="T13"/>
              </a:cxn>
              <a:cxn ang="T133">
                <a:pos x="T14" y="T15"/>
              </a:cxn>
              <a:cxn ang="T134">
                <a:pos x="T16" y="T17"/>
              </a:cxn>
              <a:cxn ang="T135">
                <a:pos x="T18" y="T19"/>
              </a:cxn>
              <a:cxn ang="T136">
                <a:pos x="T20" y="T21"/>
              </a:cxn>
              <a:cxn ang="T137">
                <a:pos x="T22" y="T23"/>
              </a:cxn>
              <a:cxn ang="T138">
                <a:pos x="T24" y="T25"/>
              </a:cxn>
              <a:cxn ang="T139">
                <a:pos x="T26" y="T27"/>
              </a:cxn>
              <a:cxn ang="T140">
                <a:pos x="T28" y="T29"/>
              </a:cxn>
              <a:cxn ang="T141">
                <a:pos x="T30" y="T31"/>
              </a:cxn>
              <a:cxn ang="T142">
                <a:pos x="T32" y="T33"/>
              </a:cxn>
              <a:cxn ang="T143">
                <a:pos x="T34" y="T35"/>
              </a:cxn>
              <a:cxn ang="T144">
                <a:pos x="T36" y="T37"/>
              </a:cxn>
              <a:cxn ang="T145">
                <a:pos x="T38" y="T39"/>
              </a:cxn>
              <a:cxn ang="T146">
                <a:pos x="T40" y="T41"/>
              </a:cxn>
              <a:cxn ang="T147">
                <a:pos x="T42" y="T43"/>
              </a:cxn>
              <a:cxn ang="T148">
                <a:pos x="T44" y="T45"/>
              </a:cxn>
              <a:cxn ang="T149">
                <a:pos x="T46" y="T47"/>
              </a:cxn>
              <a:cxn ang="T150">
                <a:pos x="T48" y="T49"/>
              </a:cxn>
              <a:cxn ang="T151">
                <a:pos x="T50" y="T51"/>
              </a:cxn>
              <a:cxn ang="T152">
                <a:pos x="T52" y="T53"/>
              </a:cxn>
              <a:cxn ang="T153">
                <a:pos x="T54" y="T55"/>
              </a:cxn>
              <a:cxn ang="T154">
                <a:pos x="T56" y="T57"/>
              </a:cxn>
              <a:cxn ang="T155">
                <a:pos x="T58" y="T59"/>
              </a:cxn>
              <a:cxn ang="T156">
                <a:pos x="T60" y="T61"/>
              </a:cxn>
              <a:cxn ang="T157">
                <a:pos x="T62" y="T63"/>
              </a:cxn>
              <a:cxn ang="T158">
                <a:pos x="T64" y="T65"/>
              </a:cxn>
              <a:cxn ang="T159">
                <a:pos x="T66" y="T67"/>
              </a:cxn>
              <a:cxn ang="T160">
                <a:pos x="T68" y="T69"/>
              </a:cxn>
              <a:cxn ang="T161">
                <a:pos x="T70" y="T71"/>
              </a:cxn>
              <a:cxn ang="T162">
                <a:pos x="T72" y="T73"/>
              </a:cxn>
              <a:cxn ang="T163">
                <a:pos x="T74" y="T75"/>
              </a:cxn>
              <a:cxn ang="T164">
                <a:pos x="T76" y="T77"/>
              </a:cxn>
              <a:cxn ang="T165">
                <a:pos x="T78" y="T79"/>
              </a:cxn>
              <a:cxn ang="T166">
                <a:pos x="T80" y="T81"/>
              </a:cxn>
              <a:cxn ang="T167">
                <a:pos x="T82" y="T83"/>
              </a:cxn>
              <a:cxn ang="T168">
                <a:pos x="T84" y="T85"/>
              </a:cxn>
              <a:cxn ang="T169">
                <a:pos x="T86" y="T87"/>
              </a:cxn>
              <a:cxn ang="T170">
                <a:pos x="T88" y="T89"/>
              </a:cxn>
              <a:cxn ang="T171">
                <a:pos x="T90" y="T91"/>
              </a:cxn>
              <a:cxn ang="T172">
                <a:pos x="T92" y="T93"/>
              </a:cxn>
              <a:cxn ang="T173">
                <a:pos x="T94" y="T95"/>
              </a:cxn>
              <a:cxn ang="T174">
                <a:pos x="T96" y="T97"/>
              </a:cxn>
              <a:cxn ang="T175">
                <a:pos x="T98" y="T99"/>
              </a:cxn>
              <a:cxn ang="T176">
                <a:pos x="T100" y="T101"/>
              </a:cxn>
              <a:cxn ang="T177">
                <a:pos x="T102" y="T103"/>
              </a:cxn>
              <a:cxn ang="T178">
                <a:pos x="T104" y="T105"/>
              </a:cxn>
              <a:cxn ang="T179">
                <a:pos x="T106" y="T107"/>
              </a:cxn>
              <a:cxn ang="T180">
                <a:pos x="T108" y="T109"/>
              </a:cxn>
              <a:cxn ang="T181">
                <a:pos x="T110" y="T111"/>
              </a:cxn>
              <a:cxn ang="T182">
                <a:pos x="T112" y="T113"/>
              </a:cxn>
              <a:cxn ang="T183">
                <a:pos x="T114" y="T115"/>
              </a:cxn>
              <a:cxn ang="T184">
                <a:pos x="T116" y="T117"/>
              </a:cxn>
              <a:cxn ang="T185">
                <a:pos x="T118" y="T119"/>
              </a:cxn>
              <a:cxn ang="T186">
                <a:pos x="T120" y="T121"/>
              </a:cxn>
              <a:cxn ang="T187">
                <a:pos x="T122" y="T123"/>
              </a:cxn>
              <a:cxn ang="T188">
                <a:pos x="T124" y="T125"/>
              </a:cxn>
            </a:cxnLst>
            <a:rect l="0" t="0" r="r" b="b"/>
            <a:pathLst>
              <a:path w="8479" h="5869">
                <a:moveTo>
                  <a:pt x="5752" y="765"/>
                </a:moveTo>
                <a:lnTo>
                  <a:pt x="5752" y="765"/>
                </a:lnTo>
                <a:lnTo>
                  <a:pt x="5752" y="769"/>
                </a:lnTo>
                <a:lnTo>
                  <a:pt x="5752" y="772"/>
                </a:lnTo>
                <a:lnTo>
                  <a:pt x="5750" y="776"/>
                </a:lnTo>
                <a:lnTo>
                  <a:pt x="5749" y="779"/>
                </a:lnTo>
                <a:lnTo>
                  <a:pt x="5744" y="784"/>
                </a:lnTo>
                <a:lnTo>
                  <a:pt x="5737" y="789"/>
                </a:lnTo>
                <a:lnTo>
                  <a:pt x="5727" y="794"/>
                </a:lnTo>
                <a:lnTo>
                  <a:pt x="5717" y="798"/>
                </a:lnTo>
                <a:lnTo>
                  <a:pt x="5695" y="806"/>
                </a:lnTo>
                <a:lnTo>
                  <a:pt x="5672" y="815"/>
                </a:lnTo>
                <a:lnTo>
                  <a:pt x="5652" y="823"/>
                </a:lnTo>
                <a:lnTo>
                  <a:pt x="5644" y="827"/>
                </a:lnTo>
                <a:lnTo>
                  <a:pt x="5638" y="832"/>
                </a:lnTo>
                <a:lnTo>
                  <a:pt x="5634" y="837"/>
                </a:lnTo>
                <a:lnTo>
                  <a:pt x="5633" y="840"/>
                </a:lnTo>
                <a:lnTo>
                  <a:pt x="5633" y="843"/>
                </a:lnTo>
                <a:lnTo>
                  <a:pt x="5632" y="849"/>
                </a:lnTo>
                <a:lnTo>
                  <a:pt x="5630" y="854"/>
                </a:lnTo>
                <a:lnTo>
                  <a:pt x="5626" y="859"/>
                </a:lnTo>
                <a:lnTo>
                  <a:pt x="5622" y="863"/>
                </a:lnTo>
                <a:lnTo>
                  <a:pt x="5613" y="872"/>
                </a:lnTo>
                <a:lnTo>
                  <a:pt x="5601" y="881"/>
                </a:lnTo>
                <a:lnTo>
                  <a:pt x="5590" y="891"/>
                </a:lnTo>
                <a:lnTo>
                  <a:pt x="5585" y="896"/>
                </a:lnTo>
                <a:lnTo>
                  <a:pt x="5582" y="903"/>
                </a:lnTo>
                <a:lnTo>
                  <a:pt x="5579" y="909"/>
                </a:lnTo>
                <a:lnTo>
                  <a:pt x="5578" y="915"/>
                </a:lnTo>
                <a:lnTo>
                  <a:pt x="5577" y="923"/>
                </a:lnTo>
                <a:lnTo>
                  <a:pt x="5579" y="931"/>
                </a:lnTo>
                <a:lnTo>
                  <a:pt x="5580" y="940"/>
                </a:lnTo>
                <a:lnTo>
                  <a:pt x="5579" y="948"/>
                </a:lnTo>
                <a:lnTo>
                  <a:pt x="5576" y="956"/>
                </a:lnTo>
                <a:lnTo>
                  <a:pt x="5570" y="962"/>
                </a:lnTo>
                <a:lnTo>
                  <a:pt x="5564" y="967"/>
                </a:lnTo>
                <a:lnTo>
                  <a:pt x="5558" y="974"/>
                </a:lnTo>
                <a:lnTo>
                  <a:pt x="5541" y="984"/>
                </a:lnTo>
                <a:lnTo>
                  <a:pt x="5524" y="994"/>
                </a:lnTo>
                <a:lnTo>
                  <a:pt x="5508" y="1004"/>
                </a:lnTo>
                <a:lnTo>
                  <a:pt x="5501" y="1008"/>
                </a:lnTo>
                <a:lnTo>
                  <a:pt x="5497" y="1015"/>
                </a:lnTo>
                <a:lnTo>
                  <a:pt x="5494" y="1020"/>
                </a:lnTo>
                <a:lnTo>
                  <a:pt x="5493" y="1026"/>
                </a:lnTo>
                <a:lnTo>
                  <a:pt x="5492" y="1033"/>
                </a:lnTo>
                <a:lnTo>
                  <a:pt x="5490" y="1039"/>
                </a:lnTo>
                <a:lnTo>
                  <a:pt x="5486" y="1044"/>
                </a:lnTo>
                <a:lnTo>
                  <a:pt x="5480" y="1050"/>
                </a:lnTo>
                <a:lnTo>
                  <a:pt x="5473" y="1055"/>
                </a:lnTo>
                <a:lnTo>
                  <a:pt x="5465" y="1060"/>
                </a:lnTo>
                <a:lnTo>
                  <a:pt x="5448" y="1072"/>
                </a:lnTo>
                <a:lnTo>
                  <a:pt x="5428" y="1083"/>
                </a:lnTo>
                <a:lnTo>
                  <a:pt x="5408" y="1095"/>
                </a:lnTo>
                <a:lnTo>
                  <a:pt x="5399" y="1103"/>
                </a:lnTo>
                <a:lnTo>
                  <a:pt x="5389" y="1110"/>
                </a:lnTo>
                <a:lnTo>
                  <a:pt x="5381" y="1119"/>
                </a:lnTo>
                <a:lnTo>
                  <a:pt x="5372" y="1128"/>
                </a:lnTo>
                <a:lnTo>
                  <a:pt x="5357" y="1145"/>
                </a:lnTo>
                <a:lnTo>
                  <a:pt x="5343" y="1158"/>
                </a:lnTo>
                <a:lnTo>
                  <a:pt x="5328" y="1168"/>
                </a:lnTo>
                <a:lnTo>
                  <a:pt x="5312" y="1178"/>
                </a:lnTo>
                <a:lnTo>
                  <a:pt x="5277" y="1196"/>
                </a:lnTo>
                <a:lnTo>
                  <a:pt x="5257" y="1207"/>
                </a:lnTo>
                <a:lnTo>
                  <a:pt x="5232" y="1220"/>
                </a:lnTo>
                <a:lnTo>
                  <a:pt x="5211" y="1232"/>
                </a:lnTo>
                <a:lnTo>
                  <a:pt x="5196" y="1238"/>
                </a:lnTo>
                <a:lnTo>
                  <a:pt x="5185" y="1241"/>
                </a:lnTo>
                <a:lnTo>
                  <a:pt x="5177" y="1244"/>
                </a:lnTo>
                <a:lnTo>
                  <a:pt x="5170" y="1245"/>
                </a:lnTo>
                <a:lnTo>
                  <a:pt x="5161" y="1249"/>
                </a:lnTo>
                <a:lnTo>
                  <a:pt x="5152" y="1256"/>
                </a:lnTo>
                <a:lnTo>
                  <a:pt x="5138" y="1271"/>
                </a:lnTo>
                <a:lnTo>
                  <a:pt x="5130" y="1279"/>
                </a:lnTo>
                <a:lnTo>
                  <a:pt x="5120" y="1286"/>
                </a:lnTo>
                <a:lnTo>
                  <a:pt x="5111" y="1291"/>
                </a:lnTo>
                <a:lnTo>
                  <a:pt x="5101" y="1295"/>
                </a:lnTo>
                <a:lnTo>
                  <a:pt x="5091" y="1299"/>
                </a:lnTo>
                <a:lnTo>
                  <a:pt x="5080" y="1302"/>
                </a:lnTo>
                <a:lnTo>
                  <a:pt x="5058" y="1306"/>
                </a:lnTo>
                <a:lnTo>
                  <a:pt x="5033" y="1309"/>
                </a:lnTo>
                <a:lnTo>
                  <a:pt x="5007" y="1313"/>
                </a:lnTo>
                <a:lnTo>
                  <a:pt x="4993" y="1317"/>
                </a:lnTo>
                <a:lnTo>
                  <a:pt x="4979" y="1321"/>
                </a:lnTo>
                <a:lnTo>
                  <a:pt x="4966" y="1325"/>
                </a:lnTo>
                <a:lnTo>
                  <a:pt x="4951" y="1331"/>
                </a:lnTo>
                <a:lnTo>
                  <a:pt x="4936" y="1337"/>
                </a:lnTo>
                <a:lnTo>
                  <a:pt x="4921" y="1341"/>
                </a:lnTo>
                <a:lnTo>
                  <a:pt x="4906" y="1344"/>
                </a:lnTo>
                <a:lnTo>
                  <a:pt x="4892" y="1347"/>
                </a:lnTo>
                <a:lnTo>
                  <a:pt x="4864" y="1349"/>
                </a:lnTo>
                <a:lnTo>
                  <a:pt x="4835" y="1351"/>
                </a:lnTo>
                <a:lnTo>
                  <a:pt x="4809" y="1351"/>
                </a:lnTo>
                <a:lnTo>
                  <a:pt x="4796" y="1352"/>
                </a:lnTo>
                <a:lnTo>
                  <a:pt x="4783" y="1354"/>
                </a:lnTo>
                <a:lnTo>
                  <a:pt x="4771" y="1356"/>
                </a:lnTo>
                <a:lnTo>
                  <a:pt x="4758" y="1359"/>
                </a:lnTo>
                <a:lnTo>
                  <a:pt x="4746" y="1363"/>
                </a:lnTo>
                <a:lnTo>
                  <a:pt x="4735" y="1370"/>
                </a:lnTo>
                <a:lnTo>
                  <a:pt x="4723" y="1375"/>
                </a:lnTo>
                <a:lnTo>
                  <a:pt x="4709" y="1379"/>
                </a:lnTo>
                <a:lnTo>
                  <a:pt x="4693" y="1382"/>
                </a:lnTo>
                <a:lnTo>
                  <a:pt x="4676" y="1384"/>
                </a:lnTo>
                <a:lnTo>
                  <a:pt x="4658" y="1385"/>
                </a:lnTo>
                <a:lnTo>
                  <a:pt x="4639" y="1385"/>
                </a:lnTo>
                <a:lnTo>
                  <a:pt x="4599" y="1385"/>
                </a:lnTo>
                <a:lnTo>
                  <a:pt x="4513" y="1380"/>
                </a:lnTo>
                <a:lnTo>
                  <a:pt x="4472" y="1380"/>
                </a:lnTo>
                <a:lnTo>
                  <a:pt x="4453" y="1380"/>
                </a:lnTo>
                <a:lnTo>
                  <a:pt x="4434" y="1382"/>
                </a:lnTo>
                <a:lnTo>
                  <a:pt x="4417" y="1383"/>
                </a:lnTo>
                <a:lnTo>
                  <a:pt x="4401" y="1383"/>
                </a:lnTo>
                <a:lnTo>
                  <a:pt x="4387" y="1382"/>
                </a:lnTo>
                <a:lnTo>
                  <a:pt x="4375" y="1380"/>
                </a:lnTo>
                <a:lnTo>
                  <a:pt x="4350" y="1376"/>
                </a:lnTo>
                <a:lnTo>
                  <a:pt x="4325" y="1371"/>
                </a:lnTo>
                <a:lnTo>
                  <a:pt x="4310" y="1369"/>
                </a:lnTo>
                <a:lnTo>
                  <a:pt x="4294" y="1366"/>
                </a:lnTo>
                <a:lnTo>
                  <a:pt x="4275" y="1365"/>
                </a:lnTo>
                <a:lnTo>
                  <a:pt x="4254" y="1365"/>
                </a:lnTo>
                <a:lnTo>
                  <a:pt x="4230" y="1366"/>
                </a:lnTo>
                <a:lnTo>
                  <a:pt x="4202" y="1370"/>
                </a:lnTo>
                <a:lnTo>
                  <a:pt x="4169" y="1373"/>
                </a:lnTo>
                <a:lnTo>
                  <a:pt x="4132" y="1379"/>
                </a:lnTo>
                <a:lnTo>
                  <a:pt x="4058" y="1391"/>
                </a:lnTo>
                <a:lnTo>
                  <a:pt x="3991" y="1399"/>
                </a:lnTo>
                <a:lnTo>
                  <a:pt x="3931" y="1407"/>
                </a:lnTo>
                <a:lnTo>
                  <a:pt x="3876" y="1412"/>
                </a:lnTo>
                <a:lnTo>
                  <a:pt x="3825" y="1415"/>
                </a:lnTo>
                <a:lnTo>
                  <a:pt x="3778" y="1418"/>
                </a:lnTo>
                <a:lnTo>
                  <a:pt x="3692" y="1424"/>
                </a:lnTo>
                <a:lnTo>
                  <a:pt x="3671" y="1424"/>
                </a:lnTo>
                <a:lnTo>
                  <a:pt x="3650" y="1423"/>
                </a:lnTo>
                <a:lnTo>
                  <a:pt x="3629" y="1420"/>
                </a:lnTo>
                <a:lnTo>
                  <a:pt x="3608" y="1418"/>
                </a:lnTo>
                <a:lnTo>
                  <a:pt x="3566" y="1411"/>
                </a:lnTo>
                <a:lnTo>
                  <a:pt x="3522" y="1401"/>
                </a:lnTo>
                <a:lnTo>
                  <a:pt x="3478" y="1393"/>
                </a:lnTo>
                <a:lnTo>
                  <a:pt x="3455" y="1390"/>
                </a:lnTo>
                <a:lnTo>
                  <a:pt x="3433" y="1387"/>
                </a:lnTo>
                <a:lnTo>
                  <a:pt x="3410" y="1384"/>
                </a:lnTo>
                <a:lnTo>
                  <a:pt x="3387" y="1383"/>
                </a:lnTo>
                <a:lnTo>
                  <a:pt x="3363" y="1383"/>
                </a:lnTo>
                <a:lnTo>
                  <a:pt x="3340" y="1385"/>
                </a:lnTo>
                <a:lnTo>
                  <a:pt x="3290" y="1389"/>
                </a:lnTo>
                <a:lnTo>
                  <a:pt x="3237" y="1392"/>
                </a:lnTo>
                <a:lnTo>
                  <a:pt x="3181" y="1395"/>
                </a:lnTo>
                <a:lnTo>
                  <a:pt x="3125" y="1399"/>
                </a:lnTo>
                <a:lnTo>
                  <a:pt x="3070" y="1405"/>
                </a:lnTo>
                <a:lnTo>
                  <a:pt x="3042" y="1408"/>
                </a:lnTo>
                <a:lnTo>
                  <a:pt x="3016" y="1412"/>
                </a:lnTo>
                <a:lnTo>
                  <a:pt x="2990" y="1417"/>
                </a:lnTo>
                <a:lnTo>
                  <a:pt x="2965" y="1424"/>
                </a:lnTo>
                <a:lnTo>
                  <a:pt x="2941" y="1431"/>
                </a:lnTo>
                <a:lnTo>
                  <a:pt x="2919" y="1438"/>
                </a:lnTo>
                <a:lnTo>
                  <a:pt x="2907" y="1443"/>
                </a:lnTo>
                <a:lnTo>
                  <a:pt x="2894" y="1447"/>
                </a:lnTo>
                <a:lnTo>
                  <a:pt x="2868" y="1453"/>
                </a:lnTo>
                <a:lnTo>
                  <a:pt x="2839" y="1457"/>
                </a:lnTo>
                <a:lnTo>
                  <a:pt x="2807" y="1461"/>
                </a:lnTo>
                <a:lnTo>
                  <a:pt x="2775" y="1464"/>
                </a:lnTo>
                <a:lnTo>
                  <a:pt x="2741" y="1465"/>
                </a:lnTo>
                <a:lnTo>
                  <a:pt x="2671" y="1467"/>
                </a:lnTo>
                <a:lnTo>
                  <a:pt x="2601" y="1469"/>
                </a:lnTo>
                <a:lnTo>
                  <a:pt x="2567" y="1470"/>
                </a:lnTo>
                <a:lnTo>
                  <a:pt x="2535" y="1472"/>
                </a:lnTo>
                <a:lnTo>
                  <a:pt x="2504" y="1475"/>
                </a:lnTo>
                <a:lnTo>
                  <a:pt x="2477" y="1480"/>
                </a:lnTo>
                <a:lnTo>
                  <a:pt x="2452" y="1485"/>
                </a:lnTo>
                <a:lnTo>
                  <a:pt x="2440" y="1489"/>
                </a:lnTo>
                <a:lnTo>
                  <a:pt x="2429" y="1492"/>
                </a:lnTo>
                <a:lnTo>
                  <a:pt x="2408" y="1501"/>
                </a:lnTo>
                <a:lnTo>
                  <a:pt x="2385" y="1507"/>
                </a:lnTo>
                <a:lnTo>
                  <a:pt x="2359" y="1514"/>
                </a:lnTo>
                <a:lnTo>
                  <a:pt x="2333" y="1519"/>
                </a:lnTo>
                <a:lnTo>
                  <a:pt x="2277" y="1529"/>
                </a:lnTo>
                <a:lnTo>
                  <a:pt x="2219" y="1538"/>
                </a:lnTo>
                <a:lnTo>
                  <a:pt x="2160" y="1547"/>
                </a:lnTo>
                <a:lnTo>
                  <a:pt x="2133" y="1553"/>
                </a:lnTo>
                <a:lnTo>
                  <a:pt x="2105" y="1558"/>
                </a:lnTo>
                <a:lnTo>
                  <a:pt x="2080" y="1564"/>
                </a:lnTo>
                <a:lnTo>
                  <a:pt x="2057" y="1571"/>
                </a:lnTo>
                <a:lnTo>
                  <a:pt x="2034" y="1579"/>
                </a:lnTo>
                <a:lnTo>
                  <a:pt x="2014" y="1588"/>
                </a:lnTo>
                <a:lnTo>
                  <a:pt x="1994" y="1597"/>
                </a:lnTo>
                <a:lnTo>
                  <a:pt x="1972" y="1607"/>
                </a:lnTo>
                <a:lnTo>
                  <a:pt x="1946" y="1616"/>
                </a:lnTo>
                <a:lnTo>
                  <a:pt x="1919" y="1627"/>
                </a:lnTo>
                <a:lnTo>
                  <a:pt x="1863" y="1645"/>
                </a:lnTo>
                <a:lnTo>
                  <a:pt x="1807" y="1663"/>
                </a:lnTo>
                <a:lnTo>
                  <a:pt x="1757" y="1679"/>
                </a:lnTo>
                <a:lnTo>
                  <a:pt x="1717" y="1693"/>
                </a:lnTo>
                <a:lnTo>
                  <a:pt x="1703" y="1699"/>
                </a:lnTo>
                <a:lnTo>
                  <a:pt x="1692" y="1704"/>
                </a:lnTo>
                <a:lnTo>
                  <a:pt x="1689" y="1706"/>
                </a:lnTo>
                <a:lnTo>
                  <a:pt x="1687" y="1708"/>
                </a:lnTo>
                <a:lnTo>
                  <a:pt x="1687" y="1709"/>
                </a:lnTo>
                <a:lnTo>
                  <a:pt x="1688" y="1712"/>
                </a:lnTo>
                <a:lnTo>
                  <a:pt x="1689" y="1714"/>
                </a:lnTo>
                <a:lnTo>
                  <a:pt x="1689" y="1715"/>
                </a:lnTo>
                <a:lnTo>
                  <a:pt x="1689" y="1717"/>
                </a:lnTo>
                <a:lnTo>
                  <a:pt x="1687" y="1720"/>
                </a:lnTo>
                <a:lnTo>
                  <a:pt x="1682" y="1725"/>
                </a:lnTo>
                <a:lnTo>
                  <a:pt x="1673" y="1732"/>
                </a:lnTo>
                <a:lnTo>
                  <a:pt x="1652" y="1747"/>
                </a:lnTo>
                <a:lnTo>
                  <a:pt x="1626" y="1763"/>
                </a:lnTo>
                <a:lnTo>
                  <a:pt x="1598" y="1780"/>
                </a:lnTo>
                <a:lnTo>
                  <a:pt x="1586" y="1789"/>
                </a:lnTo>
                <a:lnTo>
                  <a:pt x="1576" y="1796"/>
                </a:lnTo>
                <a:lnTo>
                  <a:pt x="1566" y="1804"/>
                </a:lnTo>
                <a:lnTo>
                  <a:pt x="1561" y="1811"/>
                </a:lnTo>
                <a:lnTo>
                  <a:pt x="1559" y="1814"/>
                </a:lnTo>
                <a:lnTo>
                  <a:pt x="1558" y="1817"/>
                </a:lnTo>
                <a:lnTo>
                  <a:pt x="1557" y="1820"/>
                </a:lnTo>
                <a:lnTo>
                  <a:pt x="1558" y="1823"/>
                </a:lnTo>
                <a:lnTo>
                  <a:pt x="1559" y="1825"/>
                </a:lnTo>
                <a:lnTo>
                  <a:pt x="1558" y="1827"/>
                </a:lnTo>
                <a:lnTo>
                  <a:pt x="1557" y="1829"/>
                </a:lnTo>
                <a:lnTo>
                  <a:pt x="1555" y="1831"/>
                </a:lnTo>
                <a:lnTo>
                  <a:pt x="1549" y="1837"/>
                </a:lnTo>
                <a:lnTo>
                  <a:pt x="1540" y="1841"/>
                </a:lnTo>
                <a:lnTo>
                  <a:pt x="1518" y="1849"/>
                </a:lnTo>
                <a:lnTo>
                  <a:pt x="1491" y="1858"/>
                </a:lnTo>
                <a:lnTo>
                  <a:pt x="1466" y="1866"/>
                </a:lnTo>
                <a:lnTo>
                  <a:pt x="1454" y="1871"/>
                </a:lnTo>
                <a:lnTo>
                  <a:pt x="1444" y="1876"/>
                </a:lnTo>
                <a:lnTo>
                  <a:pt x="1437" y="1880"/>
                </a:lnTo>
                <a:lnTo>
                  <a:pt x="1433" y="1885"/>
                </a:lnTo>
                <a:lnTo>
                  <a:pt x="1432" y="1887"/>
                </a:lnTo>
                <a:lnTo>
                  <a:pt x="1432" y="1891"/>
                </a:lnTo>
                <a:lnTo>
                  <a:pt x="1433" y="1893"/>
                </a:lnTo>
                <a:lnTo>
                  <a:pt x="1434" y="1896"/>
                </a:lnTo>
                <a:lnTo>
                  <a:pt x="1436" y="1898"/>
                </a:lnTo>
                <a:lnTo>
                  <a:pt x="1437" y="1901"/>
                </a:lnTo>
                <a:lnTo>
                  <a:pt x="1437" y="1904"/>
                </a:lnTo>
                <a:lnTo>
                  <a:pt x="1436" y="1909"/>
                </a:lnTo>
                <a:lnTo>
                  <a:pt x="1432" y="1917"/>
                </a:lnTo>
                <a:lnTo>
                  <a:pt x="1424" y="1925"/>
                </a:lnTo>
                <a:lnTo>
                  <a:pt x="1415" y="1935"/>
                </a:lnTo>
                <a:lnTo>
                  <a:pt x="1404" y="1945"/>
                </a:lnTo>
                <a:lnTo>
                  <a:pt x="1380" y="1966"/>
                </a:lnTo>
                <a:lnTo>
                  <a:pt x="1356" y="1987"/>
                </a:lnTo>
                <a:lnTo>
                  <a:pt x="1345" y="1997"/>
                </a:lnTo>
                <a:lnTo>
                  <a:pt x="1336" y="2008"/>
                </a:lnTo>
                <a:lnTo>
                  <a:pt x="1329" y="2018"/>
                </a:lnTo>
                <a:lnTo>
                  <a:pt x="1325" y="2026"/>
                </a:lnTo>
                <a:lnTo>
                  <a:pt x="1324" y="2030"/>
                </a:lnTo>
                <a:lnTo>
                  <a:pt x="1324" y="2035"/>
                </a:lnTo>
                <a:lnTo>
                  <a:pt x="1325" y="2038"/>
                </a:lnTo>
                <a:lnTo>
                  <a:pt x="1326" y="2041"/>
                </a:lnTo>
                <a:lnTo>
                  <a:pt x="1328" y="2044"/>
                </a:lnTo>
                <a:lnTo>
                  <a:pt x="1329" y="2047"/>
                </a:lnTo>
                <a:lnTo>
                  <a:pt x="1330" y="2050"/>
                </a:lnTo>
                <a:lnTo>
                  <a:pt x="1330" y="2054"/>
                </a:lnTo>
                <a:lnTo>
                  <a:pt x="1327" y="2058"/>
                </a:lnTo>
                <a:lnTo>
                  <a:pt x="1323" y="2063"/>
                </a:lnTo>
                <a:lnTo>
                  <a:pt x="1317" y="2067"/>
                </a:lnTo>
                <a:lnTo>
                  <a:pt x="1310" y="2072"/>
                </a:lnTo>
                <a:lnTo>
                  <a:pt x="1293" y="2079"/>
                </a:lnTo>
                <a:lnTo>
                  <a:pt x="1277" y="2088"/>
                </a:lnTo>
                <a:lnTo>
                  <a:pt x="1270" y="2092"/>
                </a:lnTo>
                <a:lnTo>
                  <a:pt x="1264" y="2096"/>
                </a:lnTo>
                <a:lnTo>
                  <a:pt x="1260" y="2100"/>
                </a:lnTo>
                <a:lnTo>
                  <a:pt x="1258" y="2106"/>
                </a:lnTo>
                <a:lnTo>
                  <a:pt x="1258" y="2109"/>
                </a:lnTo>
                <a:lnTo>
                  <a:pt x="1259" y="2111"/>
                </a:lnTo>
                <a:lnTo>
                  <a:pt x="1263" y="2117"/>
                </a:lnTo>
                <a:lnTo>
                  <a:pt x="1265" y="2120"/>
                </a:lnTo>
                <a:lnTo>
                  <a:pt x="1267" y="2125"/>
                </a:lnTo>
                <a:lnTo>
                  <a:pt x="1267" y="2129"/>
                </a:lnTo>
                <a:lnTo>
                  <a:pt x="1265" y="2133"/>
                </a:lnTo>
                <a:lnTo>
                  <a:pt x="1262" y="2143"/>
                </a:lnTo>
                <a:lnTo>
                  <a:pt x="1256" y="2154"/>
                </a:lnTo>
                <a:lnTo>
                  <a:pt x="1247" y="2165"/>
                </a:lnTo>
                <a:lnTo>
                  <a:pt x="1238" y="2176"/>
                </a:lnTo>
                <a:lnTo>
                  <a:pt x="1216" y="2201"/>
                </a:lnTo>
                <a:lnTo>
                  <a:pt x="1196" y="2224"/>
                </a:lnTo>
                <a:lnTo>
                  <a:pt x="1187" y="2236"/>
                </a:lnTo>
                <a:lnTo>
                  <a:pt x="1180" y="2245"/>
                </a:lnTo>
                <a:lnTo>
                  <a:pt x="1175" y="2255"/>
                </a:lnTo>
                <a:lnTo>
                  <a:pt x="1174" y="2258"/>
                </a:lnTo>
                <a:lnTo>
                  <a:pt x="1174" y="2262"/>
                </a:lnTo>
                <a:lnTo>
                  <a:pt x="1175" y="2265"/>
                </a:lnTo>
                <a:lnTo>
                  <a:pt x="1177" y="2269"/>
                </a:lnTo>
                <a:lnTo>
                  <a:pt x="1180" y="2271"/>
                </a:lnTo>
                <a:lnTo>
                  <a:pt x="1184" y="2273"/>
                </a:lnTo>
                <a:lnTo>
                  <a:pt x="1187" y="2275"/>
                </a:lnTo>
                <a:lnTo>
                  <a:pt x="1190" y="2278"/>
                </a:lnTo>
                <a:lnTo>
                  <a:pt x="1191" y="2281"/>
                </a:lnTo>
                <a:lnTo>
                  <a:pt x="1191" y="2287"/>
                </a:lnTo>
                <a:lnTo>
                  <a:pt x="1191" y="2292"/>
                </a:lnTo>
                <a:lnTo>
                  <a:pt x="1189" y="2297"/>
                </a:lnTo>
                <a:lnTo>
                  <a:pt x="1184" y="2311"/>
                </a:lnTo>
                <a:lnTo>
                  <a:pt x="1175" y="2326"/>
                </a:lnTo>
                <a:lnTo>
                  <a:pt x="1166" y="2343"/>
                </a:lnTo>
                <a:lnTo>
                  <a:pt x="1142" y="2378"/>
                </a:lnTo>
                <a:lnTo>
                  <a:pt x="1118" y="2415"/>
                </a:lnTo>
                <a:lnTo>
                  <a:pt x="1108" y="2433"/>
                </a:lnTo>
                <a:lnTo>
                  <a:pt x="1099" y="2450"/>
                </a:lnTo>
                <a:lnTo>
                  <a:pt x="1094" y="2464"/>
                </a:lnTo>
                <a:lnTo>
                  <a:pt x="1092" y="2472"/>
                </a:lnTo>
                <a:lnTo>
                  <a:pt x="1091" y="2478"/>
                </a:lnTo>
                <a:lnTo>
                  <a:pt x="1091" y="2484"/>
                </a:lnTo>
                <a:lnTo>
                  <a:pt x="1092" y="2489"/>
                </a:lnTo>
                <a:lnTo>
                  <a:pt x="1095" y="2494"/>
                </a:lnTo>
                <a:lnTo>
                  <a:pt x="1098" y="2498"/>
                </a:lnTo>
                <a:lnTo>
                  <a:pt x="1101" y="2502"/>
                </a:lnTo>
                <a:lnTo>
                  <a:pt x="1105" y="2505"/>
                </a:lnTo>
                <a:lnTo>
                  <a:pt x="1106" y="2509"/>
                </a:lnTo>
                <a:lnTo>
                  <a:pt x="1107" y="2512"/>
                </a:lnTo>
                <a:lnTo>
                  <a:pt x="1106" y="2515"/>
                </a:lnTo>
                <a:lnTo>
                  <a:pt x="1105" y="2520"/>
                </a:lnTo>
                <a:lnTo>
                  <a:pt x="1101" y="2527"/>
                </a:lnTo>
                <a:lnTo>
                  <a:pt x="1094" y="2534"/>
                </a:lnTo>
                <a:lnTo>
                  <a:pt x="1087" y="2542"/>
                </a:lnTo>
                <a:lnTo>
                  <a:pt x="1066" y="2558"/>
                </a:lnTo>
                <a:lnTo>
                  <a:pt x="1056" y="2566"/>
                </a:lnTo>
                <a:lnTo>
                  <a:pt x="1046" y="2576"/>
                </a:lnTo>
                <a:lnTo>
                  <a:pt x="1037" y="2585"/>
                </a:lnTo>
                <a:lnTo>
                  <a:pt x="1029" y="2596"/>
                </a:lnTo>
                <a:lnTo>
                  <a:pt x="1024" y="2606"/>
                </a:lnTo>
                <a:lnTo>
                  <a:pt x="1022" y="2612"/>
                </a:lnTo>
                <a:lnTo>
                  <a:pt x="1021" y="2618"/>
                </a:lnTo>
                <a:lnTo>
                  <a:pt x="1021" y="2624"/>
                </a:lnTo>
                <a:lnTo>
                  <a:pt x="1021" y="2631"/>
                </a:lnTo>
                <a:lnTo>
                  <a:pt x="1023" y="2637"/>
                </a:lnTo>
                <a:lnTo>
                  <a:pt x="1025" y="2643"/>
                </a:lnTo>
                <a:lnTo>
                  <a:pt x="1029" y="2656"/>
                </a:lnTo>
                <a:lnTo>
                  <a:pt x="1031" y="2668"/>
                </a:lnTo>
                <a:lnTo>
                  <a:pt x="1030" y="2678"/>
                </a:lnTo>
                <a:lnTo>
                  <a:pt x="1027" y="2688"/>
                </a:lnTo>
                <a:lnTo>
                  <a:pt x="1024" y="2696"/>
                </a:lnTo>
                <a:lnTo>
                  <a:pt x="1019" y="2705"/>
                </a:lnTo>
                <a:lnTo>
                  <a:pt x="1006" y="2721"/>
                </a:lnTo>
                <a:lnTo>
                  <a:pt x="1000" y="2728"/>
                </a:lnTo>
                <a:lnTo>
                  <a:pt x="994" y="2736"/>
                </a:lnTo>
                <a:lnTo>
                  <a:pt x="990" y="2744"/>
                </a:lnTo>
                <a:lnTo>
                  <a:pt x="987" y="2752"/>
                </a:lnTo>
                <a:lnTo>
                  <a:pt x="985" y="2763"/>
                </a:lnTo>
                <a:lnTo>
                  <a:pt x="986" y="2774"/>
                </a:lnTo>
                <a:lnTo>
                  <a:pt x="990" y="2785"/>
                </a:lnTo>
                <a:lnTo>
                  <a:pt x="997" y="2799"/>
                </a:lnTo>
                <a:lnTo>
                  <a:pt x="1000" y="2806"/>
                </a:lnTo>
                <a:lnTo>
                  <a:pt x="1002" y="2814"/>
                </a:lnTo>
                <a:lnTo>
                  <a:pt x="1002" y="2822"/>
                </a:lnTo>
                <a:lnTo>
                  <a:pt x="1002" y="2830"/>
                </a:lnTo>
                <a:lnTo>
                  <a:pt x="1000" y="2838"/>
                </a:lnTo>
                <a:lnTo>
                  <a:pt x="997" y="2847"/>
                </a:lnTo>
                <a:lnTo>
                  <a:pt x="992" y="2856"/>
                </a:lnTo>
                <a:lnTo>
                  <a:pt x="987" y="2866"/>
                </a:lnTo>
                <a:lnTo>
                  <a:pt x="974" y="2884"/>
                </a:lnTo>
                <a:lnTo>
                  <a:pt x="959" y="2904"/>
                </a:lnTo>
                <a:lnTo>
                  <a:pt x="943" y="2923"/>
                </a:lnTo>
                <a:lnTo>
                  <a:pt x="924" y="2943"/>
                </a:lnTo>
                <a:lnTo>
                  <a:pt x="887" y="2984"/>
                </a:lnTo>
                <a:lnTo>
                  <a:pt x="870" y="3004"/>
                </a:lnTo>
                <a:lnTo>
                  <a:pt x="856" y="3025"/>
                </a:lnTo>
                <a:lnTo>
                  <a:pt x="843" y="3044"/>
                </a:lnTo>
                <a:lnTo>
                  <a:pt x="838" y="3053"/>
                </a:lnTo>
                <a:lnTo>
                  <a:pt x="833" y="3063"/>
                </a:lnTo>
                <a:lnTo>
                  <a:pt x="830" y="3071"/>
                </a:lnTo>
                <a:lnTo>
                  <a:pt x="829" y="3081"/>
                </a:lnTo>
                <a:lnTo>
                  <a:pt x="828" y="3089"/>
                </a:lnTo>
                <a:lnTo>
                  <a:pt x="828" y="3098"/>
                </a:lnTo>
                <a:lnTo>
                  <a:pt x="829" y="3114"/>
                </a:lnTo>
                <a:lnTo>
                  <a:pt x="828" y="3128"/>
                </a:lnTo>
                <a:lnTo>
                  <a:pt x="826" y="3143"/>
                </a:lnTo>
                <a:lnTo>
                  <a:pt x="821" y="3157"/>
                </a:lnTo>
                <a:lnTo>
                  <a:pt x="815" y="3170"/>
                </a:lnTo>
                <a:lnTo>
                  <a:pt x="808" y="3182"/>
                </a:lnTo>
                <a:lnTo>
                  <a:pt x="801" y="3194"/>
                </a:lnTo>
                <a:lnTo>
                  <a:pt x="791" y="3206"/>
                </a:lnTo>
                <a:lnTo>
                  <a:pt x="774" y="3227"/>
                </a:lnTo>
                <a:lnTo>
                  <a:pt x="756" y="3249"/>
                </a:lnTo>
                <a:lnTo>
                  <a:pt x="749" y="3260"/>
                </a:lnTo>
                <a:lnTo>
                  <a:pt x="742" y="3270"/>
                </a:lnTo>
                <a:lnTo>
                  <a:pt x="737" y="3281"/>
                </a:lnTo>
                <a:lnTo>
                  <a:pt x="733" y="3291"/>
                </a:lnTo>
                <a:lnTo>
                  <a:pt x="726" y="3316"/>
                </a:lnTo>
                <a:lnTo>
                  <a:pt x="717" y="3341"/>
                </a:lnTo>
                <a:lnTo>
                  <a:pt x="705" y="3368"/>
                </a:lnTo>
                <a:lnTo>
                  <a:pt x="693" y="3393"/>
                </a:lnTo>
                <a:lnTo>
                  <a:pt x="679" y="3416"/>
                </a:lnTo>
                <a:lnTo>
                  <a:pt x="664" y="3438"/>
                </a:lnTo>
                <a:lnTo>
                  <a:pt x="657" y="3446"/>
                </a:lnTo>
                <a:lnTo>
                  <a:pt x="649" y="3453"/>
                </a:lnTo>
                <a:lnTo>
                  <a:pt x="642" y="3460"/>
                </a:lnTo>
                <a:lnTo>
                  <a:pt x="635" y="3465"/>
                </a:lnTo>
                <a:lnTo>
                  <a:pt x="628" y="3470"/>
                </a:lnTo>
                <a:lnTo>
                  <a:pt x="621" y="3477"/>
                </a:lnTo>
                <a:lnTo>
                  <a:pt x="614" y="3484"/>
                </a:lnTo>
                <a:lnTo>
                  <a:pt x="608" y="3493"/>
                </a:lnTo>
                <a:lnTo>
                  <a:pt x="595" y="3512"/>
                </a:lnTo>
                <a:lnTo>
                  <a:pt x="584" y="3534"/>
                </a:lnTo>
                <a:lnTo>
                  <a:pt x="572" y="3557"/>
                </a:lnTo>
                <a:lnTo>
                  <a:pt x="562" y="3581"/>
                </a:lnTo>
                <a:lnTo>
                  <a:pt x="543" y="3623"/>
                </a:lnTo>
                <a:lnTo>
                  <a:pt x="535" y="3642"/>
                </a:lnTo>
                <a:lnTo>
                  <a:pt x="526" y="3658"/>
                </a:lnTo>
                <a:lnTo>
                  <a:pt x="519" y="3671"/>
                </a:lnTo>
                <a:lnTo>
                  <a:pt x="511" y="3682"/>
                </a:lnTo>
                <a:lnTo>
                  <a:pt x="502" y="3693"/>
                </a:lnTo>
                <a:lnTo>
                  <a:pt x="491" y="3703"/>
                </a:lnTo>
                <a:lnTo>
                  <a:pt x="460" y="3730"/>
                </a:lnTo>
                <a:lnTo>
                  <a:pt x="455" y="3734"/>
                </a:lnTo>
                <a:lnTo>
                  <a:pt x="451" y="3738"/>
                </a:lnTo>
                <a:lnTo>
                  <a:pt x="444" y="3750"/>
                </a:lnTo>
                <a:lnTo>
                  <a:pt x="437" y="3763"/>
                </a:lnTo>
                <a:lnTo>
                  <a:pt x="431" y="3776"/>
                </a:lnTo>
                <a:lnTo>
                  <a:pt x="419" y="3804"/>
                </a:lnTo>
                <a:lnTo>
                  <a:pt x="413" y="3817"/>
                </a:lnTo>
                <a:lnTo>
                  <a:pt x="406" y="3826"/>
                </a:lnTo>
                <a:lnTo>
                  <a:pt x="401" y="3830"/>
                </a:lnTo>
                <a:lnTo>
                  <a:pt x="399" y="3836"/>
                </a:lnTo>
                <a:lnTo>
                  <a:pt x="396" y="3845"/>
                </a:lnTo>
                <a:lnTo>
                  <a:pt x="394" y="3856"/>
                </a:lnTo>
                <a:lnTo>
                  <a:pt x="394" y="3867"/>
                </a:lnTo>
                <a:lnTo>
                  <a:pt x="393" y="3889"/>
                </a:lnTo>
                <a:lnTo>
                  <a:pt x="392" y="3899"/>
                </a:lnTo>
                <a:lnTo>
                  <a:pt x="389" y="3909"/>
                </a:lnTo>
                <a:lnTo>
                  <a:pt x="381" y="3924"/>
                </a:lnTo>
                <a:lnTo>
                  <a:pt x="372" y="3936"/>
                </a:lnTo>
                <a:lnTo>
                  <a:pt x="363" y="3948"/>
                </a:lnTo>
                <a:lnTo>
                  <a:pt x="355" y="3957"/>
                </a:lnTo>
                <a:lnTo>
                  <a:pt x="342" y="3973"/>
                </a:lnTo>
                <a:lnTo>
                  <a:pt x="339" y="3979"/>
                </a:lnTo>
                <a:lnTo>
                  <a:pt x="339" y="3981"/>
                </a:lnTo>
                <a:lnTo>
                  <a:pt x="339" y="3983"/>
                </a:lnTo>
                <a:lnTo>
                  <a:pt x="339" y="3984"/>
                </a:lnTo>
                <a:lnTo>
                  <a:pt x="338" y="3986"/>
                </a:lnTo>
                <a:lnTo>
                  <a:pt x="333" y="3992"/>
                </a:lnTo>
                <a:lnTo>
                  <a:pt x="310" y="4013"/>
                </a:lnTo>
                <a:lnTo>
                  <a:pt x="297" y="4025"/>
                </a:lnTo>
                <a:lnTo>
                  <a:pt x="282" y="4041"/>
                </a:lnTo>
                <a:lnTo>
                  <a:pt x="267" y="4059"/>
                </a:lnTo>
                <a:lnTo>
                  <a:pt x="252" y="4078"/>
                </a:lnTo>
                <a:lnTo>
                  <a:pt x="245" y="4092"/>
                </a:lnTo>
                <a:lnTo>
                  <a:pt x="239" y="4107"/>
                </a:lnTo>
                <a:lnTo>
                  <a:pt x="235" y="4122"/>
                </a:lnTo>
                <a:lnTo>
                  <a:pt x="231" y="4138"/>
                </a:lnTo>
                <a:lnTo>
                  <a:pt x="223" y="4169"/>
                </a:lnTo>
                <a:lnTo>
                  <a:pt x="218" y="4186"/>
                </a:lnTo>
                <a:lnTo>
                  <a:pt x="212" y="4203"/>
                </a:lnTo>
                <a:lnTo>
                  <a:pt x="209" y="4210"/>
                </a:lnTo>
                <a:lnTo>
                  <a:pt x="207" y="4217"/>
                </a:lnTo>
                <a:lnTo>
                  <a:pt x="204" y="4231"/>
                </a:lnTo>
                <a:lnTo>
                  <a:pt x="203" y="4246"/>
                </a:lnTo>
                <a:lnTo>
                  <a:pt x="203" y="4260"/>
                </a:lnTo>
                <a:lnTo>
                  <a:pt x="203" y="4290"/>
                </a:lnTo>
                <a:lnTo>
                  <a:pt x="203" y="4304"/>
                </a:lnTo>
                <a:lnTo>
                  <a:pt x="201" y="4319"/>
                </a:lnTo>
                <a:lnTo>
                  <a:pt x="196" y="4338"/>
                </a:lnTo>
                <a:lnTo>
                  <a:pt x="189" y="4357"/>
                </a:lnTo>
                <a:lnTo>
                  <a:pt x="181" y="4375"/>
                </a:lnTo>
                <a:lnTo>
                  <a:pt x="173" y="4393"/>
                </a:lnTo>
                <a:lnTo>
                  <a:pt x="158" y="4424"/>
                </a:lnTo>
                <a:lnTo>
                  <a:pt x="151" y="4438"/>
                </a:lnTo>
                <a:lnTo>
                  <a:pt x="147" y="4451"/>
                </a:lnTo>
                <a:lnTo>
                  <a:pt x="143" y="4466"/>
                </a:lnTo>
                <a:lnTo>
                  <a:pt x="140" y="4484"/>
                </a:lnTo>
                <a:lnTo>
                  <a:pt x="136" y="4525"/>
                </a:lnTo>
                <a:lnTo>
                  <a:pt x="131" y="4549"/>
                </a:lnTo>
                <a:lnTo>
                  <a:pt x="127" y="4575"/>
                </a:lnTo>
                <a:lnTo>
                  <a:pt x="122" y="4601"/>
                </a:lnTo>
                <a:lnTo>
                  <a:pt x="114" y="4630"/>
                </a:lnTo>
                <a:lnTo>
                  <a:pt x="111" y="4637"/>
                </a:lnTo>
                <a:lnTo>
                  <a:pt x="107" y="4645"/>
                </a:lnTo>
                <a:lnTo>
                  <a:pt x="102" y="4652"/>
                </a:lnTo>
                <a:lnTo>
                  <a:pt x="96" y="4658"/>
                </a:lnTo>
                <a:lnTo>
                  <a:pt x="83" y="4671"/>
                </a:lnTo>
                <a:lnTo>
                  <a:pt x="69" y="4683"/>
                </a:lnTo>
                <a:lnTo>
                  <a:pt x="54" y="4694"/>
                </a:lnTo>
                <a:lnTo>
                  <a:pt x="41" y="4707"/>
                </a:lnTo>
                <a:lnTo>
                  <a:pt x="35" y="4712"/>
                </a:lnTo>
                <a:lnTo>
                  <a:pt x="30" y="4719"/>
                </a:lnTo>
                <a:lnTo>
                  <a:pt x="25" y="4726"/>
                </a:lnTo>
                <a:lnTo>
                  <a:pt x="22" y="4733"/>
                </a:lnTo>
                <a:lnTo>
                  <a:pt x="18" y="4744"/>
                </a:lnTo>
                <a:lnTo>
                  <a:pt x="14" y="4757"/>
                </a:lnTo>
                <a:lnTo>
                  <a:pt x="8" y="4784"/>
                </a:lnTo>
                <a:lnTo>
                  <a:pt x="4" y="4814"/>
                </a:lnTo>
                <a:lnTo>
                  <a:pt x="1" y="4843"/>
                </a:lnTo>
                <a:lnTo>
                  <a:pt x="0" y="4870"/>
                </a:lnTo>
                <a:lnTo>
                  <a:pt x="0" y="4891"/>
                </a:lnTo>
                <a:lnTo>
                  <a:pt x="0" y="4907"/>
                </a:lnTo>
                <a:lnTo>
                  <a:pt x="1" y="4912"/>
                </a:lnTo>
                <a:lnTo>
                  <a:pt x="2" y="4915"/>
                </a:lnTo>
                <a:lnTo>
                  <a:pt x="5" y="4917"/>
                </a:lnTo>
                <a:lnTo>
                  <a:pt x="10" y="4917"/>
                </a:lnTo>
                <a:lnTo>
                  <a:pt x="15" y="4915"/>
                </a:lnTo>
                <a:lnTo>
                  <a:pt x="19" y="4912"/>
                </a:lnTo>
                <a:lnTo>
                  <a:pt x="24" y="4906"/>
                </a:lnTo>
                <a:lnTo>
                  <a:pt x="30" y="4901"/>
                </a:lnTo>
                <a:lnTo>
                  <a:pt x="40" y="4886"/>
                </a:lnTo>
                <a:lnTo>
                  <a:pt x="60" y="4856"/>
                </a:lnTo>
                <a:lnTo>
                  <a:pt x="69" y="4845"/>
                </a:lnTo>
                <a:lnTo>
                  <a:pt x="72" y="4841"/>
                </a:lnTo>
                <a:lnTo>
                  <a:pt x="75" y="4838"/>
                </a:lnTo>
                <a:lnTo>
                  <a:pt x="87" y="4832"/>
                </a:lnTo>
                <a:lnTo>
                  <a:pt x="98" y="4824"/>
                </a:lnTo>
                <a:lnTo>
                  <a:pt x="111" y="4814"/>
                </a:lnTo>
                <a:lnTo>
                  <a:pt x="124" y="4802"/>
                </a:lnTo>
                <a:lnTo>
                  <a:pt x="137" y="4790"/>
                </a:lnTo>
                <a:lnTo>
                  <a:pt x="150" y="4775"/>
                </a:lnTo>
                <a:lnTo>
                  <a:pt x="180" y="4742"/>
                </a:lnTo>
                <a:lnTo>
                  <a:pt x="199" y="4719"/>
                </a:lnTo>
                <a:lnTo>
                  <a:pt x="215" y="4696"/>
                </a:lnTo>
                <a:lnTo>
                  <a:pt x="231" y="4672"/>
                </a:lnTo>
                <a:lnTo>
                  <a:pt x="250" y="4647"/>
                </a:lnTo>
                <a:lnTo>
                  <a:pt x="276" y="4615"/>
                </a:lnTo>
                <a:lnTo>
                  <a:pt x="310" y="4579"/>
                </a:lnTo>
                <a:lnTo>
                  <a:pt x="343" y="4542"/>
                </a:lnTo>
                <a:lnTo>
                  <a:pt x="357" y="4526"/>
                </a:lnTo>
                <a:lnTo>
                  <a:pt x="369" y="4511"/>
                </a:lnTo>
                <a:lnTo>
                  <a:pt x="382" y="4494"/>
                </a:lnTo>
                <a:lnTo>
                  <a:pt x="396" y="4478"/>
                </a:lnTo>
                <a:lnTo>
                  <a:pt x="421" y="4451"/>
                </a:lnTo>
                <a:lnTo>
                  <a:pt x="433" y="4438"/>
                </a:lnTo>
                <a:lnTo>
                  <a:pt x="444" y="4424"/>
                </a:lnTo>
                <a:lnTo>
                  <a:pt x="452" y="4410"/>
                </a:lnTo>
                <a:lnTo>
                  <a:pt x="456" y="4401"/>
                </a:lnTo>
                <a:lnTo>
                  <a:pt x="460" y="4393"/>
                </a:lnTo>
                <a:lnTo>
                  <a:pt x="467" y="4367"/>
                </a:lnTo>
                <a:lnTo>
                  <a:pt x="473" y="4337"/>
                </a:lnTo>
                <a:lnTo>
                  <a:pt x="481" y="4308"/>
                </a:lnTo>
                <a:lnTo>
                  <a:pt x="486" y="4288"/>
                </a:lnTo>
                <a:lnTo>
                  <a:pt x="490" y="4280"/>
                </a:lnTo>
                <a:lnTo>
                  <a:pt x="495" y="4273"/>
                </a:lnTo>
                <a:lnTo>
                  <a:pt x="499" y="4266"/>
                </a:lnTo>
                <a:lnTo>
                  <a:pt x="504" y="4259"/>
                </a:lnTo>
                <a:lnTo>
                  <a:pt x="517" y="4247"/>
                </a:lnTo>
                <a:lnTo>
                  <a:pt x="529" y="4235"/>
                </a:lnTo>
                <a:lnTo>
                  <a:pt x="542" y="4222"/>
                </a:lnTo>
                <a:lnTo>
                  <a:pt x="553" y="4210"/>
                </a:lnTo>
                <a:lnTo>
                  <a:pt x="558" y="4203"/>
                </a:lnTo>
                <a:lnTo>
                  <a:pt x="562" y="4196"/>
                </a:lnTo>
                <a:lnTo>
                  <a:pt x="567" y="4188"/>
                </a:lnTo>
                <a:lnTo>
                  <a:pt x="570" y="4180"/>
                </a:lnTo>
                <a:lnTo>
                  <a:pt x="574" y="4165"/>
                </a:lnTo>
                <a:lnTo>
                  <a:pt x="579" y="4153"/>
                </a:lnTo>
                <a:lnTo>
                  <a:pt x="585" y="4145"/>
                </a:lnTo>
                <a:lnTo>
                  <a:pt x="590" y="4139"/>
                </a:lnTo>
                <a:lnTo>
                  <a:pt x="602" y="4127"/>
                </a:lnTo>
                <a:lnTo>
                  <a:pt x="607" y="4121"/>
                </a:lnTo>
                <a:lnTo>
                  <a:pt x="613" y="4111"/>
                </a:lnTo>
                <a:lnTo>
                  <a:pt x="643" y="4059"/>
                </a:lnTo>
                <a:lnTo>
                  <a:pt x="666" y="4018"/>
                </a:lnTo>
                <a:lnTo>
                  <a:pt x="686" y="3979"/>
                </a:lnTo>
                <a:lnTo>
                  <a:pt x="677" y="4025"/>
                </a:lnTo>
                <a:lnTo>
                  <a:pt x="667" y="4076"/>
                </a:lnTo>
                <a:lnTo>
                  <a:pt x="653" y="4139"/>
                </a:lnTo>
                <a:lnTo>
                  <a:pt x="636" y="4208"/>
                </a:lnTo>
                <a:lnTo>
                  <a:pt x="617" y="4282"/>
                </a:lnTo>
                <a:lnTo>
                  <a:pt x="607" y="4316"/>
                </a:lnTo>
                <a:lnTo>
                  <a:pt x="596" y="4350"/>
                </a:lnTo>
                <a:lnTo>
                  <a:pt x="585" y="4383"/>
                </a:lnTo>
                <a:lnTo>
                  <a:pt x="573" y="4413"/>
                </a:lnTo>
                <a:lnTo>
                  <a:pt x="562" y="4441"/>
                </a:lnTo>
                <a:lnTo>
                  <a:pt x="554" y="4470"/>
                </a:lnTo>
                <a:lnTo>
                  <a:pt x="546" y="4498"/>
                </a:lnTo>
                <a:lnTo>
                  <a:pt x="541" y="4524"/>
                </a:lnTo>
                <a:lnTo>
                  <a:pt x="537" y="4550"/>
                </a:lnTo>
                <a:lnTo>
                  <a:pt x="534" y="4577"/>
                </a:lnTo>
                <a:lnTo>
                  <a:pt x="527" y="4627"/>
                </a:lnTo>
                <a:lnTo>
                  <a:pt x="522" y="4674"/>
                </a:lnTo>
                <a:lnTo>
                  <a:pt x="518" y="4698"/>
                </a:lnTo>
                <a:lnTo>
                  <a:pt x="514" y="4720"/>
                </a:lnTo>
                <a:lnTo>
                  <a:pt x="507" y="4742"/>
                </a:lnTo>
                <a:lnTo>
                  <a:pt x="500" y="4763"/>
                </a:lnTo>
                <a:lnTo>
                  <a:pt x="490" y="4783"/>
                </a:lnTo>
                <a:lnTo>
                  <a:pt x="479" y="4804"/>
                </a:lnTo>
                <a:lnTo>
                  <a:pt x="466" y="4825"/>
                </a:lnTo>
                <a:lnTo>
                  <a:pt x="451" y="4851"/>
                </a:lnTo>
                <a:lnTo>
                  <a:pt x="436" y="4882"/>
                </a:lnTo>
                <a:lnTo>
                  <a:pt x="420" y="4915"/>
                </a:lnTo>
                <a:lnTo>
                  <a:pt x="405" y="4951"/>
                </a:lnTo>
                <a:lnTo>
                  <a:pt x="389" y="4989"/>
                </a:lnTo>
                <a:lnTo>
                  <a:pt x="373" y="5028"/>
                </a:lnTo>
                <a:lnTo>
                  <a:pt x="358" y="5067"/>
                </a:lnTo>
                <a:lnTo>
                  <a:pt x="344" y="5107"/>
                </a:lnTo>
                <a:lnTo>
                  <a:pt x="330" y="5146"/>
                </a:lnTo>
                <a:lnTo>
                  <a:pt x="319" y="5184"/>
                </a:lnTo>
                <a:lnTo>
                  <a:pt x="308" y="5219"/>
                </a:lnTo>
                <a:lnTo>
                  <a:pt x="300" y="5251"/>
                </a:lnTo>
                <a:lnTo>
                  <a:pt x="293" y="5280"/>
                </a:lnTo>
                <a:lnTo>
                  <a:pt x="289" y="5305"/>
                </a:lnTo>
                <a:lnTo>
                  <a:pt x="288" y="5326"/>
                </a:lnTo>
                <a:lnTo>
                  <a:pt x="287" y="5344"/>
                </a:lnTo>
                <a:lnTo>
                  <a:pt x="285" y="5363"/>
                </a:lnTo>
                <a:lnTo>
                  <a:pt x="282" y="5384"/>
                </a:lnTo>
                <a:lnTo>
                  <a:pt x="279" y="5404"/>
                </a:lnTo>
                <a:lnTo>
                  <a:pt x="269" y="5447"/>
                </a:lnTo>
                <a:lnTo>
                  <a:pt x="259" y="5490"/>
                </a:lnTo>
                <a:lnTo>
                  <a:pt x="255" y="5511"/>
                </a:lnTo>
                <a:lnTo>
                  <a:pt x="252" y="5531"/>
                </a:lnTo>
                <a:lnTo>
                  <a:pt x="249" y="5550"/>
                </a:lnTo>
                <a:lnTo>
                  <a:pt x="248" y="5567"/>
                </a:lnTo>
                <a:lnTo>
                  <a:pt x="249" y="5584"/>
                </a:lnTo>
                <a:lnTo>
                  <a:pt x="251" y="5599"/>
                </a:lnTo>
                <a:lnTo>
                  <a:pt x="252" y="5605"/>
                </a:lnTo>
                <a:lnTo>
                  <a:pt x="254" y="5610"/>
                </a:lnTo>
                <a:lnTo>
                  <a:pt x="257" y="5617"/>
                </a:lnTo>
                <a:lnTo>
                  <a:pt x="261" y="5621"/>
                </a:lnTo>
                <a:lnTo>
                  <a:pt x="269" y="5631"/>
                </a:lnTo>
                <a:lnTo>
                  <a:pt x="280" y="5639"/>
                </a:lnTo>
                <a:lnTo>
                  <a:pt x="291" y="5646"/>
                </a:lnTo>
                <a:lnTo>
                  <a:pt x="305" y="5654"/>
                </a:lnTo>
                <a:lnTo>
                  <a:pt x="320" y="5660"/>
                </a:lnTo>
                <a:lnTo>
                  <a:pt x="335" y="5665"/>
                </a:lnTo>
                <a:lnTo>
                  <a:pt x="352" y="5670"/>
                </a:lnTo>
                <a:lnTo>
                  <a:pt x="370" y="5674"/>
                </a:lnTo>
                <a:lnTo>
                  <a:pt x="388" y="5677"/>
                </a:lnTo>
                <a:lnTo>
                  <a:pt x="406" y="5678"/>
                </a:lnTo>
                <a:lnTo>
                  <a:pt x="425" y="5679"/>
                </a:lnTo>
                <a:lnTo>
                  <a:pt x="445" y="5679"/>
                </a:lnTo>
                <a:lnTo>
                  <a:pt x="464" y="5678"/>
                </a:lnTo>
                <a:lnTo>
                  <a:pt x="483" y="5675"/>
                </a:lnTo>
                <a:lnTo>
                  <a:pt x="502" y="5671"/>
                </a:lnTo>
                <a:lnTo>
                  <a:pt x="521" y="5667"/>
                </a:lnTo>
                <a:lnTo>
                  <a:pt x="552" y="5657"/>
                </a:lnTo>
                <a:lnTo>
                  <a:pt x="573" y="5653"/>
                </a:lnTo>
                <a:lnTo>
                  <a:pt x="580" y="5652"/>
                </a:lnTo>
                <a:lnTo>
                  <a:pt x="588" y="5652"/>
                </a:lnTo>
                <a:lnTo>
                  <a:pt x="599" y="5654"/>
                </a:lnTo>
                <a:lnTo>
                  <a:pt x="611" y="5657"/>
                </a:lnTo>
                <a:lnTo>
                  <a:pt x="628" y="5660"/>
                </a:lnTo>
                <a:lnTo>
                  <a:pt x="639" y="5661"/>
                </a:lnTo>
                <a:lnTo>
                  <a:pt x="651" y="5661"/>
                </a:lnTo>
                <a:lnTo>
                  <a:pt x="667" y="5662"/>
                </a:lnTo>
                <a:lnTo>
                  <a:pt x="687" y="5661"/>
                </a:lnTo>
                <a:lnTo>
                  <a:pt x="728" y="5661"/>
                </a:lnTo>
                <a:lnTo>
                  <a:pt x="765" y="5662"/>
                </a:lnTo>
                <a:lnTo>
                  <a:pt x="825" y="5664"/>
                </a:lnTo>
                <a:lnTo>
                  <a:pt x="848" y="5663"/>
                </a:lnTo>
                <a:lnTo>
                  <a:pt x="858" y="5662"/>
                </a:lnTo>
                <a:lnTo>
                  <a:pt x="865" y="5661"/>
                </a:lnTo>
                <a:lnTo>
                  <a:pt x="872" y="5658"/>
                </a:lnTo>
                <a:lnTo>
                  <a:pt x="876" y="5655"/>
                </a:lnTo>
                <a:lnTo>
                  <a:pt x="879" y="5650"/>
                </a:lnTo>
                <a:lnTo>
                  <a:pt x="880" y="5643"/>
                </a:lnTo>
                <a:lnTo>
                  <a:pt x="880" y="5638"/>
                </a:lnTo>
                <a:lnTo>
                  <a:pt x="883" y="5632"/>
                </a:lnTo>
                <a:lnTo>
                  <a:pt x="886" y="5627"/>
                </a:lnTo>
                <a:lnTo>
                  <a:pt x="891" y="5623"/>
                </a:lnTo>
                <a:lnTo>
                  <a:pt x="900" y="5617"/>
                </a:lnTo>
                <a:lnTo>
                  <a:pt x="911" y="5611"/>
                </a:lnTo>
                <a:lnTo>
                  <a:pt x="916" y="5608"/>
                </a:lnTo>
                <a:lnTo>
                  <a:pt x="920" y="5605"/>
                </a:lnTo>
                <a:lnTo>
                  <a:pt x="923" y="5601"/>
                </a:lnTo>
                <a:lnTo>
                  <a:pt x="926" y="5597"/>
                </a:lnTo>
                <a:lnTo>
                  <a:pt x="926" y="5592"/>
                </a:lnTo>
                <a:lnTo>
                  <a:pt x="924" y="5586"/>
                </a:lnTo>
                <a:lnTo>
                  <a:pt x="921" y="5580"/>
                </a:lnTo>
                <a:lnTo>
                  <a:pt x="916" y="5572"/>
                </a:lnTo>
                <a:lnTo>
                  <a:pt x="909" y="5563"/>
                </a:lnTo>
                <a:lnTo>
                  <a:pt x="903" y="5554"/>
                </a:lnTo>
                <a:lnTo>
                  <a:pt x="892" y="5534"/>
                </a:lnTo>
                <a:lnTo>
                  <a:pt x="879" y="5514"/>
                </a:lnTo>
                <a:lnTo>
                  <a:pt x="873" y="5505"/>
                </a:lnTo>
                <a:lnTo>
                  <a:pt x="865" y="5495"/>
                </a:lnTo>
                <a:lnTo>
                  <a:pt x="857" y="5485"/>
                </a:lnTo>
                <a:lnTo>
                  <a:pt x="848" y="5477"/>
                </a:lnTo>
                <a:lnTo>
                  <a:pt x="839" y="5470"/>
                </a:lnTo>
                <a:lnTo>
                  <a:pt x="827" y="5463"/>
                </a:lnTo>
                <a:lnTo>
                  <a:pt x="814" y="5458"/>
                </a:lnTo>
                <a:lnTo>
                  <a:pt x="801" y="5454"/>
                </a:lnTo>
                <a:lnTo>
                  <a:pt x="785" y="5452"/>
                </a:lnTo>
                <a:lnTo>
                  <a:pt x="768" y="5451"/>
                </a:lnTo>
                <a:lnTo>
                  <a:pt x="734" y="5452"/>
                </a:lnTo>
                <a:lnTo>
                  <a:pt x="707" y="5453"/>
                </a:lnTo>
                <a:lnTo>
                  <a:pt x="686" y="5453"/>
                </a:lnTo>
                <a:lnTo>
                  <a:pt x="677" y="5452"/>
                </a:lnTo>
                <a:lnTo>
                  <a:pt x="669" y="5451"/>
                </a:lnTo>
                <a:lnTo>
                  <a:pt x="663" y="5448"/>
                </a:lnTo>
                <a:lnTo>
                  <a:pt x="658" y="5444"/>
                </a:lnTo>
                <a:lnTo>
                  <a:pt x="653" y="5440"/>
                </a:lnTo>
                <a:lnTo>
                  <a:pt x="650" y="5434"/>
                </a:lnTo>
                <a:lnTo>
                  <a:pt x="647" y="5426"/>
                </a:lnTo>
                <a:lnTo>
                  <a:pt x="645" y="5417"/>
                </a:lnTo>
                <a:lnTo>
                  <a:pt x="643" y="5406"/>
                </a:lnTo>
                <a:lnTo>
                  <a:pt x="642" y="5392"/>
                </a:lnTo>
                <a:lnTo>
                  <a:pt x="642" y="5376"/>
                </a:lnTo>
                <a:lnTo>
                  <a:pt x="642" y="5356"/>
                </a:lnTo>
                <a:lnTo>
                  <a:pt x="643" y="5333"/>
                </a:lnTo>
                <a:lnTo>
                  <a:pt x="645" y="5307"/>
                </a:lnTo>
                <a:lnTo>
                  <a:pt x="648" y="5279"/>
                </a:lnTo>
                <a:lnTo>
                  <a:pt x="651" y="5248"/>
                </a:lnTo>
                <a:lnTo>
                  <a:pt x="657" y="5218"/>
                </a:lnTo>
                <a:lnTo>
                  <a:pt x="662" y="5186"/>
                </a:lnTo>
                <a:lnTo>
                  <a:pt x="669" y="5153"/>
                </a:lnTo>
                <a:lnTo>
                  <a:pt x="677" y="5121"/>
                </a:lnTo>
                <a:lnTo>
                  <a:pt x="686" y="5091"/>
                </a:lnTo>
                <a:lnTo>
                  <a:pt x="697" y="5061"/>
                </a:lnTo>
                <a:lnTo>
                  <a:pt x="708" y="5032"/>
                </a:lnTo>
                <a:lnTo>
                  <a:pt x="722" y="5007"/>
                </a:lnTo>
                <a:lnTo>
                  <a:pt x="729" y="4995"/>
                </a:lnTo>
                <a:lnTo>
                  <a:pt x="736" y="4985"/>
                </a:lnTo>
                <a:lnTo>
                  <a:pt x="744" y="4974"/>
                </a:lnTo>
                <a:lnTo>
                  <a:pt x="752" y="4965"/>
                </a:lnTo>
                <a:lnTo>
                  <a:pt x="760" y="4955"/>
                </a:lnTo>
                <a:lnTo>
                  <a:pt x="769" y="4945"/>
                </a:lnTo>
                <a:lnTo>
                  <a:pt x="776" y="4934"/>
                </a:lnTo>
                <a:lnTo>
                  <a:pt x="784" y="4922"/>
                </a:lnTo>
                <a:lnTo>
                  <a:pt x="798" y="4896"/>
                </a:lnTo>
                <a:lnTo>
                  <a:pt x="812" y="4866"/>
                </a:lnTo>
                <a:lnTo>
                  <a:pt x="826" y="4835"/>
                </a:lnTo>
                <a:lnTo>
                  <a:pt x="839" y="4802"/>
                </a:lnTo>
                <a:lnTo>
                  <a:pt x="864" y="4734"/>
                </a:lnTo>
                <a:lnTo>
                  <a:pt x="890" y="4664"/>
                </a:lnTo>
                <a:lnTo>
                  <a:pt x="903" y="4630"/>
                </a:lnTo>
                <a:lnTo>
                  <a:pt x="916" y="4598"/>
                </a:lnTo>
                <a:lnTo>
                  <a:pt x="930" y="4566"/>
                </a:lnTo>
                <a:lnTo>
                  <a:pt x="945" y="4538"/>
                </a:lnTo>
                <a:lnTo>
                  <a:pt x="961" y="4512"/>
                </a:lnTo>
                <a:lnTo>
                  <a:pt x="968" y="4501"/>
                </a:lnTo>
                <a:lnTo>
                  <a:pt x="976" y="4489"/>
                </a:lnTo>
                <a:lnTo>
                  <a:pt x="1012" y="4446"/>
                </a:lnTo>
                <a:lnTo>
                  <a:pt x="1052" y="4399"/>
                </a:lnTo>
                <a:lnTo>
                  <a:pt x="1073" y="4376"/>
                </a:lnTo>
                <a:lnTo>
                  <a:pt x="1094" y="4354"/>
                </a:lnTo>
                <a:lnTo>
                  <a:pt x="1116" y="4331"/>
                </a:lnTo>
                <a:lnTo>
                  <a:pt x="1138" y="4310"/>
                </a:lnTo>
                <a:lnTo>
                  <a:pt x="1161" y="4291"/>
                </a:lnTo>
                <a:lnTo>
                  <a:pt x="1184" y="4274"/>
                </a:lnTo>
                <a:lnTo>
                  <a:pt x="1206" y="4259"/>
                </a:lnTo>
                <a:lnTo>
                  <a:pt x="1229" y="4247"/>
                </a:lnTo>
                <a:lnTo>
                  <a:pt x="1241" y="4241"/>
                </a:lnTo>
                <a:lnTo>
                  <a:pt x="1252" y="4237"/>
                </a:lnTo>
                <a:lnTo>
                  <a:pt x="1263" y="4234"/>
                </a:lnTo>
                <a:lnTo>
                  <a:pt x="1274" y="4231"/>
                </a:lnTo>
                <a:lnTo>
                  <a:pt x="1285" y="4229"/>
                </a:lnTo>
                <a:lnTo>
                  <a:pt x="1296" y="4229"/>
                </a:lnTo>
                <a:lnTo>
                  <a:pt x="1307" y="4229"/>
                </a:lnTo>
                <a:lnTo>
                  <a:pt x="1317" y="4230"/>
                </a:lnTo>
                <a:lnTo>
                  <a:pt x="1336" y="4232"/>
                </a:lnTo>
                <a:lnTo>
                  <a:pt x="1352" y="4232"/>
                </a:lnTo>
                <a:lnTo>
                  <a:pt x="1365" y="4231"/>
                </a:lnTo>
                <a:lnTo>
                  <a:pt x="1376" y="4229"/>
                </a:lnTo>
                <a:lnTo>
                  <a:pt x="1384" y="4224"/>
                </a:lnTo>
                <a:lnTo>
                  <a:pt x="1392" y="4220"/>
                </a:lnTo>
                <a:lnTo>
                  <a:pt x="1397" y="4216"/>
                </a:lnTo>
                <a:lnTo>
                  <a:pt x="1401" y="4211"/>
                </a:lnTo>
                <a:lnTo>
                  <a:pt x="1408" y="4202"/>
                </a:lnTo>
                <a:lnTo>
                  <a:pt x="1412" y="4199"/>
                </a:lnTo>
                <a:lnTo>
                  <a:pt x="1416" y="4196"/>
                </a:lnTo>
                <a:lnTo>
                  <a:pt x="1421" y="4195"/>
                </a:lnTo>
                <a:lnTo>
                  <a:pt x="1429" y="4196"/>
                </a:lnTo>
                <a:lnTo>
                  <a:pt x="1437" y="4198"/>
                </a:lnTo>
                <a:lnTo>
                  <a:pt x="1448" y="4202"/>
                </a:lnTo>
                <a:lnTo>
                  <a:pt x="1458" y="4207"/>
                </a:lnTo>
                <a:lnTo>
                  <a:pt x="1469" y="4208"/>
                </a:lnTo>
                <a:lnTo>
                  <a:pt x="1479" y="4208"/>
                </a:lnTo>
                <a:lnTo>
                  <a:pt x="1489" y="4205"/>
                </a:lnTo>
                <a:lnTo>
                  <a:pt x="1498" y="4201"/>
                </a:lnTo>
                <a:lnTo>
                  <a:pt x="1507" y="4196"/>
                </a:lnTo>
                <a:lnTo>
                  <a:pt x="1524" y="4182"/>
                </a:lnTo>
                <a:lnTo>
                  <a:pt x="1542" y="4167"/>
                </a:lnTo>
                <a:lnTo>
                  <a:pt x="1550" y="4160"/>
                </a:lnTo>
                <a:lnTo>
                  <a:pt x="1560" y="4154"/>
                </a:lnTo>
                <a:lnTo>
                  <a:pt x="1570" y="4149"/>
                </a:lnTo>
                <a:lnTo>
                  <a:pt x="1581" y="4145"/>
                </a:lnTo>
                <a:lnTo>
                  <a:pt x="1592" y="4144"/>
                </a:lnTo>
                <a:lnTo>
                  <a:pt x="1604" y="4144"/>
                </a:lnTo>
                <a:lnTo>
                  <a:pt x="1616" y="4145"/>
                </a:lnTo>
                <a:lnTo>
                  <a:pt x="1627" y="4146"/>
                </a:lnTo>
                <a:lnTo>
                  <a:pt x="1636" y="4145"/>
                </a:lnTo>
                <a:lnTo>
                  <a:pt x="1645" y="4143"/>
                </a:lnTo>
                <a:lnTo>
                  <a:pt x="1652" y="4141"/>
                </a:lnTo>
                <a:lnTo>
                  <a:pt x="1659" y="4139"/>
                </a:lnTo>
                <a:lnTo>
                  <a:pt x="1672" y="4133"/>
                </a:lnTo>
                <a:lnTo>
                  <a:pt x="1684" y="4127"/>
                </a:lnTo>
                <a:lnTo>
                  <a:pt x="1696" y="4123"/>
                </a:lnTo>
                <a:lnTo>
                  <a:pt x="1704" y="4122"/>
                </a:lnTo>
                <a:lnTo>
                  <a:pt x="1711" y="4121"/>
                </a:lnTo>
                <a:lnTo>
                  <a:pt x="1720" y="4121"/>
                </a:lnTo>
                <a:lnTo>
                  <a:pt x="1729" y="4122"/>
                </a:lnTo>
                <a:lnTo>
                  <a:pt x="1736" y="4123"/>
                </a:lnTo>
                <a:lnTo>
                  <a:pt x="1741" y="4123"/>
                </a:lnTo>
                <a:lnTo>
                  <a:pt x="1755" y="4121"/>
                </a:lnTo>
                <a:lnTo>
                  <a:pt x="1771" y="4116"/>
                </a:lnTo>
                <a:lnTo>
                  <a:pt x="1788" y="4110"/>
                </a:lnTo>
                <a:lnTo>
                  <a:pt x="1806" y="4103"/>
                </a:lnTo>
                <a:lnTo>
                  <a:pt x="1825" y="4094"/>
                </a:lnTo>
                <a:lnTo>
                  <a:pt x="1862" y="4076"/>
                </a:lnTo>
                <a:lnTo>
                  <a:pt x="1898" y="4057"/>
                </a:lnTo>
                <a:lnTo>
                  <a:pt x="1926" y="4040"/>
                </a:lnTo>
                <a:lnTo>
                  <a:pt x="1954" y="4023"/>
                </a:lnTo>
                <a:lnTo>
                  <a:pt x="1954" y="4040"/>
                </a:lnTo>
                <a:lnTo>
                  <a:pt x="1952" y="4058"/>
                </a:lnTo>
                <a:lnTo>
                  <a:pt x="1947" y="4079"/>
                </a:lnTo>
                <a:lnTo>
                  <a:pt x="1944" y="4091"/>
                </a:lnTo>
                <a:lnTo>
                  <a:pt x="1941" y="4103"/>
                </a:lnTo>
                <a:lnTo>
                  <a:pt x="1936" y="4114"/>
                </a:lnTo>
                <a:lnTo>
                  <a:pt x="1929" y="4125"/>
                </a:lnTo>
                <a:lnTo>
                  <a:pt x="1922" y="4136"/>
                </a:lnTo>
                <a:lnTo>
                  <a:pt x="1914" y="4146"/>
                </a:lnTo>
                <a:lnTo>
                  <a:pt x="1903" y="4154"/>
                </a:lnTo>
                <a:lnTo>
                  <a:pt x="1891" y="4162"/>
                </a:lnTo>
                <a:lnTo>
                  <a:pt x="1879" y="4169"/>
                </a:lnTo>
                <a:lnTo>
                  <a:pt x="1867" y="4178"/>
                </a:lnTo>
                <a:lnTo>
                  <a:pt x="1856" y="4187"/>
                </a:lnTo>
                <a:lnTo>
                  <a:pt x="1845" y="4198"/>
                </a:lnTo>
                <a:lnTo>
                  <a:pt x="1835" y="4210"/>
                </a:lnTo>
                <a:lnTo>
                  <a:pt x="1825" y="4222"/>
                </a:lnTo>
                <a:lnTo>
                  <a:pt x="1805" y="4250"/>
                </a:lnTo>
                <a:lnTo>
                  <a:pt x="1785" y="4279"/>
                </a:lnTo>
                <a:lnTo>
                  <a:pt x="1766" y="4311"/>
                </a:lnTo>
                <a:lnTo>
                  <a:pt x="1746" y="4344"/>
                </a:lnTo>
                <a:lnTo>
                  <a:pt x="1725" y="4377"/>
                </a:lnTo>
                <a:lnTo>
                  <a:pt x="1714" y="4396"/>
                </a:lnTo>
                <a:lnTo>
                  <a:pt x="1704" y="4418"/>
                </a:lnTo>
                <a:lnTo>
                  <a:pt x="1693" y="4442"/>
                </a:lnTo>
                <a:lnTo>
                  <a:pt x="1684" y="4470"/>
                </a:lnTo>
                <a:lnTo>
                  <a:pt x="1673" y="4499"/>
                </a:lnTo>
                <a:lnTo>
                  <a:pt x="1664" y="4528"/>
                </a:lnTo>
                <a:lnTo>
                  <a:pt x="1646" y="4590"/>
                </a:lnTo>
                <a:lnTo>
                  <a:pt x="1613" y="4706"/>
                </a:lnTo>
                <a:lnTo>
                  <a:pt x="1599" y="4752"/>
                </a:lnTo>
                <a:lnTo>
                  <a:pt x="1593" y="4771"/>
                </a:lnTo>
                <a:lnTo>
                  <a:pt x="1586" y="4786"/>
                </a:lnTo>
                <a:lnTo>
                  <a:pt x="1570" y="4815"/>
                </a:lnTo>
                <a:lnTo>
                  <a:pt x="1548" y="4854"/>
                </a:lnTo>
                <a:lnTo>
                  <a:pt x="1522" y="4899"/>
                </a:lnTo>
                <a:lnTo>
                  <a:pt x="1493" y="4950"/>
                </a:lnTo>
                <a:lnTo>
                  <a:pt x="1465" y="5003"/>
                </a:lnTo>
                <a:lnTo>
                  <a:pt x="1451" y="5030"/>
                </a:lnTo>
                <a:lnTo>
                  <a:pt x="1438" y="5058"/>
                </a:lnTo>
                <a:lnTo>
                  <a:pt x="1426" y="5085"/>
                </a:lnTo>
                <a:lnTo>
                  <a:pt x="1416" y="5112"/>
                </a:lnTo>
                <a:lnTo>
                  <a:pt x="1406" y="5138"/>
                </a:lnTo>
                <a:lnTo>
                  <a:pt x="1400" y="5164"/>
                </a:lnTo>
                <a:lnTo>
                  <a:pt x="1395" y="5188"/>
                </a:lnTo>
                <a:lnTo>
                  <a:pt x="1390" y="5211"/>
                </a:lnTo>
                <a:lnTo>
                  <a:pt x="1387" y="5232"/>
                </a:lnTo>
                <a:lnTo>
                  <a:pt x="1385" y="5253"/>
                </a:lnTo>
                <a:lnTo>
                  <a:pt x="1383" y="5291"/>
                </a:lnTo>
                <a:lnTo>
                  <a:pt x="1383" y="5325"/>
                </a:lnTo>
                <a:lnTo>
                  <a:pt x="1383" y="5357"/>
                </a:lnTo>
                <a:lnTo>
                  <a:pt x="1382" y="5389"/>
                </a:lnTo>
                <a:lnTo>
                  <a:pt x="1381" y="5405"/>
                </a:lnTo>
                <a:lnTo>
                  <a:pt x="1379" y="5421"/>
                </a:lnTo>
                <a:lnTo>
                  <a:pt x="1377" y="5438"/>
                </a:lnTo>
                <a:lnTo>
                  <a:pt x="1372" y="5456"/>
                </a:lnTo>
                <a:lnTo>
                  <a:pt x="1369" y="5473"/>
                </a:lnTo>
                <a:lnTo>
                  <a:pt x="1366" y="5491"/>
                </a:lnTo>
                <a:lnTo>
                  <a:pt x="1364" y="5508"/>
                </a:lnTo>
                <a:lnTo>
                  <a:pt x="1364" y="5525"/>
                </a:lnTo>
                <a:lnTo>
                  <a:pt x="1364" y="5542"/>
                </a:lnTo>
                <a:lnTo>
                  <a:pt x="1366" y="5557"/>
                </a:lnTo>
                <a:lnTo>
                  <a:pt x="1368" y="5573"/>
                </a:lnTo>
                <a:lnTo>
                  <a:pt x="1372" y="5587"/>
                </a:lnTo>
                <a:lnTo>
                  <a:pt x="1379" y="5600"/>
                </a:lnTo>
                <a:lnTo>
                  <a:pt x="1386" y="5611"/>
                </a:lnTo>
                <a:lnTo>
                  <a:pt x="1395" y="5622"/>
                </a:lnTo>
                <a:lnTo>
                  <a:pt x="1405" y="5632"/>
                </a:lnTo>
                <a:lnTo>
                  <a:pt x="1418" y="5638"/>
                </a:lnTo>
                <a:lnTo>
                  <a:pt x="1433" y="5643"/>
                </a:lnTo>
                <a:lnTo>
                  <a:pt x="1449" y="5647"/>
                </a:lnTo>
                <a:lnTo>
                  <a:pt x="1467" y="5649"/>
                </a:lnTo>
                <a:lnTo>
                  <a:pt x="1488" y="5649"/>
                </a:lnTo>
                <a:lnTo>
                  <a:pt x="1513" y="5651"/>
                </a:lnTo>
                <a:lnTo>
                  <a:pt x="1569" y="5656"/>
                </a:lnTo>
                <a:lnTo>
                  <a:pt x="1631" y="5663"/>
                </a:lnTo>
                <a:lnTo>
                  <a:pt x="1662" y="5667"/>
                </a:lnTo>
                <a:lnTo>
                  <a:pt x="1691" y="5669"/>
                </a:lnTo>
                <a:lnTo>
                  <a:pt x="1720" y="5670"/>
                </a:lnTo>
                <a:lnTo>
                  <a:pt x="1745" y="5670"/>
                </a:lnTo>
                <a:lnTo>
                  <a:pt x="1769" y="5668"/>
                </a:lnTo>
                <a:lnTo>
                  <a:pt x="1779" y="5667"/>
                </a:lnTo>
                <a:lnTo>
                  <a:pt x="1789" y="5664"/>
                </a:lnTo>
                <a:lnTo>
                  <a:pt x="1796" y="5662"/>
                </a:lnTo>
                <a:lnTo>
                  <a:pt x="1803" y="5659"/>
                </a:lnTo>
                <a:lnTo>
                  <a:pt x="1810" y="5655"/>
                </a:lnTo>
                <a:lnTo>
                  <a:pt x="1814" y="5651"/>
                </a:lnTo>
                <a:lnTo>
                  <a:pt x="1817" y="5645"/>
                </a:lnTo>
                <a:lnTo>
                  <a:pt x="1818" y="5640"/>
                </a:lnTo>
                <a:lnTo>
                  <a:pt x="1818" y="5633"/>
                </a:lnTo>
                <a:lnTo>
                  <a:pt x="1817" y="5625"/>
                </a:lnTo>
                <a:lnTo>
                  <a:pt x="1815" y="5620"/>
                </a:lnTo>
                <a:lnTo>
                  <a:pt x="1816" y="5619"/>
                </a:lnTo>
                <a:lnTo>
                  <a:pt x="1817" y="5618"/>
                </a:lnTo>
                <a:lnTo>
                  <a:pt x="1821" y="5618"/>
                </a:lnTo>
                <a:lnTo>
                  <a:pt x="1829" y="5621"/>
                </a:lnTo>
                <a:lnTo>
                  <a:pt x="1853" y="5631"/>
                </a:lnTo>
                <a:lnTo>
                  <a:pt x="1870" y="5636"/>
                </a:lnTo>
                <a:lnTo>
                  <a:pt x="1890" y="5640"/>
                </a:lnTo>
                <a:lnTo>
                  <a:pt x="1911" y="5643"/>
                </a:lnTo>
                <a:lnTo>
                  <a:pt x="1935" y="5644"/>
                </a:lnTo>
                <a:lnTo>
                  <a:pt x="1957" y="5642"/>
                </a:lnTo>
                <a:lnTo>
                  <a:pt x="1968" y="5641"/>
                </a:lnTo>
                <a:lnTo>
                  <a:pt x="1977" y="5638"/>
                </a:lnTo>
                <a:lnTo>
                  <a:pt x="1987" y="5636"/>
                </a:lnTo>
                <a:lnTo>
                  <a:pt x="1995" y="5632"/>
                </a:lnTo>
                <a:lnTo>
                  <a:pt x="2003" y="5627"/>
                </a:lnTo>
                <a:lnTo>
                  <a:pt x="2008" y="5622"/>
                </a:lnTo>
                <a:lnTo>
                  <a:pt x="2012" y="5617"/>
                </a:lnTo>
                <a:lnTo>
                  <a:pt x="2014" y="5609"/>
                </a:lnTo>
                <a:lnTo>
                  <a:pt x="2015" y="5603"/>
                </a:lnTo>
                <a:lnTo>
                  <a:pt x="2014" y="5595"/>
                </a:lnTo>
                <a:lnTo>
                  <a:pt x="2008" y="5577"/>
                </a:lnTo>
                <a:lnTo>
                  <a:pt x="2000" y="5561"/>
                </a:lnTo>
                <a:lnTo>
                  <a:pt x="1992" y="5544"/>
                </a:lnTo>
                <a:lnTo>
                  <a:pt x="1982" y="5529"/>
                </a:lnTo>
                <a:lnTo>
                  <a:pt x="1972" y="5514"/>
                </a:lnTo>
                <a:lnTo>
                  <a:pt x="1960" y="5501"/>
                </a:lnTo>
                <a:lnTo>
                  <a:pt x="1947" y="5489"/>
                </a:lnTo>
                <a:lnTo>
                  <a:pt x="1935" y="5477"/>
                </a:lnTo>
                <a:lnTo>
                  <a:pt x="1921" y="5467"/>
                </a:lnTo>
                <a:lnTo>
                  <a:pt x="1906" y="5458"/>
                </a:lnTo>
                <a:lnTo>
                  <a:pt x="1892" y="5451"/>
                </a:lnTo>
                <a:lnTo>
                  <a:pt x="1878" y="5445"/>
                </a:lnTo>
                <a:lnTo>
                  <a:pt x="1864" y="5441"/>
                </a:lnTo>
                <a:lnTo>
                  <a:pt x="1849" y="5438"/>
                </a:lnTo>
                <a:lnTo>
                  <a:pt x="1835" y="5437"/>
                </a:lnTo>
                <a:lnTo>
                  <a:pt x="1821" y="5438"/>
                </a:lnTo>
                <a:lnTo>
                  <a:pt x="1808" y="5439"/>
                </a:lnTo>
                <a:lnTo>
                  <a:pt x="1795" y="5439"/>
                </a:lnTo>
                <a:lnTo>
                  <a:pt x="1782" y="5439"/>
                </a:lnTo>
                <a:lnTo>
                  <a:pt x="1771" y="5437"/>
                </a:lnTo>
                <a:lnTo>
                  <a:pt x="1759" y="5435"/>
                </a:lnTo>
                <a:lnTo>
                  <a:pt x="1748" y="5433"/>
                </a:lnTo>
                <a:lnTo>
                  <a:pt x="1738" y="5428"/>
                </a:lnTo>
                <a:lnTo>
                  <a:pt x="1728" y="5424"/>
                </a:lnTo>
                <a:lnTo>
                  <a:pt x="1721" y="5420"/>
                </a:lnTo>
                <a:lnTo>
                  <a:pt x="1713" y="5415"/>
                </a:lnTo>
                <a:lnTo>
                  <a:pt x="1708" y="5409"/>
                </a:lnTo>
                <a:lnTo>
                  <a:pt x="1703" y="5403"/>
                </a:lnTo>
                <a:lnTo>
                  <a:pt x="1701" y="5397"/>
                </a:lnTo>
                <a:lnTo>
                  <a:pt x="1699" y="5389"/>
                </a:lnTo>
                <a:lnTo>
                  <a:pt x="1699" y="5382"/>
                </a:lnTo>
                <a:lnTo>
                  <a:pt x="1701" y="5374"/>
                </a:lnTo>
                <a:lnTo>
                  <a:pt x="1703" y="5365"/>
                </a:lnTo>
                <a:lnTo>
                  <a:pt x="1706" y="5350"/>
                </a:lnTo>
                <a:lnTo>
                  <a:pt x="1714" y="5310"/>
                </a:lnTo>
                <a:lnTo>
                  <a:pt x="1725" y="5257"/>
                </a:lnTo>
                <a:lnTo>
                  <a:pt x="1732" y="5227"/>
                </a:lnTo>
                <a:lnTo>
                  <a:pt x="1741" y="5195"/>
                </a:lnTo>
                <a:lnTo>
                  <a:pt x="1752" y="5161"/>
                </a:lnTo>
                <a:lnTo>
                  <a:pt x="1763" y="5128"/>
                </a:lnTo>
                <a:lnTo>
                  <a:pt x="1776" y="5093"/>
                </a:lnTo>
                <a:lnTo>
                  <a:pt x="1792" y="5057"/>
                </a:lnTo>
                <a:lnTo>
                  <a:pt x="1809" y="5023"/>
                </a:lnTo>
                <a:lnTo>
                  <a:pt x="1828" y="4989"/>
                </a:lnTo>
                <a:lnTo>
                  <a:pt x="1838" y="4972"/>
                </a:lnTo>
                <a:lnTo>
                  <a:pt x="1849" y="4956"/>
                </a:lnTo>
                <a:lnTo>
                  <a:pt x="1861" y="4940"/>
                </a:lnTo>
                <a:lnTo>
                  <a:pt x="1873" y="4924"/>
                </a:lnTo>
                <a:lnTo>
                  <a:pt x="1924" y="4864"/>
                </a:lnTo>
                <a:lnTo>
                  <a:pt x="1977" y="4802"/>
                </a:lnTo>
                <a:lnTo>
                  <a:pt x="2029" y="4743"/>
                </a:lnTo>
                <a:lnTo>
                  <a:pt x="2079" y="4687"/>
                </a:lnTo>
                <a:lnTo>
                  <a:pt x="2126" y="4635"/>
                </a:lnTo>
                <a:lnTo>
                  <a:pt x="2170" y="4590"/>
                </a:lnTo>
                <a:lnTo>
                  <a:pt x="2209" y="4550"/>
                </a:lnTo>
                <a:lnTo>
                  <a:pt x="2241" y="4521"/>
                </a:lnTo>
                <a:lnTo>
                  <a:pt x="2248" y="4516"/>
                </a:lnTo>
                <a:lnTo>
                  <a:pt x="2256" y="4510"/>
                </a:lnTo>
                <a:lnTo>
                  <a:pt x="2274" y="4501"/>
                </a:lnTo>
                <a:lnTo>
                  <a:pt x="2320" y="4481"/>
                </a:lnTo>
                <a:lnTo>
                  <a:pt x="2347" y="4468"/>
                </a:lnTo>
                <a:lnTo>
                  <a:pt x="2373" y="4454"/>
                </a:lnTo>
                <a:lnTo>
                  <a:pt x="2388" y="4446"/>
                </a:lnTo>
                <a:lnTo>
                  <a:pt x="2402" y="4436"/>
                </a:lnTo>
                <a:lnTo>
                  <a:pt x="2416" y="4426"/>
                </a:lnTo>
                <a:lnTo>
                  <a:pt x="2429" y="4414"/>
                </a:lnTo>
                <a:lnTo>
                  <a:pt x="2447" y="4398"/>
                </a:lnTo>
                <a:lnTo>
                  <a:pt x="2464" y="4380"/>
                </a:lnTo>
                <a:lnTo>
                  <a:pt x="2481" y="4362"/>
                </a:lnTo>
                <a:lnTo>
                  <a:pt x="2498" y="4344"/>
                </a:lnTo>
                <a:lnTo>
                  <a:pt x="2529" y="4306"/>
                </a:lnTo>
                <a:lnTo>
                  <a:pt x="2556" y="4270"/>
                </a:lnTo>
                <a:lnTo>
                  <a:pt x="2580" y="4236"/>
                </a:lnTo>
                <a:lnTo>
                  <a:pt x="2599" y="4207"/>
                </a:lnTo>
                <a:lnTo>
                  <a:pt x="2611" y="4185"/>
                </a:lnTo>
                <a:lnTo>
                  <a:pt x="2618" y="4171"/>
                </a:lnTo>
                <a:lnTo>
                  <a:pt x="2621" y="4164"/>
                </a:lnTo>
                <a:lnTo>
                  <a:pt x="2625" y="4159"/>
                </a:lnTo>
                <a:lnTo>
                  <a:pt x="2629" y="4154"/>
                </a:lnTo>
                <a:lnTo>
                  <a:pt x="2636" y="4151"/>
                </a:lnTo>
                <a:lnTo>
                  <a:pt x="2642" y="4148"/>
                </a:lnTo>
                <a:lnTo>
                  <a:pt x="2651" y="4147"/>
                </a:lnTo>
                <a:lnTo>
                  <a:pt x="2667" y="4143"/>
                </a:lnTo>
                <a:lnTo>
                  <a:pt x="2686" y="4140"/>
                </a:lnTo>
                <a:lnTo>
                  <a:pt x="2695" y="4136"/>
                </a:lnTo>
                <a:lnTo>
                  <a:pt x="2705" y="4133"/>
                </a:lnTo>
                <a:lnTo>
                  <a:pt x="2714" y="4129"/>
                </a:lnTo>
                <a:lnTo>
                  <a:pt x="2724" y="4124"/>
                </a:lnTo>
                <a:lnTo>
                  <a:pt x="2733" y="4116"/>
                </a:lnTo>
                <a:lnTo>
                  <a:pt x="2743" y="4108"/>
                </a:lnTo>
                <a:lnTo>
                  <a:pt x="2761" y="4092"/>
                </a:lnTo>
                <a:lnTo>
                  <a:pt x="2777" y="4077"/>
                </a:lnTo>
                <a:lnTo>
                  <a:pt x="2803" y="4055"/>
                </a:lnTo>
                <a:lnTo>
                  <a:pt x="2815" y="4044"/>
                </a:lnTo>
                <a:lnTo>
                  <a:pt x="2823" y="4035"/>
                </a:lnTo>
                <a:lnTo>
                  <a:pt x="2832" y="4025"/>
                </a:lnTo>
                <a:lnTo>
                  <a:pt x="2837" y="4015"/>
                </a:lnTo>
                <a:lnTo>
                  <a:pt x="2841" y="4005"/>
                </a:lnTo>
                <a:lnTo>
                  <a:pt x="2844" y="4002"/>
                </a:lnTo>
                <a:lnTo>
                  <a:pt x="2848" y="4000"/>
                </a:lnTo>
                <a:lnTo>
                  <a:pt x="2852" y="4000"/>
                </a:lnTo>
                <a:lnTo>
                  <a:pt x="2858" y="3999"/>
                </a:lnTo>
                <a:lnTo>
                  <a:pt x="2868" y="3995"/>
                </a:lnTo>
                <a:lnTo>
                  <a:pt x="2881" y="3985"/>
                </a:lnTo>
                <a:lnTo>
                  <a:pt x="2899" y="3969"/>
                </a:lnTo>
                <a:lnTo>
                  <a:pt x="2945" y="3929"/>
                </a:lnTo>
                <a:lnTo>
                  <a:pt x="2966" y="3910"/>
                </a:lnTo>
                <a:lnTo>
                  <a:pt x="2986" y="3891"/>
                </a:lnTo>
                <a:lnTo>
                  <a:pt x="3004" y="3873"/>
                </a:lnTo>
                <a:lnTo>
                  <a:pt x="3012" y="3864"/>
                </a:lnTo>
                <a:lnTo>
                  <a:pt x="3018" y="3856"/>
                </a:lnTo>
                <a:lnTo>
                  <a:pt x="3023" y="3847"/>
                </a:lnTo>
                <a:lnTo>
                  <a:pt x="3027" y="3840"/>
                </a:lnTo>
                <a:lnTo>
                  <a:pt x="3029" y="3833"/>
                </a:lnTo>
                <a:lnTo>
                  <a:pt x="3030" y="3826"/>
                </a:lnTo>
                <a:lnTo>
                  <a:pt x="3031" y="3819"/>
                </a:lnTo>
                <a:lnTo>
                  <a:pt x="3032" y="3812"/>
                </a:lnTo>
                <a:lnTo>
                  <a:pt x="3035" y="3805"/>
                </a:lnTo>
                <a:lnTo>
                  <a:pt x="3038" y="3798"/>
                </a:lnTo>
                <a:lnTo>
                  <a:pt x="3048" y="3783"/>
                </a:lnTo>
                <a:lnTo>
                  <a:pt x="3057" y="3767"/>
                </a:lnTo>
                <a:lnTo>
                  <a:pt x="3068" y="3750"/>
                </a:lnTo>
                <a:lnTo>
                  <a:pt x="3077" y="3732"/>
                </a:lnTo>
                <a:lnTo>
                  <a:pt x="3082" y="3722"/>
                </a:lnTo>
                <a:lnTo>
                  <a:pt x="3085" y="3713"/>
                </a:lnTo>
                <a:lnTo>
                  <a:pt x="3087" y="3702"/>
                </a:lnTo>
                <a:lnTo>
                  <a:pt x="3088" y="3692"/>
                </a:lnTo>
                <a:lnTo>
                  <a:pt x="3090" y="3681"/>
                </a:lnTo>
                <a:lnTo>
                  <a:pt x="3093" y="3671"/>
                </a:lnTo>
                <a:lnTo>
                  <a:pt x="3098" y="3661"/>
                </a:lnTo>
                <a:lnTo>
                  <a:pt x="3103" y="3651"/>
                </a:lnTo>
                <a:lnTo>
                  <a:pt x="3109" y="3642"/>
                </a:lnTo>
                <a:lnTo>
                  <a:pt x="3116" y="3633"/>
                </a:lnTo>
                <a:lnTo>
                  <a:pt x="3132" y="3614"/>
                </a:lnTo>
                <a:lnTo>
                  <a:pt x="3149" y="3595"/>
                </a:lnTo>
                <a:lnTo>
                  <a:pt x="3166" y="3573"/>
                </a:lnTo>
                <a:lnTo>
                  <a:pt x="3175" y="3561"/>
                </a:lnTo>
                <a:lnTo>
                  <a:pt x="3182" y="3549"/>
                </a:lnTo>
                <a:lnTo>
                  <a:pt x="3190" y="3536"/>
                </a:lnTo>
                <a:lnTo>
                  <a:pt x="3196" y="3521"/>
                </a:lnTo>
                <a:lnTo>
                  <a:pt x="3208" y="3492"/>
                </a:lnTo>
                <a:lnTo>
                  <a:pt x="3219" y="3465"/>
                </a:lnTo>
                <a:lnTo>
                  <a:pt x="3230" y="3442"/>
                </a:lnTo>
                <a:lnTo>
                  <a:pt x="3240" y="3424"/>
                </a:lnTo>
                <a:lnTo>
                  <a:pt x="3246" y="3416"/>
                </a:lnTo>
                <a:lnTo>
                  <a:pt x="3250" y="3412"/>
                </a:lnTo>
                <a:lnTo>
                  <a:pt x="3254" y="3409"/>
                </a:lnTo>
                <a:lnTo>
                  <a:pt x="3258" y="3408"/>
                </a:lnTo>
                <a:lnTo>
                  <a:pt x="3263" y="3409"/>
                </a:lnTo>
                <a:lnTo>
                  <a:pt x="3266" y="3412"/>
                </a:lnTo>
                <a:lnTo>
                  <a:pt x="3269" y="3419"/>
                </a:lnTo>
                <a:lnTo>
                  <a:pt x="3272" y="3427"/>
                </a:lnTo>
                <a:lnTo>
                  <a:pt x="3279" y="3446"/>
                </a:lnTo>
                <a:lnTo>
                  <a:pt x="3286" y="3464"/>
                </a:lnTo>
                <a:lnTo>
                  <a:pt x="3296" y="3480"/>
                </a:lnTo>
                <a:lnTo>
                  <a:pt x="3306" y="3496"/>
                </a:lnTo>
                <a:lnTo>
                  <a:pt x="3330" y="3528"/>
                </a:lnTo>
                <a:lnTo>
                  <a:pt x="3344" y="3543"/>
                </a:lnTo>
                <a:lnTo>
                  <a:pt x="3357" y="3561"/>
                </a:lnTo>
                <a:lnTo>
                  <a:pt x="3361" y="3566"/>
                </a:lnTo>
                <a:lnTo>
                  <a:pt x="3364" y="3569"/>
                </a:lnTo>
                <a:lnTo>
                  <a:pt x="3368" y="3571"/>
                </a:lnTo>
                <a:lnTo>
                  <a:pt x="3372" y="3572"/>
                </a:lnTo>
                <a:lnTo>
                  <a:pt x="3375" y="3573"/>
                </a:lnTo>
                <a:lnTo>
                  <a:pt x="3379" y="3573"/>
                </a:lnTo>
                <a:lnTo>
                  <a:pt x="3387" y="3571"/>
                </a:lnTo>
                <a:lnTo>
                  <a:pt x="3395" y="3568"/>
                </a:lnTo>
                <a:lnTo>
                  <a:pt x="3403" y="3563"/>
                </a:lnTo>
                <a:lnTo>
                  <a:pt x="3418" y="3550"/>
                </a:lnTo>
                <a:lnTo>
                  <a:pt x="3433" y="3538"/>
                </a:lnTo>
                <a:lnTo>
                  <a:pt x="3441" y="3535"/>
                </a:lnTo>
                <a:lnTo>
                  <a:pt x="3447" y="3533"/>
                </a:lnTo>
                <a:lnTo>
                  <a:pt x="3450" y="3532"/>
                </a:lnTo>
                <a:lnTo>
                  <a:pt x="3453" y="3533"/>
                </a:lnTo>
                <a:lnTo>
                  <a:pt x="3457" y="3534"/>
                </a:lnTo>
                <a:lnTo>
                  <a:pt x="3460" y="3535"/>
                </a:lnTo>
                <a:lnTo>
                  <a:pt x="3462" y="3538"/>
                </a:lnTo>
                <a:lnTo>
                  <a:pt x="3465" y="3542"/>
                </a:lnTo>
                <a:lnTo>
                  <a:pt x="3469" y="3552"/>
                </a:lnTo>
                <a:lnTo>
                  <a:pt x="3473" y="3564"/>
                </a:lnTo>
                <a:lnTo>
                  <a:pt x="3478" y="3572"/>
                </a:lnTo>
                <a:lnTo>
                  <a:pt x="3481" y="3579"/>
                </a:lnTo>
                <a:lnTo>
                  <a:pt x="3485" y="3584"/>
                </a:lnTo>
                <a:lnTo>
                  <a:pt x="3489" y="3587"/>
                </a:lnTo>
                <a:lnTo>
                  <a:pt x="3494" y="3589"/>
                </a:lnTo>
                <a:lnTo>
                  <a:pt x="3498" y="3590"/>
                </a:lnTo>
                <a:lnTo>
                  <a:pt x="3503" y="3590"/>
                </a:lnTo>
                <a:lnTo>
                  <a:pt x="3514" y="3591"/>
                </a:lnTo>
                <a:lnTo>
                  <a:pt x="3520" y="3592"/>
                </a:lnTo>
                <a:lnTo>
                  <a:pt x="3527" y="3594"/>
                </a:lnTo>
                <a:lnTo>
                  <a:pt x="3535" y="3596"/>
                </a:lnTo>
                <a:lnTo>
                  <a:pt x="3543" y="3601"/>
                </a:lnTo>
                <a:lnTo>
                  <a:pt x="3553" y="3607"/>
                </a:lnTo>
                <a:lnTo>
                  <a:pt x="3563" y="3615"/>
                </a:lnTo>
                <a:lnTo>
                  <a:pt x="3574" y="3624"/>
                </a:lnTo>
                <a:lnTo>
                  <a:pt x="3584" y="3630"/>
                </a:lnTo>
                <a:lnTo>
                  <a:pt x="3592" y="3635"/>
                </a:lnTo>
                <a:lnTo>
                  <a:pt x="3601" y="3638"/>
                </a:lnTo>
                <a:lnTo>
                  <a:pt x="3608" y="3641"/>
                </a:lnTo>
                <a:lnTo>
                  <a:pt x="3614" y="3642"/>
                </a:lnTo>
                <a:lnTo>
                  <a:pt x="3628" y="3644"/>
                </a:lnTo>
                <a:lnTo>
                  <a:pt x="3641" y="3646"/>
                </a:lnTo>
                <a:lnTo>
                  <a:pt x="3648" y="3648"/>
                </a:lnTo>
                <a:lnTo>
                  <a:pt x="3655" y="3650"/>
                </a:lnTo>
                <a:lnTo>
                  <a:pt x="3662" y="3654"/>
                </a:lnTo>
                <a:lnTo>
                  <a:pt x="3670" y="3659"/>
                </a:lnTo>
                <a:lnTo>
                  <a:pt x="3679" y="3665"/>
                </a:lnTo>
                <a:lnTo>
                  <a:pt x="3689" y="3674"/>
                </a:lnTo>
                <a:lnTo>
                  <a:pt x="3699" y="3681"/>
                </a:lnTo>
                <a:lnTo>
                  <a:pt x="3709" y="3686"/>
                </a:lnTo>
                <a:lnTo>
                  <a:pt x="3719" y="3690"/>
                </a:lnTo>
                <a:lnTo>
                  <a:pt x="3729" y="3690"/>
                </a:lnTo>
                <a:lnTo>
                  <a:pt x="3737" y="3690"/>
                </a:lnTo>
                <a:lnTo>
                  <a:pt x="3747" y="3687"/>
                </a:lnTo>
                <a:lnTo>
                  <a:pt x="3755" y="3684"/>
                </a:lnTo>
                <a:lnTo>
                  <a:pt x="3764" y="3681"/>
                </a:lnTo>
                <a:lnTo>
                  <a:pt x="3781" y="3674"/>
                </a:lnTo>
                <a:lnTo>
                  <a:pt x="3788" y="3671"/>
                </a:lnTo>
                <a:lnTo>
                  <a:pt x="3795" y="3669"/>
                </a:lnTo>
                <a:lnTo>
                  <a:pt x="3802" y="3668"/>
                </a:lnTo>
                <a:lnTo>
                  <a:pt x="3808" y="3669"/>
                </a:lnTo>
                <a:lnTo>
                  <a:pt x="3813" y="3673"/>
                </a:lnTo>
                <a:lnTo>
                  <a:pt x="3819" y="3678"/>
                </a:lnTo>
                <a:lnTo>
                  <a:pt x="3824" y="3683"/>
                </a:lnTo>
                <a:lnTo>
                  <a:pt x="3829" y="3687"/>
                </a:lnTo>
                <a:lnTo>
                  <a:pt x="3835" y="3690"/>
                </a:lnTo>
                <a:lnTo>
                  <a:pt x="3840" y="3690"/>
                </a:lnTo>
                <a:lnTo>
                  <a:pt x="3845" y="3690"/>
                </a:lnTo>
                <a:lnTo>
                  <a:pt x="3852" y="3689"/>
                </a:lnTo>
                <a:lnTo>
                  <a:pt x="3863" y="3684"/>
                </a:lnTo>
                <a:lnTo>
                  <a:pt x="3868" y="3683"/>
                </a:lnTo>
                <a:lnTo>
                  <a:pt x="3875" y="3682"/>
                </a:lnTo>
                <a:lnTo>
                  <a:pt x="3881" y="3682"/>
                </a:lnTo>
                <a:lnTo>
                  <a:pt x="3888" y="3683"/>
                </a:lnTo>
                <a:lnTo>
                  <a:pt x="3894" y="3685"/>
                </a:lnTo>
                <a:lnTo>
                  <a:pt x="3900" y="3690"/>
                </a:lnTo>
                <a:lnTo>
                  <a:pt x="3907" y="3696"/>
                </a:lnTo>
                <a:lnTo>
                  <a:pt x="3913" y="3704"/>
                </a:lnTo>
                <a:lnTo>
                  <a:pt x="3919" y="3714"/>
                </a:lnTo>
                <a:lnTo>
                  <a:pt x="3926" y="3719"/>
                </a:lnTo>
                <a:lnTo>
                  <a:pt x="3930" y="3723"/>
                </a:lnTo>
                <a:lnTo>
                  <a:pt x="3935" y="3726"/>
                </a:lnTo>
                <a:lnTo>
                  <a:pt x="3939" y="3726"/>
                </a:lnTo>
                <a:lnTo>
                  <a:pt x="3944" y="3725"/>
                </a:lnTo>
                <a:lnTo>
                  <a:pt x="3953" y="3722"/>
                </a:lnTo>
                <a:lnTo>
                  <a:pt x="3958" y="3721"/>
                </a:lnTo>
                <a:lnTo>
                  <a:pt x="3965" y="3720"/>
                </a:lnTo>
                <a:lnTo>
                  <a:pt x="3971" y="3720"/>
                </a:lnTo>
                <a:lnTo>
                  <a:pt x="3979" y="3721"/>
                </a:lnTo>
                <a:lnTo>
                  <a:pt x="3987" y="3726"/>
                </a:lnTo>
                <a:lnTo>
                  <a:pt x="3997" y="3731"/>
                </a:lnTo>
                <a:lnTo>
                  <a:pt x="4008" y="3738"/>
                </a:lnTo>
                <a:lnTo>
                  <a:pt x="4021" y="3750"/>
                </a:lnTo>
                <a:lnTo>
                  <a:pt x="4035" y="3761"/>
                </a:lnTo>
                <a:lnTo>
                  <a:pt x="4048" y="3769"/>
                </a:lnTo>
                <a:lnTo>
                  <a:pt x="4061" y="3774"/>
                </a:lnTo>
                <a:lnTo>
                  <a:pt x="4075" y="3779"/>
                </a:lnTo>
                <a:lnTo>
                  <a:pt x="4089" y="3780"/>
                </a:lnTo>
                <a:lnTo>
                  <a:pt x="4101" y="3781"/>
                </a:lnTo>
                <a:lnTo>
                  <a:pt x="4114" y="3780"/>
                </a:lnTo>
                <a:lnTo>
                  <a:pt x="4127" y="3779"/>
                </a:lnTo>
                <a:lnTo>
                  <a:pt x="4149" y="3775"/>
                </a:lnTo>
                <a:lnTo>
                  <a:pt x="4160" y="3774"/>
                </a:lnTo>
                <a:lnTo>
                  <a:pt x="4169" y="3774"/>
                </a:lnTo>
                <a:lnTo>
                  <a:pt x="4178" y="3775"/>
                </a:lnTo>
                <a:lnTo>
                  <a:pt x="4185" y="3779"/>
                </a:lnTo>
                <a:lnTo>
                  <a:pt x="4190" y="3783"/>
                </a:lnTo>
                <a:lnTo>
                  <a:pt x="4194" y="3786"/>
                </a:lnTo>
                <a:lnTo>
                  <a:pt x="4196" y="3790"/>
                </a:lnTo>
                <a:lnTo>
                  <a:pt x="4200" y="3798"/>
                </a:lnTo>
                <a:lnTo>
                  <a:pt x="4204" y="3802"/>
                </a:lnTo>
                <a:lnTo>
                  <a:pt x="4208" y="3805"/>
                </a:lnTo>
                <a:lnTo>
                  <a:pt x="4213" y="3806"/>
                </a:lnTo>
                <a:lnTo>
                  <a:pt x="4217" y="3805"/>
                </a:lnTo>
                <a:lnTo>
                  <a:pt x="4221" y="3804"/>
                </a:lnTo>
                <a:lnTo>
                  <a:pt x="4232" y="3801"/>
                </a:lnTo>
                <a:lnTo>
                  <a:pt x="4237" y="3799"/>
                </a:lnTo>
                <a:lnTo>
                  <a:pt x="4243" y="3798"/>
                </a:lnTo>
                <a:lnTo>
                  <a:pt x="4250" y="3798"/>
                </a:lnTo>
                <a:lnTo>
                  <a:pt x="4257" y="3799"/>
                </a:lnTo>
                <a:lnTo>
                  <a:pt x="4266" y="3801"/>
                </a:lnTo>
                <a:lnTo>
                  <a:pt x="4274" y="3805"/>
                </a:lnTo>
                <a:lnTo>
                  <a:pt x="4284" y="3812"/>
                </a:lnTo>
                <a:lnTo>
                  <a:pt x="4294" y="3822"/>
                </a:lnTo>
                <a:lnTo>
                  <a:pt x="4305" y="3831"/>
                </a:lnTo>
                <a:lnTo>
                  <a:pt x="4315" y="3840"/>
                </a:lnTo>
                <a:lnTo>
                  <a:pt x="4326" y="3846"/>
                </a:lnTo>
                <a:lnTo>
                  <a:pt x="4337" y="3852"/>
                </a:lnTo>
                <a:lnTo>
                  <a:pt x="4346" y="3856"/>
                </a:lnTo>
                <a:lnTo>
                  <a:pt x="4356" y="3858"/>
                </a:lnTo>
                <a:lnTo>
                  <a:pt x="4364" y="3860"/>
                </a:lnTo>
                <a:lnTo>
                  <a:pt x="4373" y="3861"/>
                </a:lnTo>
                <a:lnTo>
                  <a:pt x="4386" y="3861"/>
                </a:lnTo>
                <a:lnTo>
                  <a:pt x="4397" y="3860"/>
                </a:lnTo>
                <a:lnTo>
                  <a:pt x="4404" y="3858"/>
                </a:lnTo>
                <a:lnTo>
                  <a:pt x="4406" y="3857"/>
                </a:lnTo>
                <a:lnTo>
                  <a:pt x="4422" y="3846"/>
                </a:lnTo>
                <a:lnTo>
                  <a:pt x="4440" y="3835"/>
                </a:lnTo>
                <a:lnTo>
                  <a:pt x="4459" y="3823"/>
                </a:lnTo>
                <a:lnTo>
                  <a:pt x="4481" y="3812"/>
                </a:lnTo>
                <a:lnTo>
                  <a:pt x="4490" y="3809"/>
                </a:lnTo>
                <a:lnTo>
                  <a:pt x="4500" y="3806"/>
                </a:lnTo>
                <a:lnTo>
                  <a:pt x="4507" y="3805"/>
                </a:lnTo>
                <a:lnTo>
                  <a:pt x="4514" y="3805"/>
                </a:lnTo>
                <a:lnTo>
                  <a:pt x="4517" y="3806"/>
                </a:lnTo>
                <a:lnTo>
                  <a:pt x="4520" y="3808"/>
                </a:lnTo>
                <a:lnTo>
                  <a:pt x="4522" y="3810"/>
                </a:lnTo>
                <a:lnTo>
                  <a:pt x="4523" y="3812"/>
                </a:lnTo>
                <a:lnTo>
                  <a:pt x="4526" y="3818"/>
                </a:lnTo>
                <a:lnTo>
                  <a:pt x="4530" y="3821"/>
                </a:lnTo>
                <a:lnTo>
                  <a:pt x="4535" y="3822"/>
                </a:lnTo>
                <a:lnTo>
                  <a:pt x="4541" y="3823"/>
                </a:lnTo>
                <a:lnTo>
                  <a:pt x="4547" y="3822"/>
                </a:lnTo>
                <a:lnTo>
                  <a:pt x="4555" y="3820"/>
                </a:lnTo>
                <a:lnTo>
                  <a:pt x="4571" y="3816"/>
                </a:lnTo>
                <a:lnTo>
                  <a:pt x="4588" y="3811"/>
                </a:lnTo>
                <a:lnTo>
                  <a:pt x="4597" y="3809"/>
                </a:lnTo>
                <a:lnTo>
                  <a:pt x="4607" y="3807"/>
                </a:lnTo>
                <a:lnTo>
                  <a:pt x="4616" y="3807"/>
                </a:lnTo>
                <a:lnTo>
                  <a:pt x="4626" y="3807"/>
                </a:lnTo>
                <a:lnTo>
                  <a:pt x="4635" y="3809"/>
                </a:lnTo>
                <a:lnTo>
                  <a:pt x="4644" y="3812"/>
                </a:lnTo>
                <a:lnTo>
                  <a:pt x="4649" y="3815"/>
                </a:lnTo>
                <a:lnTo>
                  <a:pt x="4653" y="3815"/>
                </a:lnTo>
                <a:lnTo>
                  <a:pt x="4657" y="3816"/>
                </a:lnTo>
                <a:lnTo>
                  <a:pt x="4661" y="3815"/>
                </a:lnTo>
                <a:lnTo>
                  <a:pt x="4668" y="3811"/>
                </a:lnTo>
                <a:lnTo>
                  <a:pt x="4675" y="3807"/>
                </a:lnTo>
                <a:lnTo>
                  <a:pt x="4682" y="3800"/>
                </a:lnTo>
                <a:lnTo>
                  <a:pt x="4688" y="3792"/>
                </a:lnTo>
                <a:lnTo>
                  <a:pt x="4701" y="3776"/>
                </a:lnTo>
                <a:lnTo>
                  <a:pt x="4707" y="3769"/>
                </a:lnTo>
                <a:lnTo>
                  <a:pt x="4714" y="3762"/>
                </a:lnTo>
                <a:lnTo>
                  <a:pt x="4720" y="3756"/>
                </a:lnTo>
                <a:lnTo>
                  <a:pt x="4726" y="3753"/>
                </a:lnTo>
                <a:lnTo>
                  <a:pt x="4730" y="3752"/>
                </a:lnTo>
                <a:lnTo>
                  <a:pt x="4734" y="3752"/>
                </a:lnTo>
                <a:lnTo>
                  <a:pt x="4738" y="3752"/>
                </a:lnTo>
                <a:lnTo>
                  <a:pt x="4742" y="3754"/>
                </a:lnTo>
                <a:lnTo>
                  <a:pt x="4746" y="3755"/>
                </a:lnTo>
                <a:lnTo>
                  <a:pt x="4751" y="3758"/>
                </a:lnTo>
                <a:lnTo>
                  <a:pt x="4760" y="3768"/>
                </a:lnTo>
                <a:lnTo>
                  <a:pt x="4765" y="3772"/>
                </a:lnTo>
                <a:lnTo>
                  <a:pt x="4771" y="3777"/>
                </a:lnTo>
                <a:lnTo>
                  <a:pt x="4777" y="3781"/>
                </a:lnTo>
                <a:lnTo>
                  <a:pt x="4783" y="3784"/>
                </a:lnTo>
                <a:lnTo>
                  <a:pt x="4795" y="3788"/>
                </a:lnTo>
                <a:lnTo>
                  <a:pt x="4809" y="3789"/>
                </a:lnTo>
                <a:lnTo>
                  <a:pt x="4822" y="3789"/>
                </a:lnTo>
                <a:lnTo>
                  <a:pt x="4835" y="3788"/>
                </a:lnTo>
                <a:lnTo>
                  <a:pt x="4849" y="3785"/>
                </a:lnTo>
                <a:lnTo>
                  <a:pt x="4862" y="3781"/>
                </a:lnTo>
                <a:lnTo>
                  <a:pt x="4873" y="3775"/>
                </a:lnTo>
                <a:lnTo>
                  <a:pt x="4885" y="3771"/>
                </a:lnTo>
                <a:lnTo>
                  <a:pt x="4904" y="3761"/>
                </a:lnTo>
                <a:lnTo>
                  <a:pt x="4917" y="3753"/>
                </a:lnTo>
                <a:lnTo>
                  <a:pt x="4922" y="3750"/>
                </a:lnTo>
                <a:lnTo>
                  <a:pt x="4926" y="3747"/>
                </a:lnTo>
                <a:lnTo>
                  <a:pt x="4932" y="3744"/>
                </a:lnTo>
                <a:lnTo>
                  <a:pt x="4937" y="3741"/>
                </a:lnTo>
                <a:lnTo>
                  <a:pt x="4943" y="3739"/>
                </a:lnTo>
                <a:lnTo>
                  <a:pt x="4951" y="3740"/>
                </a:lnTo>
                <a:lnTo>
                  <a:pt x="4954" y="3741"/>
                </a:lnTo>
                <a:lnTo>
                  <a:pt x="4957" y="3744"/>
                </a:lnTo>
                <a:lnTo>
                  <a:pt x="4959" y="3746"/>
                </a:lnTo>
                <a:lnTo>
                  <a:pt x="4962" y="3750"/>
                </a:lnTo>
                <a:lnTo>
                  <a:pt x="4966" y="3754"/>
                </a:lnTo>
                <a:lnTo>
                  <a:pt x="4970" y="3757"/>
                </a:lnTo>
                <a:lnTo>
                  <a:pt x="4981" y="3766"/>
                </a:lnTo>
                <a:lnTo>
                  <a:pt x="4995" y="3773"/>
                </a:lnTo>
                <a:lnTo>
                  <a:pt x="5009" y="3782"/>
                </a:lnTo>
                <a:lnTo>
                  <a:pt x="5015" y="3787"/>
                </a:lnTo>
                <a:lnTo>
                  <a:pt x="5021" y="3792"/>
                </a:lnTo>
                <a:lnTo>
                  <a:pt x="5025" y="3798"/>
                </a:lnTo>
                <a:lnTo>
                  <a:pt x="5028" y="3804"/>
                </a:lnTo>
                <a:lnTo>
                  <a:pt x="5030" y="3810"/>
                </a:lnTo>
                <a:lnTo>
                  <a:pt x="5031" y="3818"/>
                </a:lnTo>
                <a:lnTo>
                  <a:pt x="5029" y="3826"/>
                </a:lnTo>
                <a:lnTo>
                  <a:pt x="5025" y="3835"/>
                </a:lnTo>
                <a:lnTo>
                  <a:pt x="5021" y="3843"/>
                </a:lnTo>
                <a:lnTo>
                  <a:pt x="5017" y="3851"/>
                </a:lnTo>
                <a:lnTo>
                  <a:pt x="5015" y="3858"/>
                </a:lnTo>
                <a:lnTo>
                  <a:pt x="5014" y="3863"/>
                </a:lnTo>
                <a:lnTo>
                  <a:pt x="5014" y="3874"/>
                </a:lnTo>
                <a:lnTo>
                  <a:pt x="5015" y="3882"/>
                </a:lnTo>
                <a:lnTo>
                  <a:pt x="5016" y="3892"/>
                </a:lnTo>
                <a:lnTo>
                  <a:pt x="5016" y="3897"/>
                </a:lnTo>
                <a:lnTo>
                  <a:pt x="5015" y="3902"/>
                </a:lnTo>
                <a:lnTo>
                  <a:pt x="5014" y="3909"/>
                </a:lnTo>
                <a:lnTo>
                  <a:pt x="5011" y="3916"/>
                </a:lnTo>
                <a:lnTo>
                  <a:pt x="5008" y="3924"/>
                </a:lnTo>
                <a:lnTo>
                  <a:pt x="5003" y="3933"/>
                </a:lnTo>
                <a:lnTo>
                  <a:pt x="4993" y="3952"/>
                </a:lnTo>
                <a:lnTo>
                  <a:pt x="4988" y="3967"/>
                </a:lnTo>
                <a:lnTo>
                  <a:pt x="4985" y="3979"/>
                </a:lnTo>
                <a:lnTo>
                  <a:pt x="4984" y="3989"/>
                </a:lnTo>
                <a:lnTo>
                  <a:pt x="4985" y="3999"/>
                </a:lnTo>
                <a:lnTo>
                  <a:pt x="4985" y="4009"/>
                </a:lnTo>
                <a:lnTo>
                  <a:pt x="4986" y="4020"/>
                </a:lnTo>
                <a:lnTo>
                  <a:pt x="4985" y="4032"/>
                </a:lnTo>
                <a:lnTo>
                  <a:pt x="4981" y="4051"/>
                </a:lnTo>
                <a:lnTo>
                  <a:pt x="4976" y="4104"/>
                </a:lnTo>
                <a:lnTo>
                  <a:pt x="4973" y="4129"/>
                </a:lnTo>
                <a:lnTo>
                  <a:pt x="4969" y="4145"/>
                </a:lnTo>
                <a:lnTo>
                  <a:pt x="4967" y="4154"/>
                </a:lnTo>
                <a:lnTo>
                  <a:pt x="4963" y="4161"/>
                </a:lnTo>
                <a:lnTo>
                  <a:pt x="4961" y="4166"/>
                </a:lnTo>
                <a:lnTo>
                  <a:pt x="4959" y="4172"/>
                </a:lnTo>
                <a:lnTo>
                  <a:pt x="4958" y="4182"/>
                </a:lnTo>
                <a:lnTo>
                  <a:pt x="4958" y="4198"/>
                </a:lnTo>
                <a:lnTo>
                  <a:pt x="4958" y="4217"/>
                </a:lnTo>
                <a:lnTo>
                  <a:pt x="4960" y="4234"/>
                </a:lnTo>
                <a:lnTo>
                  <a:pt x="4966" y="4264"/>
                </a:lnTo>
                <a:lnTo>
                  <a:pt x="4967" y="4277"/>
                </a:lnTo>
                <a:lnTo>
                  <a:pt x="4968" y="4292"/>
                </a:lnTo>
                <a:lnTo>
                  <a:pt x="4966" y="4309"/>
                </a:lnTo>
                <a:lnTo>
                  <a:pt x="4962" y="4328"/>
                </a:lnTo>
                <a:lnTo>
                  <a:pt x="4960" y="4337"/>
                </a:lnTo>
                <a:lnTo>
                  <a:pt x="4957" y="4343"/>
                </a:lnTo>
                <a:lnTo>
                  <a:pt x="4954" y="4346"/>
                </a:lnTo>
                <a:lnTo>
                  <a:pt x="4952" y="4349"/>
                </a:lnTo>
                <a:lnTo>
                  <a:pt x="4949" y="4350"/>
                </a:lnTo>
                <a:lnTo>
                  <a:pt x="4947" y="4350"/>
                </a:lnTo>
                <a:lnTo>
                  <a:pt x="4943" y="4350"/>
                </a:lnTo>
                <a:lnTo>
                  <a:pt x="4942" y="4350"/>
                </a:lnTo>
                <a:lnTo>
                  <a:pt x="4942" y="4352"/>
                </a:lnTo>
                <a:lnTo>
                  <a:pt x="4943" y="4360"/>
                </a:lnTo>
                <a:lnTo>
                  <a:pt x="4958" y="4409"/>
                </a:lnTo>
                <a:lnTo>
                  <a:pt x="4963" y="4427"/>
                </a:lnTo>
                <a:lnTo>
                  <a:pt x="4970" y="4441"/>
                </a:lnTo>
                <a:lnTo>
                  <a:pt x="4975" y="4453"/>
                </a:lnTo>
                <a:lnTo>
                  <a:pt x="4980" y="4463"/>
                </a:lnTo>
                <a:lnTo>
                  <a:pt x="4986" y="4471"/>
                </a:lnTo>
                <a:lnTo>
                  <a:pt x="4990" y="4477"/>
                </a:lnTo>
                <a:lnTo>
                  <a:pt x="4998" y="4487"/>
                </a:lnTo>
                <a:lnTo>
                  <a:pt x="5006" y="4494"/>
                </a:lnTo>
                <a:lnTo>
                  <a:pt x="5009" y="4499"/>
                </a:lnTo>
                <a:lnTo>
                  <a:pt x="5011" y="4503"/>
                </a:lnTo>
                <a:lnTo>
                  <a:pt x="5013" y="4508"/>
                </a:lnTo>
                <a:lnTo>
                  <a:pt x="5015" y="4516"/>
                </a:lnTo>
                <a:lnTo>
                  <a:pt x="5015" y="4524"/>
                </a:lnTo>
                <a:lnTo>
                  <a:pt x="5016" y="4535"/>
                </a:lnTo>
                <a:lnTo>
                  <a:pt x="5016" y="4545"/>
                </a:lnTo>
                <a:lnTo>
                  <a:pt x="5017" y="4555"/>
                </a:lnTo>
                <a:lnTo>
                  <a:pt x="5019" y="4562"/>
                </a:lnTo>
                <a:lnTo>
                  <a:pt x="5021" y="4570"/>
                </a:lnTo>
                <a:lnTo>
                  <a:pt x="5026" y="4582"/>
                </a:lnTo>
                <a:lnTo>
                  <a:pt x="5032" y="4597"/>
                </a:lnTo>
                <a:lnTo>
                  <a:pt x="5038" y="4617"/>
                </a:lnTo>
                <a:lnTo>
                  <a:pt x="5040" y="4630"/>
                </a:lnTo>
                <a:lnTo>
                  <a:pt x="5043" y="4645"/>
                </a:lnTo>
                <a:lnTo>
                  <a:pt x="5045" y="4664"/>
                </a:lnTo>
                <a:lnTo>
                  <a:pt x="5046" y="4685"/>
                </a:lnTo>
                <a:lnTo>
                  <a:pt x="5047" y="4710"/>
                </a:lnTo>
                <a:lnTo>
                  <a:pt x="5047" y="4740"/>
                </a:lnTo>
                <a:lnTo>
                  <a:pt x="5048" y="4798"/>
                </a:lnTo>
                <a:lnTo>
                  <a:pt x="5049" y="4845"/>
                </a:lnTo>
                <a:lnTo>
                  <a:pt x="5053" y="4916"/>
                </a:lnTo>
                <a:lnTo>
                  <a:pt x="5055" y="4944"/>
                </a:lnTo>
                <a:lnTo>
                  <a:pt x="5056" y="4971"/>
                </a:lnTo>
                <a:lnTo>
                  <a:pt x="5055" y="4997"/>
                </a:lnTo>
                <a:lnTo>
                  <a:pt x="5052" y="5027"/>
                </a:lnTo>
                <a:lnTo>
                  <a:pt x="5051" y="5044"/>
                </a:lnTo>
                <a:lnTo>
                  <a:pt x="5050" y="5062"/>
                </a:lnTo>
                <a:lnTo>
                  <a:pt x="5051" y="5082"/>
                </a:lnTo>
                <a:lnTo>
                  <a:pt x="5053" y="5102"/>
                </a:lnTo>
                <a:lnTo>
                  <a:pt x="5058" y="5143"/>
                </a:lnTo>
                <a:lnTo>
                  <a:pt x="5064" y="5186"/>
                </a:lnTo>
                <a:lnTo>
                  <a:pt x="5077" y="5261"/>
                </a:lnTo>
                <a:lnTo>
                  <a:pt x="5082" y="5290"/>
                </a:lnTo>
                <a:lnTo>
                  <a:pt x="5083" y="5301"/>
                </a:lnTo>
                <a:lnTo>
                  <a:pt x="5083" y="5310"/>
                </a:lnTo>
                <a:lnTo>
                  <a:pt x="5085" y="5359"/>
                </a:lnTo>
                <a:lnTo>
                  <a:pt x="5089" y="5439"/>
                </a:lnTo>
                <a:lnTo>
                  <a:pt x="5091" y="5485"/>
                </a:lnTo>
                <a:lnTo>
                  <a:pt x="5091" y="5533"/>
                </a:lnTo>
                <a:lnTo>
                  <a:pt x="5091" y="5582"/>
                </a:lnTo>
                <a:lnTo>
                  <a:pt x="5087" y="5628"/>
                </a:lnTo>
                <a:lnTo>
                  <a:pt x="5082" y="5698"/>
                </a:lnTo>
                <a:lnTo>
                  <a:pt x="5081" y="5721"/>
                </a:lnTo>
                <a:lnTo>
                  <a:pt x="5082" y="5730"/>
                </a:lnTo>
                <a:lnTo>
                  <a:pt x="5083" y="5739"/>
                </a:lnTo>
                <a:lnTo>
                  <a:pt x="5086" y="5745"/>
                </a:lnTo>
                <a:lnTo>
                  <a:pt x="5089" y="5752"/>
                </a:lnTo>
                <a:lnTo>
                  <a:pt x="5095" y="5758"/>
                </a:lnTo>
                <a:lnTo>
                  <a:pt x="5102" y="5764"/>
                </a:lnTo>
                <a:lnTo>
                  <a:pt x="5110" y="5770"/>
                </a:lnTo>
                <a:lnTo>
                  <a:pt x="5120" y="5778"/>
                </a:lnTo>
                <a:lnTo>
                  <a:pt x="5147" y="5794"/>
                </a:lnTo>
                <a:lnTo>
                  <a:pt x="5176" y="5812"/>
                </a:lnTo>
                <a:lnTo>
                  <a:pt x="5204" y="5825"/>
                </a:lnTo>
                <a:lnTo>
                  <a:pt x="5229" y="5836"/>
                </a:lnTo>
                <a:lnTo>
                  <a:pt x="5254" y="5844"/>
                </a:lnTo>
                <a:lnTo>
                  <a:pt x="5274" y="5849"/>
                </a:lnTo>
                <a:lnTo>
                  <a:pt x="5283" y="5850"/>
                </a:lnTo>
                <a:lnTo>
                  <a:pt x="5292" y="5850"/>
                </a:lnTo>
                <a:lnTo>
                  <a:pt x="5299" y="5850"/>
                </a:lnTo>
                <a:lnTo>
                  <a:pt x="5307" y="5849"/>
                </a:lnTo>
                <a:lnTo>
                  <a:pt x="5312" y="5847"/>
                </a:lnTo>
                <a:lnTo>
                  <a:pt x="5316" y="5843"/>
                </a:lnTo>
                <a:lnTo>
                  <a:pt x="5320" y="5840"/>
                </a:lnTo>
                <a:lnTo>
                  <a:pt x="5325" y="5838"/>
                </a:lnTo>
                <a:lnTo>
                  <a:pt x="5330" y="5837"/>
                </a:lnTo>
                <a:lnTo>
                  <a:pt x="5334" y="5836"/>
                </a:lnTo>
                <a:lnTo>
                  <a:pt x="5345" y="5836"/>
                </a:lnTo>
                <a:lnTo>
                  <a:pt x="5356" y="5838"/>
                </a:lnTo>
                <a:lnTo>
                  <a:pt x="5388" y="5844"/>
                </a:lnTo>
                <a:lnTo>
                  <a:pt x="5408" y="5849"/>
                </a:lnTo>
                <a:lnTo>
                  <a:pt x="5434" y="5853"/>
                </a:lnTo>
                <a:lnTo>
                  <a:pt x="5460" y="5856"/>
                </a:lnTo>
                <a:lnTo>
                  <a:pt x="5487" y="5860"/>
                </a:lnTo>
                <a:lnTo>
                  <a:pt x="5511" y="5865"/>
                </a:lnTo>
                <a:lnTo>
                  <a:pt x="5534" y="5868"/>
                </a:lnTo>
                <a:lnTo>
                  <a:pt x="5555" y="5869"/>
                </a:lnTo>
                <a:lnTo>
                  <a:pt x="5565" y="5868"/>
                </a:lnTo>
                <a:lnTo>
                  <a:pt x="5573" y="5867"/>
                </a:lnTo>
                <a:lnTo>
                  <a:pt x="5582" y="5865"/>
                </a:lnTo>
                <a:lnTo>
                  <a:pt x="5588" y="5861"/>
                </a:lnTo>
                <a:lnTo>
                  <a:pt x="5595" y="5858"/>
                </a:lnTo>
                <a:lnTo>
                  <a:pt x="5599" y="5853"/>
                </a:lnTo>
                <a:lnTo>
                  <a:pt x="5603" y="5848"/>
                </a:lnTo>
                <a:lnTo>
                  <a:pt x="5607" y="5845"/>
                </a:lnTo>
                <a:lnTo>
                  <a:pt x="5613" y="5844"/>
                </a:lnTo>
                <a:lnTo>
                  <a:pt x="5617" y="5844"/>
                </a:lnTo>
                <a:lnTo>
                  <a:pt x="5621" y="5845"/>
                </a:lnTo>
                <a:lnTo>
                  <a:pt x="5625" y="5848"/>
                </a:lnTo>
                <a:lnTo>
                  <a:pt x="5633" y="5851"/>
                </a:lnTo>
                <a:lnTo>
                  <a:pt x="5637" y="5853"/>
                </a:lnTo>
                <a:lnTo>
                  <a:pt x="5639" y="5853"/>
                </a:lnTo>
                <a:lnTo>
                  <a:pt x="5642" y="5852"/>
                </a:lnTo>
                <a:lnTo>
                  <a:pt x="5643" y="5850"/>
                </a:lnTo>
                <a:lnTo>
                  <a:pt x="5645" y="5845"/>
                </a:lnTo>
                <a:lnTo>
                  <a:pt x="5645" y="5839"/>
                </a:lnTo>
                <a:lnTo>
                  <a:pt x="5645" y="5830"/>
                </a:lnTo>
                <a:lnTo>
                  <a:pt x="5643" y="5817"/>
                </a:lnTo>
                <a:lnTo>
                  <a:pt x="5642" y="5802"/>
                </a:lnTo>
                <a:lnTo>
                  <a:pt x="5639" y="5787"/>
                </a:lnTo>
                <a:lnTo>
                  <a:pt x="5636" y="5771"/>
                </a:lnTo>
                <a:lnTo>
                  <a:pt x="5631" y="5755"/>
                </a:lnTo>
                <a:lnTo>
                  <a:pt x="5626" y="5741"/>
                </a:lnTo>
                <a:lnTo>
                  <a:pt x="5620" y="5725"/>
                </a:lnTo>
                <a:lnTo>
                  <a:pt x="5614" y="5710"/>
                </a:lnTo>
                <a:lnTo>
                  <a:pt x="5606" y="5695"/>
                </a:lnTo>
                <a:lnTo>
                  <a:pt x="5598" y="5680"/>
                </a:lnTo>
                <a:lnTo>
                  <a:pt x="5589" y="5668"/>
                </a:lnTo>
                <a:lnTo>
                  <a:pt x="5580" y="5655"/>
                </a:lnTo>
                <a:lnTo>
                  <a:pt x="5569" y="5643"/>
                </a:lnTo>
                <a:lnTo>
                  <a:pt x="5558" y="5633"/>
                </a:lnTo>
                <a:lnTo>
                  <a:pt x="5545" y="5624"/>
                </a:lnTo>
                <a:lnTo>
                  <a:pt x="5532" y="5616"/>
                </a:lnTo>
                <a:lnTo>
                  <a:pt x="5518" y="5610"/>
                </a:lnTo>
                <a:lnTo>
                  <a:pt x="5491" y="5601"/>
                </a:lnTo>
                <a:lnTo>
                  <a:pt x="5465" y="5591"/>
                </a:lnTo>
                <a:lnTo>
                  <a:pt x="5443" y="5582"/>
                </a:lnTo>
                <a:lnTo>
                  <a:pt x="5433" y="5577"/>
                </a:lnTo>
                <a:lnTo>
                  <a:pt x="5422" y="5571"/>
                </a:lnTo>
                <a:lnTo>
                  <a:pt x="5414" y="5565"/>
                </a:lnTo>
                <a:lnTo>
                  <a:pt x="5405" y="5559"/>
                </a:lnTo>
                <a:lnTo>
                  <a:pt x="5398" y="5550"/>
                </a:lnTo>
                <a:lnTo>
                  <a:pt x="5390" y="5543"/>
                </a:lnTo>
                <a:lnTo>
                  <a:pt x="5384" y="5533"/>
                </a:lnTo>
                <a:lnTo>
                  <a:pt x="5379" y="5523"/>
                </a:lnTo>
                <a:lnTo>
                  <a:pt x="5374" y="5511"/>
                </a:lnTo>
                <a:lnTo>
                  <a:pt x="5370" y="5498"/>
                </a:lnTo>
                <a:lnTo>
                  <a:pt x="5367" y="5482"/>
                </a:lnTo>
                <a:lnTo>
                  <a:pt x="5364" y="5463"/>
                </a:lnTo>
                <a:lnTo>
                  <a:pt x="5362" y="5440"/>
                </a:lnTo>
                <a:lnTo>
                  <a:pt x="5360" y="5413"/>
                </a:lnTo>
                <a:lnTo>
                  <a:pt x="5357" y="5385"/>
                </a:lnTo>
                <a:lnTo>
                  <a:pt x="5356" y="5354"/>
                </a:lnTo>
                <a:lnTo>
                  <a:pt x="5356" y="5322"/>
                </a:lnTo>
                <a:lnTo>
                  <a:pt x="5356" y="5289"/>
                </a:lnTo>
                <a:lnTo>
                  <a:pt x="5357" y="5255"/>
                </a:lnTo>
                <a:lnTo>
                  <a:pt x="5360" y="5221"/>
                </a:lnTo>
                <a:lnTo>
                  <a:pt x="5362" y="5188"/>
                </a:lnTo>
                <a:lnTo>
                  <a:pt x="5366" y="5155"/>
                </a:lnTo>
                <a:lnTo>
                  <a:pt x="5371" y="5124"/>
                </a:lnTo>
                <a:lnTo>
                  <a:pt x="5376" y="5096"/>
                </a:lnTo>
                <a:lnTo>
                  <a:pt x="5384" y="5069"/>
                </a:lnTo>
                <a:lnTo>
                  <a:pt x="5392" y="5045"/>
                </a:lnTo>
                <a:lnTo>
                  <a:pt x="5401" y="5023"/>
                </a:lnTo>
                <a:lnTo>
                  <a:pt x="5408" y="4999"/>
                </a:lnTo>
                <a:lnTo>
                  <a:pt x="5414" y="4975"/>
                </a:lnTo>
                <a:lnTo>
                  <a:pt x="5417" y="4950"/>
                </a:lnTo>
                <a:lnTo>
                  <a:pt x="5420" y="4924"/>
                </a:lnTo>
                <a:lnTo>
                  <a:pt x="5422" y="4899"/>
                </a:lnTo>
                <a:lnTo>
                  <a:pt x="5422" y="4873"/>
                </a:lnTo>
                <a:lnTo>
                  <a:pt x="5422" y="4849"/>
                </a:lnTo>
                <a:lnTo>
                  <a:pt x="5421" y="4801"/>
                </a:lnTo>
                <a:lnTo>
                  <a:pt x="5419" y="4758"/>
                </a:lnTo>
                <a:lnTo>
                  <a:pt x="5417" y="4723"/>
                </a:lnTo>
                <a:lnTo>
                  <a:pt x="5416" y="4696"/>
                </a:lnTo>
                <a:lnTo>
                  <a:pt x="5417" y="4669"/>
                </a:lnTo>
                <a:lnTo>
                  <a:pt x="5421" y="4635"/>
                </a:lnTo>
                <a:lnTo>
                  <a:pt x="5433" y="4556"/>
                </a:lnTo>
                <a:lnTo>
                  <a:pt x="5443" y="4482"/>
                </a:lnTo>
                <a:lnTo>
                  <a:pt x="5446" y="4453"/>
                </a:lnTo>
                <a:lnTo>
                  <a:pt x="5447" y="4444"/>
                </a:lnTo>
                <a:lnTo>
                  <a:pt x="5446" y="4436"/>
                </a:lnTo>
                <a:lnTo>
                  <a:pt x="5446" y="4428"/>
                </a:lnTo>
                <a:lnTo>
                  <a:pt x="5446" y="4416"/>
                </a:lnTo>
                <a:lnTo>
                  <a:pt x="5448" y="4383"/>
                </a:lnTo>
                <a:lnTo>
                  <a:pt x="5453" y="4343"/>
                </a:lnTo>
                <a:lnTo>
                  <a:pt x="5458" y="4298"/>
                </a:lnTo>
                <a:lnTo>
                  <a:pt x="5469" y="4219"/>
                </a:lnTo>
                <a:lnTo>
                  <a:pt x="5474" y="4184"/>
                </a:lnTo>
                <a:lnTo>
                  <a:pt x="5483" y="4239"/>
                </a:lnTo>
                <a:lnTo>
                  <a:pt x="5506" y="4367"/>
                </a:lnTo>
                <a:lnTo>
                  <a:pt x="5517" y="4441"/>
                </a:lnTo>
                <a:lnTo>
                  <a:pt x="5528" y="4513"/>
                </a:lnTo>
                <a:lnTo>
                  <a:pt x="5536" y="4577"/>
                </a:lnTo>
                <a:lnTo>
                  <a:pt x="5540" y="4602"/>
                </a:lnTo>
                <a:lnTo>
                  <a:pt x="5541" y="4624"/>
                </a:lnTo>
                <a:lnTo>
                  <a:pt x="5542" y="4643"/>
                </a:lnTo>
                <a:lnTo>
                  <a:pt x="5544" y="4662"/>
                </a:lnTo>
                <a:lnTo>
                  <a:pt x="5549" y="4700"/>
                </a:lnTo>
                <a:lnTo>
                  <a:pt x="5562" y="4777"/>
                </a:lnTo>
                <a:lnTo>
                  <a:pt x="5566" y="4813"/>
                </a:lnTo>
                <a:lnTo>
                  <a:pt x="5567" y="4831"/>
                </a:lnTo>
                <a:lnTo>
                  <a:pt x="5568" y="4848"/>
                </a:lnTo>
                <a:lnTo>
                  <a:pt x="5567" y="4864"/>
                </a:lnTo>
                <a:lnTo>
                  <a:pt x="5566" y="4879"/>
                </a:lnTo>
                <a:lnTo>
                  <a:pt x="5563" y="4894"/>
                </a:lnTo>
                <a:lnTo>
                  <a:pt x="5559" y="4906"/>
                </a:lnTo>
                <a:lnTo>
                  <a:pt x="5549" y="4930"/>
                </a:lnTo>
                <a:lnTo>
                  <a:pt x="5542" y="4950"/>
                </a:lnTo>
                <a:lnTo>
                  <a:pt x="5536" y="4968"/>
                </a:lnTo>
                <a:lnTo>
                  <a:pt x="5534" y="4977"/>
                </a:lnTo>
                <a:lnTo>
                  <a:pt x="5533" y="4986"/>
                </a:lnTo>
                <a:lnTo>
                  <a:pt x="5532" y="4994"/>
                </a:lnTo>
                <a:lnTo>
                  <a:pt x="5533" y="5003"/>
                </a:lnTo>
                <a:lnTo>
                  <a:pt x="5534" y="5012"/>
                </a:lnTo>
                <a:lnTo>
                  <a:pt x="5536" y="5022"/>
                </a:lnTo>
                <a:lnTo>
                  <a:pt x="5538" y="5032"/>
                </a:lnTo>
                <a:lnTo>
                  <a:pt x="5543" y="5043"/>
                </a:lnTo>
                <a:lnTo>
                  <a:pt x="5554" y="5068"/>
                </a:lnTo>
                <a:lnTo>
                  <a:pt x="5573" y="5106"/>
                </a:lnTo>
                <a:lnTo>
                  <a:pt x="5578" y="5118"/>
                </a:lnTo>
                <a:lnTo>
                  <a:pt x="5580" y="5127"/>
                </a:lnTo>
                <a:lnTo>
                  <a:pt x="5581" y="5135"/>
                </a:lnTo>
                <a:lnTo>
                  <a:pt x="5582" y="5145"/>
                </a:lnTo>
                <a:lnTo>
                  <a:pt x="5583" y="5157"/>
                </a:lnTo>
                <a:lnTo>
                  <a:pt x="5585" y="5175"/>
                </a:lnTo>
                <a:lnTo>
                  <a:pt x="5588" y="5193"/>
                </a:lnTo>
                <a:lnTo>
                  <a:pt x="5591" y="5205"/>
                </a:lnTo>
                <a:lnTo>
                  <a:pt x="5595" y="5212"/>
                </a:lnTo>
                <a:lnTo>
                  <a:pt x="5598" y="5219"/>
                </a:lnTo>
                <a:lnTo>
                  <a:pt x="5601" y="5227"/>
                </a:lnTo>
                <a:lnTo>
                  <a:pt x="5605" y="5239"/>
                </a:lnTo>
                <a:lnTo>
                  <a:pt x="5610" y="5257"/>
                </a:lnTo>
                <a:lnTo>
                  <a:pt x="5617" y="5283"/>
                </a:lnTo>
                <a:lnTo>
                  <a:pt x="5623" y="5315"/>
                </a:lnTo>
                <a:lnTo>
                  <a:pt x="5627" y="5348"/>
                </a:lnTo>
                <a:lnTo>
                  <a:pt x="5636" y="5410"/>
                </a:lnTo>
                <a:lnTo>
                  <a:pt x="5640" y="5439"/>
                </a:lnTo>
                <a:lnTo>
                  <a:pt x="5645" y="5465"/>
                </a:lnTo>
                <a:lnTo>
                  <a:pt x="5650" y="5477"/>
                </a:lnTo>
                <a:lnTo>
                  <a:pt x="5653" y="5489"/>
                </a:lnTo>
                <a:lnTo>
                  <a:pt x="5657" y="5498"/>
                </a:lnTo>
                <a:lnTo>
                  <a:pt x="5661" y="5508"/>
                </a:lnTo>
                <a:lnTo>
                  <a:pt x="5666" y="5515"/>
                </a:lnTo>
                <a:lnTo>
                  <a:pt x="5669" y="5521"/>
                </a:lnTo>
                <a:lnTo>
                  <a:pt x="5671" y="5527"/>
                </a:lnTo>
                <a:lnTo>
                  <a:pt x="5672" y="5531"/>
                </a:lnTo>
                <a:lnTo>
                  <a:pt x="5672" y="5538"/>
                </a:lnTo>
                <a:lnTo>
                  <a:pt x="5671" y="5544"/>
                </a:lnTo>
                <a:lnTo>
                  <a:pt x="5671" y="5550"/>
                </a:lnTo>
                <a:lnTo>
                  <a:pt x="5672" y="5554"/>
                </a:lnTo>
                <a:lnTo>
                  <a:pt x="5673" y="5559"/>
                </a:lnTo>
                <a:lnTo>
                  <a:pt x="5680" y="5571"/>
                </a:lnTo>
                <a:lnTo>
                  <a:pt x="5693" y="5588"/>
                </a:lnTo>
                <a:lnTo>
                  <a:pt x="5709" y="5605"/>
                </a:lnTo>
                <a:lnTo>
                  <a:pt x="5723" y="5619"/>
                </a:lnTo>
                <a:lnTo>
                  <a:pt x="5737" y="5628"/>
                </a:lnTo>
                <a:lnTo>
                  <a:pt x="5749" y="5637"/>
                </a:lnTo>
                <a:lnTo>
                  <a:pt x="5779" y="5656"/>
                </a:lnTo>
                <a:lnTo>
                  <a:pt x="5797" y="5669"/>
                </a:lnTo>
                <a:lnTo>
                  <a:pt x="5819" y="5687"/>
                </a:lnTo>
                <a:lnTo>
                  <a:pt x="5838" y="5704"/>
                </a:lnTo>
                <a:lnTo>
                  <a:pt x="5850" y="5715"/>
                </a:lnTo>
                <a:lnTo>
                  <a:pt x="5857" y="5723"/>
                </a:lnTo>
                <a:lnTo>
                  <a:pt x="5864" y="5727"/>
                </a:lnTo>
                <a:lnTo>
                  <a:pt x="5870" y="5729"/>
                </a:lnTo>
                <a:lnTo>
                  <a:pt x="5881" y="5732"/>
                </a:lnTo>
                <a:lnTo>
                  <a:pt x="5922" y="5741"/>
                </a:lnTo>
                <a:lnTo>
                  <a:pt x="5981" y="5753"/>
                </a:lnTo>
                <a:lnTo>
                  <a:pt x="6008" y="5760"/>
                </a:lnTo>
                <a:lnTo>
                  <a:pt x="6033" y="5763"/>
                </a:lnTo>
                <a:lnTo>
                  <a:pt x="6055" y="5765"/>
                </a:lnTo>
                <a:lnTo>
                  <a:pt x="6065" y="5765"/>
                </a:lnTo>
                <a:lnTo>
                  <a:pt x="6073" y="5764"/>
                </a:lnTo>
                <a:lnTo>
                  <a:pt x="6081" y="5762"/>
                </a:lnTo>
                <a:lnTo>
                  <a:pt x="6087" y="5759"/>
                </a:lnTo>
                <a:lnTo>
                  <a:pt x="6092" y="5754"/>
                </a:lnTo>
                <a:lnTo>
                  <a:pt x="6097" y="5749"/>
                </a:lnTo>
                <a:lnTo>
                  <a:pt x="6100" y="5744"/>
                </a:lnTo>
                <a:lnTo>
                  <a:pt x="6104" y="5740"/>
                </a:lnTo>
                <a:lnTo>
                  <a:pt x="6108" y="5736"/>
                </a:lnTo>
                <a:lnTo>
                  <a:pt x="6113" y="5734"/>
                </a:lnTo>
                <a:lnTo>
                  <a:pt x="6118" y="5733"/>
                </a:lnTo>
                <a:lnTo>
                  <a:pt x="6124" y="5733"/>
                </a:lnTo>
                <a:lnTo>
                  <a:pt x="6137" y="5733"/>
                </a:lnTo>
                <a:lnTo>
                  <a:pt x="6152" y="5736"/>
                </a:lnTo>
                <a:lnTo>
                  <a:pt x="6170" y="5740"/>
                </a:lnTo>
                <a:lnTo>
                  <a:pt x="6190" y="5743"/>
                </a:lnTo>
                <a:lnTo>
                  <a:pt x="6213" y="5745"/>
                </a:lnTo>
                <a:lnTo>
                  <a:pt x="6237" y="5747"/>
                </a:lnTo>
                <a:lnTo>
                  <a:pt x="6259" y="5750"/>
                </a:lnTo>
                <a:lnTo>
                  <a:pt x="6277" y="5752"/>
                </a:lnTo>
                <a:lnTo>
                  <a:pt x="6284" y="5753"/>
                </a:lnTo>
                <a:lnTo>
                  <a:pt x="6290" y="5752"/>
                </a:lnTo>
                <a:lnTo>
                  <a:pt x="6296" y="5751"/>
                </a:lnTo>
                <a:lnTo>
                  <a:pt x="6300" y="5749"/>
                </a:lnTo>
                <a:lnTo>
                  <a:pt x="6303" y="5745"/>
                </a:lnTo>
                <a:lnTo>
                  <a:pt x="6304" y="5740"/>
                </a:lnTo>
                <a:lnTo>
                  <a:pt x="6304" y="5732"/>
                </a:lnTo>
                <a:lnTo>
                  <a:pt x="6302" y="5724"/>
                </a:lnTo>
                <a:lnTo>
                  <a:pt x="6299" y="5713"/>
                </a:lnTo>
                <a:lnTo>
                  <a:pt x="6294" y="5700"/>
                </a:lnTo>
                <a:lnTo>
                  <a:pt x="6277" y="5661"/>
                </a:lnTo>
                <a:lnTo>
                  <a:pt x="6260" y="5626"/>
                </a:lnTo>
                <a:lnTo>
                  <a:pt x="6250" y="5609"/>
                </a:lnTo>
                <a:lnTo>
                  <a:pt x="6242" y="5595"/>
                </a:lnTo>
                <a:lnTo>
                  <a:pt x="6231" y="5581"/>
                </a:lnTo>
                <a:lnTo>
                  <a:pt x="6222" y="5568"/>
                </a:lnTo>
                <a:lnTo>
                  <a:pt x="6210" y="5556"/>
                </a:lnTo>
                <a:lnTo>
                  <a:pt x="6199" y="5546"/>
                </a:lnTo>
                <a:lnTo>
                  <a:pt x="6187" y="5537"/>
                </a:lnTo>
                <a:lnTo>
                  <a:pt x="6174" y="5530"/>
                </a:lnTo>
                <a:lnTo>
                  <a:pt x="6160" y="5524"/>
                </a:lnTo>
                <a:lnTo>
                  <a:pt x="6146" y="5519"/>
                </a:lnTo>
                <a:lnTo>
                  <a:pt x="6130" y="5517"/>
                </a:lnTo>
                <a:lnTo>
                  <a:pt x="6115" y="5516"/>
                </a:lnTo>
                <a:lnTo>
                  <a:pt x="6098" y="5516"/>
                </a:lnTo>
                <a:lnTo>
                  <a:pt x="6082" y="5514"/>
                </a:lnTo>
                <a:lnTo>
                  <a:pt x="6065" y="5512"/>
                </a:lnTo>
                <a:lnTo>
                  <a:pt x="6049" y="5509"/>
                </a:lnTo>
                <a:lnTo>
                  <a:pt x="6034" y="5506"/>
                </a:lnTo>
                <a:lnTo>
                  <a:pt x="6020" y="5500"/>
                </a:lnTo>
                <a:lnTo>
                  <a:pt x="6007" y="5495"/>
                </a:lnTo>
                <a:lnTo>
                  <a:pt x="5994" y="5490"/>
                </a:lnTo>
                <a:lnTo>
                  <a:pt x="5982" y="5482"/>
                </a:lnTo>
                <a:lnTo>
                  <a:pt x="5972" y="5476"/>
                </a:lnTo>
                <a:lnTo>
                  <a:pt x="5962" y="5467"/>
                </a:lnTo>
                <a:lnTo>
                  <a:pt x="5955" y="5459"/>
                </a:lnTo>
                <a:lnTo>
                  <a:pt x="5948" y="5451"/>
                </a:lnTo>
                <a:lnTo>
                  <a:pt x="5944" y="5441"/>
                </a:lnTo>
                <a:lnTo>
                  <a:pt x="5941" y="5431"/>
                </a:lnTo>
                <a:lnTo>
                  <a:pt x="5940" y="5422"/>
                </a:lnTo>
                <a:lnTo>
                  <a:pt x="5939" y="5400"/>
                </a:lnTo>
                <a:lnTo>
                  <a:pt x="5936" y="5372"/>
                </a:lnTo>
                <a:lnTo>
                  <a:pt x="5931" y="5341"/>
                </a:lnTo>
                <a:lnTo>
                  <a:pt x="5925" y="5309"/>
                </a:lnTo>
                <a:lnTo>
                  <a:pt x="5918" y="5275"/>
                </a:lnTo>
                <a:lnTo>
                  <a:pt x="5909" y="5241"/>
                </a:lnTo>
                <a:lnTo>
                  <a:pt x="5901" y="5207"/>
                </a:lnTo>
                <a:lnTo>
                  <a:pt x="5890" y="5175"/>
                </a:lnTo>
                <a:lnTo>
                  <a:pt x="5873" y="5124"/>
                </a:lnTo>
                <a:lnTo>
                  <a:pt x="5866" y="5104"/>
                </a:lnTo>
                <a:lnTo>
                  <a:pt x="5864" y="5094"/>
                </a:lnTo>
                <a:lnTo>
                  <a:pt x="5861" y="5083"/>
                </a:lnTo>
                <a:lnTo>
                  <a:pt x="5860" y="5071"/>
                </a:lnTo>
                <a:lnTo>
                  <a:pt x="5860" y="5060"/>
                </a:lnTo>
                <a:lnTo>
                  <a:pt x="5860" y="5047"/>
                </a:lnTo>
                <a:lnTo>
                  <a:pt x="5863" y="5033"/>
                </a:lnTo>
                <a:lnTo>
                  <a:pt x="5865" y="5019"/>
                </a:lnTo>
                <a:lnTo>
                  <a:pt x="5868" y="5001"/>
                </a:lnTo>
                <a:lnTo>
                  <a:pt x="5877" y="4960"/>
                </a:lnTo>
                <a:lnTo>
                  <a:pt x="5883" y="4935"/>
                </a:lnTo>
                <a:lnTo>
                  <a:pt x="5887" y="4906"/>
                </a:lnTo>
                <a:lnTo>
                  <a:pt x="5891" y="4872"/>
                </a:lnTo>
                <a:lnTo>
                  <a:pt x="5895" y="4835"/>
                </a:lnTo>
                <a:lnTo>
                  <a:pt x="5902" y="4754"/>
                </a:lnTo>
                <a:lnTo>
                  <a:pt x="5907" y="4664"/>
                </a:lnTo>
                <a:lnTo>
                  <a:pt x="5913" y="4571"/>
                </a:lnTo>
                <a:lnTo>
                  <a:pt x="5921" y="4476"/>
                </a:lnTo>
                <a:lnTo>
                  <a:pt x="5926" y="4430"/>
                </a:lnTo>
                <a:lnTo>
                  <a:pt x="5931" y="4385"/>
                </a:lnTo>
                <a:lnTo>
                  <a:pt x="5937" y="4342"/>
                </a:lnTo>
                <a:lnTo>
                  <a:pt x="5944" y="4302"/>
                </a:lnTo>
                <a:lnTo>
                  <a:pt x="5951" y="4260"/>
                </a:lnTo>
                <a:lnTo>
                  <a:pt x="5958" y="4217"/>
                </a:lnTo>
                <a:lnTo>
                  <a:pt x="5964" y="4172"/>
                </a:lnTo>
                <a:lnTo>
                  <a:pt x="5971" y="4127"/>
                </a:lnTo>
                <a:lnTo>
                  <a:pt x="5980" y="4035"/>
                </a:lnTo>
                <a:lnTo>
                  <a:pt x="5987" y="3947"/>
                </a:lnTo>
                <a:lnTo>
                  <a:pt x="5994" y="3867"/>
                </a:lnTo>
                <a:lnTo>
                  <a:pt x="5997" y="3801"/>
                </a:lnTo>
                <a:lnTo>
                  <a:pt x="5999" y="3752"/>
                </a:lnTo>
                <a:lnTo>
                  <a:pt x="5998" y="3736"/>
                </a:lnTo>
                <a:lnTo>
                  <a:pt x="5998" y="3728"/>
                </a:lnTo>
                <a:lnTo>
                  <a:pt x="5997" y="3720"/>
                </a:lnTo>
                <a:lnTo>
                  <a:pt x="5998" y="3712"/>
                </a:lnTo>
                <a:lnTo>
                  <a:pt x="6000" y="3691"/>
                </a:lnTo>
                <a:lnTo>
                  <a:pt x="6005" y="3666"/>
                </a:lnTo>
                <a:lnTo>
                  <a:pt x="6013" y="3642"/>
                </a:lnTo>
                <a:lnTo>
                  <a:pt x="6017" y="3631"/>
                </a:lnTo>
                <a:lnTo>
                  <a:pt x="6021" y="3621"/>
                </a:lnTo>
                <a:lnTo>
                  <a:pt x="6027" y="3612"/>
                </a:lnTo>
                <a:lnTo>
                  <a:pt x="6032" y="3606"/>
                </a:lnTo>
                <a:lnTo>
                  <a:pt x="6037" y="3603"/>
                </a:lnTo>
                <a:lnTo>
                  <a:pt x="6040" y="3602"/>
                </a:lnTo>
                <a:lnTo>
                  <a:pt x="6044" y="3601"/>
                </a:lnTo>
                <a:lnTo>
                  <a:pt x="6047" y="3602"/>
                </a:lnTo>
                <a:lnTo>
                  <a:pt x="6050" y="3603"/>
                </a:lnTo>
                <a:lnTo>
                  <a:pt x="6053" y="3605"/>
                </a:lnTo>
                <a:lnTo>
                  <a:pt x="6056" y="3608"/>
                </a:lnTo>
                <a:lnTo>
                  <a:pt x="6058" y="3609"/>
                </a:lnTo>
                <a:lnTo>
                  <a:pt x="6062" y="3608"/>
                </a:lnTo>
                <a:lnTo>
                  <a:pt x="6066" y="3606"/>
                </a:lnTo>
                <a:lnTo>
                  <a:pt x="6070" y="3603"/>
                </a:lnTo>
                <a:lnTo>
                  <a:pt x="6081" y="3593"/>
                </a:lnTo>
                <a:lnTo>
                  <a:pt x="6092" y="3581"/>
                </a:lnTo>
                <a:lnTo>
                  <a:pt x="6105" y="3567"/>
                </a:lnTo>
                <a:lnTo>
                  <a:pt x="6119" y="3555"/>
                </a:lnTo>
                <a:lnTo>
                  <a:pt x="6125" y="3550"/>
                </a:lnTo>
                <a:lnTo>
                  <a:pt x="6133" y="3546"/>
                </a:lnTo>
                <a:lnTo>
                  <a:pt x="6139" y="3542"/>
                </a:lnTo>
                <a:lnTo>
                  <a:pt x="6146" y="3541"/>
                </a:lnTo>
                <a:lnTo>
                  <a:pt x="6161" y="3539"/>
                </a:lnTo>
                <a:lnTo>
                  <a:pt x="6173" y="3537"/>
                </a:lnTo>
                <a:lnTo>
                  <a:pt x="6181" y="3534"/>
                </a:lnTo>
                <a:lnTo>
                  <a:pt x="6188" y="3531"/>
                </a:lnTo>
                <a:lnTo>
                  <a:pt x="6193" y="3528"/>
                </a:lnTo>
                <a:lnTo>
                  <a:pt x="6196" y="3523"/>
                </a:lnTo>
                <a:lnTo>
                  <a:pt x="6201" y="3515"/>
                </a:lnTo>
                <a:lnTo>
                  <a:pt x="6208" y="3503"/>
                </a:lnTo>
                <a:lnTo>
                  <a:pt x="6213" y="3497"/>
                </a:lnTo>
                <a:lnTo>
                  <a:pt x="6219" y="3491"/>
                </a:lnTo>
                <a:lnTo>
                  <a:pt x="6228" y="3483"/>
                </a:lnTo>
                <a:lnTo>
                  <a:pt x="6240" y="3475"/>
                </a:lnTo>
                <a:lnTo>
                  <a:pt x="6254" y="3466"/>
                </a:lnTo>
                <a:lnTo>
                  <a:pt x="6272" y="3457"/>
                </a:lnTo>
                <a:lnTo>
                  <a:pt x="6282" y="3452"/>
                </a:lnTo>
                <a:lnTo>
                  <a:pt x="6290" y="3447"/>
                </a:lnTo>
                <a:lnTo>
                  <a:pt x="6299" y="3442"/>
                </a:lnTo>
                <a:lnTo>
                  <a:pt x="6306" y="3437"/>
                </a:lnTo>
                <a:lnTo>
                  <a:pt x="6318" y="3425"/>
                </a:lnTo>
                <a:lnTo>
                  <a:pt x="6326" y="3412"/>
                </a:lnTo>
                <a:lnTo>
                  <a:pt x="6334" y="3399"/>
                </a:lnTo>
                <a:lnTo>
                  <a:pt x="6339" y="3388"/>
                </a:lnTo>
                <a:lnTo>
                  <a:pt x="6343" y="3375"/>
                </a:lnTo>
                <a:lnTo>
                  <a:pt x="6348" y="3362"/>
                </a:lnTo>
                <a:lnTo>
                  <a:pt x="6351" y="3351"/>
                </a:lnTo>
                <a:lnTo>
                  <a:pt x="6355" y="3340"/>
                </a:lnTo>
                <a:lnTo>
                  <a:pt x="6359" y="3330"/>
                </a:lnTo>
                <a:lnTo>
                  <a:pt x="6366" y="3320"/>
                </a:lnTo>
                <a:lnTo>
                  <a:pt x="6374" y="3312"/>
                </a:lnTo>
                <a:lnTo>
                  <a:pt x="6379" y="3308"/>
                </a:lnTo>
                <a:lnTo>
                  <a:pt x="6385" y="3305"/>
                </a:lnTo>
                <a:lnTo>
                  <a:pt x="6391" y="3303"/>
                </a:lnTo>
                <a:lnTo>
                  <a:pt x="6398" y="3300"/>
                </a:lnTo>
                <a:lnTo>
                  <a:pt x="6407" y="3299"/>
                </a:lnTo>
                <a:lnTo>
                  <a:pt x="6415" y="3297"/>
                </a:lnTo>
                <a:lnTo>
                  <a:pt x="6432" y="3294"/>
                </a:lnTo>
                <a:lnTo>
                  <a:pt x="6446" y="3290"/>
                </a:lnTo>
                <a:lnTo>
                  <a:pt x="6458" y="3286"/>
                </a:lnTo>
                <a:lnTo>
                  <a:pt x="6466" y="3280"/>
                </a:lnTo>
                <a:lnTo>
                  <a:pt x="6472" y="3275"/>
                </a:lnTo>
                <a:lnTo>
                  <a:pt x="6478" y="3267"/>
                </a:lnTo>
                <a:lnTo>
                  <a:pt x="6483" y="3260"/>
                </a:lnTo>
                <a:lnTo>
                  <a:pt x="6486" y="3252"/>
                </a:lnTo>
                <a:lnTo>
                  <a:pt x="6495" y="3235"/>
                </a:lnTo>
                <a:lnTo>
                  <a:pt x="6500" y="3226"/>
                </a:lnTo>
                <a:lnTo>
                  <a:pt x="6506" y="3217"/>
                </a:lnTo>
                <a:lnTo>
                  <a:pt x="6514" y="3208"/>
                </a:lnTo>
                <a:lnTo>
                  <a:pt x="6524" y="3198"/>
                </a:lnTo>
                <a:lnTo>
                  <a:pt x="6538" y="3189"/>
                </a:lnTo>
                <a:lnTo>
                  <a:pt x="6554" y="3179"/>
                </a:lnTo>
                <a:lnTo>
                  <a:pt x="6563" y="3174"/>
                </a:lnTo>
                <a:lnTo>
                  <a:pt x="6571" y="3169"/>
                </a:lnTo>
                <a:lnTo>
                  <a:pt x="6577" y="3162"/>
                </a:lnTo>
                <a:lnTo>
                  <a:pt x="6584" y="3156"/>
                </a:lnTo>
                <a:lnTo>
                  <a:pt x="6589" y="3150"/>
                </a:lnTo>
                <a:lnTo>
                  <a:pt x="6593" y="3142"/>
                </a:lnTo>
                <a:lnTo>
                  <a:pt x="6597" y="3135"/>
                </a:lnTo>
                <a:lnTo>
                  <a:pt x="6601" y="3127"/>
                </a:lnTo>
                <a:lnTo>
                  <a:pt x="6606" y="3110"/>
                </a:lnTo>
                <a:lnTo>
                  <a:pt x="6609" y="3093"/>
                </a:lnTo>
                <a:lnTo>
                  <a:pt x="6612" y="3075"/>
                </a:lnTo>
                <a:lnTo>
                  <a:pt x="6614" y="3056"/>
                </a:lnTo>
                <a:lnTo>
                  <a:pt x="6619" y="3019"/>
                </a:lnTo>
                <a:lnTo>
                  <a:pt x="6622" y="3000"/>
                </a:lnTo>
                <a:lnTo>
                  <a:pt x="6627" y="2982"/>
                </a:lnTo>
                <a:lnTo>
                  <a:pt x="6633" y="2964"/>
                </a:lnTo>
                <a:lnTo>
                  <a:pt x="6637" y="2956"/>
                </a:lnTo>
                <a:lnTo>
                  <a:pt x="6642" y="2948"/>
                </a:lnTo>
                <a:lnTo>
                  <a:pt x="6647" y="2940"/>
                </a:lnTo>
                <a:lnTo>
                  <a:pt x="6654" y="2932"/>
                </a:lnTo>
                <a:lnTo>
                  <a:pt x="6660" y="2925"/>
                </a:lnTo>
                <a:lnTo>
                  <a:pt x="6668" y="2919"/>
                </a:lnTo>
                <a:lnTo>
                  <a:pt x="6683" y="2906"/>
                </a:lnTo>
                <a:lnTo>
                  <a:pt x="6695" y="2894"/>
                </a:lnTo>
                <a:lnTo>
                  <a:pt x="6703" y="2883"/>
                </a:lnTo>
                <a:lnTo>
                  <a:pt x="6710" y="2873"/>
                </a:lnTo>
                <a:lnTo>
                  <a:pt x="6715" y="2864"/>
                </a:lnTo>
                <a:lnTo>
                  <a:pt x="6718" y="2855"/>
                </a:lnTo>
                <a:lnTo>
                  <a:pt x="6722" y="2838"/>
                </a:lnTo>
                <a:lnTo>
                  <a:pt x="6728" y="2820"/>
                </a:lnTo>
                <a:lnTo>
                  <a:pt x="6731" y="2812"/>
                </a:lnTo>
                <a:lnTo>
                  <a:pt x="6735" y="2802"/>
                </a:lnTo>
                <a:lnTo>
                  <a:pt x="6743" y="2792"/>
                </a:lnTo>
                <a:lnTo>
                  <a:pt x="6751" y="2780"/>
                </a:lnTo>
                <a:lnTo>
                  <a:pt x="6763" y="2767"/>
                </a:lnTo>
                <a:lnTo>
                  <a:pt x="6777" y="2755"/>
                </a:lnTo>
                <a:lnTo>
                  <a:pt x="6794" y="2740"/>
                </a:lnTo>
                <a:lnTo>
                  <a:pt x="6813" y="2727"/>
                </a:lnTo>
                <a:lnTo>
                  <a:pt x="6853" y="2701"/>
                </a:lnTo>
                <a:lnTo>
                  <a:pt x="6894" y="2674"/>
                </a:lnTo>
                <a:lnTo>
                  <a:pt x="6934" y="2648"/>
                </a:lnTo>
                <a:lnTo>
                  <a:pt x="6953" y="2634"/>
                </a:lnTo>
                <a:lnTo>
                  <a:pt x="6972" y="2619"/>
                </a:lnTo>
                <a:lnTo>
                  <a:pt x="6988" y="2604"/>
                </a:lnTo>
                <a:lnTo>
                  <a:pt x="7004" y="2588"/>
                </a:lnTo>
                <a:lnTo>
                  <a:pt x="7018" y="2572"/>
                </a:lnTo>
                <a:lnTo>
                  <a:pt x="7028" y="2556"/>
                </a:lnTo>
                <a:lnTo>
                  <a:pt x="7034" y="2547"/>
                </a:lnTo>
                <a:lnTo>
                  <a:pt x="7038" y="2538"/>
                </a:lnTo>
                <a:lnTo>
                  <a:pt x="7041" y="2528"/>
                </a:lnTo>
                <a:lnTo>
                  <a:pt x="7044" y="2518"/>
                </a:lnTo>
                <a:lnTo>
                  <a:pt x="7049" y="2499"/>
                </a:lnTo>
                <a:lnTo>
                  <a:pt x="7055" y="2482"/>
                </a:lnTo>
                <a:lnTo>
                  <a:pt x="7062" y="2467"/>
                </a:lnTo>
                <a:lnTo>
                  <a:pt x="7070" y="2453"/>
                </a:lnTo>
                <a:lnTo>
                  <a:pt x="7078" y="2440"/>
                </a:lnTo>
                <a:lnTo>
                  <a:pt x="7087" y="2428"/>
                </a:lnTo>
                <a:lnTo>
                  <a:pt x="7095" y="2417"/>
                </a:lnTo>
                <a:lnTo>
                  <a:pt x="7105" y="2406"/>
                </a:lnTo>
                <a:lnTo>
                  <a:pt x="7125" y="2386"/>
                </a:lnTo>
                <a:lnTo>
                  <a:pt x="7146" y="2366"/>
                </a:lnTo>
                <a:lnTo>
                  <a:pt x="7166" y="2345"/>
                </a:lnTo>
                <a:lnTo>
                  <a:pt x="7176" y="2332"/>
                </a:lnTo>
                <a:lnTo>
                  <a:pt x="7185" y="2319"/>
                </a:lnTo>
                <a:lnTo>
                  <a:pt x="7184" y="2302"/>
                </a:lnTo>
                <a:lnTo>
                  <a:pt x="7182" y="2284"/>
                </a:lnTo>
                <a:lnTo>
                  <a:pt x="7182" y="2264"/>
                </a:lnTo>
                <a:lnTo>
                  <a:pt x="7183" y="2245"/>
                </a:lnTo>
                <a:lnTo>
                  <a:pt x="7184" y="2237"/>
                </a:lnTo>
                <a:lnTo>
                  <a:pt x="7186" y="2228"/>
                </a:lnTo>
                <a:lnTo>
                  <a:pt x="7189" y="2223"/>
                </a:lnTo>
                <a:lnTo>
                  <a:pt x="7193" y="2219"/>
                </a:lnTo>
                <a:lnTo>
                  <a:pt x="7195" y="2217"/>
                </a:lnTo>
                <a:lnTo>
                  <a:pt x="7198" y="2217"/>
                </a:lnTo>
                <a:lnTo>
                  <a:pt x="7200" y="2217"/>
                </a:lnTo>
                <a:lnTo>
                  <a:pt x="7203" y="2217"/>
                </a:lnTo>
                <a:lnTo>
                  <a:pt x="7210" y="2218"/>
                </a:lnTo>
                <a:lnTo>
                  <a:pt x="7216" y="2218"/>
                </a:lnTo>
                <a:lnTo>
                  <a:pt x="7222" y="2217"/>
                </a:lnTo>
                <a:lnTo>
                  <a:pt x="7228" y="2214"/>
                </a:lnTo>
                <a:lnTo>
                  <a:pt x="7234" y="2209"/>
                </a:lnTo>
                <a:lnTo>
                  <a:pt x="7240" y="2205"/>
                </a:lnTo>
                <a:lnTo>
                  <a:pt x="7246" y="2200"/>
                </a:lnTo>
                <a:lnTo>
                  <a:pt x="7251" y="2193"/>
                </a:lnTo>
                <a:lnTo>
                  <a:pt x="7256" y="2186"/>
                </a:lnTo>
                <a:lnTo>
                  <a:pt x="7260" y="2179"/>
                </a:lnTo>
                <a:lnTo>
                  <a:pt x="7265" y="2170"/>
                </a:lnTo>
                <a:lnTo>
                  <a:pt x="7268" y="2162"/>
                </a:lnTo>
                <a:lnTo>
                  <a:pt x="7271" y="2153"/>
                </a:lnTo>
                <a:lnTo>
                  <a:pt x="7273" y="2144"/>
                </a:lnTo>
                <a:lnTo>
                  <a:pt x="7274" y="2134"/>
                </a:lnTo>
                <a:lnTo>
                  <a:pt x="7275" y="2126"/>
                </a:lnTo>
                <a:lnTo>
                  <a:pt x="7274" y="2107"/>
                </a:lnTo>
                <a:lnTo>
                  <a:pt x="7271" y="2085"/>
                </a:lnTo>
                <a:lnTo>
                  <a:pt x="7262" y="2041"/>
                </a:lnTo>
                <a:lnTo>
                  <a:pt x="7259" y="2019"/>
                </a:lnTo>
                <a:lnTo>
                  <a:pt x="7258" y="1996"/>
                </a:lnTo>
                <a:lnTo>
                  <a:pt x="7258" y="1985"/>
                </a:lnTo>
                <a:lnTo>
                  <a:pt x="7260" y="1974"/>
                </a:lnTo>
                <a:lnTo>
                  <a:pt x="7261" y="1963"/>
                </a:lnTo>
                <a:lnTo>
                  <a:pt x="7265" y="1952"/>
                </a:lnTo>
                <a:lnTo>
                  <a:pt x="7268" y="1942"/>
                </a:lnTo>
                <a:lnTo>
                  <a:pt x="7269" y="1934"/>
                </a:lnTo>
                <a:lnTo>
                  <a:pt x="7269" y="1925"/>
                </a:lnTo>
                <a:lnTo>
                  <a:pt x="7268" y="1918"/>
                </a:lnTo>
                <a:lnTo>
                  <a:pt x="7265" y="1905"/>
                </a:lnTo>
                <a:lnTo>
                  <a:pt x="7262" y="1896"/>
                </a:lnTo>
                <a:lnTo>
                  <a:pt x="7262" y="1892"/>
                </a:lnTo>
                <a:lnTo>
                  <a:pt x="7264" y="1887"/>
                </a:lnTo>
                <a:lnTo>
                  <a:pt x="7266" y="1884"/>
                </a:lnTo>
                <a:lnTo>
                  <a:pt x="7271" y="1881"/>
                </a:lnTo>
                <a:lnTo>
                  <a:pt x="7277" y="1879"/>
                </a:lnTo>
                <a:lnTo>
                  <a:pt x="7287" y="1876"/>
                </a:lnTo>
                <a:lnTo>
                  <a:pt x="7298" y="1874"/>
                </a:lnTo>
                <a:lnTo>
                  <a:pt x="7314" y="1870"/>
                </a:lnTo>
                <a:lnTo>
                  <a:pt x="7369" y="1864"/>
                </a:lnTo>
                <a:lnTo>
                  <a:pt x="7390" y="1861"/>
                </a:lnTo>
                <a:lnTo>
                  <a:pt x="7407" y="1859"/>
                </a:lnTo>
                <a:lnTo>
                  <a:pt x="7423" y="1855"/>
                </a:lnTo>
                <a:lnTo>
                  <a:pt x="7441" y="1849"/>
                </a:lnTo>
                <a:lnTo>
                  <a:pt x="7462" y="1842"/>
                </a:lnTo>
                <a:lnTo>
                  <a:pt x="7487" y="1831"/>
                </a:lnTo>
                <a:lnTo>
                  <a:pt x="7503" y="1826"/>
                </a:lnTo>
                <a:lnTo>
                  <a:pt x="7522" y="1822"/>
                </a:lnTo>
                <a:lnTo>
                  <a:pt x="7544" y="1817"/>
                </a:lnTo>
                <a:lnTo>
                  <a:pt x="7569" y="1815"/>
                </a:lnTo>
                <a:lnTo>
                  <a:pt x="7595" y="1813"/>
                </a:lnTo>
                <a:lnTo>
                  <a:pt x="7623" y="1812"/>
                </a:lnTo>
                <a:lnTo>
                  <a:pt x="7651" y="1811"/>
                </a:lnTo>
                <a:lnTo>
                  <a:pt x="7681" y="1812"/>
                </a:lnTo>
                <a:lnTo>
                  <a:pt x="7741" y="1813"/>
                </a:lnTo>
                <a:lnTo>
                  <a:pt x="7799" y="1817"/>
                </a:lnTo>
                <a:lnTo>
                  <a:pt x="7851" y="1823"/>
                </a:lnTo>
                <a:lnTo>
                  <a:pt x="7895" y="1828"/>
                </a:lnTo>
                <a:lnTo>
                  <a:pt x="7933" y="1834"/>
                </a:lnTo>
                <a:lnTo>
                  <a:pt x="7972" y="1839"/>
                </a:lnTo>
                <a:lnTo>
                  <a:pt x="7991" y="1840"/>
                </a:lnTo>
                <a:lnTo>
                  <a:pt x="8010" y="1841"/>
                </a:lnTo>
                <a:lnTo>
                  <a:pt x="8029" y="1841"/>
                </a:lnTo>
                <a:lnTo>
                  <a:pt x="8048" y="1840"/>
                </a:lnTo>
                <a:lnTo>
                  <a:pt x="8067" y="1839"/>
                </a:lnTo>
                <a:lnTo>
                  <a:pt x="8085" y="1835"/>
                </a:lnTo>
                <a:lnTo>
                  <a:pt x="8102" y="1831"/>
                </a:lnTo>
                <a:lnTo>
                  <a:pt x="8120" y="1825"/>
                </a:lnTo>
                <a:lnTo>
                  <a:pt x="8136" y="1817"/>
                </a:lnTo>
                <a:lnTo>
                  <a:pt x="8152" y="1809"/>
                </a:lnTo>
                <a:lnTo>
                  <a:pt x="8168" y="1798"/>
                </a:lnTo>
                <a:lnTo>
                  <a:pt x="8183" y="1786"/>
                </a:lnTo>
                <a:lnTo>
                  <a:pt x="8207" y="1761"/>
                </a:lnTo>
                <a:lnTo>
                  <a:pt x="8225" y="1742"/>
                </a:lnTo>
                <a:lnTo>
                  <a:pt x="8237" y="1727"/>
                </a:lnTo>
                <a:lnTo>
                  <a:pt x="8245" y="1717"/>
                </a:lnTo>
                <a:lnTo>
                  <a:pt x="8249" y="1709"/>
                </a:lnTo>
                <a:lnTo>
                  <a:pt x="8251" y="1704"/>
                </a:lnTo>
                <a:lnTo>
                  <a:pt x="8251" y="1702"/>
                </a:lnTo>
                <a:lnTo>
                  <a:pt x="8251" y="1701"/>
                </a:lnTo>
                <a:lnTo>
                  <a:pt x="8285" y="1679"/>
                </a:lnTo>
                <a:lnTo>
                  <a:pt x="8315" y="1657"/>
                </a:lnTo>
                <a:lnTo>
                  <a:pt x="8330" y="1646"/>
                </a:lnTo>
                <a:lnTo>
                  <a:pt x="8343" y="1635"/>
                </a:lnTo>
                <a:lnTo>
                  <a:pt x="8360" y="1622"/>
                </a:lnTo>
                <a:lnTo>
                  <a:pt x="8385" y="1599"/>
                </a:lnTo>
                <a:lnTo>
                  <a:pt x="8400" y="1586"/>
                </a:lnTo>
                <a:lnTo>
                  <a:pt x="8415" y="1570"/>
                </a:lnTo>
                <a:lnTo>
                  <a:pt x="8429" y="1554"/>
                </a:lnTo>
                <a:lnTo>
                  <a:pt x="8443" y="1536"/>
                </a:lnTo>
                <a:lnTo>
                  <a:pt x="8456" y="1518"/>
                </a:lnTo>
                <a:lnTo>
                  <a:pt x="8465" y="1500"/>
                </a:lnTo>
                <a:lnTo>
                  <a:pt x="8470" y="1490"/>
                </a:lnTo>
                <a:lnTo>
                  <a:pt x="8474" y="1481"/>
                </a:lnTo>
                <a:lnTo>
                  <a:pt x="8476" y="1471"/>
                </a:lnTo>
                <a:lnTo>
                  <a:pt x="8478" y="1462"/>
                </a:lnTo>
                <a:lnTo>
                  <a:pt x="8479" y="1452"/>
                </a:lnTo>
                <a:lnTo>
                  <a:pt x="8479" y="1443"/>
                </a:lnTo>
                <a:lnTo>
                  <a:pt x="8478" y="1433"/>
                </a:lnTo>
                <a:lnTo>
                  <a:pt x="8476" y="1424"/>
                </a:lnTo>
                <a:lnTo>
                  <a:pt x="8472" y="1414"/>
                </a:lnTo>
                <a:lnTo>
                  <a:pt x="8468" y="1406"/>
                </a:lnTo>
                <a:lnTo>
                  <a:pt x="8461" y="1396"/>
                </a:lnTo>
                <a:lnTo>
                  <a:pt x="8453" y="1388"/>
                </a:lnTo>
                <a:lnTo>
                  <a:pt x="8447" y="1383"/>
                </a:lnTo>
                <a:lnTo>
                  <a:pt x="8441" y="1379"/>
                </a:lnTo>
                <a:lnTo>
                  <a:pt x="8424" y="1370"/>
                </a:lnTo>
                <a:lnTo>
                  <a:pt x="8404" y="1360"/>
                </a:lnTo>
                <a:lnTo>
                  <a:pt x="8380" y="1351"/>
                </a:lnTo>
                <a:lnTo>
                  <a:pt x="8326" y="1329"/>
                </a:lnTo>
                <a:lnTo>
                  <a:pt x="8297" y="1318"/>
                </a:lnTo>
                <a:lnTo>
                  <a:pt x="8269" y="1306"/>
                </a:lnTo>
                <a:lnTo>
                  <a:pt x="8230" y="1288"/>
                </a:lnTo>
                <a:lnTo>
                  <a:pt x="8191" y="1269"/>
                </a:lnTo>
                <a:lnTo>
                  <a:pt x="8114" y="1230"/>
                </a:lnTo>
                <a:lnTo>
                  <a:pt x="8034" y="1191"/>
                </a:lnTo>
                <a:lnTo>
                  <a:pt x="7994" y="1172"/>
                </a:lnTo>
                <a:lnTo>
                  <a:pt x="7954" y="1153"/>
                </a:lnTo>
                <a:lnTo>
                  <a:pt x="7915" y="1135"/>
                </a:lnTo>
                <a:lnTo>
                  <a:pt x="7878" y="1117"/>
                </a:lnTo>
                <a:lnTo>
                  <a:pt x="7845" y="1100"/>
                </a:lnTo>
                <a:lnTo>
                  <a:pt x="7815" y="1083"/>
                </a:lnTo>
                <a:lnTo>
                  <a:pt x="7790" y="1067"/>
                </a:lnTo>
                <a:lnTo>
                  <a:pt x="7778" y="1058"/>
                </a:lnTo>
                <a:lnTo>
                  <a:pt x="7769" y="1051"/>
                </a:lnTo>
                <a:lnTo>
                  <a:pt x="7760" y="1043"/>
                </a:lnTo>
                <a:lnTo>
                  <a:pt x="7754" y="1036"/>
                </a:lnTo>
                <a:lnTo>
                  <a:pt x="7749" y="1029"/>
                </a:lnTo>
                <a:lnTo>
                  <a:pt x="7745" y="1022"/>
                </a:lnTo>
                <a:lnTo>
                  <a:pt x="7721" y="968"/>
                </a:lnTo>
                <a:lnTo>
                  <a:pt x="7710" y="942"/>
                </a:lnTo>
                <a:lnTo>
                  <a:pt x="7708" y="933"/>
                </a:lnTo>
                <a:lnTo>
                  <a:pt x="7707" y="926"/>
                </a:lnTo>
                <a:lnTo>
                  <a:pt x="7705" y="905"/>
                </a:lnTo>
                <a:lnTo>
                  <a:pt x="7703" y="890"/>
                </a:lnTo>
                <a:lnTo>
                  <a:pt x="7701" y="884"/>
                </a:lnTo>
                <a:lnTo>
                  <a:pt x="7699" y="876"/>
                </a:lnTo>
                <a:lnTo>
                  <a:pt x="7695" y="869"/>
                </a:lnTo>
                <a:lnTo>
                  <a:pt x="7690" y="861"/>
                </a:lnTo>
                <a:lnTo>
                  <a:pt x="7679" y="848"/>
                </a:lnTo>
                <a:lnTo>
                  <a:pt x="7664" y="832"/>
                </a:lnTo>
                <a:lnTo>
                  <a:pt x="7645" y="815"/>
                </a:lnTo>
                <a:lnTo>
                  <a:pt x="7620" y="798"/>
                </a:lnTo>
                <a:lnTo>
                  <a:pt x="7592" y="778"/>
                </a:lnTo>
                <a:lnTo>
                  <a:pt x="7576" y="767"/>
                </a:lnTo>
                <a:lnTo>
                  <a:pt x="7562" y="756"/>
                </a:lnTo>
                <a:lnTo>
                  <a:pt x="7549" y="746"/>
                </a:lnTo>
                <a:lnTo>
                  <a:pt x="7538" y="736"/>
                </a:lnTo>
                <a:lnTo>
                  <a:pt x="7517" y="715"/>
                </a:lnTo>
                <a:lnTo>
                  <a:pt x="7498" y="695"/>
                </a:lnTo>
                <a:lnTo>
                  <a:pt x="7479" y="676"/>
                </a:lnTo>
                <a:lnTo>
                  <a:pt x="7458" y="657"/>
                </a:lnTo>
                <a:lnTo>
                  <a:pt x="7448" y="647"/>
                </a:lnTo>
                <a:lnTo>
                  <a:pt x="7435" y="638"/>
                </a:lnTo>
                <a:lnTo>
                  <a:pt x="7422" y="629"/>
                </a:lnTo>
                <a:lnTo>
                  <a:pt x="7409" y="621"/>
                </a:lnTo>
                <a:lnTo>
                  <a:pt x="7381" y="604"/>
                </a:lnTo>
                <a:lnTo>
                  <a:pt x="7357" y="587"/>
                </a:lnTo>
                <a:lnTo>
                  <a:pt x="7335" y="571"/>
                </a:lnTo>
                <a:lnTo>
                  <a:pt x="7318" y="556"/>
                </a:lnTo>
                <a:lnTo>
                  <a:pt x="7293" y="534"/>
                </a:lnTo>
                <a:lnTo>
                  <a:pt x="7285" y="526"/>
                </a:lnTo>
                <a:lnTo>
                  <a:pt x="7289" y="516"/>
                </a:lnTo>
                <a:lnTo>
                  <a:pt x="7292" y="502"/>
                </a:lnTo>
                <a:lnTo>
                  <a:pt x="7296" y="485"/>
                </a:lnTo>
                <a:lnTo>
                  <a:pt x="7298" y="462"/>
                </a:lnTo>
                <a:lnTo>
                  <a:pt x="7298" y="448"/>
                </a:lnTo>
                <a:lnTo>
                  <a:pt x="7298" y="434"/>
                </a:lnTo>
                <a:lnTo>
                  <a:pt x="7297" y="418"/>
                </a:lnTo>
                <a:lnTo>
                  <a:pt x="7295" y="401"/>
                </a:lnTo>
                <a:lnTo>
                  <a:pt x="7292" y="383"/>
                </a:lnTo>
                <a:lnTo>
                  <a:pt x="7288" y="363"/>
                </a:lnTo>
                <a:lnTo>
                  <a:pt x="7286" y="352"/>
                </a:lnTo>
                <a:lnTo>
                  <a:pt x="7284" y="341"/>
                </a:lnTo>
                <a:lnTo>
                  <a:pt x="7283" y="316"/>
                </a:lnTo>
                <a:lnTo>
                  <a:pt x="7283" y="288"/>
                </a:lnTo>
                <a:lnTo>
                  <a:pt x="7284" y="260"/>
                </a:lnTo>
                <a:lnTo>
                  <a:pt x="7287" y="200"/>
                </a:lnTo>
                <a:lnTo>
                  <a:pt x="7291" y="140"/>
                </a:lnTo>
                <a:lnTo>
                  <a:pt x="7293" y="113"/>
                </a:lnTo>
                <a:lnTo>
                  <a:pt x="7293" y="88"/>
                </a:lnTo>
                <a:lnTo>
                  <a:pt x="7292" y="67"/>
                </a:lnTo>
                <a:lnTo>
                  <a:pt x="7290" y="58"/>
                </a:lnTo>
                <a:lnTo>
                  <a:pt x="7288" y="49"/>
                </a:lnTo>
                <a:lnTo>
                  <a:pt x="7286" y="42"/>
                </a:lnTo>
                <a:lnTo>
                  <a:pt x="7283" y="35"/>
                </a:lnTo>
                <a:lnTo>
                  <a:pt x="7279" y="31"/>
                </a:lnTo>
                <a:lnTo>
                  <a:pt x="7275" y="28"/>
                </a:lnTo>
                <a:lnTo>
                  <a:pt x="7270" y="26"/>
                </a:lnTo>
                <a:lnTo>
                  <a:pt x="7264" y="26"/>
                </a:lnTo>
                <a:lnTo>
                  <a:pt x="7256" y="27"/>
                </a:lnTo>
                <a:lnTo>
                  <a:pt x="7249" y="30"/>
                </a:lnTo>
                <a:lnTo>
                  <a:pt x="7219" y="45"/>
                </a:lnTo>
                <a:lnTo>
                  <a:pt x="7197" y="60"/>
                </a:lnTo>
                <a:lnTo>
                  <a:pt x="7179" y="73"/>
                </a:lnTo>
                <a:lnTo>
                  <a:pt x="7165" y="86"/>
                </a:lnTo>
                <a:lnTo>
                  <a:pt x="7154" y="98"/>
                </a:lnTo>
                <a:lnTo>
                  <a:pt x="7145" y="111"/>
                </a:lnTo>
                <a:lnTo>
                  <a:pt x="7138" y="122"/>
                </a:lnTo>
                <a:lnTo>
                  <a:pt x="7128" y="134"/>
                </a:lnTo>
                <a:lnTo>
                  <a:pt x="7116" y="148"/>
                </a:lnTo>
                <a:lnTo>
                  <a:pt x="7103" y="160"/>
                </a:lnTo>
                <a:lnTo>
                  <a:pt x="7088" y="173"/>
                </a:lnTo>
                <a:lnTo>
                  <a:pt x="7073" y="186"/>
                </a:lnTo>
                <a:lnTo>
                  <a:pt x="7048" y="205"/>
                </a:lnTo>
                <a:lnTo>
                  <a:pt x="7037" y="213"/>
                </a:lnTo>
                <a:lnTo>
                  <a:pt x="7036" y="204"/>
                </a:lnTo>
                <a:lnTo>
                  <a:pt x="7033" y="178"/>
                </a:lnTo>
                <a:lnTo>
                  <a:pt x="7027" y="144"/>
                </a:lnTo>
                <a:lnTo>
                  <a:pt x="7023" y="124"/>
                </a:lnTo>
                <a:lnTo>
                  <a:pt x="7019" y="104"/>
                </a:lnTo>
                <a:lnTo>
                  <a:pt x="7013" y="84"/>
                </a:lnTo>
                <a:lnTo>
                  <a:pt x="7005" y="65"/>
                </a:lnTo>
                <a:lnTo>
                  <a:pt x="6997" y="47"/>
                </a:lnTo>
                <a:lnTo>
                  <a:pt x="6987" y="31"/>
                </a:lnTo>
                <a:lnTo>
                  <a:pt x="6982" y="24"/>
                </a:lnTo>
                <a:lnTo>
                  <a:pt x="6976" y="17"/>
                </a:lnTo>
                <a:lnTo>
                  <a:pt x="6969" y="12"/>
                </a:lnTo>
                <a:lnTo>
                  <a:pt x="6963" y="8"/>
                </a:lnTo>
                <a:lnTo>
                  <a:pt x="6955" y="5"/>
                </a:lnTo>
                <a:lnTo>
                  <a:pt x="6948" y="1"/>
                </a:lnTo>
                <a:lnTo>
                  <a:pt x="6941" y="0"/>
                </a:lnTo>
                <a:lnTo>
                  <a:pt x="6932" y="0"/>
                </a:lnTo>
                <a:lnTo>
                  <a:pt x="6924" y="1"/>
                </a:lnTo>
                <a:lnTo>
                  <a:pt x="6915" y="4"/>
                </a:lnTo>
                <a:lnTo>
                  <a:pt x="6908" y="6"/>
                </a:lnTo>
                <a:lnTo>
                  <a:pt x="6899" y="9"/>
                </a:lnTo>
                <a:lnTo>
                  <a:pt x="6884" y="16"/>
                </a:lnTo>
                <a:lnTo>
                  <a:pt x="6870" y="26"/>
                </a:lnTo>
                <a:lnTo>
                  <a:pt x="6857" y="36"/>
                </a:lnTo>
                <a:lnTo>
                  <a:pt x="6843" y="49"/>
                </a:lnTo>
                <a:lnTo>
                  <a:pt x="6830" y="62"/>
                </a:lnTo>
                <a:lnTo>
                  <a:pt x="6819" y="77"/>
                </a:lnTo>
                <a:lnTo>
                  <a:pt x="6794" y="105"/>
                </a:lnTo>
                <a:lnTo>
                  <a:pt x="6772" y="134"/>
                </a:lnTo>
                <a:lnTo>
                  <a:pt x="6761" y="147"/>
                </a:lnTo>
                <a:lnTo>
                  <a:pt x="6749" y="158"/>
                </a:lnTo>
                <a:lnTo>
                  <a:pt x="6738" y="169"/>
                </a:lnTo>
                <a:lnTo>
                  <a:pt x="6727" y="177"/>
                </a:lnTo>
                <a:lnTo>
                  <a:pt x="6714" y="185"/>
                </a:lnTo>
                <a:lnTo>
                  <a:pt x="6701" y="195"/>
                </a:lnTo>
                <a:lnTo>
                  <a:pt x="6673" y="219"/>
                </a:lnTo>
                <a:lnTo>
                  <a:pt x="6643" y="245"/>
                </a:lnTo>
                <a:lnTo>
                  <a:pt x="6614" y="273"/>
                </a:lnTo>
                <a:lnTo>
                  <a:pt x="6563" y="324"/>
                </a:lnTo>
                <a:lnTo>
                  <a:pt x="6531" y="356"/>
                </a:lnTo>
                <a:lnTo>
                  <a:pt x="6520" y="366"/>
                </a:lnTo>
                <a:lnTo>
                  <a:pt x="6506" y="375"/>
                </a:lnTo>
                <a:lnTo>
                  <a:pt x="6474" y="398"/>
                </a:lnTo>
                <a:lnTo>
                  <a:pt x="6457" y="410"/>
                </a:lnTo>
                <a:lnTo>
                  <a:pt x="6442" y="422"/>
                </a:lnTo>
                <a:lnTo>
                  <a:pt x="6430" y="434"/>
                </a:lnTo>
                <a:lnTo>
                  <a:pt x="6426" y="439"/>
                </a:lnTo>
                <a:lnTo>
                  <a:pt x="6423" y="444"/>
                </a:lnTo>
                <a:lnTo>
                  <a:pt x="6420" y="449"/>
                </a:lnTo>
                <a:lnTo>
                  <a:pt x="6416" y="453"/>
                </a:lnTo>
                <a:lnTo>
                  <a:pt x="6412" y="455"/>
                </a:lnTo>
                <a:lnTo>
                  <a:pt x="6407" y="456"/>
                </a:lnTo>
                <a:lnTo>
                  <a:pt x="6396" y="457"/>
                </a:lnTo>
                <a:lnTo>
                  <a:pt x="6385" y="457"/>
                </a:lnTo>
                <a:lnTo>
                  <a:pt x="6374" y="457"/>
                </a:lnTo>
                <a:lnTo>
                  <a:pt x="6369" y="458"/>
                </a:lnTo>
                <a:lnTo>
                  <a:pt x="6364" y="460"/>
                </a:lnTo>
                <a:lnTo>
                  <a:pt x="6361" y="462"/>
                </a:lnTo>
                <a:lnTo>
                  <a:pt x="6358" y="467"/>
                </a:lnTo>
                <a:lnTo>
                  <a:pt x="6356" y="473"/>
                </a:lnTo>
                <a:lnTo>
                  <a:pt x="6354" y="480"/>
                </a:lnTo>
                <a:lnTo>
                  <a:pt x="6353" y="489"/>
                </a:lnTo>
                <a:lnTo>
                  <a:pt x="6351" y="495"/>
                </a:lnTo>
                <a:lnTo>
                  <a:pt x="6348" y="500"/>
                </a:lnTo>
                <a:lnTo>
                  <a:pt x="6343" y="504"/>
                </a:lnTo>
                <a:lnTo>
                  <a:pt x="6339" y="509"/>
                </a:lnTo>
                <a:lnTo>
                  <a:pt x="6334" y="511"/>
                </a:lnTo>
                <a:lnTo>
                  <a:pt x="6322" y="515"/>
                </a:lnTo>
                <a:lnTo>
                  <a:pt x="6312" y="519"/>
                </a:lnTo>
                <a:lnTo>
                  <a:pt x="6302" y="522"/>
                </a:lnTo>
                <a:lnTo>
                  <a:pt x="6298" y="525"/>
                </a:lnTo>
                <a:lnTo>
                  <a:pt x="6295" y="528"/>
                </a:lnTo>
                <a:lnTo>
                  <a:pt x="6294" y="531"/>
                </a:lnTo>
                <a:lnTo>
                  <a:pt x="6292" y="536"/>
                </a:lnTo>
                <a:lnTo>
                  <a:pt x="6291" y="540"/>
                </a:lnTo>
                <a:lnTo>
                  <a:pt x="6289" y="544"/>
                </a:lnTo>
                <a:lnTo>
                  <a:pt x="6286" y="546"/>
                </a:lnTo>
                <a:lnTo>
                  <a:pt x="6281" y="547"/>
                </a:lnTo>
                <a:lnTo>
                  <a:pt x="6270" y="548"/>
                </a:lnTo>
                <a:lnTo>
                  <a:pt x="6256" y="548"/>
                </a:lnTo>
                <a:lnTo>
                  <a:pt x="6244" y="548"/>
                </a:lnTo>
                <a:lnTo>
                  <a:pt x="6238" y="548"/>
                </a:lnTo>
                <a:lnTo>
                  <a:pt x="6233" y="549"/>
                </a:lnTo>
                <a:lnTo>
                  <a:pt x="6229" y="551"/>
                </a:lnTo>
                <a:lnTo>
                  <a:pt x="6226" y="553"/>
                </a:lnTo>
                <a:lnTo>
                  <a:pt x="6224" y="557"/>
                </a:lnTo>
                <a:lnTo>
                  <a:pt x="6224" y="562"/>
                </a:lnTo>
                <a:lnTo>
                  <a:pt x="6224" y="565"/>
                </a:lnTo>
                <a:lnTo>
                  <a:pt x="6223" y="567"/>
                </a:lnTo>
                <a:lnTo>
                  <a:pt x="6220" y="569"/>
                </a:lnTo>
                <a:lnTo>
                  <a:pt x="6218" y="570"/>
                </a:lnTo>
                <a:lnTo>
                  <a:pt x="6212" y="572"/>
                </a:lnTo>
                <a:lnTo>
                  <a:pt x="6202" y="574"/>
                </a:lnTo>
                <a:lnTo>
                  <a:pt x="6191" y="574"/>
                </a:lnTo>
                <a:lnTo>
                  <a:pt x="6179" y="574"/>
                </a:lnTo>
                <a:lnTo>
                  <a:pt x="6152" y="573"/>
                </a:lnTo>
                <a:lnTo>
                  <a:pt x="6124" y="572"/>
                </a:lnTo>
                <a:lnTo>
                  <a:pt x="6111" y="572"/>
                </a:lnTo>
                <a:lnTo>
                  <a:pt x="6101" y="573"/>
                </a:lnTo>
                <a:lnTo>
                  <a:pt x="6091" y="574"/>
                </a:lnTo>
                <a:lnTo>
                  <a:pt x="6084" y="576"/>
                </a:lnTo>
                <a:lnTo>
                  <a:pt x="6081" y="579"/>
                </a:lnTo>
                <a:lnTo>
                  <a:pt x="6079" y="580"/>
                </a:lnTo>
                <a:lnTo>
                  <a:pt x="6077" y="582"/>
                </a:lnTo>
                <a:lnTo>
                  <a:pt x="6076" y="585"/>
                </a:lnTo>
                <a:lnTo>
                  <a:pt x="6076" y="587"/>
                </a:lnTo>
                <a:lnTo>
                  <a:pt x="6075" y="589"/>
                </a:lnTo>
                <a:lnTo>
                  <a:pt x="6074" y="590"/>
                </a:lnTo>
                <a:lnTo>
                  <a:pt x="6072" y="591"/>
                </a:lnTo>
                <a:lnTo>
                  <a:pt x="6066" y="590"/>
                </a:lnTo>
                <a:lnTo>
                  <a:pt x="6058" y="589"/>
                </a:lnTo>
                <a:lnTo>
                  <a:pt x="6040" y="582"/>
                </a:lnTo>
                <a:lnTo>
                  <a:pt x="6020" y="573"/>
                </a:lnTo>
                <a:lnTo>
                  <a:pt x="6001" y="566"/>
                </a:lnTo>
                <a:lnTo>
                  <a:pt x="5993" y="564"/>
                </a:lnTo>
                <a:lnTo>
                  <a:pt x="5986" y="563"/>
                </a:lnTo>
                <a:lnTo>
                  <a:pt x="5981" y="564"/>
                </a:lnTo>
                <a:lnTo>
                  <a:pt x="5979" y="565"/>
                </a:lnTo>
                <a:lnTo>
                  <a:pt x="5978" y="567"/>
                </a:lnTo>
                <a:lnTo>
                  <a:pt x="5977" y="569"/>
                </a:lnTo>
                <a:lnTo>
                  <a:pt x="5977" y="573"/>
                </a:lnTo>
                <a:lnTo>
                  <a:pt x="5979" y="582"/>
                </a:lnTo>
                <a:lnTo>
                  <a:pt x="5980" y="587"/>
                </a:lnTo>
                <a:lnTo>
                  <a:pt x="5981" y="591"/>
                </a:lnTo>
                <a:lnTo>
                  <a:pt x="5981" y="596"/>
                </a:lnTo>
                <a:lnTo>
                  <a:pt x="5979" y="600"/>
                </a:lnTo>
                <a:lnTo>
                  <a:pt x="5978" y="603"/>
                </a:lnTo>
                <a:lnTo>
                  <a:pt x="5975" y="606"/>
                </a:lnTo>
                <a:lnTo>
                  <a:pt x="5968" y="612"/>
                </a:lnTo>
                <a:lnTo>
                  <a:pt x="5960" y="618"/>
                </a:lnTo>
                <a:lnTo>
                  <a:pt x="5949" y="622"/>
                </a:lnTo>
                <a:lnTo>
                  <a:pt x="5938" y="626"/>
                </a:lnTo>
                <a:lnTo>
                  <a:pt x="5926" y="629"/>
                </a:lnTo>
                <a:lnTo>
                  <a:pt x="5902" y="636"/>
                </a:lnTo>
                <a:lnTo>
                  <a:pt x="5879" y="642"/>
                </a:lnTo>
                <a:lnTo>
                  <a:pt x="5871" y="645"/>
                </a:lnTo>
                <a:lnTo>
                  <a:pt x="5865" y="650"/>
                </a:lnTo>
                <a:lnTo>
                  <a:pt x="5859" y="654"/>
                </a:lnTo>
                <a:lnTo>
                  <a:pt x="5858" y="657"/>
                </a:lnTo>
                <a:lnTo>
                  <a:pt x="5858" y="660"/>
                </a:lnTo>
                <a:lnTo>
                  <a:pt x="5858" y="665"/>
                </a:lnTo>
                <a:lnTo>
                  <a:pt x="5856" y="671"/>
                </a:lnTo>
                <a:lnTo>
                  <a:pt x="5854" y="674"/>
                </a:lnTo>
                <a:lnTo>
                  <a:pt x="5851" y="678"/>
                </a:lnTo>
                <a:lnTo>
                  <a:pt x="5843" y="683"/>
                </a:lnTo>
                <a:lnTo>
                  <a:pt x="5835" y="688"/>
                </a:lnTo>
                <a:lnTo>
                  <a:pt x="5825" y="692"/>
                </a:lnTo>
                <a:lnTo>
                  <a:pt x="5817" y="697"/>
                </a:lnTo>
                <a:lnTo>
                  <a:pt x="5814" y="701"/>
                </a:lnTo>
                <a:lnTo>
                  <a:pt x="5811" y="705"/>
                </a:lnTo>
                <a:lnTo>
                  <a:pt x="5807" y="710"/>
                </a:lnTo>
                <a:lnTo>
                  <a:pt x="5806" y="715"/>
                </a:lnTo>
                <a:lnTo>
                  <a:pt x="5804" y="720"/>
                </a:lnTo>
                <a:lnTo>
                  <a:pt x="5801" y="726"/>
                </a:lnTo>
                <a:lnTo>
                  <a:pt x="5798" y="729"/>
                </a:lnTo>
                <a:lnTo>
                  <a:pt x="5794" y="732"/>
                </a:lnTo>
                <a:lnTo>
                  <a:pt x="5784" y="735"/>
                </a:lnTo>
                <a:lnTo>
                  <a:pt x="5775" y="738"/>
                </a:lnTo>
                <a:lnTo>
                  <a:pt x="5765" y="742"/>
                </a:lnTo>
                <a:lnTo>
                  <a:pt x="5761" y="744"/>
                </a:lnTo>
                <a:lnTo>
                  <a:pt x="5757" y="746"/>
                </a:lnTo>
                <a:lnTo>
                  <a:pt x="5755" y="749"/>
                </a:lnTo>
                <a:lnTo>
                  <a:pt x="5752" y="753"/>
                </a:lnTo>
                <a:lnTo>
                  <a:pt x="5751" y="759"/>
                </a:lnTo>
                <a:lnTo>
                  <a:pt x="5752" y="765"/>
                </a:lnTo>
                <a:close/>
              </a:path>
            </a:pathLst>
          </a:custGeom>
          <a:solidFill>
            <a:srgbClr val="7B5842"/>
          </a:solidFill>
          <a:ln>
            <a:noFill/>
          </a:ln>
          <a:extLst/>
        </p:spPr>
        <p:txBody>
          <a:bodyPr anchor="ctr">
            <a:scene3d>
              <a:camera prst="orthographicFront"/>
              <a:lightRig rig="threePt" dir="t"/>
            </a:scene3d>
            <a:sp3d>
              <a:contourClr>
                <a:srgbClr val="FFFFFF"/>
              </a:contourClr>
            </a:sp3d>
          </a:bodyPr>
          <a:lstStyle>
            <a:defPPr>
              <a:defRPr lang="zh-CN"/>
            </a:defPPr>
            <a:lvl1pPr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1pPr>
            <a:lvl2pPr marL="4572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2pPr>
            <a:lvl3pPr marL="9144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3pPr>
            <a:lvl4pPr marL="13716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4pPr>
            <a:lvl5pPr marL="1828800" algn="l" rtl="0" eaLnBrk="0" fontAlgn="base" hangingPunct="0">
              <a:spcBef>
                <a:spcPct val="0"/>
              </a:spcBef>
              <a:spcAft>
                <a:spcPct val="0"/>
              </a:spcAft>
              <a:defRPr kern="1200">
                <a:solidFill>
                  <a:schemeClr val="tx1"/>
                </a:solidFill>
                <a:latin typeface="Calibri" panose="020F0502020204030204" pitchFamily="34" charset="0"/>
                <a:ea typeface="宋体" panose="02010600030101010101" pitchFamily="2" charset="-122"/>
                <a:cs typeface="+mn-cs"/>
              </a:defRPr>
            </a:lvl5pPr>
            <a:lvl6pPr marL="22860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6pPr>
            <a:lvl7pPr marL="27432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7pPr>
            <a:lvl8pPr marL="32004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8pPr>
            <a:lvl9pPr marL="3657600" algn="l" defTabSz="914400" rtl="0" eaLnBrk="1" latinLnBrk="0" hangingPunct="1">
              <a:defRPr kern="1200">
                <a:solidFill>
                  <a:schemeClr val="tx1"/>
                </a:solidFill>
                <a:latin typeface="Calibri" panose="020F0502020204030204" pitchFamily="34" charset="0"/>
                <a:ea typeface="宋体" panose="02010600030101010101" pitchFamily="2" charset="-122"/>
                <a:cs typeface="+mn-cs"/>
              </a:defRPr>
            </a:lvl9pPr>
          </a:lstStyle>
          <a:p>
            <a:pPr algn="ctr">
              <a:defRPr/>
            </a:pPr>
            <a:endParaRPr lang="zh-CN" altLang="en-US" sz="1013">
              <a:solidFill>
                <a:srgbClr val="FFFFFF"/>
              </a:solidFill>
            </a:endParaRPr>
          </a:p>
        </p:txBody>
      </p:sp>
      <p:sp>
        <p:nvSpPr>
          <p:cNvPr id="5" name="标题 1"/>
          <p:cNvSpPr txBox="1">
            <a:spLocks/>
          </p:cNvSpPr>
          <p:nvPr/>
        </p:nvSpPr>
        <p:spPr>
          <a:xfrm>
            <a:off x="3964141" y="177149"/>
            <a:ext cx="1982656" cy="415498"/>
          </a:xfrm>
          <a:prstGeom prst="rect">
            <a:avLst/>
          </a:prstGeom>
        </p:spPr>
        <p:txBody>
          <a:bodyPr/>
          <a:lstStyle>
            <a:lvl1pPr algn="l" defTabSz="685800" rtl="0" eaLnBrk="1" latinLnBrk="0" hangingPunct="1">
              <a:lnSpc>
                <a:spcPct val="90000"/>
              </a:lnSpc>
              <a:spcBef>
                <a:spcPct val="0"/>
              </a:spcBef>
              <a:buNone/>
              <a:defRPr sz="3300" kern="1200">
                <a:solidFill>
                  <a:schemeClr val="tx1"/>
                </a:solidFill>
                <a:latin typeface="+mj-lt"/>
                <a:ea typeface="+mj-ea"/>
                <a:cs typeface="+mj-cs"/>
              </a:defRPr>
            </a:lvl1pPr>
          </a:lstStyle>
          <a:p>
            <a:r>
              <a:rPr lang="zh-CN" altLang="en-US" sz="2800" dirty="0" smtClean="0"/>
              <a:t>添加标题</a:t>
            </a:r>
            <a:endParaRPr lang="zh-CN" altLang="en-US" sz="2800" dirty="0"/>
          </a:p>
        </p:txBody>
      </p:sp>
      <p:pic>
        <p:nvPicPr>
          <p:cNvPr id="6" name="图片 5"/>
          <p:cNvPicPr>
            <a:picLocks noChangeAspect="1"/>
          </p:cNvPicPr>
          <p:nvPr/>
        </p:nvPicPr>
        <p:blipFill>
          <a:blip r:embed="rId2" cstate="screen">
            <a:grayscl/>
            <a:extLst>
              <a:ext uri="{28A0092B-C50C-407E-A947-70E740481C1C}">
                <a14:useLocalDpi xmlns:a14="http://schemas.microsoft.com/office/drawing/2010/main"/>
              </a:ext>
            </a:extLst>
          </a:blip>
          <a:stretch>
            <a:fillRect/>
          </a:stretch>
        </p:blipFill>
        <p:spPr>
          <a:xfrm>
            <a:off x="206438" y="1171322"/>
            <a:ext cx="2001869" cy="1501402"/>
          </a:xfrm>
          <a:prstGeom prst="rect">
            <a:avLst/>
          </a:prstGeom>
        </p:spPr>
      </p:pic>
      <p:pic>
        <p:nvPicPr>
          <p:cNvPr id="7" name="图片 6"/>
          <p:cNvPicPr>
            <a:picLocks noChangeAspect="1"/>
          </p:cNvPicPr>
          <p:nvPr/>
        </p:nvPicPr>
        <p:blipFill>
          <a:blip r:embed="rId3" cstate="screen">
            <a:grayscl/>
            <a:extLst>
              <a:ext uri="{28A0092B-C50C-407E-A947-70E740481C1C}">
                <a14:useLocalDpi xmlns:a14="http://schemas.microsoft.com/office/drawing/2010/main"/>
              </a:ext>
            </a:extLst>
          </a:blip>
          <a:stretch>
            <a:fillRect/>
          </a:stretch>
        </p:blipFill>
        <p:spPr>
          <a:xfrm>
            <a:off x="2437417" y="1171322"/>
            <a:ext cx="2001869" cy="1501402"/>
          </a:xfrm>
          <a:prstGeom prst="rect">
            <a:avLst/>
          </a:prstGeom>
        </p:spPr>
      </p:pic>
      <p:pic>
        <p:nvPicPr>
          <p:cNvPr id="8" name="图片 7"/>
          <p:cNvPicPr>
            <a:picLocks noChangeAspect="1"/>
          </p:cNvPicPr>
          <p:nvPr/>
        </p:nvPicPr>
        <p:blipFill>
          <a:blip r:embed="rId4" cstate="screen">
            <a:grayscl/>
            <a:extLst>
              <a:ext uri="{28A0092B-C50C-407E-A947-70E740481C1C}">
                <a14:useLocalDpi xmlns:a14="http://schemas.microsoft.com/office/drawing/2010/main"/>
              </a:ext>
            </a:extLst>
          </a:blip>
          <a:stretch>
            <a:fillRect/>
          </a:stretch>
        </p:blipFill>
        <p:spPr>
          <a:xfrm>
            <a:off x="4690576" y="1171322"/>
            <a:ext cx="2001869" cy="1501402"/>
          </a:xfrm>
          <a:prstGeom prst="rect">
            <a:avLst/>
          </a:prstGeom>
        </p:spPr>
      </p:pic>
      <p:pic>
        <p:nvPicPr>
          <p:cNvPr id="9" name="图片 8"/>
          <p:cNvPicPr>
            <a:picLocks noChangeAspect="1"/>
          </p:cNvPicPr>
          <p:nvPr/>
        </p:nvPicPr>
        <p:blipFill>
          <a:blip r:embed="rId5" cstate="screen">
            <a:grayscl/>
            <a:extLst>
              <a:ext uri="{28A0092B-C50C-407E-A947-70E740481C1C}">
                <a14:useLocalDpi xmlns:a14="http://schemas.microsoft.com/office/drawing/2010/main"/>
              </a:ext>
            </a:extLst>
          </a:blip>
          <a:stretch>
            <a:fillRect/>
          </a:stretch>
        </p:blipFill>
        <p:spPr>
          <a:xfrm>
            <a:off x="6932646" y="1171322"/>
            <a:ext cx="2001869" cy="1501402"/>
          </a:xfrm>
          <a:prstGeom prst="rect">
            <a:avLst/>
          </a:prstGeom>
        </p:spPr>
      </p:pic>
      <p:sp>
        <p:nvSpPr>
          <p:cNvPr id="10" name="矩形 9"/>
          <p:cNvSpPr/>
          <p:nvPr/>
        </p:nvSpPr>
        <p:spPr>
          <a:xfrm>
            <a:off x="206438" y="2363372"/>
            <a:ext cx="2001869" cy="319716"/>
          </a:xfrm>
          <a:prstGeom prst="rect">
            <a:avLst/>
          </a:prstGeom>
          <a:solidFill>
            <a:srgbClr val="7B584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13" dirty="0">
                <a:solidFill>
                  <a:schemeClr val="tx1"/>
                </a:solidFill>
                <a:cs typeface="+mn-ea"/>
                <a:sym typeface="+mn-lt"/>
              </a:rPr>
              <a:t>PART 01 </a:t>
            </a:r>
            <a:r>
              <a:rPr lang="zh-CN" altLang="en-US" sz="1013" dirty="0">
                <a:solidFill>
                  <a:schemeClr val="bg1"/>
                </a:solidFill>
                <a:cs typeface="+mn-ea"/>
                <a:sym typeface="+mn-lt"/>
              </a:rPr>
              <a:t>关键词</a:t>
            </a:r>
            <a:endParaRPr lang="zh-CN" altLang="en-US" sz="1013" dirty="0">
              <a:cs typeface="+mn-ea"/>
              <a:sym typeface="+mn-lt"/>
            </a:endParaRPr>
          </a:p>
        </p:txBody>
      </p:sp>
      <p:cxnSp>
        <p:nvCxnSpPr>
          <p:cNvPr id="11" name="直接连接符 10"/>
          <p:cNvCxnSpPr/>
          <p:nvPr/>
        </p:nvCxnSpPr>
        <p:spPr>
          <a:xfrm>
            <a:off x="206438" y="3133965"/>
            <a:ext cx="2001869" cy="0"/>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
        <p:nvSpPr>
          <p:cNvPr id="12" name="文本框 11"/>
          <p:cNvSpPr txBox="1"/>
          <p:nvPr/>
        </p:nvSpPr>
        <p:spPr>
          <a:xfrm>
            <a:off x="206438" y="2795010"/>
            <a:ext cx="2001869" cy="380873"/>
          </a:xfrm>
          <a:prstGeom prst="rect">
            <a:avLst/>
          </a:prstGeom>
          <a:noFill/>
        </p:spPr>
        <p:txBody>
          <a:bodyPr wrap="square" lIns="0" rIns="0" rtlCol="0">
            <a:spAutoFit/>
          </a:bodyPr>
          <a:lstStyle/>
          <a:p>
            <a:pPr>
              <a:lnSpc>
                <a:spcPct val="125000"/>
              </a:lnSpc>
            </a:pPr>
            <a:r>
              <a:rPr lang="zh-CN" altLang="en-US" sz="1500" b="1" dirty="0">
                <a:cs typeface="+mn-ea"/>
                <a:sym typeface="+mn-lt"/>
              </a:rPr>
              <a:t>在此输入小标题</a:t>
            </a:r>
            <a:endParaRPr lang="en-US" altLang="zh-CN" sz="1500" b="1" dirty="0">
              <a:cs typeface="+mn-ea"/>
              <a:sym typeface="+mn-lt"/>
            </a:endParaRPr>
          </a:p>
        </p:txBody>
      </p:sp>
      <p:sp>
        <p:nvSpPr>
          <p:cNvPr id="13" name="文本框 12"/>
          <p:cNvSpPr txBox="1"/>
          <p:nvPr/>
        </p:nvSpPr>
        <p:spPr>
          <a:xfrm>
            <a:off x="206438" y="3212158"/>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14" name="椭圆 13"/>
          <p:cNvSpPr/>
          <p:nvPr/>
        </p:nvSpPr>
        <p:spPr>
          <a:xfrm>
            <a:off x="1878036" y="3300262"/>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15" name="文本框 14"/>
          <p:cNvSpPr txBox="1"/>
          <p:nvPr/>
        </p:nvSpPr>
        <p:spPr>
          <a:xfrm>
            <a:off x="206438" y="3797442"/>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16" name="椭圆 15"/>
          <p:cNvSpPr/>
          <p:nvPr/>
        </p:nvSpPr>
        <p:spPr>
          <a:xfrm>
            <a:off x="1878036" y="3885545"/>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17" name="文本框 16"/>
          <p:cNvSpPr txBox="1"/>
          <p:nvPr/>
        </p:nvSpPr>
        <p:spPr>
          <a:xfrm>
            <a:off x="206438" y="4382725"/>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18" name="椭圆 17"/>
          <p:cNvSpPr/>
          <p:nvPr/>
        </p:nvSpPr>
        <p:spPr>
          <a:xfrm>
            <a:off x="1878036" y="4470827"/>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19" name="矩形 18"/>
          <p:cNvSpPr/>
          <p:nvPr/>
        </p:nvSpPr>
        <p:spPr>
          <a:xfrm>
            <a:off x="2426327" y="2363372"/>
            <a:ext cx="2001869" cy="319716"/>
          </a:xfrm>
          <a:prstGeom prst="rect">
            <a:avLst/>
          </a:prstGeom>
          <a:solidFill>
            <a:srgbClr val="7B584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13" dirty="0">
                <a:solidFill>
                  <a:schemeClr val="tx1"/>
                </a:solidFill>
                <a:cs typeface="+mn-ea"/>
                <a:sym typeface="+mn-lt"/>
              </a:rPr>
              <a:t>PART 02</a:t>
            </a:r>
            <a:r>
              <a:rPr lang="zh-CN" altLang="en-US" sz="1013" dirty="0">
                <a:solidFill>
                  <a:schemeClr val="bg1"/>
                </a:solidFill>
                <a:cs typeface="+mn-ea"/>
                <a:sym typeface="+mn-lt"/>
              </a:rPr>
              <a:t>关键词</a:t>
            </a:r>
            <a:endParaRPr lang="zh-CN" altLang="en-US" sz="1013" dirty="0">
              <a:cs typeface="+mn-ea"/>
              <a:sym typeface="+mn-lt"/>
            </a:endParaRPr>
          </a:p>
        </p:txBody>
      </p:sp>
      <p:cxnSp>
        <p:nvCxnSpPr>
          <p:cNvPr id="20" name="直接连接符 19"/>
          <p:cNvCxnSpPr/>
          <p:nvPr/>
        </p:nvCxnSpPr>
        <p:spPr>
          <a:xfrm>
            <a:off x="2426327" y="3133965"/>
            <a:ext cx="2001869" cy="0"/>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
        <p:nvSpPr>
          <p:cNvPr id="21" name="文本框 20"/>
          <p:cNvSpPr txBox="1"/>
          <p:nvPr/>
        </p:nvSpPr>
        <p:spPr>
          <a:xfrm>
            <a:off x="2426327" y="2795010"/>
            <a:ext cx="2001869" cy="380873"/>
          </a:xfrm>
          <a:prstGeom prst="rect">
            <a:avLst/>
          </a:prstGeom>
          <a:noFill/>
        </p:spPr>
        <p:txBody>
          <a:bodyPr wrap="square" lIns="0" rIns="0" rtlCol="0">
            <a:spAutoFit/>
          </a:bodyPr>
          <a:lstStyle/>
          <a:p>
            <a:pPr>
              <a:lnSpc>
                <a:spcPct val="125000"/>
              </a:lnSpc>
            </a:pPr>
            <a:r>
              <a:rPr lang="zh-CN" altLang="en-US" sz="1500" b="1" dirty="0">
                <a:cs typeface="+mn-ea"/>
                <a:sym typeface="+mn-lt"/>
              </a:rPr>
              <a:t>在此输入小标题</a:t>
            </a:r>
            <a:endParaRPr lang="en-US" altLang="zh-CN" sz="1500" b="1" dirty="0">
              <a:cs typeface="+mn-ea"/>
              <a:sym typeface="+mn-lt"/>
            </a:endParaRPr>
          </a:p>
        </p:txBody>
      </p:sp>
      <p:sp>
        <p:nvSpPr>
          <p:cNvPr id="22" name="文本框 21"/>
          <p:cNvSpPr txBox="1"/>
          <p:nvPr/>
        </p:nvSpPr>
        <p:spPr>
          <a:xfrm>
            <a:off x="2426327" y="3212158"/>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23" name="椭圆 22"/>
          <p:cNvSpPr/>
          <p:nvPr/>
        </p:nvSpPr>
        <p:spPr>
          <a:xfrm>
            <a:off x="4097925" y="3300262"/>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24" name="文本框 23"/>
          <p:cNvSpPr txBox="1"/>
          <p:nvPr/>
        </p:nvSpPr>
        <p:spPr>
          <a:xfrm>
            <a:off x="2426327" y="3797442"/>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25" name="椭圆 24"/>
          <p:cNvSpPr/>
          <p:nvPr/>
        </p:nvSpPr>
        <p:spPr>
          <a:xfrm>
            <a:off x="4097925" y="3885545"/>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26" name="文本框 25"/>
          <p:cNvSpPr txBox="1"/>
          <p:nvPr/>
        </p:nvSpPr>
        <p:spPr>
          <a:xfrm>
            <a:off x="2426327" y="4382725"/>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27" name="椭圆 26"/>
          <p:cNvSpPr/>
          <p:nvPr/>
        </p:nvSpPr>
        <p:spPr>
          <a:xfrm>
            <a:off x="4097925" y="4470827"/>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28" name="矩形 27"/>
          <p:cNvSpPr/>
          <p:nvPr/>
        </p:nvSpPr>
        <p:spPr>
          <a:xfrm>
            <a:off x="4679487" y="2363372"/>
            <a:ext cx="2001869" cy="319716"/>
          </a:xfrm>
          <a:prstGeom prst="rect">
            <a:avLst/>
          </a:prstGeom>
          <a:solidFill>
            <a:srgbClr val="7B584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13" dirty="0">
                <a:solidFill>
                  <a:schemeClr val="tx1"/>
                </a:solidFill>
                <a:cs typeface="+mn-ea"/>
                <a:sym typeface="+mn-lt"/>
              </a:rPr>
              <a:t>PART 03 </a:t>
            </a:r>
            <a:r>
              <a:rPr lang="zh-CN" altLang="en-US" sz="1013" dirty="0">
                <a:solidFill>
                  <a:schemeClr val="bg1"/>
                </a:solidFill>
                <a:cs typeface="+mn-ea"/>
                <a:sym typeface="+mn-lt"/>
              </a:rPr>
              <a:t>关键词</a:t>
            </a:r>
            <a:endParaRPr lang="zh-CN" altLang="en-US" sz="1013" dirty="0">
              <a:cs typeface="+mn-ea"/>
              <a:sym typeface="+mn-lt"/>
            </a:endParaRPr>
          </a:p>
        </p:txBody>
      </p:sp>
      <p:cxnSp>
        <p:nvCxnSpPr>
          <p:cNvPr id="29" name="直接连接符 28"/>
          <p:cNvCxnSpPr/>
          <p:nvPr/>
        </p:nvCxnSpPr>
        <p:spPr>
          <a:xfrm>
            <a:off x="4679487" y="3133965"/>
            <a:ext cx="2001869" cy="0"/>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
        <p:nvSpPr>
          <p:cNvPr id="30" name="文本框 29"/>
          <p:cNvSpPr txBox="1"/>
          <p:nvPr/>
        </p:nvSpPr>
        <p:spPr>
          <a:xfrm>
            <a:off x="4679487" y="2795010"/>
            <a:ext cx="2001869" cy="380873"/>
          </a:xfrm>
          <a:prstGeom prst="rect">
            <a:avLst/>
          </a:prstGeom>
          <a:noFill/>
        </p:spPr>
        <p:txBody>
          <a:bodyPr wrap="square" lIns="0" rIns="0" rtlCol="0">
            <a:spAutoFit/>
          </a:bodyPr>
          <a:lstStyle/>
          <a:p>
            <a:pPr>
              <a:lnSpc>
                <a:spcPct val="125000"/>
              </a:lnSpc>
            </a:pPr>
            <a:r>
              <a:rPr lang="zh-CN" altLang="en-US" sz="1500" b="1" dirty="0">
                <a:cs typeface="+mn-ea"/>
                <a:sym typeface="+mn-lt"/>
              </a:rPr>
              <a:t>在此输入小标题</a:t>
            </a:r>
            <a:endParaRPr lang="en-US" altLang="zh-CN" sz="1500" b="1" dirty="0">
              <a:cs typeface="+mn-ea"/>
              <a:sym typeface="+mn-lt"/>
            </a:endParaRPr>
          </a:p>
        </p:txBody>
      </p:sp>
      <p:sp>
        <p:nvSpPr>
          <p:cNvPr id="31" name="文本框 30"/>
          <p:cNvSpPr txBox="1"/>
          <p:nvPr/>
        </p:nvSpPr>
        <p:spPr>
          <a:xfrm>
            <a:off x="4679487" y="3212158"/>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32" name="椭圆 31"/>
          <p:cNvSpPr/>
          <p:nvPr/>
        </p:nvSpPr>
        <p:spPr>
          <a:xfrm>
            <a:off x="6351085" y="3300262"/>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33" name="文本框 32"/>
          <p:cNvSpPr txBox="1"/>
          <p:nvPr/>
        </p:nvSpPr>
        <p:spPr>
          <a:xfrm>
            <a:off x="4679487" y="3797442"/>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34" name="椭圆 33"/>
          <p:cNvSpPr/>
          <p:nvPr/>
        </p:nvSpPr>
        <p:spPr>
          <a:xfrm>
            <a:off x="6351085" y="3885545"/>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35" name="文本框 34"/>
          <p:cNvSpPr txBox="1"/>
          <p:nvPr/>
        </p:nvSpPr>
        <p:spPr>
          <a:xfrm>
            <a:off x="4679487" y="4382725"/>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36" name="椭圆 35"/>
          <p:cNvSpPr/>
          <p:nvPr/>
        </p:nvSpPr>
        <p:spPr>
          <a:xfrm>
            <a:off x="6351085" y="4470827"/>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37" name="矩形 36"/>
          <p:cNvSpPr/>
          <p:nvPr/>
        </p:nvSpPr>
        <p:spPr>
          <a:xfrm>
            <a:off x="6932646" y="2363372"/>
            <a:ext cx="2001869" cy="319716"/>
          </a:xfrm>
          <a:prstGeom prst="rect">
            <a:avLst/>
          </a:prstGeom>
          <a:solidFill>
            <a:srgbClr val="7B5842">
              <a:alpha val="9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none" rtlCol="0" anchor="ctr"/>
          <a:lstStyle/>
          <a:p>
            <a:pPr algn="ctr"/>
            <a:r>
              <a:rPr lang="en-US" altLang="zh-CN" sz="1013" dirty="0">
                <a:solidFill>
                  <a:schemeClr val="tx1"/>
                </a:solidFill>
                <a:cs typeface="+mn-ea"/>
                <a:sym typeface="+mn-lt"/>
              </a:rPr>
              <a:t>PART 04 </a:t>
            </a:r>
            <a:r>
              <a:rPr lang="zh-CN" altLang="en-US" sz="1013" dirty="0">
                <a:solidFill>
                  <a:schemeClr val="bg1"/>
                </a:solidFill>
                <a:cs typeface="+mn-ea"/>
                <a:sym typeface="+mn-lt"/>
              </a:rPr>
              <a:t>关键词</a:t>
            </a:r>
            <a:endParaRPr lang="zh-CN" altLang="en-US" sz="1013" dirty="0">
              <a:cs typeface="+mn-ea"/>
              <a:sym typeface="+mn-lt"/>
            </a:endParaRPr>
          </a:p>
        </p:txBody>
      </p:sp>
      <p:cxnSp>
        <p:nvCxnSpPr>
          <p:cNvPr id="38" name="直接连接符 37"/>
          <p:cNvCxnSpPr/>
          <p:nvPr/>
        </p:nvCxnSpPr>
        <p:spPr>
          <a:xfrm>
            <a:off x="6932646" y="3133965"/>
            <a:ext cx="2001869" cy="0"/>
          </a:xfrm>
          <a:prstGeom prst="line">
            <a:avLst/>
          </a:prstGeom>
          <a:ln>
            <a:solidFill>
              <a:srgbClr val="7B5842"/>
            </a:solidFill>
          </a:ln>
        </p:spPr>
        <p:style>
          <a:lnRef idx="1">
            <a:schemeClr val="accent1"/>
          </a:lnRef>
          <a:fillRef idx="0">
            <a:schemeClr val="accent1"/>
          </a:fillRef>
          <a:effectRef idx="0">
            <a:schemeClr val="accent1"/>
          </a:effectRef>
          <a:fontRef idx="minor">
            <a:schemeClr val="tx1"/>
          </a:fontRef>
        </p:style>
      </p:cxnSp>
      <p:sp>
        <p:nvSpPr>
          <p:cNvPr id="39" name="文本框 38"/>
          <p:cNvSpPr txBox="1"/>
          <p:nvPr/>
        </p:nvSpPr>
        <p:spPr>
          <a:xfrm>
            <a:off x="6932646" y="2795010"/>
            <a:ext cx="2001869" cy="380873"/>
          </a:xfrm>
          <a:prstGeom prst="rect">
            <a:avLst/>
          </a:prstGeom>
          <a:noFill/>
        </p:spPr>
        <p:txBody>
          <a:bodyPr wrap="square" lIns="0" rIns="0" rtlCol="0">
            <a:spAutoFit/>
          </a:bodyPr>
          <a:lstStyle/>
          <a:p>
            <a:pPr>
              <a:lnSpc>
                <a:spcPct val="125000"/>
              </a:lnSpc>
            </a:pPr>
            <a:r>
              <a:rPr lang="zh-CN" altLang="en-US" sz="1500" b="1" dirty="0">
                <a:cs typeface="+mn-ea"/>
                <a:sym typeface="+mn-lt"/>
              </a:rPr>
              <a:t>在此输入小标题</a:t>
            </a:r>
            <a:endParaRPr lang="en-US" altLang="zh-CN" sz="1500" b="1" dirty="0">
              <a:cs typeface="+mn-ea"/>
              <a:sym typeface="+mn-lt"/>
            </a:endParaRPr>
          </a:p>
        </p:txBody>
      </p:sp>
      <p:sp>
        <p:nvSpPr>
          <p:cNvPr id="40" name="文本框 39"/>
          <p:cNvSpPr txBox="1"/>
          <p:nvPr/>
        </p:nvSpPr>
        <p:spPr>
          <a:xfrm>
            <a:off x="6932646" y="3212158"/>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41" name="椭圆 40"/>
          <p:cNvSpPr/>
          <p:nvPr/>
        </p:nvSpPr>
        <p:spPr>
          <a:xfrm>
            <a:off x="8604244" y="3300262"/>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42" name="文本框 41"/>
          <p:cNvSpPr txBox="1"/>
          <p:nvPr/>
        </p:nvSpPr>
        <p:spPr>
          <a:xfrm>
            <a:off x="6932646" y="3797442"/>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43" name="椭圆 42"/>
          <p:cNvSpPr/>
          <p:nvPr/>
        </p:nvSpPr>
        <p:spPr>
          <a:xfrm>
            <a:off x="8604244" y="3885545"/>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
        <p:nvSpPr>
          <p:cNvPr id="44" name="文本框 43"/>
          <p:cNvSpPr txBox="1"/>
          <p:nvPr/>
        </p:nvSpPr>
        <p:spPr>
          <a:xfrm>
            <a:off x="6932646" y="4382725"/>
            <a:ext cx="1671599" cy="553998"/>
          </a:xfrm>
          <a:prstGeom prst="rect">
            <a:avLst/>
          </a:prstGeom>
          <a:noFill/>
        </p:spPr>
        <p:txBody>
          <a:bodyPr wrap="square" lIns="0" rIns="0" rtlCol="0">
            <a:spAutoFit/>
          </a:bodyPr>
          <a:lstStyle/>
          <a:p>
            <a:pPr>
              <a:lnSpc>
                <a:spcPct val="125000"/>
              </a:lnSpc>
            </a:pPr>
            <a:r>
              <a:rPr lang="zh-CN" altLang="en-US" sz="1200" dirty="0">
                <a:cs typeface="+mn-ea"/>
                <a:sym typeface="+mn-lt"/>
              </a:rPr>
              <a:t>点击此处输入关于此小标题的文字描述</a:t>
            </a:r>
          </a:p>
        </p:txBody>
      </p:sp>
      <p:sp>
        <p:nvSpPr>
          <p:cNvPr id="45" name="椭圆 44"/>
          <p:cNvSpPr/>
          <p:nvPr/>
        </p:nvSpPr>
        <p:spPr>
          <a:xfrm>
            <a:off x="8604244" y="4470827"/>
            <a:ext cx="297000" cy="297000"/>
          </a:xfrm>
          <a:prstGeom prst="ellipse">
            <a:avLst/>
          </a:prstGeom>
          <a:noFill/>
          <a:ln>
            <a:solidFill>
              <a:srgbClr val="7B584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sz="1500" dirty="0">
                <a:solidFill>
                  <a:srgbClr val="7B5842"/>
                </a:solidFill>
                <a:cs typeface="+mn-ea"/>
                <a:sym typeface="+mn-lt"/>
              </a:rPr>
              <a:t>√</a:t>
            </a:r>
          </a:p>
        </p:txBody>
      </p:sp>
    </p:spTree>
    <p:extLst>
      <p:ext uri="{BB962C8B-B14F-4D97-AF65-F5344CB8AC3E}">
        <p14:creationId xmlns:p14="http://schemas.microsoft.com/office/powerpoint/2010/main" val="2269556530"/>
      </p:ext>
    </p:extLst>
  </p:cSld>
  <p:clrMapOvr>
    <a:masterClrMapping/>
  </p:clrMapOvr>
  <mc:AlternateContent xmlns:mc="http://schemas.openxmlformats.org/markup-compatibility/2006" xmlns:p14="http://schemas.microsoft.com/office/powerpoint/2010/main">
    <mc:Choice Requires="p14">
      <p:transition spd="slow" p14:dur="1250" advTm="0">
        <p14:switch dir="r"/>
      </p:transition>
    </mc:Choice>
    <mc:Fallback xmlns="">
      <p:transition spd="slow" advTm="0">
        <p:fade/>
      </p:transition>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0-#ppt_w/2"/>
                                          </p:val>
                                        </p:tav>
                                        <p:tav tm="100000">
                                          <p:val>
                                            <p:strVal val="#ppt_x"/>
                                          </p:val>
                                        </p:tav>
                                      </p:tavLst>
                                    </p:anim>
                                    <p:anim calcmode="lin" valueType="num">
                                      <p:cBhvr additive="base">
                                        <p:cTn id="8" dur="500" fill="hold"/>
                                        <p:tgtEl>
                                          <p:spTgt spid="4"/>
                                        </p:tgtEl>
                                        <p:attrNameLst>
                                          <p:attrName>ppt_y</p:attrName>
                                        </p:attrNameLst>
                                      </p:cBhvr>
                                      <p:tavLst>
                                        <p:tav tm="0">
                                          <p:val>
                                            <p:strVal val="#ppt_y"/>
                                          </p:val>
                                        </p:tav>
                                        <p:tav tm="100000">
                                          <p:val>
                                            <p:strVal val="#ppt_y"/>
                                          </p:val>
                                        </p:tav>
                                      </p:tavLst>
                                    </p:anim>
                                  </p:childTnLst>
                                </p:cTn>
                              </p:par>
                              <p:par>
                                <p:cTn id="9" presetID="2" presetClass="entr" presetSubtype="2" fill="hold" grpId="0" nodeType="withEffect">
                                  <p:stCondLst>
                                    <p:cond delay="0"/>
                                  </p:stCondLst>
                                  <p:childTnLst>
                                    <p:set>
                                      <p:cBhvr>
                                        <p:cTn id="10" dur="1" fill="hold">
                                          <p:stCondLst>
                                            <p:cond delay="0"/>
                                          </p:stCondLst>
                                        </p:cTn>
                                        <p:tgtEl>
                                          <p:spTgt spid="5"/>
                                        </p:tgtEl>
                                        <p:attrNameLst>
                                          <p:attrName>style.visibility</p:attrName>
                                        </p:attrNameLst>
                                      </p:cBhvr>
                                      <p:to>
                                        <p:strVal val="visible"/>
                                      </p:to>
                                    </p:set>
                                    <p:anim calcmode="lin" valueType="num">
                                      <p:cBhvr additive="base">
                                        <p:cTn id="11" dur="500" fill="hold"/>
                                        <p:tgtEl>
                                          <p:spTgt spid="5"/>
                                        </p:tgtEl>
                                        <p:attrNameLst>
                                          <p:attrName>ppt_x</p:attrName>
                                        </p:attrNameLst>
                                      </p:cBhvr>
                                      <p:tavLst>
                                        <p:tav tm="0">
                                          <p:val>
                                            <p:strVal val="1+#ppt_w/2"/>
                                          </p:val>
                                        </p:tav>
                                        <p:tav tm="100000">
                                          <p:val>
                                            <p:strVal val="#ppt_x"/>
                                          </p:val>
                                        </p:tav>
                                      </p:tavLst>
                                    </p:anim>
                                    <p:anim calcmode="lin" valueType="num">
                                      <p:cBhvr additive="base">
                                        <p:cTn id="12" dur="500" fill="hold"/>
                                        <p:tgtEl>
                                          <p:spTgt spid="5"/>
                                        </p:tgtEl>
                                        <p:attrNameLst>
                                          <p:attrName>ppt_y</p:attrName>
                                        </p:attrNameLst>
                                      </p:cBhvr>
                                      <p:tavLst>
                                        <p:tav tm="0">
                                          <p:val>
                                            <p:strVal val="#ppt_y"/>
                                          </p:val>
                                        </p:tav>
                                        <p:tav tm="100000">
                                          <p:val>
                                            <p:strVal val="#ppt_y"/>
                                          </p:val>
                                        </p:tav>
                                      </p:tavLst>
                                    </p:anim>
                                  </p:childTnLst>
                                </p:cTn>
                              </p:par>
                            </p:childTnLst>
                          </p:cTn>
                        </p:par>
                        <p:par>
                          <p:cTn id="13" fill="hold">
                            <p:stCondLst>
                              <p:cond delay="500"/>
                            </p:stCondLst>
                            <p:childTnLst>
                              <p:par>
                                <p:cTn id="14" presetID="22" presetClass="entr" presetSubtype="1" fill="hold" nodeType="after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wipe(up)">
                                      <p:cBhvr>
                                        <p:cTn id="16" dur="500"/>
                                        <p:tgtEl>
                                          <p:spTgt spid="6"/>
                                        </p:tgtEl>
                                      </p:cBhvr>
                                    </p:animEffect>
                                  </p:childTnLst>
                                </p:cTn>
                              </p:par>
                            </p:childTnLst>
                          </p:cTn>
                        </p:par>
                        <p:par>
                          <p:cTn id="17" fill="hold">
                            <p:stCondLst>
                              <p:cond delay="1000"/>
                            </p:stCondLst>
                            <p:childTnLst>
                              <p:par>
                                <p:cTn id="18" presetID="22" presetClass="entr" presetSubtype="8" fill="hold" grpId="0" nodeType="afterEffect">
                                  <p:stCondLst>
                                    <p:cond delay="0"/>
                                  </p:stCondLst>
                                  <p:childTnLst>
                                    <p:set>
                                      <p:cBhvr>
                                        <p:cTn id="19" dur="1" fill="hold">
                                          <p:stCondLst>
                                            <p:cond delay="0"/>
                                          </p:stCondLst>
                                        </p:cTn>
                                        <p:tgtEl>
                                          <p:spTgt spid="10"/>
                                        </p:tgtEl>
                                        <p:attrNameLst>
                                          <p:attrName>style.visibility</p:attrName>
                                        </p:attrNameLst>
                                      </p:cBhvr>
                                      <p:to>
                                        <p:strVal val="visible"/>
                                      </p:to>
                                    </p:set>
                                    <p:animEffect transition="in" filter="wipe(left)">
                                      <p:cBhvr>
                                        <p:cTn id="20" dur="1000"/>
                                        <p:tgtEl>
                                          <p:spTgt spid="10"/>
                                        </p:tgtEl>
                                      </p:cBhvr>
                                    </p:animEffect>
                                  </p:childTnLst>
                                </p:cTn>
                              </p:par>
                            </p:childTnLst>
                          </p:cTn>
                        </p:par>
                        <p:par>
                          <p:cTn id="21" fill="hold">
                            <p:stCondLst>
                              <p:cond delay="2000"/>
                            </p:stCondLst>
                            <p:childTnLst>
                              <p:par>
                                <p:cTn id="22" presetID="10" presetClass="entr" presetSubtype="0" fill="hold" grpId="0" nodeType="afterEffect">
                                  <p:stCondLst>
                                    <p:cond delay="0"/>
                                  </p:stCondLst>
                                  <p:iterate type="lt">
                                    <p:tmPct val="10000"/>
                                  </p:iterate>
                                  <p:childTnLst>
                                    <p:set>
                                      <p:cBhvr>
                                        <p:cTn id="23" dur="1" fill="hold">
                                          <p:stCondLst>
                                            <p:cond delay="0"/>
                                          </p:stCondLst>
                                        </p:cTn>
                                        <p:tgtEl>
                                          <p:spTgt spid="12"/>
                                        </p:tgtEl>
                                        <p:attrNameLst>
                                          <p:attrName>style.visibility</p:attrName>
                                        </p:attrNameLst>
                                      </p:cBhvr>
                                      <p:to>
                                        <p:strVal val="visible"/>
                                      </p:to>
                                    </p:set>
                                    <p:animEffect transition="in" filter="fade">
                                      <p:cBhvr>
                                        <p:cTn id="24" dur="1000"/>
                                        <p:tgtEl>
                                          <p:spTgt spid="12"/>
                                        </p:tgtEl>
                                      </p:cBhvr>
                                    </p:animEffect>
                                  </p:childTnLst>
                                </p:cTn>
                              </p:par>
                            </p:childTnLst>
                          </p:cTn>
                        </p:par>
                        <p:par>
                          <p:cTn id="25" fill="hold">
                            <p:stCondLst>
                              <p:cond delay="3600"/>
                            </p:stCondLst>
                            <p:childTnLst>
                              <p:par>
                                <p:cTn id="26" presetID="22" presetClass="entr" presetSubtype="8" fill="hold" nodeType="afterEffect">
                                  <p:stCondLst>
                                    <p:cond delay="0"/>
                                  </p:stCondLst>
                                  <p:childTnLst>
                                    <p:set>
                                      <p:cBhvr>
                                        <p:cTn id="27" dur="1" fill="hold">
                                          <p:stCondLst>
                                            <p:cond delay="0"/>
                                          </p:stCondLst>
                                        </p:cTn>
                                        <p:tgtEl>
                                          <p:spTgt spid="11"/>
                                        </p:tgtEl>
                                        <p:attrNameLst>
                                          <p:attrName>style.visibility</p:attrName>
                                        </p:attrNameLst>
                                      </p:cBhvr>
                                      <p:to>
                                        <p:strVal val="visible"/>
                                      </p:to>
                                    </p:set>
                                    <p:animEffect transition="in" filter="wipe(left)">
                                      <p:cBhvr>
                                        <p:cTn id="28" dur="750"/>
                                        <p:tgtEl>
                                          <p:spTgt spid="11"/>
                                        </p:tgtEl>
                                      </p:cBhvr>
                                    </p:animEffect>
                                  </p:childTnLst>
                                </p:cTn>
                              </p:par>
                            </p:childTnLst>
                          </p:cTn>
                        </p:par>
                        <p:par>
                          <p:cTn id="29" fill="hold">
                            <p:stCondLst>
                              <p:cond delay="4350"/>
                            </p:stCondLst>
                            <p:childTnLst>
                              <p:par>
                                <p:cTn id="30" presetID="10" presetClass="entr" presetSubtype="0" fill="hold" grpId="0" nodeType="afterEffect">
                                  <p:stCondLst>
                                    <p:cond delay="0"/>
                                  </p:stCondLst>
                                  <p:iterate type="lt">
                                    <p:tmPct val="10000"/>
                                  </p:iterate>
                                  <p:childTnLst>
                                    <p:set>
                                      <p:cBhvr>
                                        <p:cTn id="31" dur="1" fill="hold">
                                          <p:stCondLst>
                                            <p:cond delay="0"/>
                                          </p:stCondLst>
                                        </p:cTn>
                                        <p:tgtEl>
                                          <p:spTgt spid="13"/>
                                        </p:tgtEl>
                                        <p:attrNameLst>
                                          <p:attrName>style.visibility</p:attrName>
                                        </p:attrNameLst>
                                      </p:cBhvr>
                                      <p:to>
                                        <p:strVal val="visible"/>
                                      </p:to>
                                    </p:set>
                                    <p:animEffect transition="in" filter="fade">
                                      <p:cBhvr>
                                        <p:cTn id="32" dur="1000"/>
                                        <p:tgtEl>
                                          <p:spTgt spid="13"/>
                                        </p:tgtEl>
                                      </p:cBhvr>
                                    </p:animEffect>
                                  </p:childTnLst>
                                </p:cTn>
                              </p:par>
                            </p:childTnLst>
                          </p:cTn>
                        </p:par>
                        <p:par>
                          <p:cTn id="33" fill="hold">
                            <p:stCondLst>
                              <p:cond delay="6950"/>
                            </p:stCondLst>
                            <p:childTnLst>
                              <p:par>
                                <p:cTn id="34" presetID="10" presetClass="entr" presetSubtype="0" fill="hold" grpId="0" nodeType="afterEffect">
                                  <p:stCondLst>
                                    <p:cond delay="0"/>
                                  </p:stCondLst>
                                  <p:childTnLst>
                                    <p:set>
                                      <p:cBhvr>
                                        <p:cTn id="35" dur="1" fill="hold">
                                          <p:stCondLst>
                                            <p:cond delay="0"/>
                                          </p:stCondLst>
                                        </p:cTn>
                                        <p:tgtEl>
                                          <p:spTgt spid="14"/>
                                        </p:tgtEl>
                                        <p:attrNameLst>
                                          <p:attrName>style.visibility</p:attrName>
                                        </p:attrNameLst>
                                      </p:cBhvr>
                                      <p:to>
                                        <p:strVal val="visible"/>
                                      </p:to>
                                    </p:set>
                                    <p:animEffect transition="in" filter="fade">
                                      <p:cBhvr>
                                        <p:cTn id="36" dur="1000"/>
                                        <p:tgtEl>
                                          <p:spTgt spid="14"/>
                                        </p:tgtEl>
                                      </p:cBhvr>
                                    </p:animEffect>
                                  </p:childTnLst>
                                </p:cTn>
                              </p:par>
                            </p:childTnLst>
                          </p:cTn>
                        </p:par>
                        <p:par>
                          <p:cTn id="37" fill="hold">
                            <p:stCondLst>
                              <p:cond delay="7950"/>
                            </p:stCondLst>
                            <p:childTnLst>
                              <p:par>
                                <p:cTn id="38" presetID="10" presetClass="entr" presetSubtype="0" fill="hold" grpId="0" nodeType="afterEffect">
                                  <p:stCondLst>
                                    <p:cond delay="0"/>
                                  </p:stCondLst>
                                  <p:iterate type="lt">
                                    <p:tmPct val="10000"/>
                                  </p:iterate>
                                  <p:childTnLst>
                                    <p:set>
                                      <p:cBhvr>
                                        <p:cTn id="39" dur="1" fill="hold">
                                          <p:stCondLst>
                                            <p:cond delay="0"/>
                                          </p:stCondLst>
                                        </p:cTn>
                                        <p:tgtEl>
                                          <p:spTgt spid="15"/>
                                        </p:tgtEl>
                                        <p:attrNameLst>
                                          <p:attrName>style.visibility</p:attrName>
                                        </p:attrNameLst>
                                      </p:cBhvr>
                                      <p:to>
                                        <p:strVal val="visible"/>
                                      </p:to>
                                    </p:set>
                                    <p:animEffect transition="in" filter="fade">
                                      <p:cBhvr>
                                        <p:cTn id="40" dur="1000"/>
                                        <p:tgtEl>
                                          <p:spTgt spid="15"/>
                                        </p:tgtEl>
                                      </p:cBhvr>
                                    </p:animEffect>
                                  </p:childTnLst>
                                </p:cTn>
                              </p:par>
                            </p:childTnLst>
                          </p:cTn>
                        </p:par>
                        <p:par>
                          <p:cTn id="41" fill="hold">
                            <p:stCondLst>
                              <p:cond delay="10550"/>
                            </p:stCondLst>
                            <p:childTnLst>
                              <p:par>
                                <p:cTn id="42" presetID="10" presetClass="entr" presetSubtype="0" fill="hold" grpId="0" nodeType="afterEffect">
                                  <p:stCondLst>
                                    <p:cond delay="0"/>
                                  </p:stCondLst>
                                  <p:childTnLst>
                                    <p:set>
                                      <p:cBhvr>
                                        <p:cTn id="43" dur="1" fill="hold">
                                          <p:stCondLst>
                                            <p:cond delay="0"/>
                                          </p:stCondLst>
                                        </p:cTn>
                                        <p:tgtEl>
                                          <p:spTgt spid="16"/>
                                        </p:tgtEl>
                                        <p:attrNameLst>
                                          <p:attrName>style.visibility</p:attrName>
                                        </p:attrNameLst>
                                      </p:cBhvr>
                                      <p:to>
                                        <p:strVal val="visible"/>
                                      </p:to>
                                    </p:set>
                                    <p:animEffect transition="in" filter="fade">
                                      <p:cBhvr>
                                        <p:cTn id="44" dur="1000"/>
                                        <p:tgtEl>
                                          <p:spTgt spid="16"/>
                                        </p:tgtEl>
                                      </p:cBhvr>
                                    </p:animEffect>
                                  </p:childTnLst>
                                </p:cTn>
                              </p:par>
                            </p:childTnLst>
                          </p:cTn>
                        </p:par>
                        <p:par>
                          <p:cTn id="45" fill="hold">
                            <p:stCondLst>
                              <p:cond delay="11550"/>
                            </p:stCondLst>
                            <p:childTnLst>
                              <p:par>
                                <p:cTn id="46" presetID="10" presetClass="entr" presetSubtype="0" fill="hold" grpId="0" nodeType="afterEffect">
                                  <p:stCondLst>
                                    <p:cond delay="0"/>
                                  </p:stCondLst>
                                  <p:iterate type="lt">
                                    <p:tmPct val="10000"/>
                                  </p:iterate>
                                  <p:childTnLst>
                                    <p:set>
                                      <p:cBhvr>
                                        <p:cTn id="47" dur="1" fill="hold">
                                          <p:stCondLst>
                                            <p:cond delay="0"/>
                                          </p:stCondLst>
                                        </p:cTn>
                                        <p:tgtEl>
                                          <p:spTgt spid="17"/>
                                        </p:tgtEl>
                                        <p:attrNameLst>
                                          <p:attrName>style.visibility</p:attrName>
                                        </p:attrNameLst>
                                      </p:cBhvr>
                                      <p:to>
                                        <p:strVal val="visible"/>
                                      </p:to>
                                    </p:set>
                                    <p:animEffect transition="in" filter="fade">
                                      <p:cBhvr>
                                        <p:cTn id="48" dur="1000"/>
                                        <p:tgtEl>
                                          <p:spTgt spid="17"/>
                                        </p:tgtEl>
                                      </p:cBhvr>
                                    </p:animEffect>
                                  </p:childTnLst>
                                </p:cTn>
                              </p:par>
                            </p:childTnLst>
                          </p:cTn>
                        </p:par>
                        <p:par>
                          <p:cTn id="49" fill="hold">
                            <p:stCondLst>
                              <p:cond delay="14150"/>
                            </p:stCondLst>
                            <p:childTnLst>
                              <p:par>
                                <p:cTn id="50" presetID="10" presetClass="entr" presetSubtype="0" fill="hold" grpId="0" nodeType="afterEffect">
                                  <p:stCondLst>
                                    <p:cond delay="0"/>
                                  </p:stCondLst>
                                  <p:childTnLst>
                                    <p:set>
                                      <p:cBhvr>
                                        <p:cTn id="51" dur="1" fill="hold">
                                          <p:stCondLst>
                                            <p:cond delay="0"/>
                                          </p:stCondLst>
                                        </p:cTn>
                                        <p:tgtEl>
                                          <p:spTgt spid="18"/>
                                        </p:tgtEl>
                                        <p:attrNameLst>
                                          <p:attrName>style.visibility</p:attrName>
                                        </p:attrNameLst>
                                      </p:cBhvr>
                                      <p:to>
                                        <p:strVal val="visible"/>
                                      </p:to>
                                    </p:set>
                                    <p:animEffect transition="in" filter="fade">
                                      <p:cBhvr>
                                        <p:cTn id="52" dur="1000"/>
                                        <p:tgtEl>
                                          <p:spTgt spid="18"/>
                                        </p:tgtEl>
                                      </p:cBhvr>
                                    </p:animEffect>
                                  </p:childTnLst>
                                </p:cTn>
                              </p:par>
                            </p:childTnLst>
                          </p:cTn>
                        </p:par>
                        <p:par>
                          <p:cTn id="53" fill="hold">
                            <p:stCondLst>
                              <p:cond delay="15150"/>
                            </p:stCondLst>
                            <p:childTnLst>
                              <p:par>
                                <p:cTn id="54" presetID="22" presetClass="entr" presetSubtype="1" fill="hold" nodeType="afterEffect">
                                  <p:stCondLst>
                                    <p:cond delay="0"/>
                                  </p:stCondLst>
                                  <p:childTnLst>
                                    <p:set>
                                      <p:cBhvr>
                                        <p:cTn id="55" dur="1" fill="hold">
                                          <p:stCondLst>
                                            <p:cond delay="0"/>
                                          </p:stCondLst>
                                        </p:cTn>
                                        <p:tgtEl>
                                          <p:spTgt spid="7"/>
                                        </p:tgtEl>
                                        <p:attrNameLst>
                                          <p:attrName>style.visibility</p:attrName>
                                        </p:attrNameLst>
                                      </p:cBhvr>
                                      <p:to>
                                        <p:strVal val="visible"/>
                                      </p:to>
                                    </p:set>
                                    <p:animEffect transition="in" filter="wipe(up)">
                                      <p:cBhvr>
                                        <p:cTn id="56" dur="500"/>
                                        <p:tgtEl>
                                          <p:spTgt spid="7"/>
                                        </p:tgtEl>
                                      </p:cBhvr>
                                    </p:animEffect>
                                  </p:childTnLst>
                                </p:cTn>
                              </p:par>
                            </p:childTnLst>
                          </p:cTn>
                        </p:par>
                        <p:par>
                          <p:cTn id="57" fill="hold">
                            <p:stCondLst>
                              <p:cond delay="15650"/>
                            </p:stCondLst>
                            <p:childTnLst>
                              <p:par>
                                <p:cTn id="58" presetID="22" presetClass="entr" presetSubtype="8" fill="hold" grpId="0" nodeType="afterEffect">
                                  <p:stCondLst>
                                    <p:cond delay="0"/>
                                  </p:stCondLst>
                                  <p:childTnLst>
                                    <p:set>
                                      <p:cBhvr>
                                        <p:cTn id="59" dur="1" fill="hold">
                                          <p:stCondLst>
                                            <p:cond delay="0"/>
                                          </p:stCondLst>
                                        </p:cTn>
                                        <p:tgtEl>
                                          <p:spTgt spid="19"/>
                                        </p:tgtEl>
                                        <p:attrNameLst>
                                          <p:attrName>style.visibility</p:attrName>
                                        </p:attrNameLst>
                                      </p:cBhvr>
                                      <p:to>
                                        <p:strVal val="visible"/>
                                      </p:to>
                                    </p:set>
                                    <p:animEffect transition="in" filter="wipe(left)">
                                      <p:cBhvr>
                                        <p:cTn id="60" dur="1000"/>
                                        <p:tgtEl>
                                          <p:spTgt spid="19"/>
                                        </p:tgtEl>
                                      </p:cBhvr>
                                    </p:animEffect>
                                  </p:childTnLst>
                                </p:cTn>
                              </p:par>
                            </p:childTnLst>
                          </p:cTn>
                        </p:par>
                        <p:par>
                          <p:cTn id="61" fill="hold">
                            <p:stCondLst>
                              <p:cond delay="16650"/>
                            </p:stCondLst>
                            <p:childTnLst>
                              <p:par>
                                <p:cTn id="62" presetID="10" presetClass="entr" presetSubtype="0" fill="hold" grpId="0" nodeType="afterEffect">
                                  <p:stCondLst>
                                    <p:cond delay="0"/>
                                  </p:stCondLst>
                                  <p:iterate type="lt">
                                    <p:tmPct val="10000"/>
                                  </p:iterate>
                                  <p:childTnLst>
                                    <p:set>
                                      <p:cBhvr>
                                        <p:cTn id="63" dur="1" fill="hold">
                                          <p:stCondLst>
                                            <p:cond delay="0"/>
                                          </p:stCondLst>
                                        </p:cTn>
                                        <p:tgtEl>
                                          <p:spTgt spid="21"/>
                                        </p:tgtEl>
                                        <p:attrNameLst>
                                          <p:attrName>style.visibility</p:attrName>
                                        </p:attrNameLst>
                                      </p:cBhvr>
                                      <p:to>
                                        <p:strVal val="visible"/>
                                      </p:to>
                                    </p:set>
                                    <p:animEffect transition="in" filter="fade">
                                      <p:cBhvr>
                                        <p:cTn id="64" dur="1000"/>
                                        <p:tgtEl>
                                          <p:spTgt spid="21"/>
                                        </p:tgtEl>
                                      </p:cBhvr>
                                    </p:animEffect>
                                  </p:childTnLst>
                                </p:cTn>
                              </p:par>
                            </p:childTnLst>
                          </p:cTn>
                        </p:par>
                        <p:par>
                          <p:cTn id="65" fill="hold">
                            <p:stCondLst>
                              <p:cond delay="18250"/>
                            </p:stCondLst>
                            <p:childTnLst>
                              <p:par>
                                <p:cTn id="66" presetID="22" presetClass="entr" presetSubtype="8" fill="hold" nodeType="afterEffect">
                                  <p:stCondLst>
                                    <p:cond delay="0"/>
                                  </p:stCondLst>
                                  <p:childTnLst>
                                    <p:set>
                                      <p:cBhvr>
                                        <p:cTn id="67" dur="1" fill="hold">
                                          <p:stCondLst>
                                            <p:cond delay="0"/>
                                          </p:stCondLst>
                                        </p:cTn>
                                        <p:tgtEl>
                                          <p:spTgt spid="20"/>
                                        </p:tgtEl>
                                        <p:attrNameLst>
                                          <p:attrName>style.visibility</p:attrName>
                                        </p:attrNameLst>
                                      </p:cBhvr>
                                      <p:to>
                                        <p:strVal val="visible"/>
                                      </p:to>
                                    </p:set>
                                    <p:animEffect transition="in" filter="wipe(left)">
                                      <p:cBhvr>
                                        <p:cTn id="68" dur="750"/>
                                        <p:tgtEl>
                                          <p:spTgt spid="20"/>
                                        </p:tgtEl>
                                      </p:cBhvr>
                                    </p:animEffect>
                                  </p:childTnLst>
                                </p:cTn>
                              </p:par>
                            </p:childTnLst>
                          </p:cTn>
                        </p:par>
                        <p:par>
                          <p:cTn id="69" fill="hold">
                            <p:stCondLst>
                              <p:cond delay="19000"/>
                            </p:stCondLst>
                            <p:childTnLst>
                              <p:par>
                                <p:cTn id="70" presetID="10" presetClass="entr" presetSubtype="0" fill="hold" grpId="0" nodeType="afterEffect">
                                  <p:stCondLst>
                                    <p:cond delay="0"/>
                                  </p:stCondLst>
                                  <p:iterate type="lt">
                                    <p:tmPct val="10000"/>
                                  </p:iterate>
                                  <p:childTnLst>
                                    <p:set>
                                      <p:cBhvr>
                                        <p:cTn id="71" dur="1" fill="hold">
                                          <p:stCondLst>
                                            <p:cond delay="0"/>
                                          </p:stCondLst>
                                        </p:cTn>
                                        <p:tgtEl>
                                          <p:spTgt spid="22"/>
                                        </p:tgtEl>
                                        <p:attrNameLst>
                                          <p:attrName>style.visibility</p:attrName>
                                        </p:attrNameLst>
                                      </p:cBhvr>
                                      <p:to>
                                        <p:strVal val="visible"/>
                                      </p:to>
                                    </p:set>
                                    <p:animEffect transition="in" filter="fade">
                                      <p:cBhvr>
                                        <p:cTn id="72" dur="1000"/>
                                        <p:tgtEl>
                                          <p:spTgt spid="22"/>
                                        </p:tgtEl>
                                      </p:cBhvr>
                                    </p:animEffect>
                                  </p:childTnLst>
                                </p:cTn>
                              </p:par>
                            </p:childTnLst>
                          </p:cTn>
                        </p:par>
                        <p:par>
                          <p:cTn id="73" fill="hold">
                            <p:stCondLst>
                              <p:cond delay="21600"/>
                            </p:stCondLst>
                            <p:childTnLst>
                              <p:par>
                                <p:cTn id="74" presetID="10" presetClass="entr" presetSubtype="0" fill="hold" grpId="0" nodeType="afterEffect">
                                  <p:stCondLst>
                                    <p:cond delay="0"/>
                                  </p:stCondLst>
                                  <p:childTnLst>
                                    <p:set>
                                      <p:cBhvr>
                                        <p:cTn id="75" dur="1" fill="hold">
                                          <p:stCondLst>
                                            <p:cond delay="0"/>
                                          </p:stCondLst>
                                        </p:cTn>
                                        <p:tgtEl>
                                          <p:spTgt spid="23"/>
                                        </p:tgtEl>
                                        <p:attrNameLst>
                                          <p:attrName>style.visibility</p:attrName>
                                        </p:attrNameLst>
                                      </p:cBhvr>
                                      <p:to>
                                        <p:strVal val="visible"/>
                                      </p:to>
                                    </p:set>
                                    <p:animEffect transition="in" filter="fade">
                                      <p:cBhvr>
                                        <p:cTn id="76" dur="1000"/>
                                        <p:tgtEl>
                                          <p:spTgt spid="23"/>
                                        </p:tgtEl>
                                      </p:cBhvr>
                                    </p:animEffect>
                                  </p:childTnLst>
                                </p:cTn>
                              </p:par>
                            </p:childTnLst>
                          </p:cTn>
                        </p:par>
                        <p:par>
                          <p:cTn id="77" fill="hold">
                            <p:stCondLst>
                              <p:cond delay="22600"/>
                            </p:stCondLst>
                            <p:childTnLst>
                              <p:par>
                                <p:cTn id="78" presetID="10" presetClass="entr" presetSubtype="0" fill="hold" grpId="0" nodeType="afterEffect">
                                  <p:stCondLst>
                                    <p:cond delay="0"/>
                                  </p:stCondLst>
                                  <p:iterate type="lt">
                                    <p:tmPct val="10000"/>
                                  </p:iterate>
                                  <p:childTnLst>
                                    <p:set>
                                      <p:cBhvr>
                                        <p:cTn id="79" dur="1" fill="hold">
                                          <p:stCondLst>
                                            <p:cond delay="0"/>
                                          </p:stCondLst>
                                        </p:cTn>
                                        <p:tgtEl>
                                          <p:spTgt spid="24"/>
                                        </p:tgtEl>
                                        <p:attrNameLst>
                                          <p:attrName>style.visibility</p:attrName>
                                        </p:attrNameLst>
                                      </p:cBhvr>
                                      <p:to>
                                        <p:strVal val="visible"/>
                                      </p:to>
                                    </p:set>
                                    <p:animEffect transition="in" filter="fade">
                                      <p:cBhvr>
                                        <p:cTn id="80" dur="1000"/>
                                        <p:tgtEl>
                                          <p:spTgt spid="24"/>
                                        </p:tgtEl>
                                      </p:cBhvr>
                                    </p:animEffect>
                                  </p:childTnLst>
                                </p:cTn>
                              </p:par>
                            </p:childTnLst>
                          </p:cTn>
                        </p:par>
                        <p:par>
                          <p:cTn id="81" fill="hold">
                            <p:stCondLst>
                              <p:cond delay="25200"/>
                            </p:stCondLst>
                            <p:childTnLst>
                              <p:par>
                                <p:cTn id="82" presetID="10" presetClass="entr" presetSubtype="0" fill="hold" grpId="0" nodeType="afterEffect">
                                  <p:stCondLst>
                                    <p:cond delay="0"/>
                                  </p:stCondLst>
                                  <p:childTnLst>
                                    <p:set>
                                      <p:cBhvr>
                                        <p:cTn id="83" dur="1" fill="hold">
                                          <p:stCondLst>
                                            <p:cond delay="0"/>
                                          </p:stCondLst>
                                        </p:cTn>
                                        <p:tgtEl>
                                          <p:spTgt spid="25"/>
                                        </p:tgtEl>
                                        <p:attrNameLst>
                                          <p:attrName>style.visibility</p:attrName>
                                        </p:attrNameLst>
                                      </p:cBhvr>
                                      <p:to>
                                        <p:strVal val="visible"/>
                                      </p:to>
                                    </p:set>
                                    <p:animEffect transition="in" filter="fade">
                                      <p:cBhvr>
                                        <p:cTn id="84" dur="1000"/>
                                        <p:tgtEl>
                                          <p:spTgt spid="25"/>
                                        </p:tgtEl>
                                      </p:cBhvr>
                                    </p:animEffect>
                                  </p:childTnLst>
                                </p:cTn>
                              </p:par>
                            </p:childTnLst>
                          </p:cTn>
                        </p:par>
                        <p:par>
                          <p:cTn id="85" fill="hold">
                            <p:stCondLst>
                              <p:cond delay="26200"/>
                            </p:stCondLst>
                            <p:childTnLst>
                              <p:par>
                                <p:cTn id="86" presetID="10" presetClass="entr" presetSubtype="0" fill="hold" grpId="0" nodeType="afterEffect">
                                  <p:stCondLst>
                                    <p:cond delay="0"/>
                                  </p:stCondLst>
                                  <p:iterate type="lt">
                                    <p:tmPct val="10000"/>
                                  </p:iterate>
                                  <p:childTnLst>
                                    <p:set>
                                      <p:cBhvr>
                                        <p:cTn id="87" dur="1" fill="hold">
                                          <p:stCondLst>
                                            <p:cond delay="0"/>
                                          </p:stCondLst>
                                        </p:cTn>
                                        <p:tgtEl>
                                          <p:spTgt spid="26"/>
                                        </p:tgtEl>
                                        <p:attrNameLst>
                                          <p:attrName>style.visibility</p:attrName>
                                        </p:attrNameLst>
                                      </p:cBhvr>
                                      <p:to>
                                        <p:strVal val="visible"/>
                                      </p:to>
                                    </p:set>
                                    <p:animEffect transition="in" filter="fade">
                                      <p:cBhvr>
                                        <p:cTn id="88" dur="1000"/>
                                        <p:tgtEl>
                                          <p:spTgt spid="26"/>
                                        </p:tgtEl>
                                      </p:cBhvr>
                                    </p:animEffect>
                                  </p:childTnLst>
                                </p:cTn>
                              </p:par>
                            </p:childTnLst>
                          </p:cTn>
                        </p:par>
                        <p:par>
                          <p:cTn id="89" fill="hold">
                            <p:stCondLst>
                              <p:cond delay="28800"/>
                            </p:stCondLst>
                            <p:childTnLst>
                              <p:par>
                                <p:cTn id="90" presetID="10" presetClass="entr" presetSubtype="0" fill="hold" grpId="0" nodeType="afterEffect">
                                  <p:stCondLst>
                                    <p:cond delay="0"/>
                                  </p:stCondLst>
                                  <p:childTnLst>
                                    <p:set>
                                      <p:cBhvr>
                                        <p:cTn id="91" dur="1" fill="hold">
                                          <p:stCondLst>
                                            <p:cond delay="0"/>
                                          </p:stCondLst>
                                        </p:cTn>
                                        <p:tgtEl>
                                          <p:spTgt spid="27"/>
                                        </p:tgtEl>
                                        <p:attrNameLst>
                                          <p:attrName>style.visibility</p:attrName>
                                        </p:attrNameLst>
                                      </p:cBhvr>
                                      <p:to>
                                        <p:strVal val="visible"/>
                                      </p:to>
                                    </p:set>
                                    <p:animEffect transition="in" filter="fade">
                                      <p:cBhvr>
                                        <p:cTn id="92" dur="1000"/>
                                        <p:tgtEl>
                                          <p:spTgt spid="27"/>
                                        </p:tgtEl>
                                      </p:cBhvr>
                                    </p:animEffect>
                                  </p:childTnLst>
                                </p:cTn>
                              </p:par>
                            </p:childTnLst>
                          </p:cTn>
                        </p:par>
                        <p:par>
                          <p:cTn id="93" fill="hold">
                            <p:stCondLst>
                              <p:cond delay="29800"/>
                            </p:stCondLst>
                            <p:childTnLst>
                              <p:par>
                                <p:cTn id="94" presetID="22" presetClass="entr" presetSubtype="1" fill="hold" nodeType="afterEffect">
                                  <p:stCondLst>
                                    <p:cond delay="0"/>
                                  </p:stCondLst>
                                  <p:childTnLst>
                                    <p:set>
                                      <p:cBhvr>
                                        <p:cTn id="95" dur="1" fill="hold">
                                          <p:stCondLst>
                                            <p:cond delay="0"/>
                                          </p:stCondLst>
                                        </p:cTn>
                                        <p:tgtEl>
                                          <p:spTgt spid="8"/>
                                        </p:tgtEl>
                                        <p:attrNameLst>
                                          <p:attrName>style.visibility</p:attrName>
                                        </p:attrNameLst>
                                      </p:cBhvr>
                                      <p:to>
                                        <p:strVal val="visible"/>
                                      </p:to>
                                    </p:set>
                                    <p:animEffect transition="in" filter="wipe(up)">
                                      <p:cBhvr>
                                        <p:cTn id="96" dur="500"/>
                                        <p:tgtEl>
                                          <p:spTgt spid="8"/>
                                        </p:tgtEl>
                                      </p:cBhvr>
                                    </p:animEffect>
                                  </p:childTnLst>
                                </p:cTn>
                              </p:par>
                            </p:childTnLst>
                          </p:cTn>
                        </p:par>
                        <p:par>
                          <p:cTn id="97" fill="hold">
                            <p:stCondLst>
                              <p:cond delay="30300"/>
                            </p:stCondLst>
                            <p:childTnLst>
                              <p:par>
                                <p:cTn id="98" presetID="22" presetClass="entr" presetSubtype="8" fill="hold" grpId="0" nodeType="afterEffect">
                                  <p:stCondLst>
                                    <p:cond delay="0"/>
                                  </p:stCondLst>
                                  <p:childTnLst>
                                    <p:set>
                                      <p:cBhvr>
                                        <p:cTn id="99" dur="1" fill="hold">
                                          <p:stCondLst>
                                            <p:cond delay="0"/>
                                          </p:stCondLst>
                                        </p:cTn>
                                        <p:tgtEl>
                                          <p:spTgt spid="28"/>
                                        </p:tgtEl>
                                        <p:attrNameLst>
                                          <p:attrName>style.visibility</p:attrName>
                                        </p:attrNameLst>
                                      </p:cBhvr>
                                      <p:to>
                                        <p:strVal val="visible"/>
                                      </p:to>
                                    </p:set>
                                    <p:animEffect transition="in" filter="wipe(left)">
                                      <p:cBhvr>
                                        <p:cTn id="100" dur="1000"/>
                                        <p:tgtEl>
                                          <p:spTgt spid="28"/>
                                        </p:tgtEl>
                                      </p:cBhvr>
                                    </p:animEffect>
                                  </p:childTnLst>
                                </p:cTn>
                              </p:par>
                            </p:childTnLst>
                          </p:cTn>
                        </p:par>
                        <p:par>
                          <p:cTn id="101" fill="hold">
                            <p:stCondLst>
                              <p:cond delay="31300"/>
                            </p:stCondLst>
                            <p:childTnLst>
                              <p:par>
                                <p:cTn id="102" presetID="10" presetClass="entr" presetSubtype="0" fill="hold" grpId="0" nodeType="afterEffect">
                                  <p:stCondLst>
                                    <p:cond delay="0"/>
                                  </p:stCondLst>
                                  <p:iterate type="lt">
                                    <p:tmPct val="10000"/>
                                  </p:iterate>
                                  <p:childTnLst>
                                    <p:set>
                                      <p:cBhvr>
                                        <p:cTn id="103" dur="1" fill="hold">
                                          <p:stCondLst>
                                            <p:cond delay="0"/>
                                          </p:stCondLst>
                                        </p:cTn>
                                        <p:tgtEl>
                                          <p:spTgt spid="30"/>
                                        </p:tgtEl>
                                        <p:attrNameLst>
                                          <p:attrName>style.visibility</p:attrName>
                                        </p:attrNameLst>
                                      </p:cBhvr>
                                      <p:to>
                                        <p:strVal val="visible"/>
                                      </p:to>
                                    </p:set>
                                    <p:animEffect transition="in" filter="fade">
                                      <p:cBhvr>
                                        <p:cTn id="104" dur="1000"/>
                                        <p:tgtEl>
                                          <p:spTgt spid="30"/>
                                        </p:tgtEl>
                                      </p:cBhvr>
                                    </p:animEffect>
                                  </p:childTnLst>
                                </p:cTn>
                              </p:par>
                            </p:childTnLst>
                          </p:cTn>
                        </p:par>
                        <p:par>
                          <p:cTn id="105" fill="hold">
                            <p:stCondLst>
                              <p:cond delay="32900"/>
                            </p:stCondLst>
                            <p:childTnLst>
                              <p:par>
                                <p:cTn id="106" presetID="22" presetClass="entr" presetSubtype="8" fill="hold" nodeType="afterEffect">
                                  <p:stCondLst>
                                    <p:cond delay="0"/>
                                  </p:stCondLst>
                                  <p:childTnLst>
                                    <p:set>
                                      <p:cBhvr>
                                        <p:cTn id="107" dur="1" fill="hold">
                                          <p:stCondLst>
                                            <p:cond delay="0"/>
                                          </p:stCondLst>
                                        </p:cTn>
                                        <p:tgtEl>
                                          <p:spTgt spid="29"/>
                                        </p:tgtEl>
                                        <p:attrNameLst>
                                          <p:attrName>style.visibility</p:attrName>
                                        </p:attrNameLst>
                                      </p:cBhvr>
                                      <p:to>
                                        <p:strVal val="visible"/>
                                      </p:to>
                                    </p:set>
                                    <p:animEffect transition="in" filter="wipe(left)">
                                      <p:cBhvr>
                                        <p:cTn id="108" dur="750"/>
                                        <p:tgtEl>
                                          <p:spTgt spid="29"/>
                                        </p:tgtEl>
                                      </p:cBhvr>
                                    </p:animEffect>
                                  </p:childTnLst>
                                </p:cTn>
                              </p:par>
                            </p:childTnLst>
                          </p:cTn>
                        </p:par>
                        <p:par>
                          <p:cTn id="109" fill="hold">
                            <p:stCondLst>
                              <p:cond delay="33650"/>
                            </p:stCondLst>
                            <p:childTnLst>
                              <p:par>
                                <p:cTn id="110" presetID="10" presetClass="entr" presetSubtype="0" fill="hold" grpId="0" nodeType="afterEffect">
                                  <p:stCondLst>
                                    <p:cond delay="0"/>
                                  </p:stCondLst>
                                  <p:iterate type="lt">
                                    <p:tmPct val="10000"/>
                                  </p:iterate>
                                  <p:childTnLst>
                                    <p:set>
                                      <p:cBhvr>
                                        <p:cTn id="111" dur="1" fill="hold">
                                          <p:stCondLst>
                                            <p:cond delay="0"/>
                                          </p:stCondLst>
                                        </p:cTn>
                                        <p:tgtEl>
                                          <p:spTgt spid="31"/>
                                        </p:tgtEl>
                                        <p:attrNameLst>
                                          <p:attrName>style.visibility</p:attrName>
                                        </p:attrNameLst>
                                      </p:cBhvr>
                                      <p:to>
                                        <p:strVal val="visible"/>
                                      </p:to>
                                    </p:set>
                                    <p:animEffect transition="in" filter="fade">
                                      <p:cBhvr>
                                        <p:cTn id="112" dur="1000"/>
                                        <p:tgtEl>
                                          <p:spTgt spid="31"/>
                                        </p:tgtEl>
                                      </p:cBhvr>
                                    </p:animEffect>
                                  </p:childTnLst>
                                </p:cTn>
                              </p:par>
                            </p:childTnLst>
                          </p:cTn>
                        </p:par>
                        <p:par>
                          <p:cTn id="113" fill="hold">
                            <p:stCondLst>
                              <p:cond delay="36250"/>
                            </p:stCondLst>
                            <p:childTnLst>
                              <p:par>
                                <p:cTn id="114" presetID="10" presetClass="entr" presetSubtype="0" fill="hold" grpId="0" nodeType="afterEffect">
                                  <p:stCondLst>
                                    <p:cond delay="0"/>
                                  </p:stCondLst>
                                  <p:childTnLst>
                                    <p:set>
                                      <p:cBhvr>
                                        <p:cTn id="115" dur="1" fill="hold">
                                          <p:stCondLst>
                                            <p:cond delay="0"/>
                                          </p:stCondLst>
                                        </p:cTn>
                                        <p:tgtEl>
                                          <p:spTgt spid="32"/>
                                        </p:tgtEl>
                                        <p:attrNameLst>
                                          <p:attrName>style.visibility</p:attrName>
                                        </p:attrNameLst>
                                      </p:cBhvr>
                                      <p:to>
                                        <p:strVal val="visible"/>
                                      </p:to>
                                    </p:set>
                                    <p:animEffect transition="in" filter="fade">
                                      <p:cBhvr>
                                        <p:cTn id="116" dur="1000"/>
                                        <p:tgtEl>
                                          <p:spTgt spid="32"/>
                                        </p:tgtEl>
                                      </p:cBhvr>
                                    </p:animEffect>
                                  </p:childTnLst>
                                </p:cTn>
                              </p:par>
                            </p:childTnLst>
                          </p:cTn>
                        </p:par>
                        <p:par>
                          <p:cTn id="117" fill="hold">
                            <p:stCondLst>
                              <p:cond delay="37250"/>
                            </p:stCondLst>
                            <p:childTnLst>
                              <p:par>
                                <p:cTn id="118" presetID="10" presetClass="entr" presetSubtype="0" fill="hold" grpId="0" nodeType="afterEffect">
                                  <p:stCondLst>
                                    <p:cond delay="0"/>
                                  </p:stCondLst>
                                  <p:iterate type="lt">
                                    <p:tmPct val="10000"/>
                                  </p:iterate>
                                  <p:childTnLst>
                                    <p:set>
                                      <p:cBhvr>
                                        <p:cTn id="119" dur="1" fill="hold">
                                          <p:stCondLst>
                                            <p:cond delay="0"/>
                                          </p:stCondLst>
                                        </p:cTn>
                                        <p:tgtEl>
                                          <p:spTgt spid="33"/>
                                        </p:tgtEl>
                                        <p:attrNameLst>
                                          <p:attrName>style.visibility</p:attrName>
                                        </p:attrNameLst>
                                      </p:cBhvr>
                                      <p:to>
                                        <p:strVal val="visible"/>
                                      </p:to>
                                    </p:set>
                                    <p:animEffect transition="in" filter="fade">
                                      <p:cBhvr>
                                        <p:cTn id="120" dur="1000"/>
                                        <p:tgtEl>
                                          <p:spTgt spid="33"/>
                                        </p:tgtEl>
                                      </p:cBhvr>
                                    </p:animEffect>
                                  </p:childTnLst>
                                </p:cTn>
                              </p:par>
                            </p:childTnLst>
                          </p:cTn>
                        </p:par>
                        <p:par>
                          <p:cTn id="121" fill="hold">
                            <p:stCondLst>
                              <p:cond delay="39850"/>
                            </p:stCondLst>
                            <p:childTnLst>
                              <p:par>
                                <p:cTn id="122" presetID="10" presetClass="entr" presetSubtype="0" fill="hold" grpId="0" nodeType="afterEffect">
                                  <p:stCondLst>
                                    <p:cond delay="0"/>
                                  </p:stCondLst>
                                  <p:childTnLst>
                                    <p:set>
                                      <p:cBhvr>
                                        <p:cTn id="123" dur="1" fill="hold">
                                          <p:stCondLst>
                                            <p:cond delay="0"/>
                                          </p:stCondLst>
                                        </p:cTn>
                                        <p:tgtEl>
                                          <p:spTgt spid="34"/>
                                        </p:tgtEl>
                                        <p:attrNameLst>
                                          <p:attrName>style.visibility</p:attrName>
                                        </p:attrNameLst>
                                      </p:cBhvr>
                                      <p:to>
                                        <p:strVal val="visible"/>
                                      </p:to>
                                    </p:set>
                                    <p:animEffect transition="in" filter="fade">
                                      <p:cBhvr>
                                        <p:cTn id="124" dur="1000"/>
                                        <p:tgtEl>
                                          <p:spTgt spid="34"/>
                                        </p:tgtEl>
                                      </p:cBhvr>
                                    </p:animEffect>
                                  </p:childTnLst>
                                </p:cTn>
                              </p:par>
                            </p:childTnLst>
                          </p:cTn>
                        </p:par>
                        <p:par>
                          <p:cTn id="125" fill="hold">
                            <p:stCondLst>
                              <p:cond delay="40850"/>
                            </p:stCondLst>
                            <p:childTnLst>
                              <p:par>
                                <p:cTn id="126" presetID="10" presetClass="entr" presetSubtype="0" fill="hold" grpId="0" nodeType="afterEffect">
                                  <p:stCondLst>
                                    <p:cond delay="0"/>
                                  </p:stCondLst>
                                  <p:iterate type="lt">
                                    <p:tmPct val="10000"/>
                                  </p:iterate>
                                  <p:childTnLst>
                                    <p:set>
                                      <p:cBhvr>
                                        <p:cTn id="127" dur="1" fill="hold">
                                          <p:stCondLst>
                                            <p:cond delay="0"/>
                                          </p:stCondLst>
                                        </p:cTn>
                                        <p:tgtEl>
                                          <p:spTgt spid="35"/>
                                        </p:tgtEl>
                                        <p:attrNameLst>
                                          <p:attrName>style.visibility</p:attrName>
                                        </p:attrNameLst>
                                      </p:cBhvr>
                                      <p:to>
                                        <p:strVal val="visible"/>
                                      </p:to>
                                    </p:set>
                                    <p:animEffect transition="in" filter="fade">
                                      <p:cBhvr>
                                        <p:cTn id="128" dur="1000"/>
                                        <p:tgtEl>
                                          <p:spTgt spid="35"/>
                                        </p:tgtEl>
                                      </p:cBhvr>
                                    </p:animEffect>
                                  </p:childTnLst>
                                </p:cTn>
                              </p:par>
                            </p:childTnLst>
                          </p:cTn>
                        </p:par>
                        <p:par>
                          <p:cTn id="129" fill="hold">
                            <p:stCondLst>
                              <p:cond delay="43450"/>
                            </p:stCondLst>
                            <p:childTnLst>
                              <p:par>
                                <p:cTn id="130" presetID="10" presetClass="entr" presetSubtype="0" fill="hold" grpId="0" nodeType="afterEffect">
                                  <p:stCondLst>
                                    <p:cond delay="0"/>
                                  </p:stCondLst>
                                  <p:childTnLst>
                                    <p:set>
                                      <p:cBhvr>
                                        <p:cTn id="131" dur="1" fill="hold">
                                          <p:stCondLst>
                                            <p:cond delay="0"/>
                                          </p:stCondLst>
                                        </p:cTn>
                                        <p:tgtEl>
                                          <p:spTgt spid="36"/>
                                        </p:tgtEl>
                                        <p:attrNameLst>
                                          <p:attrName>style.visibility</p:attrName>
                                        </p:attrNameLst>
                                      </p:cBhvr>
                                      <p:to>
                                        <p:strVal val="visible"/>
                                      </p:to>
                                    </p:set>
                                    <p:animEffect transition="in" filter="fade">
                                      <p:cBhvr>
                                        <p:cTn id="132" dur="1000"/>
                                        <p:tgtEl>
                                          <p:spTgt spid="36"/>
                                        </p:tgtEl>
                                      </p:cBhvr>
                                    </p:animEffect>
                                  </p:childTnLst>
                                </p:cTn>
                              </p:par>
                            </p:childTnLst>
                          </p:cTn>
                        </p:par>
                        <p:par>
                          <p:cTn id="133" fill="hold">
                            <p:stCondLst>
                              <p:cond delay="44450"/>
                            </p:stCondLst>
                            <p:childTnLst>
                              <p:par>
                                <p:cTn id="134" presetID="22" presetClass="entr" presetSubtype="1" fill="hold" nodeType="afterEffect">
                                  <p:stCondLst>
                                    <p:cond delay="0"/>
                                  </p:stCondLst>
                                  <p:childTnLst>
                                    <p:set>
                                      <p:cBhvr>
                                        <p:cTn id="135" dur="1" fill="hold">
                                          <p:stCondLst>
                                            <p:cond delay="0"/>
                                          </p:stCondLst>
                                        </p:cTn>
                                        <p:tgtEl>
                                          <p:spTgt spid="9"/>
                                        </p:tgtEl>
                                        <p:attrNameLst>
                                          <p:attrName>style.visibility</p:attrName>
                                        </p:attrNameLst>
                                      </p:cBhvr>
                                      <p:to>
                                        <p:strVal val="visible"/>
                                      </p:to>
                                    </p:set>
                                    <p:animEffect transition="in" filter="wipe(up)">
                                      <p:cBhvr>
                                        <p:cTn id="136" dur="500"/>
                                        <p:tgtEl>
                                          <p:spTgt spid="9"/>
                                        </p:tgtEl>
                                      </p:cBhvr>
                                    </p:animEffect>
                                  </p:childTnLst>
                                </p:cTn>
                              </p:par>
                            </p:childTnLst>
                          </p:cTn>
                        </p:par>
                        <p:par>
                          <p:cTn id="137" fill="hold">
                            <p:stCondLst>
                              <p:cond delay="44950"/>
                            </p:stCondLst>
                            <p:childTnLst>
                              <p:par>
                                <p:cTn id="138" presetID="22" presetClass="entr" presetSubtype="8" fill="hold" grpId="0" nodeType="afterEffect">
                                  <p:stCondLst>
                                    <p:cond delay="0"/>
                                  </p:stCondLst>
                                  <p:childTnLst>
                                    <p:set>
                                      <p:cBhvr>
                                        <p:cTn id="139" dur="1" fill="hold">
                                          <p:stCondLst>
                                            <p:cond delay="0"/>
                                          </p:stCondLst>
                                        </p:cTn>
                                        <p:tgtEl>
                                          <p:spTgt spid="37"/>
                                        </p:tgtEl>
                                        <p:attrNameLst>
                                          <p:attrName>style.visibility</p:attrName>
                                        </p:attrNameLst>
                                      </p:cBhvr>
                                      <p:to>
                                        <p:strVal val="visible"/>
                                      </p:to>
                                    </p:set>
                                    <p:animEffect transition="in" filter="wipe(left)">
                                      <p:cBhvr>
                                        <p:cTn id="140" dur="1000"/>
                                        <p:tgtEl>
                                          <p:spTgt spid="37"/>
                                        </p:tgtEl>
                                      </p:cBhvr>
                                    </p:animEffect>
                                  </p:childTnLst>
                                </p:cTn>
                              </p:par>
                            </p:childTnLst>
                          </p:cTn>
                        </p:par>
                        <p:par>
                          <p:cTn id="141" fill="hold">
                            <p:stCondLst>
                              <p:cond delay="45950"/>
                            </p:stCondLst>
                            <p:childTnLst>
                              <p:par>
                                <p:cTn id="142" presetID="10" presetClass="entr" presetSubtype="0" fill="hold" grpId="0" nodeType="afterEffect">
                                  <p:stCondLst>
                                    <p:cond delay="0"/>
                                  </p:stCondLst>
                                  <p:iterate type="lt">
                                    <p:tmPct val="10000"/>
                                  </p:iterate>
                                  <p:childTnLst>
                                    <p:set>
                                      <p:cBhvr>
                                        <p:cTn id="143" dur="1" fill="hold">
                                          <p:stCondLst>
                                            <p:cond delay="0"/>
                                          </p:stCondLst>
                                        </p:cTn>
                                        <p:tgtEl>
                                          <p:spTgt spid="39"/>
                                        </p:tgtEl>
                                        <p:attrNameLst>
                                          <p:attrName>style.visibility</p:attrName>
                                        </p:attrNameLst>
                                      </p:cBhvr>
                                      <p:to>
                                        <p:strVal val="visible"/>
                                      </p:to>
                                    </p:set>
                                    <p:animEffect transition="in" filter="fade">
                                      <p:cBhvr>
                                        <p:cTn id="144" dur="1000"/>
                                        <p:tgtEl>
                                          <p:spTgt spid="39"/>
                                        </p:tgtEl>
                                      </p:cBhvr>
                                    </p:animEffect>
                                  </p:childTnLst>
                                </p:cTn>
                              </p:par>
                            </p:childTnLst>
                          </p:cTn>
                        </p:par>
                        <p:par>
                          <p:cTn id="145" fill="hold">
                            <p:stCondLst>
                              <p:cond delay="47550"/>
                            </p:stCondLst>
                            <p:childTnLst>
                              <p:par>
                                <p:cTn id="146" presetID="22" presetClass="entr" presetSubtype="8" fill="hold" nodeType="afterEffect">
                                  <p:stCondLst>
                                    <p:cond delay="0"/>
                                  </p:stCondLst>
                                  <p:childTnLst>
                                    <p:set>
                                      <p:cBhvr>
                                        <p:cTn id="147" dur="1" fill="hold">
                                          <p:stCondLst>
                                            <p:cond delay="0"/>
                                          </p:stCondLst>
                                        </p:cTn>
                                        <p:tgtEl>
                                          <p:spTgt spid="38"/>
                                        </p:tgtEl>
                                        <p:attrNameLst>
                                          <p:attrName>style.visibility</p:attrName>
                                        </p:attrNameLst>
                                      </p:cBhvr>
                                      <p:to>
                                        <p:strVal val="visible"/>
                                      </p:to>
                                    </p:set>
                                    <p:animEffect transition="in" filter="wipe(left)">
                                      <p:cBhvr>
                                        <p:cTn id="148" dur="750"/>
                                        <p:tgtEl>
                                          <p:spTgt spid="38"/>
                                        </p:tgtEl>
                                      </p:cBhvr>
                                    </p:animEffect>
                                  </p:childTnLst>
                                </p:cTn>
                              </p:par>
                            </p:childTnLst>
                          </p:cTn>
                        </p:par>
                        <p:par>
                          <p:cTn id="149" fill="hold">
                            <p:stCondLst>
                              <p:cond delay="48300"/>
                            </p:stCondLst>
                            <p:childTnLst>
                              <p:par>
                                <p:cTn id="150" presetID="10" presetClass="entr" presetSubtype="0" fill="hold" grpId="0" nodeType="afterEffect">
                                  <p:stCondLst>
                                    <p:cond delay="0"/>
                                  </p:stCondLst>
                                  <p:iterate type="lt">
                                    <p:tmPct val="10000"/>
                                  </p:iterate>
                                  <p:childTnLst>
                                    <p:set>
                                      <p:cBhvr>
                                        <p:cTn id="151" dur="1" fill="hold">
                                          <p:stCondLst>
                                            <p:cond delay="0"/>
                                          </p:stCondLst>
                                        </p:cTn>
                                        <p:tgtEl>
                                          <p:spTgt spid="40"/>
                                        </p:tgtEl>
                                        <p:attrNameLst>
                                          <p:attrName>style.visibility</p:attrName>
                                        </p:attrNameLst>
                                      </p:cBhvr>
                                      <p:to>
                                        <p:strVal val="visible"/>
                                      </p:to>
                                    </p:set>
                                    <p:animEffect transition="in" filter="fade">
                                      <p:cBhvr>
                                        <p:cTn id="152" dur="1000"/>
                                        <p:tgtEl>
                                          <p:spTgt spid="40"/>
                                        </p:tgtEl>
                                      </p:cBhvr>
                                    </p:animEffect>
                                  </p:childTnLst>
                                </p:cTn>
                              </p:par>
                            </p:childTnLst>
                          </p:cTn>
                        </p:par>
                        <p:par>
                          <p:cTn id="153" fill="hold">
                            <p:stCondLst>
                              <p:cond delay="50900"/>
                            </p:stCondLst>
                            <p:childTnLst>
                              <p:par>
                                <p:cTn id="154" presetID="10" presetClass="entr" presetSubtype="0" fill="hold" grpId="0" nodeType="afterEffect">
                                  <p:stCondLst>
                                    <p:cond delay="0"/>
                                  </p:stCondLst>
                                  <p:childTnLst>
                                    <p:set>
                                      <p:cBhvr>
                                        <p:cTn id="155" dur="1" fill="hold">
                                          <p:stCondLst>
                                            <p:cond delay="0"/>
                                          </p:stCondLst>
                                        </p:cTn>
                                        <p:tgtEl>
                                          <p:spTgt spid="41"/>
                                        </p:tgtEl>
                                        <p:attrNameLst>
                                          <p:attrName>style.visibility</p:attrName>
                                        </p:attrNameLst>
                                      </p:cBhvr>
                                      <p:to>
                                        <p:strVal val="visible"/>
                                      </p:to>
                                    </p:set>
                                    <p:animEffect transition="in" filter="fade">
                                      <p:cBhvr>
                                        <p:cTn id="156" dur="1000"/>
                                        <p:tgtEl>
                                          <p:spTgt spid="41"/>
                                        </p:tgtEl>
                                      </p:cBhvr>
                                    </p:animEffect>
                                  </p:childTnLst>
                                </p:cTn>
                              </p:par>
                            </p:childTnLst>
                          </p:cTn>
                        </p:par>
                        <p:par>
                          <p:cTn id="157" fill="hold">
                            <p:stCondLst>
                              <p:cond delay="51900"/>
                            </p:stCondLst>
                            <p:childTnLst>
                              <p:par>
                                <p:cTn id="158" presetID="10" presetClass="entr" presetSubtype="0" fill="hold" grpId="0" nodeType="afterEffect">
                                  <p:stCondLst>
                                    <p:cond delay="0"/>
                                  </p:stCondLst>
                                  <p:iterate type="lt">
                                    <p:tmPct val="10000"/>
                                  </p:iterate>
                                  <p:childTnLst>
                                    <p:set>
                                      <p:cBhvr>
                                        <p:cTn id="159" dur="1" fill="hold">
                                          <p:stCondLst>
                                            <p:cond delay="0"/>
                                          </p:stCondLst>
                                        </p:cTn>
                                        <p:tgtEl>
                                          <p:spTgt spid="42"/>
                                        </p:tgtEl>
                                        <p:attrNameLst>
                                          <p:attrName>style.visibility</p:attrName>
                                        </p:attrNameLst>
                                      </p:cBhvr>
                                      <p:to>
                                        <p:strVal val="visible"/>
                                      </p:to>
                                    </p:set>
                                    <p:animEffect transition="in" filter="fade">
                                      <p:cBhvr>
                                        <p:cTn id="160" dur="1000"/>
                                        <p:tgtEl>
                                          <p:spTgt spid="42"/>
                                        </p:tgtEl>
                                      </p:cBhvr>
                                    </p:animEffect>
                                  </p:childTnLst>
                                </p:cTn>
                              </p:par>
                            </p:childTnLst>
                          </p:cTn>
                        </p:par>
                        <p:par>
                          <p:cTn id="161" fill="hold">
                            <p:stCondLst>
                              <p:cond delay="54500"/>
                            </p:stCondLst>
                            <p:childTnLst>
                              <p:par>
                                <p:cTn id="162" presetID="10" presetClass="entr" presetSubtype="0" fill="hold" grpId="0" nodeType="afterEffect">
                                  <p:stCondLst>
                                    <p:cond delay="0"/>
                                  </p:stCondLst>
                                  <p:childTnLst>
                                    <p:set>
                                      <p:cBhvr>
                                        <p:cTn id="163" dur="1" fill="hold">
                                          <p:stCondLst>
                                            <p:cond delay="0"/>
                                          </p:stCondLst>
                                        </p:cTn>
                                        <p:tgtEl>
                                          <p:spTgt spid="43"/>
                                        </p:tgtEl>
                                        <p:attrNameLst>
                                          <p:attrName>style.visibility</p:attrName>
                                        </p:attrNameLst>
                                      </p:cBhvr>
                                      <p:to>
                                        <p:strVal val="visible"/>
                                      </p:to>
                                    </p:set>
                                    <p:animEffect transition="in" filter="fade">
                                      <p:cBhvr>
                                        <p:cTn id="164" dur="1000"/>
                                        <p:tgtEl>
                                          <p:spTgt spid="43"/>
                                        </p:tgtEl>
                                      </p:cBhvr>
                                    </p:animEffect>
                                  </p:childTnLst>
                                </p:cTn>
                              </p:par>
                            </p:childTnLst>
                          </p:cTn>
                        </p:par>
                        <p:par>
                          <p:cTn id="165" fill="hold">
                            <p:stCondLst>
                              <p:cond delay="55500"/>
                            </p:stCondLst>
                            <p:childTnLst>
                              <p:par>
                                <p:cTn id="166" presetID="10" presetClass="entr" presetSubtype="0" fill="hold" grpId="0" nodeType="afterEffect">
                                  <p:stCondLst>
                                    <p:cond delay="0"/>
                                  </p:stCondLst>
                                  <p:iterate type="lt">
                                    <p:tmPct val="10000"/>
                                  </p:iterate>
                                  <p:childTnLst>
                                    <p:set>
                                      <p:cBhvr>
                                        <p:cTn id="167" dur="1" fill="hold">
                                          <p:stCondLst>
                                            <p:cond delay="0"/>
                                          </p:stCondLst>
                                        </p:cTn>
                                        <p:tgtEl>
                                          <p:spTgt spid="44"/>
                                        </p:tgtEl>
                                        <p:attrNameLst>
                                          <p:attrName>style.visibility</p:attrName>
                                        </p:attrNameLst>
                                      </p:cBhvr>
                                      <p:to>
                                        <p:strVal val="visible"/>
                                      </p:to>
                                    </p:set>
                                    <p:animEffect transition="in" filter="fade">
                                      <p:cBhvr>
                                        <p:cTn id="168" dur="1000"/>
                                        <p:tgtEl>
                                          <p:spTgt spid="44"/>
                                        </p:tgtEl>
                                      </p:cBhvr>
                                    </p:animEffect>
                                  </p:childTnLst>
                                </p:cTn>
                              </p:par>
                            </p:childTnLst>
                          </p:cTn>
                        </p:par>
                        <p:par>
                          <p:cTn id="169" fill="hold">
                            <p:stCondLst>
                              <p:cond delay="58100"/>
                            </p:stCondLst>
                            <p:childTnLst>
                              <p:par>
                                <p:cTn id="170" presetID="10" presetClass="entr" presetSubtype="0" fill="hold" grpId="0" nodeType="afterEffect">
                                  <p:stCondLst>
                                    <p:cond delay="0"/>
                                  </p:stCondLst>
                                  <p:childTnLst>
                                    <p:set>
                                      <p:cBhvr>
                                        <p:cTn id="171" dur="1" fill="hold">
                                          <p:stCondLst>
                                            <p:cond delay="0"/>
                                          </p:stCondLst>
                                        </p:cTn>
                                        <p:tgtEl>
                                          <p:spTgt spid="45"/>
                                        </p:tgtEl>
                                        <p:attrNameLst>
                                          <p:attrName>style.visibility</p:attrName>
                                        </p:attrNameLst>
                                      </p:cBhvr>
                                      <p:to>
                                        <p:strVal val="visible"/>
                                      </p:to>
                                    </p:set>
                                    <p:animEffect transition="in" filter="fade">
                                      <p:cBhvr>
                                        <p:cTn id="172" dur="1000"/>
                                        <p:tgtEl>
                                          <p:spTgt spid="4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animBg="1"/>
      <p:bldP spid="5" grpId="0"/>
      <p:bldP spid="10" grpId="0" animBg="1"/>
      <p:bldP spid="12" grpId="0"/>
      <p:bldP spid="13" grpId="0"/>
      <p:bldP spid="14" grpId="0" animBg="1"/>
      <p:bldP spid="15" grpId="0"/>
      <p:bldP spid="16" grpId="0" animBg="1"/>
      <p:bldP spid="17" grpId="0"/>
      <p:bldP spid="18" grpId="0" animBg="1"/>
      <p:bldP spid="19" grpId="0" animBg="1"/>
      <p:bldP spid="21" grpId="0"/>
      <p:bldP spid="22" grpId="0"/>
      <p:bldP spid="23" grpId="0" animBg="1"/>
      <p:bldP spid="24" grpId="0"/>
      <p:bldP spid="25" grpId="0" animBg="1"/>
      <p:bldP spid="26" grpId="0"/>
      <p:bldP spid="27" grpId="0" animBg="1"/>
      <p:bldP spid="28" grpId="0" animBg="1"/>
      <p:bldP spid="30" grpId="0"/>
      <p:bldP spid="31" grpId="0"/>
      <p:bldP spid="32" grpId="0" animBg="1"/>
      <p:bldP spid="33" grpId="0"/>
      <p:bldP spid="34" grpId="0" animBg="1"/>
      <p:bldP spid="35" grpId="0"/>
      <p:bldP spid="36" grpId="0" animBg="1"/>
      <p:bldP spid="37" grpId="0" animBg="1"/>
      <p:bldP spid="39" grpId="0"/>
      <p:bldP spid="40" grpId="0"/>
      <p:bldP spid="41" grpId="0" animBg="1"/>
      <p:bldP spid="42" grpId="0"/>
      <p:bldP spid="43" grpId="0" animBg="1"/>
      <p:bldP spid="44" grpId="0"/>
      <p:bldP spid="45" grpId="0" animBg="1"/>
    </p:bldLst>
  </p:timing>
</p:sld>
</file>

<file path=ppt/theme/theme1.xml><?xml version="1.0" encoding="utf-8"?>
<a:theme xmlns:a="http://schemas.openxmlformats.org/drawingml/2006/main" name="第一PPT，www.1ppt.com">
  <a:themeElements>
    <a:clrScheme name="Office 主题">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主题">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主题">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Office Theme</Template>
  <TotalTime>27</TotalTime>
  <Words>3075</Words>
  <Application>Microsoft Office PowerPoint</Application>
  <PresentationFormat>全屏显示(16:9)</PresentationFormat>
  <Paragraphs>299</Paragraphs>
  <Slides>27</Slides>
  <Notes>0</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第一PPT，www.1ppt.com</vt:lpstr>
      <vt:lpstr>Office 主题</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lpstr>PowerPoint 演示文稿</vt:lpstr>
    </vt:vector>
  </TitlesOfParts>
  <Company>第一PPT，www.1ppt.com</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企业文化</dc:title>
  <dc:creator>第一PPT</dc:creator>
  <cp:keywords>www.1ppt.com</cp:keywords>
  <cp:lastModifiedBy>Windows User</cp:lastModifiedBy>
  <cp:revision>5</cp:revision>
  <dcterms:created xsi:type="dcterms:W3CDTF">2017-03-07T06:48:43Z</dcterms:created>
  <dcterms:modified xsi:type="dcterms:W3CDTF">2019-06-17T13:36:35Z</dcterms:modified>
</cp:coreProperties>
</file>